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409" r:id="rId5"/>
    <p:sldId id="474" r:id="rId6"/>
    <p:sldId id="413" r:id="rId7"/>
    <p:sldId id="437" r:id="rId8"/>
    <p:sldId id="434" r:id="rId9"/>
    <p:sldId id="435" r:id="rId10"/>
    <p:sldId id="438" r:id="rId11"/>
    <p:sldId id="439" r:id="rId12"/>
    <p:sldId id="472" r:id="rId13"/>
    <p:sldId id="473" r:id="rId14"/>
    <p:sldId id="424" r:id="rId15"/>
    <p:sldId id="440" r:id="rId16"/>
    <p:sldId id="441" r:id="rId17"/>
    <p:sldId id="442" r:id="rId18"/>
    <p:sldId id="443" r:id="rId19"/>
    <p:sldId id="476" r:id="rId20"/>
    <p:sldId id="478" r:id="rId21"/>
    <p:sldId id="543" r:id="rId22"/>
    <p:sldId id="544" r:id="rId23"/>
    <p:sldId id="479" r:id="rId24"/>
    <p:sldId id="480" r:id="rId25"/>
    <p:sldId id="481" r:id="rId26"/>
    <p:sldId id="482" r:id="rId27"/>
    <p:sldId id="483" r:id="rId28"/>
    <p:sldId id="484" r:id="rId29"/>
    <p:sldId id="486" r:id="rId30"/>
    <p:sldId id="519" r:id="rId31"/>
    <p:sldId id="485" r:id="rId32"/>
    <p:sldId id="488" r:id="rId33"/>
    <p:sldId id="491" r:id="rId34"/>
    <p:sldId id="489" r:id="rId35"/>
    <p:sldId id="492" r:id="rId36"/>
    <p:sldId id="490" r:id="rId37"/>
    <p:sldId id="493" r:id="rId38"/>
    <p:sldId id="475" r:id="rId39"/>
    <p:sldId id="412" r:id="rId40"/>
    <p:sldId id="459" r:id="rId41"/>
    <p:sldId id="414" r:id="rId42"/>
    <p:sldId id="411" r:id="rId43"/>
    <p:sldId id="417" r:id="rId44"/>
    <p:sldId id="418" r:id="rId45"/>
    <p:sldId id="419" r:id="rId46"/>
    <p:sldId id="420" r:id="rId47"/>
    <p:sldId id="421" r:id="rId48"/>
    <p:sldId id="422" r:id="rId49"/>
    <p:sldId id="423" r:id="rId50"/>
    <p:sldId id="425" r:id="rId51"/>
    <p:sldId id="426" r:id="rId52"/>
    <p:sldId id="427" r:id="rId53"/>
  </p:sldIdLst>
  <p:sldSz cx="9144000" cy="5144135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Han Li" initials="HL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160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tags" Target="tags/tag718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6139" y="1143000"/>
            <a:ext cx="548572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tags" Target="../tags/tag364.xml" /><Relationship Id="rId6" Type="http://schemas.openxmlformats.org/officeDocument/2006/relationships/tags" Target="../tags/tag365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0.xml" /><Relationship Id="rId4" Type="http://schemas.openxmlformats.org/officeDocument/2006/relationships/tags" Target="../tags/tag391.xml" /><Relationship Id="rId5" Type="http://schemas.openxmlformats.org/officeDocument/2006/relationships/tags" Target="../tags/tag392.xml" /><Relationship Id="rId6" Type="http://schemas.openxmlformats.org/officeDocument/2006/relationships/tags" Target="../tags/tag393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7.xml" /><Relationship Id="rId4" Type="http://schemas.openxmlformats.org/officeDocument/2006/relationships/tags" Target="../tags/tag418.xml" /><Relationship Id="rId5" Type="http://schemas.openxmlformats.org/officeDocument/2006/relationships/tags" Target="../tags/tag419.xml" /><Relationship Id="rId6" Type="http://schemas.openxmlformats.org/officeDocument/2006/relationships/tags" Target="../tags/tag42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8.xml" /><Relationship Id="rId4" Type="http://schemas.openxmlformats.org/officeDocument/2006/relationships/tags" Target="../tags/tag439.xml" /><Relationship Id="rId5" Type="http://schemas.openxmlformats.org/officeDocument/2006/relationships/tags" Target="../tags/tag440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2.xml" /><Relationship Id="rId4" Type="http://schemas.openxmlformats.org/officeDocument/2006/relationships/tags" Target="../tags/tag483.xml" /><Relationship Id="rId5" Type="http://schemas.openxmlformats.org/officeDocument/2006/relationships/tags" Target="../tags/tag484.xml" /><Relationship Id="rId6" Type="http://schemas.openxmlformats.org/officeDocument/2006/relationships/tags" Target="../tags/tag485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27.xml" /><Relationship Id="rId4" Type="http://schemas.openxmlformats.org/officeDocument/2006/relationships/tags" Target="../tags/tag528.xml" /><Relationship Id="rId5" Type="http://schemas.openxmlformats.org/officeDocument/2006/relationships/tags" Target="../tags/tag529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42.xml" /><Relationship Id="rId4" Type="http://schemas.openxmlformats.org/officeDocument/2006/relationships/tags" Target="../tags/tag543.xml" /><Relationship Id="rId5" Type="http://schemas.openxmlformats.org/officeDocument/2006/relationships/tags" Target="../tags/tag544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69.xml" /><Relationship Id="rId4" Type="http://schemas.openxmlformats.org/officeDocument/2006/relationships/tags" Target="../tags/tag570.xml" /><Relationship Id="rId5" Type="http://schemas.openxmlformats.org/officeDocument/2006/relationships/tags" Target="../tags/tag57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90.xml" /><Relationship Id="rId4" Type="http://schemas.openxmlformats.org/officeDocument/2006/relationships/tags" Target="../tags/tag591.xml" /><Relationship Id="rId5" Type="http://schemas.openxmlformats.org/officeDocument/2006/relationships/tags" Target="../tags/tag592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13.xml" /><Relationship Id="rId4" Type="http://schemas.openxmlformats.org/officeDocument/2006/relationships/tags" Target="../tags/tag614.xml" /><Relationship Id="rId5" Type="http://schemas.openxmlformats.org/officeDocument/2006/relationships/tags" Target="../tags/tag615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59.xml" /><Relationship Id="rId4" Type="http://schemas.openxmlformats.org/officeDocument/2006/relationships/tags" Target="../tags/tag660.xml" /><Relationship Id="rId5" Type="http://schemas.openxmlformats.org/officeDocument/2006/relationships/tags" Target="../tags/tag66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85.xml" /><Relationship Id="rId4" Type="http://schemas.openxmlformats.org/officeDocument/2006/relationships/tags" Target="../tags/tag686.xml" /><Relationship Id="rId5" Type="http://schemas.openxmlformats.org/officeDocument/2006/relationships/tags" Target="../tags/tag68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愚昧、迷信... text has been truncated due to evaluation version limitation.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zh-CN" sz="180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秋天是多么... text has been truncated due to evaluation version limitation.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altLang="zh-CN"/>
              <a:t>kǎn l... text has been truncated due to evaluation version limitation.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登高是很耗... text has been truncated due to evaluation version limitation.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纵使天各一... text has been truncated due to evaluation version limitation.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54A3BC45-E39C-44D3-97FF-46200C1A828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zh-CN" sz="180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我要去宽慰... text has been truncated due to evaluation version limitation.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景色是辽阔... text has been truncated due to evaluation version limitation.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C8262ADF-1AE6-4CB2-BE6B-9CA60BF7F9CA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E6E0865-2174-4D32-AE6D-2EBE50DEF90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920"/>
            <a:ext cx="7349400" cy="1928137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767"/>
            <a:ext cx="7349400" cy="1104493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602"/>
            <a:ext cx="8229600" cy="411281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326"/>
            <a:ext cx="7349400" cy="76423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767"/>
            <a:ext cx="7349400" cy="353762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996"/>
            <a:ext cx="8226900" cy="3570024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805"/>
            <a:ext cx="5826600" cy="575201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2006"/>
            <a:ext cx="5826600" cy="650814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6097"/>
            <a:ext cx="3882600" cy="356192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6097"/>
            <a:ext cx="3882600" cy="3561923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2088"/>
            <a:ext cx="4006800" cy="28625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743"/>
            <a:ext cx="4006800" cy="329727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483"/>
            <a:ext cx="4006800" cy="28625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743"/>
            <a:ext cx="4006800" cy="329727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604"/>
            <a:ext cx="3924808" cy="345660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604"/>
            <a:ext cx="3920400" cy="345660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920"/>
            <a:ext cx="783000" cy="377256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920"/>
            <a:ext cx="6876900" cy="377256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4.xml" /><Relationship Id="rId21" Type="http://schemas.openxmlformats.org/officeDocument/2006/relationships/tags" Target="../tags/tag75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80"/>
            <a:ext cx="8226900" cy="52929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996"/>
            <a:ext cx="8226900" cy="357002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6628"/>
            <a:ext cx="2025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6628"/>
            <a:ext cx="2970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6628"/>
            <a:ext cx="2025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770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3.xml" /><Relationship Id="rId11" Type="http://schemas.openxmlformats.org/officeDocument/2006/relationships/image" Target="../media/image5.png" /><Relationship Id="rId12" Type="http://schemas.openxmlformats.org/officeDocument/2006/relationships/tags" Target="../tags/tag94.xml" /><Relationship Id="rId13" Type="http://schemas.openxmlformats.org/officeDocument/2006/relationships/image" Target="../media/image6.png" /><Relationship Id="rId14" Type="http://schemas.openxmlformats.org/officeDocument/2006/relationships/tags" Target="../tags/tag95.xml" /><Relationship Id="rId15" Type="http://schemas.openxmlformats.org/officeDocument/2006/relationships/image" Target="../media/image7.png" /><Relationship Id="rId16" Type="http://schemas.openxmlformats.org/officeDocument/2006/relationships/tags" Target="../tags/tag96.xml" /><Relationship Id="rId17" Type="http://schemas.openxmlformats.org/officeDocument/2006/relationships/tags" Target="../tags/tag97.xml" /><Relationship Id="rId18" Type="http://schemas.openxmlformats.org/officeDocument/2006/relationships/tags" Target="../tags/tag98.xml" /><Relationship Id="rId2" Type="http://schemas.openxmlformats.org/officeDocument/2006/relationships/tags" Target="../tags/tag88.xml" /><Relationship Id="rId3" Type="http://schemas.openxmlformats.org/officeDocument/2006/relationships/image" Target="../media/image2.png" /><Relationship Id="rId4" Type="http://schemas.openxmlformats.org/officeDocument/2006/relationships/tags" Target="../tags/tag89.xml" /><Relationship Id="rId5" Type="http://schemas.openxmlformats.org/officeDocument/2006/relationships/image" Target="../media/image3.png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image" Target="../media/image4.png" /><Relationship Id="rId9" Type="http://schemas.openxmlformats.org/officeDocument/2006/relationships/tags" Target="../tags/tag9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85.xml" /><Relationship Id="rId11" Type="http://schemas.openxmlformats.org/officeDocument/2006/relationships/image" Target="../media/image14.png" /><Relationship Id="rId12" Type="http://schemas.openxmlformats.org/officeDocument/2006/relationships/tags" Target="../tags/tag186.xml" /><Relationship Id="rId13" Type="http://schemas.openxmlformats.org/officeDocument/2006/relationships/tags" Target="../tags/tag187.xml" /><Relationship Id="rId14" Type="http://schemas.openxmlformats.org/officeDocument/2006/relationships/slide" Target="slide15.xml" TargetMode="Internal" /><Relationship Id="rId15" Type="http://schemas.openxmlformats.org/officeDocument/2006/relationships/image" Target="../media/image11.png" /><Relationship Id="rId16" Type="http://schemas.openxmlformats.org/officeDocument/2006/relationships/tags" Target="../tags/tag188.xml" /><Relationship Id="rId17" Type="http://schemas.openxmlformats.org/officeDocument/2006/relationships/image" Target="../media/image3.png" /><Relationship Id="rId18" Type="http://schemas.openxmlformats.org/officeDocument/2006/relationships/tags" Target="../tags/tag189.xml" /><Relationship Id="rId19" Type="http://schemas.openxmlformats.org/officeDocument/2006/relationships/image" Target="../media/image15.png" /><Relationship Id="rId2" Type="http://schemas.openxmlformats.org/officeDocument/2006/relationships/notesSlide" Target="../notesSlides/notesSlide7.xml" /><Relationship Id="rId20" Type="http://schemas.openxmlformats.org/officeDocument/2006/relationships/tags" Target="../tags/tag190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slide" Target="slide11.xml" TargetMode="Internal" /><Relationship Id="rId6" Type="http://schemas.openxmlformats.org/officeDocument/2006/relationships/slide" Target="slide12.xml" TargetMode="Internal" /><Relationship Id="rId7" Type="http://schemas.openxmlformats.org/officeDocument/2006/relationships/slide" Target="slide13.xml" TargetMode="Internal" /><Relationship Id="rId8" Type="http://schemas.openxmlformats.org/officeDocument/2006/relationships/slide" Target="slide14.xml" TargetMode="Internal" /><Relationship Id="rId9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8.xml" /><Relationship Id="rId11" Type="http://schemas.openxmlformats.org/officeDocument/2006/relationships/slide" Target="slide10.xml" TargetMode="Internal" /><Relationship Id="rId12" Type="http://schemas.openxmlformats.org/officeDocument/2006/relationships/tags" Target="../tags/tag199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94.xml" /><Relationship Id="rId4" Type="http://schemas.openxmlformats.org/officeDocument/2006/relationships/image" Target="../media/image5.png" /><Relationship Id="rId5" Type="http://schemas.openxmlformats.org/officeDocument/2006/relationships/tags" Target="../tags/tag195.xml" /><Relationship Id="rId6" Type="http://schemas.openxmlformats.org/officeDocument/2006/relationships/image" Target="../media/image2.png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7.xml" /><Relationship Id="rId11" Type="http://schemas.openxmlformats.org/officeDocument/2006/relationships/slide" Target="slide10.xml" TargetMode="Internal" /><Relationship Id="rId12" Type="http://schemas.openxmlformats.org/officeDocument/2006/relationships/tags" Target="../tags/tag208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03.xml" /><Relationship Id="rId4" Type="http://schemas.openxmlformats.org/officeDocument/2006/relationships/image" Target="../media/image5.png" /><Relationship Id="rId5" Type="http://schemas.openxmlformats.org/officeDocument/2006/relationships/tags" Target="../tags/tag204.xml" /><Relationship Id="rId6" Type="http://schemas.openxmlformats.org/officeDocument/2006/relationships/image" Target="../media/image2.png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6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12.xml" /><Relationship Id="rId4" Type="http://schemas.openxmlformats.org/officeDocument/2006/relationships/image" Target="../media/image5.png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image" Target="../media/image3.png" /><Relationship Id="rId8" Type="http://schemas.openxmlformats.org/officeDocument/2006/relationships/tags" Target="../tags/tag215.xml" /><Relationship Id="rId9" Type="http://schemas.openxmlformats.org/officeDocument/2006/relationships/slide" Target="slide10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4.xml" /><Relationship Id="rId11" Type="http://schemas.openxmlformats.org/officeDocument/2006/relationships/slide" Target="slide10.xml" TargetMode="Internal" /><Relationship Id="rId12" Type="http://schemas.openxmlformats.org/officeDocument/2006/relationships/tags" Target="../tags/tag225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20.xml" /><Relationship Id="rId4" Type="http://schemas.openxmlformats.org/officeDocument/2006/relationships/image" Target="../media/image5.png" /><Relationship Id="rId5" Type="http://schemas.openxmlformats.org/officeDocument/2006/relationships/tags" Target="../tags/tag221.xml" /><Relationship Id="rId6" Type="http://schemas.openxmlformats.org/officeDocument/2006/relationships/image" Target="../media/image2.png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image" Target="../media/image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png" /><Relationship Id="rId11" Type="http://schemas.openxmlformats.org/officeDocument/2006/relationships/tags" Target="../tags/tag235.xml" /><Relationship Id="rId12" Type="http://schemas.openxmlformats.org/officeDocument/2006/relationships/image" Target="../media/image3.png" /><Relationship Id="rId13" Type="http://schemas.openxmlformats.org/officeDocument/2006/relationships/tags" Target="../tags/tag236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image" Target="../media/image12.png" /><Relationship Id="rId6" Type="http://schemas.openxmlformats.org/officeDocument/2006/relationships/tags" Target="../tags/tag232.xml" /><Relationship Id="rId7" Type="http://schemas.openxmlformats.org/officeDocument/2006/relationships/image" Target="../media/image14.png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tags" Target="../tags/tag250.xml" /><Relationship Id="rId13" Type="http://schemas.openxmlformats.org/officeDocument/2006/relationships/tags" Target="../tags/tag251.xml" /><Relationship Id="rId14" Type="http://schemas.openxmlformats.org/officeDocument/2006/relationships/tags" Target="../tags/tag252.xml" /><Relationship Id="rId15" Type="http://schemas.openxmlformats.org/officeDocument/2006/relationships/tags" Target="../tags/tag253.xml" /><Relationship Id="rId16" Type="http://schemas.openxmlformats.org/officeDocument/2006/relationships/tags" Target="../tags/tag254.xml" /><Relationship Id="rId17" Type="http://schemas.openxmlformats.org/officeDocument/2006/relationships/tags" Target="../tags/tag255.xml" /><Relationship Id="rId18" Type="http://schemas.openxmlformats.org/officeDocument/2006/relationships/tags" Target="../tags/tag256.xml" /><Relationship Id="rId19" Type="http://schemas.openxmlformats.org/officeDocument/2006/relationships/tags" Target="../tags/tag257.xml" /><Relationship Id="rId2" Type="http://schemas.openxmlformats.org/officeDocument/2006/relationships/notesSlide" Target="../notesSlides/notesSlide13.xml" /><Relationship Id="rId20" Type="http://schemas.openxmlformats.org/officeDocument/2006/relationships/tags" Target="../tags/tag258.xml" /><Relationship Id="rId21" Type="http://schemas.openxmlformats.org/officeDocument/2006/relationships/image" Target="../media/image16.png" /><Relationship Id="rId22" Type="http://schemas.openxmlformats.org/officeDocument/2006/relationships/tags" Target="../tags/tag259.xml" /><Relationship Id="rId23" Type="http://schemas.openxmlformats.org/officeDocument/2006/relationships/image" Target="../media/image17.png" /><Relationship Id="rId24" Type="http://schemas.openxmlformats.org/officeDocument/2006/relationships/tags" Target="../tags/tag260.xml" /><Relationship Id="rId25" Type="http://schemas.openxmlformats.org/officeDocument/2006/relationships/image" Target="../media/image18.png" /><Relationship Id="rId26" Type="http://schemas.openxmlformats.org/officeDocument/2006/relationships/tags" Target="../tags/tag261.xml" /><Relationship Id="rId27" Type="http://schemas.openxmlformats.org/officeDocument/2006/relationships/image" Target="../media/image19.png" /><Relationship Id="rId28" Type="http://schemas.openxmlformats.org/officeDocument/2006/relationships/tags" Target="../tags/tag262.xml" /><Relationship Id="rId29" Type="http://schemas.openxmlformats.org/officeDocument/2006/relationships/image" Target="../media/image20.png" /><Relationship Id="rId3" Type="http://schemas.openxmlformats.org/officeDocument/2006/relationships/tags" Target="../tags/tag241.xml" /><Relationship Id="rId30" Type="http://schemas.openxmlformats.org/officeDocument/2006/relationships/tags" Target="../tags/tag263.xml" /><Relationship Id="rId31" Type="http://schemas.openxmlformats.org/officeDocument/2006/relationships/image" Target="../media/image21.png" /><Relationship Id="rId32" Type="http://schemas.openxmlformats.org/officeDocument/2006/relationships/tags" Target="../tags/tag264.xml" /><Relationship Id="rId33" Type="http://schemas.openxmlformats.org/officeDocument/2006/relationships/image" Target="../media/image22.png" /><Relationship Id="rId34" Type="http://schemas.openxmlformats.org/officeDocument/2006/relationships/tags" Target="../tags/tag265.xml" /><Relationship Id="rId35" Type="http://schemas.openxmlformats.org/officeDocument/2006/relationships/image" Target="../media/image23.png" /><Relationship Id="rId36" Type="http://schemas.openxmlformats.org/officeDocument/2006/relationships/tags" Target="../tags/tag266.xml" /><Relationship Id="rId37" Type="http://schemas.openxmlformats.org/officeDocument/2006/relationships/tags" Target="../tags/tag267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image" Target="../media/image24.jpeg" /><Relationship Id="rId8" Type="http://schemas.openxmlformats.org/officeDocument/2006/relationships/tags" Target="../tags/tag27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image" Target="../media/image12.png" /><Relationship Id="rId7" Type="http://schemas.openxmlformats.org/officeDocument/2006/relationships/tags" Target="../tags/tag28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image" Target="../media/image12.png" /><Relationship Id="rId7" Type="http://schemas.openxmlformats.org/officeDocument/2006/relationships/tags" Target="../tags/tag29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4.xml" /><Relationship Id="rId11" Type="http://schemas.openxmlformats.org/officeDocument/2006/relationships/image" Target="../media/image8.png" /><Relationship Id="rId12" Type="http://schemas.openxmlformats.org/officeDocument/2006/relationships/tags" Target="../tags/tag105.xml" /><Relationship Id="rId13" Type="http://schemas.openxmlformats.org/officeDocument/2006/relationships/tags" Target="../tags/tag106.xml" /><Relationship Id="rId14" Type="http://schemas.openxmlformats.org/officeDocument/2006/relationships/tags" Target="../tags/tag107.xml" /><Relationship Id="rId15" Type="http://schemas.openxmlformats.org/officeDocument/2006/relationships/tags" Target="../tags/tag108.xml" /><Relationship Id="rId16" Type="http://schemas.openxmlformats.org/officeDocument/2006/relationships/image" Target="../media/image9.png" /><Relationship Id="rId17" Type="http://schemas.microsoft.com/office/2007/relationships/hdphoto" Target="../media/image10.wdp" /><Relationship Id="rId18" Type="http://schemas.openxmlformats.org/officeDocument/2006/relationships/tags" Target="../tags/tag109.xml" /><Relationship Id="rId19" Type="http://schemas.openxmlformats.org/officeDocument/2006/relationships/tags" Target="../tags/tag110.xml" /><Relationship Id="rId2" Type="http://schemas.openxmlformats.org/officeDocument/2006/relationships/tags" Target="../tags/tag99.xml" /><Relationship Id="rId3" Type="http://schemas.openxmlformats.org/officeDocument/2006/relationships/image" Target="../media/image3.png" /><Relationship Id="rId4" Type="http://schemas.openxmlformats.org/officeDocument/2006/relationships/tags" Target="../tags/tag100.xml" /><Relationship Id="rId5" Type="http://schemas.openxmlformats.org/officeDocument/2006/relationships/image" Target="../media/image5.png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image" Target="../media/image6.png" /><Relationship Id="rId9" Type="http://schemas.openxmlformats.org/officeDocument/2006/relationships/tags" Target="../tags/tag10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297.xml" /><Relationship Id="rId4" Type="http://schemas.openxmlformats.org/officeDocument/2006/relationships/image" Target="../media/image25.png" /><Relationship Id="rId5" Type="http://schemas.openxmlformats.org/officeDocument/2006/relationships/tags" Target="../tags/tag298.xml" /><Relationship Id="rId6" Type="http://schemas.openxmlformats.org/officeDocument/2006/relationships/tags" Target="../tags/tag299.xml" /><Relationship Id="rId7" Type="http://schemas.openxmlformats.org/officeDocument/2006/relationships/tags" Target="../tags/tag300.xml" /><Relationship Id="rId8" Type="http://schemas.openxmlformats.org/officeDocument/2006/relationships/tags" Target="../tags/tag30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video" Target="../media/media1.mp4" /><Relationship Id="rId11" Type="http://schemas.microsoft.com/office/2007/relationships/media" Target="../media/media1.mp4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06.xml" /><Relationship Id="rId4" Type="http://schemas.openxmlformats.org/officeDocument/2006/relationships/image" Target="../media/image25.png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image" Target="../media/image26.png" /><Relationship Id="rId9" Type="http://schemas.openxmlformats.org/officeDocument/2006/relationships/tags" Target="../tags/tag31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11.xml" /><Relationship Id="rId3" Type="http://schemas.openxmlformats.org/officeDocument/2006/relationships/image" Target="../media/image25.png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19.xml" /><Relationship Id="rId4" Type="http://schemas.openxmlformats.org/officeDocument/2006/relationships/image" Target="../media/image25.png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image" Target="../media/image27.png" /><Relationship Id="rId9" Type="http://schemas.openxmlformats.org/officeDocument/2006/relationships/tags" Target="../tags/tag3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28.xml" /><Relationship Id="rId4" Type="http://schemas.openxmlformats.org/officeDocument/2006/relationships/image" Target="../media/image25.png" /><Relationship Id="rId5" Type="http://schemas.openxmlformats.org/officeDocument/2006/relationships/tags" Target="../tags/tag329.xml" /><Relationship Id="rId6" Type="http://schemas.openxmlformats.org/officeDocument/2006/relationships/tags" Target="../tags/tag330.xml" /><Relationship Id="rId7" Type="http://schemas.openxmlformats.org/officeDocument/2006/relationships/tags" Target="../tags/tag33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36.xml" /><Relationship Id="rId4" Type="http://schemas.openxmlformats.org/officeDocument/2006/relationships/image" Target="../media/image25.png" /><Relationship Id="rId5" Type="http://schemas.openxmlformats.org/officeDocument/2006/relationships/tags" Target="../tags/tag337.xml" /><Relationship Id="rId6" Type="http://schemas.openxmlformats.org/officeDocument/2006/relationships/tags" Target="../tags/tag338.xml" /><Relationship Id="rId7" Type="http://schemas.openxmlformats.org/officeDocument/2006/relationships/tags" Target="../tags/tag33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image" Target="../media/image12.png" /><Relationship Id="rId6" Type="http://schemas.openxmlformats.org/officeDocument/2006/relationships/tags" Target="../tags/tag346.xml" /><Relationship Id="rId7" Type="http://schemas.openxmlformats.org/officeDocument/2006/relationships/tags" Target="../tags/tag34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7.xml" /><Relationship Id="rId11" Type="http://schemas.openxmlformats.org/officeDocument/2006/relationships/tags" Target="../tags/tag358.xml" /><Relationship Id="rId12" Type="http://schemas.openxmlformats.org/officeDocument/2006/relationships/tags" Target="../tags/tag359.xml" /><Relationship Id="rId13" Type="http://schemas.openxmlformats.org/officeDocument/2006/relationships/tags" Target="../tags/tag360.xml" /><Relationship Id="rId14" Type="http://schemas.openxmlformats.org/officeDocument/2006/relationships/tags" Target="../tags/tag361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352.xml" /><Relationship Id="rId4" Type="http://schemas.openxmlformats.org/officeDocument/2006/relationships/image" Target="../media/image28.png" /><Relationship Id="rId5" Type="http://schemas.openxmlformats.org/officeDocument/2006/relationships/tags" Target="../tags/tag353.xml" /><Relationship Id="rId6" Type="http://schemas.openxmlformats.org/officeDocument/2006/relationships/tags" Target="../tags/tag354.xml" /><Relationship Id="rId7" Type="http://schemas.openxmlformats.org/officeDocument/2006/relationships/tags" Target="../tags/tag355.xml" /><Relationship Id="rId8" Type="http://schemas.openxmlformats.org/officeDocument/2006/relationships/tags" Target="../tags/tag356.xml" /><Relationship Id="rId9" Type="http://schemas.openxmlformats.org/officeDocument/2006/relationships/image" Target="../media/image29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7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tags" Target="../tags/tag368.xml" /><Relationship Id="rId6" Type="http://schemas.openxmlformats.org/officeDocument/2006/relationships/tags" Target="../tags/tag369.xml" /><Relationship Id="rId7" Type="http://schemas.openxmlformats.org/officeDocument/2006/relationships/tags" Target="../tags/tag370.xml" /><Relationship Id="rId8" Type="http://schemas.openxmlformats.org/officeDocument/2006/relationships/image" Target="../media/image25.png" /><Relationship Id="rId9" Type="http://schemas.openxmlformats.org/officeDocument/2006/relationships/tags" Target="../tags/tag37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84.xml" /><Relationship Id="rId11" Type="http://schemas.openxmlformats.org/officeDocument/2006/relationships/tags" Target="../tags/tag385.xml" /><Relationship Id="rId12" Type="http://schemas.openxmlformats.org/officeDocument/2006/relationships/tags" Target="../tags/tag386.xml" /><Relationship Id="rId13" Type="http://schemas.openxmlformats.org/officeDocument/2006/relationships/tags" Target="../tags/tag387.xml" /><Relationship Id="rId14" Type="http://schemas.openxmlformats.org/officeDocument/2006/relationships/tags" Target="../tags/tag388.xml" /><Relationship Id="rId15" Type="http://schemas.openxmlformats.org/officeDocument/2006/relationships/tags" Target="../tags/tag389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Relationship Id="rId6" Type="http://schemas.openxmlformats.org/officeDocument/2006/relationships/tags" Target="../tags/tag380.xml" /><Relationship Id="rId7" Type="http://schemas.openxmlformats.org/officeDocument/2006/relationships/tags" Target="../tags/tag381.xml" /><Relationship Id="rId8" Type="http://schemas.openxmlformats.org/officeDocument/2006/relationships/tags" Target="../tags/tag382.xml" /><Relationship Id="rId9" Type="http://schemas.openxmlformats.org/officeDocument/2006/relationships/tags" Target="../tags/tag38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.png" /><Relationship Id="rId11" Type="http://schemas.openxmlformats.org/officeDocument/2006/relationships/tags" Target="../tags/tag116.xml" /><Relationship Id="rId12" Type="http://schemas.openxmlformats.org/officeDocument/2006/relationships/tags" Target="../tags/tag117.xml" /><Relationship Id="rId13" Type="http://schemas.openxmlformats.org/officeDocument/2006/relationships/image" Target="../media/image8.png" /><Relationship Id="rId14" Type="http://schemas.openxmlformats.org/officeDocument/2006/relationships/tags" Target="../tags/tag118.xml" /><Relationship Id="rId15" Type="http://schemas.openxmlformats.org/officeDocument/2006/relationships/tags" Target="../tags/tag119.xml" /><Relationship Id="rId16" Type="http://schemas.openxmlformats.org/officeDocument/2006/relationships/image" Target="../media/image11.png" /><Relationship Id="rId17" Type="http://schemas.openxmlformats.org/officeDocument/2006/relationships/tags" Target="../tags/tag120.xml" /><Relationship Id="rId18" Type="http://schemas.openxmlformats.org/officeDocument/2006/relationships/tags" Target="../tags/tag121.xml" /><Relationship Id="rId19" Type="http://schemas.openxmlformats.org/officeDocument/2006/relationships/tags" Target="../tags/tag122.xml" /><Relationship Id="rId2" Type="http://schemas.openxmlformats.org/officeDocument/2006/relationships/tags" Target="../tags/tag111.xml" /><Relationship Id="rId20" Type="http://schemas.openxmlformats.org/officeDocument/2006/relationships/image" Target="../media/image9.png" /><Relationship Id="rId21" Type="http://schemas.microsoft.com/office/2007/relationships/hdphoto" Target="../media/image10.wdp" /><Relationship Id="rId22" Type="http://schemas.openxmlformats.org/officeDocument/2006/relationships/tags" Target="../tags/tag123.xml" /><Relationship Id="rId23" Type="http://schemas.openxmlformats.org/officeDocument/2006/relationships/tags" Target="../tags/tag124.xml" /><Relationship Id="rId3" Type="http://schemas.openxmlformats.org/officeDocument/2006/relationships/image" Target="../media/image2.png" /><Relationship Id="rId4" Type="http://schemas.openxmlformats.org/officeDocument/2006/relationships/tags" Target="../tags/tag112.xml" /><Relationship Id="rId5" Type="http://schemas.openxmlformats.org/officeDocument/2006/relationships/image" Target="../media/image3.png" /><Relationship Id="rId6" Type="http://schemas.openxmlformats.org/officeDocument/2006/relationships/tags" Target="../tags/tag113.xml" /><Relationship Id="rId7" Type="http://schemas.openxmlformats.org/officeDocument/2006/relationships/image" Target="../media/image5.png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image" Target="../media/image12.png" /><Relationship Id="rId6" Type="http://schemas.openxmlformats.org/officeDocument/2006/relationships/tags" Target="../tags/tag396.xml" /><Relationship Id="rId7" Type="http://schemas.openxmlformats.org/officeDocument/2006/relationships/tags" Target="../tags/tag39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7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402.xml" /><Relationship Id="rId4" Type="http://schemas.openxmlformats.org/officeDocument/2006/relationships/image" Target="../media/image30.png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tags" Target="../tags/tag405.xml" /><Relationship Id="rId8" Type="http://schemas.openxmlformats.org/officeDocument/2006/relationships/image" Target="../media/image31.png" /><Relationship Id="rId9" Type="http://schemas.openxmlformats.org/officeDocument/2006/relationships/tags" Target="../tags/tag40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412.xml" /><Relationship Id="rId4" Type="http://schemas.openxmlformats.org/officeDocument/2006/relationships/tags" Target="../tags/tag413.xml" /><Relationship Id="rId5" Type="http://schemas.openxmlformats.org/officeDocument/2006/relationships/image" Target="../media/image12.png" /><Relationship Id="rId6" Type="http://schemas.openxmlformats.org/officeDocument/2006/relationships/tags" Target="../tags/tag414.xml" /><Relationship Id="rId7" Type="http://schemas.openxmlformats.org/officeDocument/2006/relationships/tags" Target="../tags/tag415.xml" /><Relationship Id="rId8" Type="http://schemas.openxmlformats.org/officeDocument/2006/relationships/image" Target="../media/image32.png" /><Relationship Id="rId9" Type="http://schemas.openxmlformats.org/officeDocument/2006/relationships/tags" Target="../tags/tag41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6.xml" /><Relationship Id="rId11" Type="http://schemas.openxmlformats.org/officeDocument/2006/relationships/tags" Target="../tags/tag427.xml" /><Relationship Id="rId12" Type="http://schemas.openxmlformats.org/officeDocument/2006/relationships/tags" Target="../tags/tag428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421.xml" /><Relationship Id="rId4" Type="http://schemas.openxmlformats.org/officeDocument/2006/relationships/image" Target="../media/image30.png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tags" Target="../tags/tag424.xml" /><Relationship Id="rId8" Type="http://schemas.openxmlformats.org/officeDocument/2006/relationships/image" Target="../media/image31.png" /><Relationship Id="rId9" Type="http://schemas.openxmlformats.org/officeDocument/2006/relationships/tags" Target="../tags/tag42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433.xml" /><Relationship Id="rId4" Type="http://schemas.openxmlformats.org/officeDocument/2006/relationships/tags" Target="../tags/tag434.xml" /><Relationship Id="rId5" Type="http://schemas.openxmlformats.org/officeDocument/2006/relationships/image" Target="../media/image12.png" /><Relationship Id="rId6" Type="http://schemas.openxmlformats.org/officeDocument/2006/relationships/tags" Target="../tags/tag435.xml" /><Relationship Id="rId7" Type="http://schemas.openxmlformats.org/officeDocument/2006/relationships/tags" Target="../tags/tag436.xml" /><Relationship Id="rId8" Type="http://schemas.openxmlformats.org/officeDocument/2006/relationships/image" Target="../media/image32.png" /><Relationship Id="rId9" Type="http://schemas.openxmlformats.org/officeDocument/2006/relationships/tags" Target="../tags/tag43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45.xml" /><Relationship Id="rId11" Type="http://schemas.openxmlformats.org/officeDocument/2006/relationships/image" Target="../media/image11.png" /><Relationship Id="rId12" Type="http://schemas.openxmlformats.org/officeDocument/2006/relationships/tags" Target="../tags/tag446.xml" /><Relationship Id="rId13" Type="http://schemas.openxmlformats.org/officeDocument/2006/relationships/tags" Target="../tags/tag447.xml" /><Relationship Id="rId2" Type="http://schemas.openxmlformats.org/officeDocument/2006/relationships/notesSlide" Target="../notesSlides/notesSlide31.xml" /><Relationship Id="rId3" Type="http://schemas.openxmlformats.org/officeDocument/2006/relationships/tags" Target="../tags/tag441.xml" /><Relationship Id="rId4" Type="http://schemas.openxmlformats.org/officeDocument/2006/relationships/image" Target="../media/image3.png" /><Relationship Id="rId5" Type="http://schemas.openxmlformats.org/officeDocument/2006/relationships/tags" Target="../tags/tag442.xml" /><Relationship Id="rId6" Type="http://schemas.openxmlformats.org/officeDocument/2006/relationships/image" Target="../media/image5.png" /><Relationship Id="rId7" Type="http://schemas.openxmlformats.org/officeDocument/2006/relationships/tags" Target="../tags/tag443.xml" /><Relationship Id="rId8" Type="http://schemas.openxmlformats.org/officeDocument/2006/relationships/tags" Target="../tags/tag444.xml" /><Relationship Id="rId9" Type="http://schemas.openxmlformats.org/officeDocument/2006/relationships/image" Target="../media/image14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52.xml" /><Relationship Id="rId11" Type="http://schemas.openxmlformats.org/officeDocument/2006/relationships/tags" Target="../tags/tag453.xml" /><Relationship Id="rId12" Type="http://schemas.openxmlformats.org/officeDocument/2006/relationships/image" Target="../media/image8.png" /><Relationship Id="rId13" Type="http://schemas.openxmlformats.org/officeDocument/2006/relationships/tags" Target="../tags/tag454.xml" /><Relationship Id="rId14" Type="http://schemas.openxmlformats.org/officeDocument/2006/relationships/tags" Target="../tags/tag455.xml" /><Relationship Id="rId15" Type="http://schemas.openxmlformats.org/officeDocument/2006/relationships/tags" Target="../tags/tag456.xml" /><Relationship Id="rId16" Type="http://schemas.openxmlformats.org/officeDocument/2006/relationships/tags" Target="../tags/tag457.xml" /><Relationship Id="rId17" Type="http://schemas.openxmlformats.org/officeDocument/2006/relationships/tags" Target="../tags/tag458.xml" /><Relationship Id="rId18" Type="http://schemas.openxmlformats.org/officeDocument/2006/relationships/tags" Target="../tags/tag459.xml" /><Relationship Id="rId19" Type="http://schemas.openxmlformats.org/officeDocument/2006/relationships/tags" Target="../tags/tag460.xml" /><Relationship Id="rId2" Type="http://schemas.openxmlformats.org/officeDocument/2006/relationships/tags" Target="../tags/tag448.xml" /><Relationship Id="rId20" Type="http://schemas.openxmlformats.org/officeDocument/2006/relationships/tags" Target="../tags/tag461.xml" /><Relationship Id="rId21" Type="http://schemas.openxmlformats.org/officeDocument/2006/relationships/tags" Target="../tags/tag462.xml" /><Relationship Id="rId22" Type="http://schemas.openxmlformats.org/officeDocument/2006/relationships/tags" Target="../tags/tag463.xml" /><Relationship Id="rId23" Type="http://schemas.openxmlformats.org/officeDocument/2006/relationships/tags" Target="../tags/tag464.xml" /><Relationship Id="rId24" Type="http://schemas.openxmlformats.org/officeDocument/2006/relationships/tags" Target="../tags/tag465.xml" /><Relationship Id="rId25" Type="http://schemas.openxmlformats.org/officeDocument/2006/relationships/tags" Target="../tags/tag466.xml" /><Relationship Id="rId26" Type="http://schemas.openxmlformats.org/officeDocument/2006/relationships/tags" Target="../tags/tag467.xml" /><Relationship Id="rId27" Type="http://schemas.openxmlformats.org/officeDocument/2006/relationships/tags" Target="../tags/tag468.xml" /><Relationship Id="rId28" Type="http://schemas.openxmlformats.org/officeDocument/2006/relationships/tags" Target="../tags/tag469.xml" /><Relationship Id="rId29" Type="http://schemas.openxmlformats.org/officeDocument/2006/relationships/tags" Target="../tags/tag470.xml" /><Relationship Id="rId3" Type="http://schemas.openxmlformats.org/officeDocument/2006/relationships/image" Target="../media/image2.png" /><Relationship Id="rId30" Type="http://schemas.openxmlformats.org/officeDocument/2006/relationships/tags" Target="../tags/tag471.xml" /><Relationship Id="rId31" Type="http://schemas.openxmlformats.org/officeDocument/2006/relationships/tags" Target="../tags/tag472.xml" /><Relationship Id="rId32" Type="http://schemas.openxmlformats.org/officeDocument/2006/relationships/tags" Target="../tags/tag473.xml" /><Relationship Id="rId33" Type="http://schemas.openxmlformats.org/officeDocument/2006/relationships/tags" Target="../tags/tag474.xml" /><Relationship Id="rId34" Type="http://schemas.openxmlformats.org/officeDocument/2006/relationships/tags" Target="../tags/tag475.xml" /><Relationship Id="rId35" Type="http://schemas.openxmlformats.org/officeDocument/2006/relationships/tags" Target="../tags/tag476.xml" /><Relationship Id="rId36" Type="http://schemas.openxmlformats.org/officeDocument/2006/relationships/tags" Target="../tags/tag477.xml" /><Relationship Id="rId37" Type="http://schemas.openxmlformats.org/officeDocument/2006/relationships/tags" Target="../tags/tag478.xml" /><Relationship Id="rId38" Type="http://schemas.openxmlformats.org/officeDocument/2006/relationships/tags" Target="../tags/tag479.xml" /><Relationship Id="rId39" Type="http://schemas.openxmlformats.org/officeDocument/2006/relationships/tags" Target="../tags/tag480.xml" /><Relationship Id="rId4" Type="http://schemas.openxmlformats.org/officeDocument/2006/relationships/tags" Target="../tags/tag449.xml" /><Relationship Id="rId40" Type="http://schemas.openxmlformats.org/officeDocument/2006/relationships/tags" Target="../tags/tag481.xml" /><Relationship Id="rId5" Type="http://schemas.openxmlformats.org/officeDocument/2006/relationships/image" Target="../media/image3.png" /><Relationship Id="rId6" Type="http://schemas.openxmlformats.org/officeDocument/2006/relationships/tags" Target="../tags/tag450.xml" /><Relationship Id="rId7" Type="http://schemas.openxmlformats.org/officeDocument/2006/relationships/image" Target="../media/image5.png" /><Relationship Id="rId8" Type="http://schemas.openxmlformats.org/officeDocument/2006/relationships/tags" Target="../tags/tag451.xml" /><Relationship Id="rId9" Type="http://schemas.openxmlformats.org/officeDocument/2006/relationships/image" Target="../media/image6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486.xml" /><Relationship Id="rId4" Type="http://schemas.openxmlformats.org/officeDocument/2006/relationships/tags" Target="../tags/tag487.xml" /><Relationship Id="rId5" Type="http://schemas.openxmlformats.org/officeDocument/2006/relationships/image" Target="../media/image12.png" /><Relationship Id="rId6" Type="http://schemas.openxmlformats.org/officeDocument/2006/relationships/tags" Target="../tags/tag488.xml" /><Relationship Id="rId7" Type="http://schemas.openxmlformats.org/officeDocument/2006/relationships/tags" Target="../tags/tag489.xml" /><Relationship Id="rId8" Type="http://schemas.openxmlformats.org/officeDocument/2006/relationships/image" Target="../media/image3.png" /><Relationship Id="rId9" Type="http://schemas.openxmlformats.org/officeDocument/2006/relationships/tags" Target="../tags/tag49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96.xml" /><Relationship Id="rId11" Type="http://schemas.openxmlformats.org/officeDocument/2006/relationships/tags" Target="../tags/tag497.xml" /><Relationship Id="rId12" Type="http://schemas.openxmlformats.org/officeDocument/2006/relationships/tags" Target="../tags/tag498.xml" /><Relationship Id="rId13" Type="http://schemas.openxmlformats.org/officeDocument/2006/relationships/tags" Target="../tags/tag499.xml" /><Relationship Id="rId14" Type="http://schemas.openxmlformats.org/officeDocument/2006/relationships/image" Target="../media/image11.png" /><Relationship Id="rId15" Type="http://schemas.openxmlformats.org/officeDocument/2006/relationships/tags" Target="../tags/tag500.xml" /><Relationship Id="rId16" Type="http://schemas.openxmlformats.org/officeDocument/2006/relationships/tags" Target="../tags/tag501.xml" /><Relationship Id="rId17" Type="http://schemas.openxmlformats.org/officeDocument/2006/relationships/tags" Target="../tags/tag502.xml" /><Relationship Id="rId18" Type="http://schemas.openxmlformats.org/officeDocument/2006/relationships/tags" Target="../tags/tag503.xml" /><Relationship Id="rId19" Type="http://schemas.openxmlformats.org/officeDocument/2006/relationships/tags" Target="../tags/tag504.xml" /><Relationship Id="rId2" Type="http://schemas.openxmlformats.org/officeDocument/2006/relationships/tags" Target="../tags/tag491.xml" /><Relationship Id="rId20" Type="http://schemas.openxmlformats.org/officeDocument/2006/relationships/tags" Target="../tags/tag505.xml" /><Relationship Id="rId21" Type="http://schemas.openxmlformats.org/officeDocument/2006/relationships/tags" Target="../tags/tag506.xml" /><Relationship Id="rId22" Type="http://schemas.openxmlformats.org/officeDocument/2006/relationships/tags" Target="../tags/tag507.xml" /><Relationship Id="rId23" Type="http://schemas.openxmlformats.org/officeDocument/2006/relationships/tags" Target="../tags/tag508.xml" /><Relationship Id="rId24" Type="http://schemas.openxmlformats.org/officeDocument/2006/relationships/tags" Target="../tags/tag509.xml" /><Relationship Id="rId25" Type="http://schemas.openxmlformats.org/officeDocument/2006/relationships/tags" Target="../tags/tag510.xml" /><Relationship Id="rId26" Type="http://schemas.openxmlformats.org/officeDocument/2006/relationships/tags" Target="../tags/tag511.xml" /><Relationship Id="rId27" Type="http://schemas.openxmlformats.org/officeDocument/2006/relationships/tags" Target="../tags/tag512.xml" /><Relationship Id="rId28" Type="http://schemas.openxmlformats.org/officeDocument/2006/relationships/tags" Target="../tags/tag513.xml" /><Relationship Id="rId3" Type="http://schemas.openxmlformats.org/officeDocument/2006/relationships/image" Target="../media/image2.png" /><Relationship Id="rId4" Type="http://schemas.openxmlformats.org/officeDocument/2006/relationships/tags" Target="../tags/tag492.xml" /><Relationship Id="rId5" Type="http://schemas.openxmlformats.org/officeDocument/2006/relationships/image" Target="../media/image5.png" /><Relationship Id="rId6" Type="http://schemas.openxmlformats.org/officeDocument/2006/relationships/tags" Target="../tags/tag493.xml" /><Relationship Id="rId7" Type="http://schemas.openxmlformats.org/officeDocument/2006/relationships/tags" Target="../tags/tag494.xml" /><Relationship Id="rId8" Type="http://schemas.openxmlformats.org/officeDocument/2006/relationships/image" Target="../media/image8.png" /><Relationship Id="rId9" Type="http://schemas.openxmlformats.org/officeDocument/2006/relationships/tags" Target="../tags/tag495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18.xml" /><Relationship Id="rId11" Type="http://schemas.openxmlformats.org/officeDocument/2006/relationships/tags" Target="../tags/tag519.xml" /><Relationship Id="rId12" Type="http://schemas.openxmlformats.org/officeDocument/2006/relationships/image" Target="../media/image8.png" /><Relationship Id="rId13" Type="http://schemas.openxmlformats.org/officeDocument/2006/relationships/tags" Target="../tags/tag520.xml" /><Relationship Id="rId14" Type="http://schemas.openxmlformats.org/officeDocument/2006/relationships/tags" Target="../tags/tag521.xml" /><Relationship Id="rId15" Type="http://schemas.openxmlformats.org/officeDocument/2006/relationships/image" Target="../media/image4.png" /><Relationship Id="rId16" Type="http://schemas.openxmlformats.org/officeDocument/2006/relationships/tags" Target="../tags/tag522.xml" /><Relationship Id="rId17" Type="http://schemas.openxmlformats.org/officeDocument/2006/relationships/tags" Target="../tags/tag523.xml" /><Relationship Id="rId18" Type="http://schemas.openxmlformats.org/officeDocument/2006/relationships/tags" Target="../tags/tag524.xml" /><Relationship Id="rId19" Type="http://schemas.openxmlformats.org/officeDocument/2006/relationships/tags" Target="../tags/tag525.xml" /><Relationship Id="rId2" Type="http://schemas.openxmlformats.org/officeDocument/2006/relationships/tags" Target="../tags/tag514.xml" /><Relationship Id="rId20" Type="http://schemas.openxmlformats.org/officeDocument/2006/relationships/tags" Target="../tags/tag526.xml" /><Relationship Id="rId3" Type="http://schemas.openxmlformats.org/officeDocument/2006/relationships/image" Target="../media/image2.png" /><Relationship Id="rId4" Type="http://schemas.openxmlformats.org/officeDocument/2006/relationships/tags" Target="../tags/tag515.xml" /><Relationship Id="rId5" Type="http://schemas.openxmlformats.org/officeDocument/2006/relationships/image" Target="../media/image3.png" /><Relationship Id="rId6" Type="http://schemas.openxmlformats.org/officeDocument/2006/relationships/tags" Target="../tags/tag516.xml" /><Relationship Id="rId7" Type="http://schemas.openxmlformats.org/officeDocument/2006/relationships/image" Target="../media/image5.png" /><Relationship Id="rId8" Type="http://schemas.openxmlformats.org/officeDocument/2006/relationships/tags" Target="../tags/tag517.xml" /><Relationship Id="rId9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image" Target="../media/image12.png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image" Target="../media/image3.png" /><Relationship Id="rId9" Type="http://schemas.openxmlformats.org/officeDocument/2006/relationships/tags" Target="../tags/tag13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34.xml" /><Relationship Id="rId11" Type="http://schemas.openxmlformats.org/officeDocument/2006/relationships/image" Target="../media/image8.png" /><Relationship Id="rId12" Type="http://schemas.openxmlformats.org/officeDocument/2006/relationships/tags" Target="../tags/tag535.xml" /><Relationship Id="rId13" Type="http://schemas.openxmlformats.org/officeDocument/2006/relationships/tags" Target="../tags/tag536.xml" /><Relationship Id="rId14" Type="http://schemas.openxmlformats.org/officeDocument/2006/relationships/tags" Target="../tags/tag537.xml" /><Relationship Id="rId15" Type="http://schemas.openxmlformats.org/officeDocument/2006/relationships/image" Target="../media/image14.png" /><Relationship Id="rId16" Type="http://schemas.openxmlformats.org/officeDocument/2006/relationships/tags" Target="../tags/tag538.xml" /><Relationship Id="rId17" Type="http://schemas.openxmlformats.org/officeDocument/2006/relationships/image" Target="../media/image11.png" /><Relationship Id="rId18" Type="http://schemas.openxmlformats.org/officeDocument/2006/relationships/tags" Target="../tags/tag539.xml" /><Relationship Id="rId19" Type="http://schemas.openxmlformats.org/officeDocument/2006/relationships/tags" Target="../tags/tag540.xml" /><Relationship Id="rId2" Type="http://schemas.openxmlformats.org/officeDocument/2006/relationships/notesSlide" Target="../notesSlides/notesSlide33.xml" /><Relationship Id="rId20" Type="http://schemas.openxmlformats.org/officeDocument/2006/relationships/tags" Target="../tags/tag541.xml" /><Relationship Id="rId3" Type="http://schemas.openxmlformats.org/officeDocument/2006/relationships/tags" Target="../tags/tag530.xml" /><Relationship Id="rId4" Type="http://schemas.openxmlformats.org/officeDocument/2006/relationships/image" Target="../media/image2.png" /><Relationship Id="rId5" Type="http://schemas.openxmlformats.org/officeDocument/2006/relationships/tags" Target="../tags/tag531.xml" /><Relationship Id="rId6" Type="http://schemas.openxmlformats.org/officeDocument/2006/relationships/image" Target="../media/image3.png" /><Relationship Id="rId7" Type="http://schemas.openxmlformats.org/officeDocument/2006/relationships/tags" Target="../tags/tag532.xml" /><Relationship Id="rId8" Type="http://schemas.openxmlformats.org/officeDocument/2006/relationships/image" Target="../media/image5.png" /><Relationship Id="rId9" Type="http://schemas.openxmlformats.org/officeDocument/2006/relationships/tags" Target="../tags/tag53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49.xml" /><Relationship Id="rId11" Type="http://schemas.openxmlformats.org/officeDocument/2006/relationships/tags" Target="../tags/tag550.xml" /><Relationship Id="rId12" Type="http://schemas.openxmlformats.org/officeDocument/2006/relationships/tags" Target="../tags/tag551.xml" /><Relationship Id="rId13" Type="http://schemas.openxmlformats.org/officeDocument/2006/relationships/image" Target="../media/image14.png" /><Relationship Id="rId14" Type="http://schemas.openxmlformats.org/officeDocument/2006/relationships/tags" Target="../tags/tag552.xml" /><Relationship Id="rId15" Type="http://schemas.openxmlformats.org/officeDocument/2006/relationships/image" Target="../media/image2.png" /><Relationship Id="rId16" Type="http://schemas.openxmlformats.org/officeDocument/2006/relationships/tags" Target="../tags/tag553.xml" /><Relationship Id="rId17" Type="http://schemas.openxmlformats.org/officeDocument/2006/relationships/image" Target="../media/image11.png" /><Relationship Id="rId18" Type="http://schemas.openxmlformats.org/officeDocument/2006/relationships/tags" Target="../tags/tag554.xml" /><Relationship Id="rId19" Type="http://schemas.openxmlformats.org/officeDocument/2006/relationships/tags" Target="../tags/tag555.xml" /><Relationship Id="rId2" Type="http://schemas.openxmlformats.org/officeDocument/2006/relationships/notesSlide" Target="../notesSlides/notesSlide34.xml" /><Relationship Id="rId3" Type="http://schemas.openxmlformats.org/officeDocument/2006/relationships/tags" Target="../tags/tag545.xml" /><Relationship Id="rId4" Type="http://schemas.openxmlformats.org/officeDocument/2006/relationships/image" Target="../media/image3.png" /><Relationship Id="rId5" Type="http://schemas.openxmlformats.org/officeDocument/2006/relationships/tags" Target="../tags/tag546.xml" /><Relationship Id="rId6" Type="http://schemas.openxmlformats.org/officeDocument/2006/relationships/image" Target="../media/image5.png" /><Relationship Id="rId7" Type="http://schemas.openxmlformats.org/officeDocument/2006/relationships/tags" Target="../tags/tag547.xml" /><Relationship Id="rId8" Type="http://schemas.openxmlformats.org/officeDocument/2006/relationships/tags" Target="../tags/tag548.xml" /><Relationship Id="rId9" Type="http://schemas.openxmlformats.org/officeDocument/2006/relationships/image" Target="../media/image8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60.xml" /><Relationship Id="rId11" Type="http://schemas.openxmlformats.org/officeDocument/2006/relationships/tags" Target="../tags/tag561.xml" /><Relationship Id="rId12" Type="http://schemas.openxmlformats.org/officeDocument/2006/relationships/image" Target="../media/image8.png" /><Relationship Id="rId13" Type="http://schemas.openxmlformats.org/officeDocument/2006/relationships/tags" Target="../tags/tag562.xml" /><Relationship Id="rId14" Type="http://schemas.openxmlformats.org/officeDocument/2006/relationships/tags" Target="../tags/tag563.xml" /><Relationship Id="rId15" Type="http://schemas.openxmlformats.org/officeDocument/2006/relationships/image" Target="../media/image4.png" /><Relationship Id="rId16" Type="http://schemas.openxmlformats.org/officeDocument/2006/relationships/tags" Target="../tags/tag564.xml" /><Relationship Id="rId17" Type="http://schemas.openxmlformats.org/officeDocument/2006/relationships/tags" Target="../tags/tag565.xml" /><Relationship Id="rId18" Type="http://schemas.openxmlformats.org/officeDocument/2006/relationships/tags" Target="../tags/tag566.xml" /><Relationship Id="rId19" Type="http://schemas.openxmlformats.org/officeDocument/2006/relationships/tags" Target="../tags/tag567.xml" /><Relationship Id="rId2" Type="http://schemas.openxmlformats.org/officeDocument/2006/relationships/tags" Target="../tags/tag556.xml" /><Relationship Id="rId20" Type="http://schemas.openxmlformats.org/officeDocument/2006/relationships/tags" Target="../tags/tag568.xml" /><Relationship Id="rId3" Type="http://schemas.openxmlformats.org/officeDocument/2006/relationships/image" Target="../media/image2.png" /><Relationship Id="rId4" Type="http://schemas.openxmlformats.org/officeDocument/2006/relationships/tags" Target="../tags/tag557.xml" /><Relationship Id="rId5" Type="http://schemas.openxmlformats.org/officeDocument/2006/relationships/image" Target="../media/image3.png" /><Relationship Id="rId6" Type="http://schemas.openxmlformats.org/officeDocument/2006/relationships/tags" Target="../tags/tag558.xml" /><Relationship Id="rId7" Type="http://schemas.openxmlformats.org/officeDocument/2006/relationships/image" Target="../media/image5.png" /><Relationship Id="rId8" Type="http://schemas.openxmlformats.org/officeDocument/2006/relationships/tags" Target="../tags/tag559.xml" /><Relationship Id="rId9" Type="http://schemas.openxmlformats.org/officeDocument/2006/relationships/image" Target="../media/image6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76.xml" /><Relationship Id="rId11" Type="http://schemas.openxmlformats.org/officeDocument/2006/relationships/tags" Target="../tags/tag577.xml" /><Relationship Id="rId12" Type="http://schemas.openxmlformats.org/officeDocument/2006/relationships/tags" Target="../tags/tag578.xml" /><Relationship Id="rId13" Type="http://schemas.openxmlformats.org/officeDocument/2006/relationships/tags" Target="../tags/tag579.xml" /><Relationship Id="rId14" Type="http://schemas.openxmlformats.org/officeDocument/2006/relationships/tags" Target="../tags/tag580.xml" /><Relationship Id="rId15" Type="http://schemas.openxmlformats.org/officeDocument/2006/relationships/tags" Target="../tags/tag581.xml" /><Relationship Id="rId16" Type="http://schemas.openxmlformats.org/officeDocument/2006/relationships/tags" Target="../tags/tag582.xml" /><Relationship Id="rId17" Type="http://schemas.openxmlformats.org/officeDocument/2006/relationships/tags" Target="../tags/tag583.xml" /><Relationship Id="rId18" Type="http://schemas.openxmlformats.org/officeDocument/2006/relationships/tags" Target="../tags/tag584.xml" /><Relationship Id="rId19" Type="http://schemas.openxmlformats.org/officeDocument/2006/relationships/tags" Target="../tags/tag585.xml" /><Relationship Id="rId2" Type="http://schemas.openxmlformats.org/officeDocument/2006/relationships/notesSlide" Target="../notesSlides/notesSlide35.xml" /><Relationship Id="rId20" Type="http://schemas.openxmlformats.org/officeDocument/2006/relationships/tags" Target="../tags/tag586.xml" /><Relationship Id="rId21" Type="http://schemas.openxmlformats.org/officeDocument/2006/relationships/image" Target="../media/image11.png" /><Relationship Id="rId22" Type="http://schemas.openxmlformats.org/officeDocument/2006/relationships/tags" Target="../tags/tag587.xml" /><Relationship Id="rId23" Type="http://schemas.openxmlformats.org/officeDocument/2006/relationships/image" Target="../media/image14.png" /><Relationship Id="rId24" Type="http://schemas.openxmlformats.org/officeDocument/2006/relationships/tags" Target="../tags/tag588.xml" /><Relationship Id="rId25" Type="http://schemas.openxmlformats.org/officeDocument/2006/relationships/tags" Target="../tags/tag589.xml" /><Relationship Id="rId3" Type="http://schemas.openxmlformats.org/officeDocument/2006/relationships/tags" Target="../tags/tag572.xml" /><Relationship Id="rId4" Type="http://schemas.openxmlformats.org/officeDocument/2006/relationships/image" Target="../media/image2.png" /><Relationship Id="rId5" Type="http://schemas.openxmlformats.org/officeDocument/2006/relationships/tags" Target="../tags/tag573.xml" /><Relationship Id="rId6" Type="http://schemas.openxmlformats.org/officeDocument/2006/relationships/image" Target="../media/image5.png" /><Relationship Id="rId7" Type="http://schemas.openxmlformats.org/officeDocument/2006/relationships/tags" Target="../tags/tag574.xml" /><Relationship Id="rId8" Type="http://schemas.openxmlformats.org/officeDocument/2006/relationships/tags" Target="../tags/tag575.xml" /><Relationship Id="rId9" Type="http://schemas.openxmlformats.org/officeDocument/2006/relationships/image" Target="../media/image8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98.xml" /><Relationship Id="rId11" Type="http://schemas.openxmlformats.org/officeDocument/2006/relationships/image" Target="../media/image2.png" /><Relationship Id="rId12" Type="http://schemas.openxmlformats.org/officeDocument/2006/relationships/tags" Target="../tags/tag599.xml" /><Relationship Id="rId13" Type="http://schemas.openxmlformats.org/officeDocument/2006/relationships/tags" Target="../tags/tag600.xml" /><Relationship Id="rId14" Type="http://schemas.openxmlformats.org/officeDocument/2006/relationships/tags" Target="../tags/tag601.xml" /><Relationship Id="rId15" Type="http://schemas.openxmlformats.org/officeDocument/2006/relationships/tags" Target="../tags/tag602.xml" /><Relationship Id="rId16" Type="http://schemas.openxmlformats.org/officeDocument/2006/relationships/tags" Target="../tags/tag603.xml" /><Relationship Id="rId17" Type="http://schemas.openxmlformats.org/officeDocument/2006/relationships/tags" Target="../tags/tag604.xml" /><Relationship Id="rId18" Type="http://schemas.openxmlformats.org/officeDocument/2006/relationships/tags" Target="../tags/tag605.xml" /><Relationship Id="rId19" Type="http://schemas.openxmlformats.org/officeDocument/2006/relationships/tags" Target="../tags/tag606.xml" /><Relationship Id="rId2" Type="http://schemas.openxmlformats.org/officeDocument/2006/relationships/notesSlide" Target="../notesSlides/notesSlide36.xml" /><Relationship Id="rId20" Type="http://schemas.openxmlformats.org/officeDocument/2006/relationships/tags" Target="../tags/tag607.xml" /><Relationship Id="rId21" Type="http://schemas.openxmlformats.org/officeDocument/2006/relationships/tags" Target="../tags/tag608.xml" /><Relationship Id="rId22" Type="http://schemas.openxmlformats.org/officeDocument/2006/relationships/tags" Target="../tags/tag609.xml" /><Relationship Id="rId23" Type="http://schemas.openxmlformats.org/officeDocument/2006/relationships/tags" Target="../tags/tag610.xml" /><Relationship Id="rId24" Type="http://schemas.openxmlformats.org/officeDocument/2006/relationships/tags" Target="../tags/tag611.xml" /><Relationship Id="rId25" Type="http://schemas.openxmlformats.org/officeDocument/2006/relationships/tags" Target="../tags/tag612.xml" /><Relationship Id="rId3" Type="http://schemas.openxmlformats.org/officeDocument/2006/relationships/tags" Target="../tags/tag593.xml" /><Relationship Id="rId4" Type="http://schemas.openxmlformats.org/officeDocument/2006/relationships/image" Target="../media/image5.png" /><Relationship Id="rId5" Type="http://schemas.openxmlformats.org/officeDocument/2006/relationships/tags" Target="../tags/tag594.xml" /><Relationship Id="rId6" Type="http://schemas.openxmlformats.org/officeDocument/2006/relationships/tags" Target="../tags/tag595.xml" /><Relationship Id="rId7" Type="http://schemas.openxmlformats.org/officeDocument/2006/relationships/image" Target="../media/image8.png" /><Relationship Id="rId8" Type="http://schemas.openxmlformats.org/officeDocument/2006/relationships/tags" Target="../tags/tag596.xml" /><Relationship Id="rId9" Type="http://schemas.openxmlformats.org/officeDocument/2006/relationships/tags" Target="../tags/tag59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21.xml" /><Relationship Id="rId11" Type="http://schemas.openxmlformats.org/officeDocument/2006/relationships/image" Target="../media/image33.png" /><Relationship Id="rId12" Type="http://schemas.openxmlformats.org/officeDocument/2006/relationships/tags" Target="../tags/tag622.xml" /><Relationship Id="rId13" Type="http://schemas.openxmlformats.org/officeDocument/2006/relationships/tags" Target="../tags/tag623.xml" /><Relationship Id="rId14" Type="http://schemas.openxmlformats.org/officeDocument/2006/relationships/tags" Target="../tags/tag624.xml" /><Relationship Id="rId15" Type="http://schemas.openxmlformats.org/officeDocument/2006/relationships/tags" Target="../tags/tag625.xml" /><Relationship Id="rId16" Type="http://schemas.openxmlformats.org/officeDocument/2006/relationships/tags" Target="../tags/tag626.xml" /><Relationship Id="rId17" Type="http://schemas.openxmlformats.org/officeDocument/2006/relationships/tags" Target="../tags/tag627.xml" /><Relationship Id="rId18" Type="http://schemas.openxmlformats.org/officeDocument/2006/relationships/tags" Target="../tags/tag628.xml" /><Relationship Id="rId19" Type="http://schemas.openxmlformats.org/officeDocument/2006/relationships/tags" Target="../tags/tag629.xml" /><Relationship Id="rId2" Type="http://schemas.openxmlformats.org/officeDocument/2006/relationships/notesSlide" Target="../notesSlides/notesSlide37.xml" /><Relationship Id="rId20" Type="http://schemas.openxmlformats.org/officeDocument/2006/relationships/tags" Target="../tags/tag630.xml" /><Relationship Id="rId21" Type="http://schemas.openxmlformats.org/officeDocument/2006/relationships/tags" Target="../tags/tag631.xml" /><Relationship Id="rId22" Type="http://schemas.openxmlformats.org/officeDocument/2006/relationships/tags" Target="../tags/tag632.xml" /><Relationship Id="rId23" Type="http://schemas.openxmlformats.org/officeDocument/2006/relationships/tags" Target="../tags/tag633.xml" /><Relationship Id="rId24" Type="http://schemas.openxmlformats.org/officeDocument/2006/relationships/tags" Target="../tags/tag634.xml" /><Relationship Id="rId25" Type="http://schemas.openxmlformats.org/officeDocument/2006/relationships/tags" Target="../tags/tag635.xml" /><Relationship Id="rId26" Type="http://schemas.openxmlformats.org/officeDocument/2006/relationships/tags" Target="../tags/tag636.xml" /><Relationship Id="rId27" Type="http://schemas.openxmlformats.org/officeDocument/2006/relationships/tags" Target="../tags/tag637.xml" /><Relationship Id="rId28" Type="http://schemas.openxmlformats.org/officeDocument/2006/relationships/tags" Target="../tags/tag638.xml" /><Relationship Id="rId29" Type="http://schemas.openxmlformats.org/officeDocument/2006/relationships/tags" Target="../tags/tag639.xml" /><Relationship Id="rId3" Type="http://schemas.openxmlformats.org/officeDocument/2006/relationships/tags" Target="../tags/tag616.xml" /><Relationship Id="rId30" Type="http://schemas.openxmlformats.org/officeDocument/2006/relationships/tags" Target="../tags/tag640.xml" /><Relationship Id="rId31" Type="http://schemas.openxmlformats.org/officeDocument/2006/relationships/tags" Target="../tags/tag641.xml" /><Relationship Id="rId32" Type="http://schemas.openxmlformats.org/officeDocument/2006/relationships/tags" Target="../tags/tag642.xml" /><Relationship Id="rId33" Type="http://schemas.openxmlformats.org/officeDocument/2006/relationships/tags" Target="../tags/tag643.xml" /><Relationship Id="rId34" Type="http://schemas.openxmlformats.org/officeDocument/2006/relationships/image" Target="../media/image2.png" /><Relationship Id="rId35" Type="http://schemas.openxmlformats.org/officeDocument/2006/relationships/tags" Target="../tags/tag644.xml" /><Relationship Id="rId36" Type="http://schemas.openxmlformats.org/officeDocument/2006/relationships/tags" Target="../tags/tag645.xml" /><Relationship Id="rId4" Type="http://schemas.openxmlformats.org/officeDocument/2006/relationships/image" Target="../media/image5.png" /><Relationship Id="rId5" Type="http://schemas.openxmlformats.org/officeDocument/2006/relationships/tags" Target="../tags/tag617.xml" /><Relationship Id="rId6" Type="http://schemas.openxmlformats.org/officeDocument/2006/relationships/tags" Target="../tags/tag618.xml" /><Relationship Id="rId7" Type="http://schemas.openxmlformats.org/officeDocument/2006/relationships/image" Target="../media/image8.png" /><Relationship Id="rId8" Type="http://schemas.openxmlformats.org/officeDocument/2006/relationships/tags" Target="../tags/tag619.xml" /><Relationship Id="rId9" Type="http://schemas.openxmlformats.org/officeDocument/2006/relationships/tags" Target="../tags/tag620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50.xml" /><Relationship Id="rId11" Type="http://schemas.openxmlformats.org/officeDocument/2006/relationships/tags" Target="../tags/tag651.xml" /><Relationship Id="rId12" Type="http://schemas.openxmlformats.org/officeDocument/2006/relationships/image" Target="../media/image8.png" /><Relationship Id="rId13" Type="http://schemas.openxmlformats.org/officeDocument/2006/relationships/tags" Target="../tags/tag652.xml" /><Relationship Id="rId14" Type="http://schemas.openxmlformats.org/officeDocument/2006/relationships/tags" Target="../tags/tag653.xml" /><Relationship Id="rId15" Type="http://schemas.openxmlformats.org/officeDocument/2006/relationships/image" Target="../media/image4.png" /><Relationship Id="rId16" Type="http://schemas.openxmlformats.org/officeDocument/2006/relationships/tags" Target="../tags/tag654.xml" /><Relationship Id="rId17" Type="http://schemas.openxmlformats.org/officeDocument/2006/relationships/tags" Target="../tags/tag655.xml" /><Relationship Id="rId18" Type="http://schemas.openxmlformats.org/officeDocument/2006/relationships/tags" Target="../tags/tag656.xml" /><Relationship Id="rId19" Type="http://schemas.openxmlformats.org/officeDocument/2006/relationships/tags" Target="../tags/tag657.xml" /><Relationship Id="rId2" Type="http://schemas.openxmlformats.org/officeDocument/2006/relationships/tags" Target="../tags/tag646.xml" /><Relationship Id="rId20" Type="http://schemas.openxmlformats.org/officeDocument/2006/relationships/tags" Target="../tags/tag658.xml" /><Relationship Id="rId3" Type="http://schemas.openxmlformats.org/officeDocument/2006/relationships/image" Target="../media/image2.png" /><Relationship Id="rId4" Type="http://schemas.openxmlformats.org/officeDocument/2006/relationships/tags" Target="../tags/tag647.xml" /><Relationship Id="rId5" Type="http://schemas.openxmlformats.org/officeDocument/2006/relationships/image" Target="../media/image3.png" /><Relationship Id="rId6" Type="http://schemas.openxmlformats.org/officeDocument/2006/relationships/tags" Target="../tags/tag648.xml" /><Relationship Id="rId7" Type="http://schemas.openxmlformats.org/officeDocument/2006/relationships/image" Target="../media/image5.png" /><Relationship Id="rId8" Type="http://schemas.openxmlformats.org/officeDocument/2006/relationships/tags" Target="../tags/tag649.xml" /><Relationship Id="rId9" Type="http://schemas.openxmlformats.org/officeDocument/2006/relationships/image" Target="../media/image6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66.xml" /><Relationship Id="rId11" Type="http://schemas.openxmlformats.org/officeDocument/2006/relationships/image" Target="../media/image8.png" /><Relationship Id="rId12" Type="http://schemas.openxmlformats.org/officeDocument/2006/relationships/tags" Target="../tags/tag667.xml" /><Relationship Id="rId13" Type="http://schemas.openxmlformats.org/officeDocument/2006/relationships/tags" Target="../tags/tag668.xml" /><Relationship Id="rId14" Type="http://schemas.openxmlformats.org/officeDocument/2006/relationships/tags" Target="../tags/tag669.xml" /><Relationship Id="rId15" Type="http://schemas.openxmlformats.org/officeDocument/2006/relationships/tags" Target="../tags/tag670.xml" /><Relationship Id="rId16" Type="http://schemas.openxmlformats.org/officeDocument/2006/relationships/tags" Target="../tags/tag671.xml" /><Relationship Id="rId17" Type="http://schemas.openxmlformats.org/officeDocument/2006/relationships/tags" Target="../tags/tag672.xml" /><Relationship Id="rId18" Type="http://schemas.openxmlformats.org/officeDocument/2006/relationships/tags" Target="../tags/tag673.xml" /><Relationship Id="rId19" Type="http://schemas.openxmlformats.org/officeDocument/2006/relationships/tags" Target="../tags/tag674.xml" /><Relationship Id="rId2" Type="http://schemas.openxmlformats.org/officeDocument/2006/relationships/notesSlide" Target="../notesSlides/notesSlide38.xml" /><Relationship Id="rId20" Type="http://schemas.openxmlformats.org/officeDocument/2006/relationships/tags" Target="../tags/tag675.xml" /><Relationship Id="rId21" Type="http://schemas.openxmlformats.org/officeDocument/2006/relationships/tags" Target="../tags/tag676.xml" /><Relationship Id="rId22" Type="http://schemas.openxmlformats.org/officeDocument/2006/relationships/tags" Target="../tags/tag677.xml" /><Relationship Id="rId23" Type="http://schemas.openxmlformats.org/officeDocument/2006/relationships/image" Target="../media/image14.png" /><Relationship Id="rId24" Type="http://schemas.openxmlformats.org/officeDocument/2006/relationships/tags" Target="../tags/tag678.xml" /><Relationship Id="rId25" Type="http://schemas.openxmlformats.org/officeDocument/2006/relationships/tags" Target="../tags/tag679.xml" /><Relationship Id="rId26" Type="http://schemas.openxmlformats.org/officeDocument/2006/relationships/tags" Target="../tags/tag680.xml" /><Relationship Id="rId27" Type="http://schemas.openxmlformats.org/officeDocument/2006/relationships/tags" Target="../tags/tag681.xml" /><Relationship Id="rId28" Type="http://schemas.openxmlformats.org/officeDocument/2006/relationships/tags" Target="../tags/tag682.xml" /><Relationship Id="rId29" Type="http://schemas.openxmlformats.org/officeDocument/2006/relationships/image" Target="../media/image11.png" /><Relationship Id="rId3" Type="http://schemas.openxmlformats.org/officeDocument/2006/relationships/tags" Target="../tags/tag662.xml" /><Relationship Id="rId30" Type="http://schemas.openxmlformats.org/officeDocument/2006/relationships/tags" Target="../tags/tag683.xml" /><Relationship Id="rId31" Type="http://schemas.openxmlformats.org/officeDocument/2006/relationships/tags" Target="../tags/tag684.xml" /><Relationship Id="rId4" Type="http://schemas.openxmlformats.org/officeDocument/2006/relationships/image" Target="../media/image2.png" /><Relationship Id="rId5" Type="http://schemas.openxmlformats.org/officeDocument/2006/relationships/tags" Target="../tags/tag663.xml" /><Relationship Id="rId6" Type="http://schemas.openxmlformats.org/officeDocument/2006/relationships/image" Target="../media/image3.png" /><Relationship Id="rId7" Type="http://schemas.openxmlformats.org/officeDocument/2006/relationships/tags" Target="../tags/tag664.xml" /><Relationship Id="rId8" Type="http://schemas.openxmlformats.org/officeDocument/2006/relationships/image" Target="../media/image5.png" /><Relationship Id="rId9" Type="http://schemas.openxmlformats.org/officeDocument/2006/relationships/tags" Target="../tags/tag665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92.xml" /><Relationship Id="rId11" Type="http://schemas.openxmlformats.org/officeDocument/2006/relationships/image" Target="../media/image8.png" /><Relationship Id="rId12" Type="http://schemas.openxmlformats.org/officeDocument/2006/relationships/tags" Target="../tags/tag693.xml" /><Relationship Id="rId13" Type="http://schemas.openxmlformats.org/officeDocument/2006/relationships/tags" Target="../tags/tag694.xml" /><Relationship Id="rId14" Type="http://schemas.openxmlformats.org/officeDocument/2006/relationships/tags" Target="../tags/tag695.xml" /><Relationship Id="rId15" Type="http://schemas.openxmlformats.org/officeDocument/2006/relationships/tags" Target="../tags/tag696.xml" /><Relationship Id="rId16" Type="http://schemas.openxmlformats.org/officeDocument/2006/relationships/tags" Target="../tags/tag697.xml" /><Relationship Id="rId17" Type="http://schemas.openxmlformats.org/officeDocument/2006/relationships/tags" Target="../tags/tag698.xml" /><Relationship Id="rId18" Type="http://schemas.openxmlformats.org/officeDocument/2006/relationships/tags" Target="../tags/tag699.xml" /><Relationship Id="rId19" Type="http://schemas.openxmlformats.org/officeDocument/2006/relationships/tags" Target="../tags/tag700.xml" /><Relationship Id="rId2" Type="http://schemas.openxmlformats.org/officeDocument/2006/relationships/notesSlide" Target="../notesSlides/notesSlide39.xml" /><Relationship Id="rId20" Type="http://schemas.openxmlformats.org/officeDocument/2006/relationships/tags" Target="../tags/tag701.xml" /><Relationship Id="rId21" Type="http://schemas.openxmlformats.org/officeDocument/2006/relationships/tags" Target="../tags/tag702.xml" /><Relationship Id="rId22" Type="http://schemas.openxmlformats.org/officeDocument/2006/relationships/tags" Target="../tags/tag703.xml" /><Relationship Id="rId23" Type="http://schemas.openxmlformats.org/officeDocument/2006/relationships/tags" Target="../tags/tag704.xml" /><Relationship Id="rId24" Type="http://schemas.openxmlformats.org/officeDocument/2006/relationships/tags" Target="../tags/tag705.xml" /><Relationship Id="rId25" Type="http://schemas.openxmlformats.org/officeDocument/2006/relationships/tags" Target="../tags/tag706.xml" /><Relationship Id="rId3" Type="http://schemas.openxmlformats.org/officeDocument/2006/relationships/tags" Target="../tags/tag688.xml" /><Relationship Id="rId4" Type="http://schemas.openxmlformats.org/officeDocument/2006/relationships/image" Target="../media/image2.png" /><Relationship Id="rId5" Type="http://schemas.openxmlformats.org/officeDocument/2006/relationships/tags" Target="../tags/tag689.xml" /><Relationship Id="rId6" Type="http://schemas.openxmlformats.org/officeDocument/2006/relationships/image" Target="../media/image3.png" /><Relationship Id="rId7" Type="http://schemas.openxmlformats.org/officeDocument/2006/relationships/tags" Target="../tags/tag690.xml" /><Relationship Id="rId8" Type="http://schemas.openxmlformats.org/officeDocument/2006/relationships/image" Target="../media/image5.png" /><Relationship Id="rId9" Type="http://schemas.openxmlformats.org/officeDocument/2006/relationships/tags" Target="../tags/tag691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11.xml" /><Relationship Id="rId11" Type="http://schemas.openxmlformats.org/officeDocument/2006/relationships/tags" Target="../tags/tag712.xml" /><Relationship Id="rId12" Type="http://schemas.openxmlformats.org/officeDocument/2006/relationships/image" Target="../media/image8.png" /><Relationship Id="rId13" Type="http://schemas.openxmlformats.org/officeDocument/2006/relationships/tags" Target="../tags/tag713.xml" /><Relationship Id="rId14" Type="http://schemas.openxmlformats.org/officeDocument/2006/relationships/tags" Target="../tags/tag714.xml" /><Relationship Id="rId15" Type="http://schemas.openxmlformats.org/officeDocument/2006/relationships/image" Target="../media/image4.png" /><Relationship Id="rId16" Type="http://schemas.openxmlformats.org/officeDocument/2006/relationships/tags" Target="../tags/tag715.xml" /><Relationship Id="rId17" Type="http://schemas.openxmlformats.org/officeDocument/2006/relationships/tags" Target="../tags/tag716.xml" /><Relationship Id="rId18" Type="http://schemas.openxmlformats.org/officeDocument/2006/relationships/tags" Target="../tags/tag717.xml" /><Relationship Id="rId2" Type="http://schemas.openxmlformats.org/officeDocument/2006/relationships/tags" Target="../tags/tag707.xml" /><Relationship Id="rId3" Type="http://schemas.openxmlformats.org/officeDocument/2006/relationships/image" Target="../media/image2.png" /><Relationship Id="rId4" Type="http://schemas.openxmlformats.org/officeDocument/2006/relationships/tags" Target="../tags/tag708.xml" /><Relationship Id="rId5" Type="http://schemas.openxmlformats.org/officeDocument/2006/relationships/image" Target="../media/image3.png" /><Relationship Id="rId6" Type="http://schemas.openxmlformats.org/officeDocument/2006/relationships/tags" Target="../tags/tag709.xml" /><Relationship Id="rId7" Type="http://schemas.openxmlformats.org/officeDocument/2006/relationships/image" Target="../media/image5.png" /><Relationship Id="rId8" Type="http://schemas.openxmlformats.org/officeDocument/2006/relationships/tags" Target="../tags/tag710.xml" /><Relationship Id="rId9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38.xml" /><Relationship Id="rId4" Type="http://schemas.openxmlformats.org/officeDocument/2006/relationships/image" Target="../media/image12.png" /><Relationship Id="rId5" Type="http://schemas.openxmlformats.org/officeDocument/2006/relationships/tags" Target="../tags/tag139.xml" /><Relationship Id="rId6" Type="http://schemas.openxmlformats.org/officeDocument/2006/relationships/tags" Target="../tags/tag14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45.xml" /><Relationship Id="rId4" Type="http://schemas.openxmlformats.org/officeDocument/2006/relationships/image" Target="../media/image12.png" /><Relationship Id="rId5" Type="http://schemas.openxmlformats.org/officeDocument/2006/relationships/tags" Target="../tags/tag146.xml" /><Relationship Id="rId6" Type="http://schemas.openxmlformats.org/officeDocument/2006/relationships/tags" Target="../tags/tag14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hdphoto" Target="../media/image13.wdp" /><Relationship Id="rId11" Type="http://schemas.openxmlformats.org/officeDocument/2006/relationships/tags" Target="../tags/tag156.xml" /><Relationship Id="rId12" Type="http://schemas.openxmlformats.org/officeDocument/2006/relationships/tags" Target="../tags/tag157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image" Target="../media/image12.png" /><Relationship Id="rId6" Type="http://schemas.openxmlformats.org/officeDocument/2006/relationships/tags" Target="../tags/tag154.xml" /><Relationship Id="rId7" Type="http://schemas.openxmlformats.org/officeDocument/2006/relationships/image" Target="../media/image3.png" /><Relationship Id="rId8" Type="http://schemas.openxmlformats.org/officeDocument/2006/relationships/tags" Target="../tags/tag155.xml" /><Relationship Id="rId9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png" /><Relationship Id="rId11" Type="http://schemas.openxmlformats.org/officeDocument/2006/relationships/tags" Target="../tags/tag167.xml" /><Relationship Id="rId12" Type="http://schemas.openxmlformats.org/officeDocument/2006/relationships/image" Target="../media/image3.png" /><Relationship Id="rId13" Type="http://schemas.openxmlformats.org/officeDocument/2006/relationships/tags" Target="../tags/tag16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image" Target="../media/image12.png" /><Relationship Id="rId6" Type="http://schemas.openxmlformats.org/officeDocument/2006/relationships/tags" Target="../tags/tag164.xml" /><Relationship Id="rId7" Type="http://schemas.openxmlformats.org/officeDocument/2006/relationships/image" Target="../media/image14.png" /><Relationship Id="rId8" Type="http://schemas.openxmlformats.org/officeDocument/2006/relationships/tags" Target="../tags/tag165.xml" /><Relationship Id="rId9" Type="http://schemas.openxmlformats.org/officeDocument/2006/relationships/tags" Target="../tags/tag16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7.xml" /><Relationship Id="rId11" Type="http://schemas.openxmlformats.org/officeDocument/2006/relationships/image" Target="../media/image3.png" /><Relationship Id="rId12" Type="http://schemas.openxmlformats.org/officeDocument/2006/relationships/tags" Target="../tags/tag17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image" Target="../media/image12.png" /><Relationship Id="rId6" Type="http://schemas.openxmlformats.org/officeDocument/2006/relationships/tags" Target="../tags/tag175.xml" /><Relationship Id="rId7" Type="http://schemas.openxmlformats.org/officeDocument/2006/relationships/image" Target="../media/image14.png" /><Relationship Id="rId8" Type="http://schemas.openxmlformats.org/officeDocument/2006/relationships/tags" Target="../tags/tag176.xml" /><Relationship Id="rId9" Type="http://schemas.openxmlformats.org/officeDocument/2006/relationships/image" Target="../media/image1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83330" y="1497330"/>
            <a:ext cx="13194030" cy="4810125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6255" b="18019"/>
          <a:stretch>
            <a:fillRect/>
          </a:stretch>
        </p:blipFill>
        <p:spPr>
          <a:xfrm>
            <a:off x="723900" y="839470"/>
            <a:ext cx="1771650" cy="1121410"/>
          </a:xfrm>
          <a:prstGeom prst="rect">
            <a:avLst/>
          </a:prstGeom>
        </p:spPr>
      </p:pic>
      <p:grpSp>
        <p:nvGrpSpPr>
          <p:cNvPr id="19" name="组合 18" title=""/>
          <p:cNvGrpSpPr/>
          <p:nvPr>
            <p:custDataLst>
              <p:tags r:id="rId7"/>
            </p:custDataLst>
          </p:nvPr>
        </p:nvGrpSpPr>
        <p:grpSpPr>
          <a:xfrm>
            <a:off x="5032375" y="2420620"/>
            <a:ext cx="937260" cy="1130300"/>
            <a:chOff x="7819" y="1697"/>
            <a:chExt cx="1476" cy="1780"/>
          </a:xfrm>
        </p:grpSpPr>
        <p:pic>
          <p:nvPicPr>
            <p:cNvPr id="17" name="图片 1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819" y="1697"/>
              <a:ext cx="1476" cy="1693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7905" y="2181"/>
              <a:ext cx="1304" cy="12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>
                  <a:ln>
                    <a:noFill/>
                  </a:ln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</a:rPr>
                <a:t>杜甫</a:t>
              </a:r>
              <a:endParaRPr lang="zh-CN" altLang="en-US">
                <a:ln>
                  <a:noFill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22" name="图片 21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11895" t="17869" r="49797" b="19478"/>
          <a:stretch>
            <a:fillRect/>
          </a:stretch>
        </p:blipFill>
        <p:spPr>
          <a:xfrm>
            <a:off x="6847840" y="839470"/>
            <a:ext cx="573405" cy="527685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252460" y="0"/>
            <a:ext cx="795020" cy="535305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581" y="442595"/>
            <a:ext cx="1382172" cy="2771056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17"/>
            </p:custDataLst>
          </p:nvPr>
        </p:nvSpPr>
        <p:spPr>
          <a:xfrm>
            <a:off x="2397760" y="3620770"/>
            <a:ext cx="4572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4000">
                <a:effectLst/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  <a:sym typeface="+mn-ea"/>
              </a:rPr>
              <a:t>君子登高必赋</a:t>
            </a:r>
            <a:endParaRPr lang="zh-CN" altLang="zh-CN" sz="4000">
              <a:effectLst/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561192" y="338721"/>
            <a:ext cx="849935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登高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风急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天高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猿啸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5" action="ppaction://hlinksldjump"/>
              </a:rPr>
              <a:t>哀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渚清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沙白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6" action="ppaction://hlinksldjump"/>
              </a:rPr>
              <a:t>鸟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飞回。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无边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7" action="ppaction://hlinksldjump"/>
              </a:rPr>
              <a:t>落木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萧萧下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8" action="ppaction://hlinksldjump"/>
              </a:rPr>
              <a:t>长江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滚滚来。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常作客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百年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多病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独登台。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艰难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苦恨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繁霜鬓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潦倒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浊酒杯。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t="14210" r="58785"/>
          <a:stretch>
            <a:fillRect/>
          </a:stretch>
        </p:blipFill>
        <p:spPr>
          <a:xfrm>
            <a:off x="-53975" y="3216910"/>
            <a:ext cx="2435860" cy="1849120"/>
          </a:xfrm>
          <a:prstGeom prst="rect">
            <a:avLst/>
          </a:prstGeom>
        </p:spPr>
      </p:pic>
      <p:sp>
        <p:nvSpPr>
          <p:cNvPr id="10" name="文本框 9" title=""/>
          <p:cNvSpPr txBox="1"/>
          <p:nvPr>
            <p:custDataLst>
              <p:tags r:id="rId13"/>
            </p:custDataLst>
          </p:nvPr>
        </p:nvSpPr>
        <p:spPr>
          <a:xfrm>
            <a:off x="3603679" y="3842162"/>
            <a:ext cx="808434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rId14" action="ppaction://hlinksldjump"/>
              </a:rPr>
              <a:t>悲</a:t>
            </a:r>
            <a:endParaRPr lang="zh-CN" altLang="en-US" sz="45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l="58556"/>
          <a:stretch>
            <a:fillRect/>
          </a:stretch>
        </p:blipFill>
        <p:spPr>
          <a:xfrm>
            <a:off x="5697855" y="2332990"/>
            <a:ext cx="3789680" cy="333375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t="16255" b="18019"/>
          <a:stretch>
            <a:fillRect/>
          </a:stretch>
        </p:blipFill>
        <p:spPr>
          <a:xfrm>
            <a:off x="7482205" y="0"/>
            <a:ext cx="1737995" cy="110045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 flipH="1">
            <a:off x="11976100" y="12077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" name="图片 2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pic>
        <p:nvPicPr>
          <p:cNvPr id="40" name="图片 39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099435"/>
            <a:ext cx="9169400" cy="3564890"/>
          </a:xfrm>
          <a:prstGeom prst="rect">
            <a:avLst/>
          </a:prstGeom>
        </p:spPr>
      </p:pic>
      <p:sp>
        <p:nvSpPr>
          <p:cNvPr id="100" name="文本框 99" title=""/>
          <p:cNvSpPr txBox="1"/>
          <p:nvPr>
            <p:custDataLst>
              <p:tags r:id="rId8"/>
            </p:custDataLst>
          </p:nvPr>
        </p:nvSpPr>
        <p:spPr>
          <a:xfrm>
            <a:off x="260985" y="1064895"/>
            <a:ext cx="8802370" cy="30137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271780"/>
            <a:r>
              <a:rPr lang="en-US" altLang="zh-CN" b="1">
                <a:ea typeface="宋体" panose="02010600030101010101" pitchFamily="2" charset="-122"/>
              </a:rPr>
              <a:t> 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/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“巴东三峡巫峡长，猿鸣三声泪沾裳。”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——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郦道元《三峡》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“杜鹃啼血猿哀鸣”
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/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——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白居易《琵琶行》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
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title="">
            <a:hlinkClick r:id="rId11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16255" b="18019"/>
          <a:stretch>
            <a:fillRect/>
          </a:stretch>
        </p:blipFill>
        <p:spPr>
          <a:xfrm>
            <a:off x="7482205" y="0"/>
            <a:ext cx="1737995" cy="110045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" name="图片 2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pic>
        <p:nvPicPr>
          <p:cNvPr id="40" name="图片 39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099435"/>
            <a:ext cx="9169400" cy="3564890"/>
          </a:xfrm>
          <a:prstGeom prst="rect">
            <a:avLst/>
          </a:prstGeom>
        </p:spPr>
      </p:pic>
      <p:sp>
        <p:nvSpPr>
          <p:cNvPr id="100" name="文本框 99" title=""/>
          <p:cNvSpPr txBox="1"/>
          <p:nvPr>
            <p:custDataLst>
              <p:tags r:id="rId8"/>
            </p:custDataLst>
          </p:nvPr>
        </p:nvSpPr>
        <p:spPr>
          <a:xfrm>
            <a:off x="340995" y="807085"/>
            <a:ext cx="8802370" cy="30137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271780" algn="ctr"/>
            <a:r>
              <a:rPr lang="en-US" altLang="zh-CN" b="1"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旅夜书怀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ctr"/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细草微风岸，危樯独夜舟。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星垂平野阔，月涌大江流。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名岂文章著，官应老病休。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ctr">
              <a:lnSpc>
                <a:spcPct val="150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飘飘何所似，天地一沙鸥。</a:t>
            </a:r>
            <a:endParaRPr lang="zh-CN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title="">
            <a:hlinkClick r:id="rId11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16255" b="18019"/>
          <a:stretch>
            <a:fillRect/>
          </a:stretch>
        </p:blipFill>
        <p:spPr>
          <a:xfrm>
            <a:off x="7482205" y="0"/>
            <a:ext cx="1737995" cy="110045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" name="图片 2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sp>
        <p:nvSpPr>
          <p:cNvPr id="100" name="文本框 99" title=""/>
          <p:cNvSpPr txBox="1"/>
          <p:nvPr>
            <p:custDataLst>
              <p:tags r:id="rId6"/>
            </p:custDataLst>
          </p:nvPr>
        </p:nvSpPr>
        <p:spPr>
          <a:xfrm>
            <a:off x="120015" y="-635"/>
            <a:ext cx="9023350" cy="38214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271780" algn="l"/>
            <a:r>
              <a:rPr lang="en-US" altLang="zh-CN" sz="2400" b="1">
                <a:ea typeface="宋体" panose="02010600030101010101" pitchFamily="2" charset="-122"/>
              </a:rPr>
              <a:t> 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《说“木叶”》节选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l"/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从“木叶”发展到“落木”，其中关键显然在“木”这一字，其与“树叶”或“落叶”的不同，也正在此。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l"/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则“高树”则饱满，“高木”则空阔；这就是“木”与“树”相同而又不同的地方。“木”在这里要比“树”更显得单纯，所谓“枯桑知天风”这样的树，似乎才更近于“木”；它仿佛本身就含有一个落叶的因素，这是“木”的第一个艺术特征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l"/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“木”不但让我们容易想起了树干，而且还会带来了“木”所暗示的颜色性。树的颜色，即就树干而论，一般乃是褐绿色，这与叶也还是比较相近的；至于“木” 呢，那就说不定，它可能是透着黄色，而且在触觉上它可能是干燥的而不是湿润的；我们所习见的门栓、棍子、桅杆等，就都是这个样子；这里带着“木”字的更为普遍的性格。…… “木叶”就自然而然有了落叶的微黄与干燥之感，它带来了整个疏朗的清秋的气息。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title="">
            <a:hlinkClick r:id="rId9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16255" b="18019"/>
          <a:stretch>
            <a:fillRect/>
          </a:stretch>
        </p:blipFill>
        <p:spPr>
          <a:xfrm>
            <a:off x="7482205" y="0"/>
            <a:ext cx="1737995" cy="110045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" name="图片 2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pic>
        <p:nvPicPr>
          <p:cNvPr id="40" name="图片 39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099435"/>
            <a:ext cx="9169400" cy="3564890"/>
          </a:xfrm>
          <a:prstGeom prst="rect">
            <a:avLst/>
          </a:prstGeom>
        </p:spPr>
      </p:pic>
      <p:sp>
        <p:nvSpPr>
          <p:cNvPr id="100" name="文本框 99" title=""/>
          <p:cNvSpPr txBox="1"/>
          <p:nvPr>
            <p:custDataLst>
              <p:tags r:id="rId8"/>
            </p:custDataLst>
          </p:nvPr>
        </p:nvSpPr>
        <p:spPr>
          <a:xfrm>
            <a:off x="340995" y="601345"/>
            <a:ext cx="8802370" cy="34175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271780" algn="l"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抽刀断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水更流，举杯消愁愁更愁。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l"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——李白《宣州谢朓楼饯别校书叔云》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l"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问君能有几多愁，恰似一江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春水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向东流。——李煜《虞美人》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l"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子在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川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上曰：逝者如斯夫，不舍昼夜。——《子罕》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l"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离愁渐远渐无穷，迢迢不断如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春水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。——欧阳修《踏莎行》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71780" algn="l"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君不见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黄河之水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天上来，奔流到海不复回。——李白《将进酒》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title="">
            <a:hlinkClick r:id="rId11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16255" b="18019"/>
          <a:stretch>
            <a:fillRect/>
          </a:stretch>
        </p:blipFill>
        <p:spPr>
          <a:xfrm>
            <a:off x="7482205" y="0"/>
            <a:ext cx="1737995" cy="110045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561192" y="338721"/>
            <a:ext cx="849935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登高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风急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天高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猿啸哀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渚清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沙白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鸟飞回。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无边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落木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萧萧下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长江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滚滚来。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14210" r="58785"/>
          <a:stretch>
            <a:fillRect/>
          </a:stretch>
        </p:blipFill>
        <p:spPr>
          <a:xfrm>
            <a:off x="-53975" y="3216910"/>
            <a:ext cx="2435860" cy="1849120"/>
          </a:xfrm>
          <a:prstGeom prst="rect">
            <a:avLst/>
          </a:prstGeom>
        </p:spPr>
      </p:pic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2125345" y="2897505"/>
            <a:ext cx="499872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4500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苍凉而雄浑</a:t>
            </a:r>
            <a:endParaRPr lang="zh-CN" sz="4500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sz="4500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沉郁而悲壮</a:t>
            </a:r>
            <a:endParaRPr lang="zh-CN" altLang="en-US" sz="45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58556"/>
          <a:stretch>
            <a:fillRect/>
          </a:stretch>
        </p:blipFill>
        <p:spPr>
          <a:xfrm>
            <a:off x="5697855" y="2332990"/>
            <a:ext cx="3789680" cy="333375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6255" b="18019"/>
          <a:stretch>
            <a:fillRect/>
          </a:stretch>
        </p:blipFill>
        <p:spPr>
          <a:xfrm>
            <a:off x="7482205" y="0"/>
            <a:ext cx="1737995" cy="11004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811259" y="1383564"/>
            <a:ext cx="7850087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南宋学者罗大经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鹤林玉露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评析此联十四字之间含有八意，即</a:t>
            </a:r>
            <a:r>
              <a:rPr lang="zh-CN" altLang="en-US" sz="21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八可悲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，你能找到几个？ 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 title="" hidden="1"/>
          <p:cNvSpPr txBox="1"/>
          <p:nvPr>
            <p:custDataLst>
              <p:tags r:id="rId5"/>
            </p:custDataLst>
          </p:nvPr>
        </p:nvSpPr>
        <p:spPr>
          <a:xfrm>
            <a:off x="654837" y="2133486"/>
            <a:ext cx="112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仿宋" panose="02010609060101010101" charset="-122"/>
              </a:rPr>
              <a:t>万里</a:t>
            </a:r>
            <a:endParaRPr lang="zh-CN" altLang="en-US" sz="2400">
              <a:latin typeface="胡敬礼毛笔行书简" panose="02010600030101010101" pitchFamily="2" charset="-122"/>
              <a:ea typeface="胡敬礼毛笔行书简" panose="02010600030101010101" pitchFamily="2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6"/>
            </p:custDataLst>
          </p:nvPr>
        </p:nvSpPr>
        <p:spPr>
          <a:xfrm>
            <a:off x="1566907" y="2547612"/>
            <a:ext cx="2561183" cy="47815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j-ea"/>
                <a:ea typeface="+mj-ea"/>
              </a:rPr>
              <a:t>地之远也；</a:t>
            </a:r>
            <a:endParaRPr lang="zh-CN" altLang="en-US" sz="21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文本框 54" title="" hidden="1"/>
          <p:cNvSpPr txBox="1"/>
          <p:nvPr>
            <p:custDataLst>
              <p:tags r:id="rId7"/>
            </p:custDataLst>
          </p:nvPr>
        </p:nvSpPr>
        <p:spPr>
          <a:xfrm>
            <a:off x="654837" y="2710429"/>
            <a:ext cx="112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仿宋" panose="02010609060101010101" charset="-122"/>
              </a:rPr>
              <a:t>作客</a:t>
            </a:r>
            <a:endParaRPr lang="zh-CN" altLang="en-US" sz="2400">
              <a:latin typeface="胡敬礼毛笔行书简" panose="02010600030101010101" pitchFamily="2" charset="-122"/>
              <a:ea typeface="胡敬礼毛笔行书简" panose="02010600030101010101" pitchFamily="2" charset="-122"/>
            </a:endParaRPr>
          </a:p>
        </p:txBody>
      </p:sp>
      <p:sp>
        <p:nvSpPr>
          <p:cNvPr id="56" name="文本框 55" title=""/>
          <p:cNvSpPr txBox="1"/>
          <p:nvPr>
            <p:custDataLst>
              <p:tags r:id="rId8"/>
            </p:custDataLst>
          </p:nvPr>
        </p:nvSpPr>
        <p:spPr>
          <a:xfrm>
            <a:off x="1566907" y="3124554"/>
            <a:ext cx="2561183" cy="47815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j-ea"/>
                <a:ea typeface="+mj-ea"/>
              </a:rPr>
              <a:t>羁旅之愁也；</a:t>
            </a:r>
            <a:endParaRPr lang="zh-CN" altLang="en-US" sz="21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文本框 58" title="" hidden="1"/>
          <p:cNvSpPr txBox="1"/>
          <p:nvPr>
            <p:custDataLst>
              <p:tags r:id="rId9"/>
            </p:custDataLst>
          </p:nvPr>
        </p:nvSpPr>
        <p:spPr>
          <a:xfrm>
            <a:off x="4824065" y="2133486"/>
            <a:ext cx="112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仿宋" panose="02010609060101010101" charset="-122"/>
              </a:rPr>
              <a:t>秋</a:t>
            </a:r>
            <a:endParaRPr lang="zh-CN" altLang="en-US" sz="2400">
              <a:latin typeface="胡敬礼毛笔行书简" panose="02010600030101010101" pitchFamily="2" charset="-122"/>
              <a:ea typeface="胡敬礼毛笔行书简" panose="02010600030101010101" pitchFamily="2" charset="-122"/>
            </a:endParaRPr>
          </a:p>
        </p:txBody>
      </p:sp>
      <p:sp>
        <p:nvSpPr>
          <p:cNvPr id="60" name="文本框 59" title=""/>
          <p:cNvSpPr txBox="1"/>
          <p:nvPr>
            <p:custDataLst>
              <p:tags r:id="rId10"/>
            </p:custDataLst>
          </p:nvPr>
        </p:nvSpPr>
        <p:spPr>
          <a:xfrm>
            <a:off x="5736136" y="2547612"/>
            <a:ext cx="2561183" cy="47815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j-ea"/>
                <a:ea typeface="+mj-ea"/>
              </a:rPr>
              <a:t>时之凄惨也；</a:t>
            </a:r>
            <a:endParaRPr lang="zh-CN" altLang="en-US" sz="21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3" name="文本框 62" title="" hidden="1"/>
          <p:cNvSpPr txBox="1"/>
          <p:nvPr>
            <p:custDataLst>
              <p:tags r:id="rId11"/>
            </p:custDataLst>
          </p:nvPr>
        </p:nvSpPr>
        <p:spPr>
          <a:xfrm>
            <a:off x="4824064" y="2710429"/>
            <a:ext cx="112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仿宋" panose="02010609060101010101" charset="-122"/>
              </a:rPr>
              <a:t>常作客</a:t>
            </a:r>
            <a:endParaRPr lang="zh-CN" altLang="en-US" sz="2400">
              <a:latin typeface="胡敬礼毛笔行书简" panose="02010600030101010101" pitchFamily="2" charset="-122"/>
              <a:ea typeface="胡敬礼毛笔行书简" panose="02010600030101010101" pitchFamily="2" charset="-122"/>
            </a:endParaRPr>
          </a:p>
        </p:txBody>
      </p:sp>
      <p:sp>
        <p:nvSpPr>
          <p:cNvPr id="64" name="文本框 63" title=""/>
          <p:cNvSpPr txBox="1"/>
          <p:nvPr>
            <p:custDataLst>
              <p:tags r:id="rId12"/>
            </p:custDataLst>
          </p:nvPr>
        </p:nvSpPr>
        <p:spPr>
          <a:xfrm>
            <a:off x="5736136" y="3124554"/>
            <a:ext cx="2561183" cy="47815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j-ea"/>
                <a:ea typeface="+mj-ea"/>
              </a:rPr>
              <a:t>久旅也；</a:t>
            </a:r>
            <a:endParaRPr lang="zh-CN" altLang="en-US" sz="21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6" name="文本框 65" title="" hidden="1"/>
          <p:cNvSpPr txBox="1"/>
          <p:nvPr>
            <p:custDataLst>
              <p:tags r:id="rId13"/>
            </p:custDataLst>
          </p:nvPr>
        </p:nvSpPr>
        <p:spPr>
          <a:xfrm>
            <a:off x="654837" y="3284889"/>
            <a:ext cx="112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仿宋" panose="02010609060101010101" charset="-122"/>
              </a:rPr>
              <a:t>百年</a:t>
            </a:r>
            <a:endParaRPr lang="zh-CN" altLang="en-US" sz="2400">
              <a:latin typeface="胡敬礼毛笔行书简" panose="02010600030101010101" pitchFamily="2" charset="-122"/>
              <a:ea typeface="胡敬礼毛笔行书简" panose="02010600030101010101" pitchFamily="2" charset="-122"/>
            </a:endParaRPr>
          </a:p>
        </p:txBody>
      </p:sp>
      <p:sp>
        <p:nvSpPr>
          <p:cNvPr id="67" name="文本框 66" title=""/>
          <p:cNvSpPr txBox="1"/>
          <p:nvPr>
            <p:custDataLst>
              <p:tags r:id="rId14"/>
            </p:custDataLst>
          </p:nvPr>
        </p:nvSpPr>
        <p:spPr>
          <a:xfrm>
            <a:off x="1566907" y="3699014"/>
            <a:ext cx="2561183" cy="47815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j-ea"/>
                <a:ea typeface="+mj-ea"/>
              </a:rPr>
              <a:t>迟暮也；</a:t>
            </a:r>
            <a:endParaRPr lang="zh-CN" altLang="en-US" sz="21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9" name="文本框 68" title="" hidden="1"/>
          <p:cNvSpPr txBox="1"/>
          <p:nvPr>
            <p:custDataLst>
              <p:tags r:id="rId15"/>
            </p:custDataLst>
          </p:nvPr>
        </p:nvSpPr>
        <p:spPr>
          <a:xfrm>
            <a:off x="654837" y="3861831"/>
            <a:ext cx="112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仿宋" panose="02010609060101010101" charset="-122"/>
              </a:rPr>
              <a:t>登台</a:t>
            </a:r>
            <a:endParaRPr lang="zh-CN" altLang="en-US" sz="2400">
              <a:latin typeface="胡敬礼毛笔行书简" panose="02010600030101010101" pitchFamily="2" charset="-122"/>
              <a:ea typeface="胡敬礼毛笔行书简" panose="02010600030101010101" pitchFamily="2" charset="-122"/>
            </a:endParaRPr>
          </a:p>
        </p:txBody>
      </p:sp>
      <p:sp>
        <p:nvSpPr>
          <p:cNvPr id="70" name="文本框 69" title=""/>
          <p:cNvSpPr txBox="1"/>
          <p:nvPr>
            <p:custDataLst>
              <p:tags r:id="rId16"/>
            </p:custDataLst>
          </p:nvPr>
        </p:nvSpPr>
        <p:spPr>
          <a:xfrm>
            <a:off x="1566907" y="4275957"/>
            <a:ext cx="2561183" cy="47815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j-ea"/>
                <a:ea typeface="+mj-ea"/>
              </a:rPr>
              <a:t>高远处也； </a:t>
            </a:r>
            <a:endParaRPr lang="zh-CN" altLang="en-US" sz="21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2" name="文本框 71" title="" hidden="1"/>
          <p:cNvSpPr txBox="1"/>
          <p:nvPr>
            <p:custDataLst>
              <p:tags r:id="rId17"/>
            </p:custDataLst>
          </p:nvPr>
        </p:nvSpPr>
        <p:spPr>
          <a:xfrm>
            <a:off x="4824065" y="3284889"/>
            <a:ext cx="112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仿宋" panose="02010609060101010101" charset="-122"/>
              </a:rPr>
              <a:t>多病</a:t>
            </a:r>
            <a:endParaRPr lang="zh-CN" altLang="en-US" sz="2400">
              <a:latin typeface="胡敬礼毛笔行书简" panose="02010600030101010101" pitchFamily="2" charset="-122"/>
              <a:ea typeface="胡敬礼毛笔行书简" panose="02010600030101010101" pitchFamily="2" charset="-122"/>
            </a:endParaRPr>
          </a:p>
        </p:txBody>
      </p:sp>
      <p:sp>
        <p:nvSpPr>
          <p:cNvPr id="73" name="文本框 72" title=""/>
          <p:cNvSpPr txBox="1"/>
          <p:nvPr>
            <p:custDataLst>
              <p:tags r:id="rId18"/>
            </p:custDataLst>
          </p:nvPr>
        </p:nvSpPr>
        <p:spPr>
          <a:xfrm>
            <a:off x="5736136" y="3699014"/>
            <a:ext cx="2561183" cy="47815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j-ea"/>
                <a:ea typeface="+mj-ea"/>
              </a:rPr>
              <a:t>衰疾也；</a:t>
            </a:r>
            <a:endParaRPr lang="zh-CN" altLang="en-US" sz="21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5" name="文本框 74" title="" hidden="1"/>
          <p:cNvSpPr txBox="1"/>
          <p:nvPr>
            <p:custDataLst>
              <p:tags r:id="rId19"/>
            </p:custDataLst>
          </p:nvPr>
        </p:nvSpPr>
        <p:spPr>
          <a:xfrm>
            <a:off x="4824064" y="3861831"/>
            <a:ext cx="112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仿宋" panose="02010609060101010101" charset="-122"/>
              </a:rPr>
              <a:t>独</a:t>
            </a:r>
            <a:endParaRPr lang="zh-CN" altLang="en-US" sz="2400">
              <a:latin typeface="胡敬礼毛笔行书简" panose="02010600030101010101" pitchFamily="2" charset="-122"/>
              <a:ea typeface="胡敬礼毛笔行书简" panose="02010600030101010101" pitchFamily="2" charset="-122"/>
            </a:endParaRPr>
          </a:p>
        </p:txBody>
      </p:sp>
      <p:sp>
        <p:nvSpPr>
          <p:cNvPr id="76" name="文本框 75" title=""/>
          <p:cNvSpPr txBox="1"/>
          <p:nvPr>
            <p:custDataLst>
              <p:tags r:id="rId20"/>
            </p:custDataLst>
          </p:nvPr>
        </p:nvSpPr>
        <p:spPr>
          <a:xfrm>
            <a:off x="5736136" y="4275957"/>
            <a:ext cx="2561183" cy="47815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j-ea"/>
                <a:ea typeface="+mj-ea"/>
              </a:rPr>
              <a:t>孑然孤“独”也 。</a:t>
            </a:r>
            <a:endParaRPr lang="zh-CN" altLang="en-US" sz="21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59748" y="2479846"/>
            <a:ext cx="1129382" cy="644708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559748" y="3054306"/>
            <a:ext cx="1129382" cy="644708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559748" y="3615928"/>
            <a:ext cx="1129382" cy="644708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559748" y="4203225"/>
            <a:ext cx="1129382" cy="644708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4726973" y="2471118"/>
            <a:ext cx="1129382" cy="644708"/>
          </a:xfrm>
          <a:prstGeom prst="rect">
            <a:avLst/>
          </a:prstGeom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4646955" y="3045231"/>
            <a:ext cx="1289416" cy="644708"/>
          </a:xfrm>
          <a:prstGeom prst="rect">
            <a:avLst/>
          </a:prstGeom>
        </p:spPr>
      </p:pic>
      <p:pic>
        <p:nvPicPr>
          <p:cNvPr id="20" name="图片 19" title="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4726971" y="3613792"/>
            <a:ext cx="1129382" cy="644708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4736302" y="4203225"/>
            <a:ext cx="1129382" cy="644708"/>
          </a:xfrm>
          <a:prstGeom prst="rect">
            <a:avLst/>
          </a:prstGeom>
        </p:spPr>
      </p:pic>
      <p:sp>
        <p:nvSpPr>
          <p:cNvPr id="29" name="文本框 28" title=""/>
          <p:cNvSpPr txBox="1"/>
          <p:nvPr>
            <p:custDataLst>
              <p:tags r:id="rId37"/>
            </p:custDataLst>
          </p:nvPr>
        </p:nvSpPr>
        <p:spPr>
          <a:xfrm>
            <a:off x="1790936" y="705637"/>
            <a:ext cx="5890731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7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万里</a:t>
            </a:r>
            <a:r>
              <a:rPr lang="zh-CN" altLang="en-US" sz="27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悲</a:t>
            </a:r>
            <a:r>
              <a:rPr lang="zh-CN" altLang="en-US" sz="27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秋常作客，百年多病独登台。</a:t>
            </a:r>
            <a:endParaRPr lang="zh-CN" altLang="en-US" sz="27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6" grpId="0" animBg="1"/>
      <p:bldP spid="60" grpId="0" animBg="1"/>
      <p:bldP spid="64" grpId="0" animBg="1"/>
      <p:bldP spid="67" grpId="0" animBg="1"/>
      <p:bldP spid="70" grpId="0" animBg="1"/>
      <p:bldP spid="73" grpId="0" animBg="1"/>
      <p:bldP spid="7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804567" y="846614"/>
            <a:ext cx="7850087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“万里， 地之远也”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Text Box 3" title=""/>
          <p:cNvSpPr txBox="1"/>
          <p:nvPr>
            <p:custDataLst>
              <p:tags r:id="rId5"/>
            </p:custDataLst>
          </p:nvPr>
        </p:nvSpPr>
        <p:spPr>
          <a:xfrm>
            <a:off x="686864" y="1718127"/>
            <a:ext cx="6527258" cy="1027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夔州</a:t>
            </a:r>
            <a:endParaRPr lang="en-US" altLang="zh-CN" sz="21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686864" y="2204919"/>
            <a:ext cx="33870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偏远：离长安远、离朝廷远、离理想更远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多古迹废墟：怀古伤今（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咏怀古迹五首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穷山恶水刁民，吃不惯：难住</a:t>
            </a:r>
            <a:endParaRPr lang="zh-CN" altLang="en-US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622" y="1504804"/>
            <a:ext cx="4716288" cy="31540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3314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思考延伸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220166" y="1257048"/>
            <a:ext cx="8703667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杜甫在夔州</a:t>
            </a:r>
            <a:endParaRPr lang="zh-CN" altLang="zh-CN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杜甫在夔州最初居住的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客堂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，是在山坡上架木盖起的简陋的房屋：这类的房屋散布在山腰，好像鸟巢一般。他到这里第一步的工作，就是按照夔州人民的习惯，用竹筒把水从山泉引到他居住的地方。又因为乌鸡能医治风痹，他养了许多鸡，并且催促他的长子宗文在墙东竖立鸡栅</a:t>
            </a:r>
            <a:r>
              <a:rPr lang="en-US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对于生活上的一些琐事，他下了一番布置的功夫。</a:t>
            </a:r>
            <a:endParaRPr lang="zh-CN" altLang="zh-CN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3314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思考延伸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220166" y="1006374"/>
            <a:ext cx="8703667" cy="3207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1500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夔州是三峡里的山城，这里的山川既雄壮又险恶，杜甫一到这里，便爱用惊险的文字描画它们。他一再歌咏的是白帝城，他感到这座城是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1500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江城含变态，一上一回新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1500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（《上白帝城二首》之一）。另一方面，给杜甫印象最深的，是夔州人民的生活。他看见夔州的许多女子因为男丁缺乏，到了四五十岁还没有结婚，她们每天到山上砍柴背到市上出卖，供养一家，有时还冒着危险贩卖一些私盐回来。人们不深究原因，只说，她们面貌丑陋，所以找不到丈夫；杜甫却反过来问：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1500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若道巫山女粗丑，何得此有昭君村？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1500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（《负薪行》他看见峡中的男子，少数富有的驾着大船经商，大多数贫穷的终生充当劳苦的船夫。人们说，这里的人都器量狭窄，只图眼前利益；杜甫也反过来问：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1500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若道士无英俊才，何得山有屈原宅？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1500" kern="100">
                <a:effectLst/>
                <a:latin typeface="宋体" panose="02010600030101010101" pitchFamily="2" charset="-122"/>
                <a:ea typeface="楷体" panose="02010609060101010101" charset="-122"/>
                <a:cs typeface="楷体" panose="02010609060101010101" charset="-122"/>
              </a:rPr>
              <a:t>（《最能行》）峡中的人民大部分过着穷苦可怜的生活，而夔州却是阔绰的贾客胡商必经之地，这两种生活的对照杜甫也写得很清楚。</a:t>
            </a:r>
            <a:endParaRPr lang="zh-CN" altLang="zh-CN" sz="15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6255" b="18019"/>
          <a:stretch>
            <a:fillRect/>
          </a:stretch>
        </p:blipFill>
        <p:spPr>
          <a:xfrm>
            <a:off x="6412865" y="0"/>
            <a:ext cx="2616835" cy="1656715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sp>
        <p:nvSpPr>
          <p:cNvPr id="6" name="圆角矩形 5" title=""/>
          <p:cNvSpPr/>
          <p:nvPr>
            <p:custDataLst>
              <p:tags r:id="rId7"/>
            </p:custDataLst>
          </p:nvPr>
        </p:nvSpPr>
        <p:spPr>
          <a:xfrm>
            <a:off x="651510" y="1076325"/>
            <a:ext cx="8237220" cy="3691255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33805" y="4087495"/>
            <a:ext cx="795020" cy="53530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10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3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一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4" name="文本框 13" title=""/>
          <p:cNvSpPr txBox="1"/>
          <p:nvPr>
            <p:custDataLst>
              <p:tags r:id="rId14"/>
            </p:custDataLst>
          </p:nvPr>
        </p:nvSpPr>
        <p:spPr>
          <a:xfrm>
            <a:off x="811317" y="278765"/>
            <a:ext cx="3572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现实主义诗人</a:t>
            </a:r>
            <a:r>
              <a:rPr kumimoji="1" lang="en-US" altLang="zh-CN" sz="2800" b="1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</a:t>
            </a:r>
            <a:r>
              <a:rPr kumimoji="1" lang="zh-CN" altLang="en-US" sz="2800" b="1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endParaRPr kumimoji="1" lang="zh-CN" altLang="en-US" sz="2800" b="1">
              <a:solidFill>
                <a:srgbClr val="4D4D4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5"/>
            </p:custDataLst>
          </p:nvPr>
        </p:nvSpPr>
        <p:spPr>
          <a:xfrm>
            <a:off x="1822861" y="1348285"/>
            <a:ext cx="670560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人称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诗圣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，文为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诗史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800" kern="1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2800" kern="1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世上疮痍，诗中圣哲；</a:t>
            </a:r>
            <a:endParaRPr lang="zh-CN" altLang="en-US" sz="3600" kern="10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民间疾苦，笔底波澜。</a:t>
            </a:r>
            <a:endParaRPr lang="zh-CN" altLang="en-US" sz="3600" kern="10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b="90000" l="10000" r="90000" 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950" y="1814195"/>
            <a:ext cx="3078480" cy="307848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07" y="2327415"/>
            <a:ext cx="3950493" cy="2827072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804567" y="846614"/>
            <a:ext cx="7850087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“秋，时之凄惨也”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Text Box 3" title=""/>
          <p:cNvSpPr txBox="1"/>
          <p:nvPr>
            <p:custDataLst>
              <p:tags r:id="rId7"/>
            </p:custDataLst>
          </p:nvPr>
        </p:nvSpPr>
        <p:spPr>
          <a:xfrm>
            <a:off x="1070586" y="1494795"/>
            <a:ext cx="6527258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悲秋传统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1070586" y="2290704"/>
            <a:ext cx="58839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悲哉，秋之为气也！萧瑟兮，草木摇落而变衰。（宋玉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九辩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枯藤老树昏鸦，小桥流水人家，古道西风瘦马。夕阳西下，断肠人在天涯。 （马致远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天净沙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·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秋思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自古逢秋悲寂寥。（刘禹锡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秋词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1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07" y="2327415"/>
            <a:ext cx="3950493" cy="2827072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456588" y="831542"/>
            <a:ext cx="2843094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“作客，羁旅之愁也”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“常作客，久旅也”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456588" y="1981186"/>
            <a:ext cx="284309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寄人篱下：在当地军阀柏茂林的支援下生活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</a:rPr>
              <a:t>漂泊半生：自安史之乱后一直颠沛流离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1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5" name="1.杜甫的人生轨迹(Av425179218,P1)" title="">
            <a:hlinkClick action="ppaction://media"/>
          </p:cNvPr>
          <p:cNvPicPr>
            <a:picLocks noChangeAspect="1"/>
          </p:cNvPicPr>
          <p:nvPr>
            <a:videoFile r:link="rId10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8"/>
          <a:srcRect t="10233"/>
          <a:stretch>
            <a:fillRect/>
          </a:stretch>
        </p:blipFill>
        <p:spPr>
          <a:xfrm>
            <a:off x="3354070" y="561975"/>
            <a:ext cx="5234305" cy="4019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07" y="2327415"/>
            <a:ext cx="3950493" cy="2827072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804567" y="846614"/>
            <a:ext cx="7850087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“台， 高迥也”， 为什么登高杜甫会生悲？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Text Box 3" title=""/>
          <p:cNvSpPr txBox="1"/>
          <p:nvPr>
            <p:custDataLst>
              <p:tags r:id="rId6"/>
            </p:custDataLst>
          </p:nvPr>
        </p:nvSpPr>
        <p:spPr>
          <a:xfrm>
            <a:off x="804567" y="1678422"/>
            <a:ext cx="6527258" cy="3674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 u="sng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自己：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“会当凌绝顶， 一览众山小”。当时志气豪迈；如今再次登高，却是物是人非，年事已高，所以悲从中来。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 u="sng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自然界：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个人在宇宙中是那样渺小。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 u="sng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国家：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登高之后看得更远了，地方割据，山河破碎，凭借一己之力又无法拯救这个日渐走向灭亡的国家，有一种无能为力感。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zh-CN" altLang="en-US" sz="21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07" y="2327415"/>
            <a:ext cx="3950493" cy="2827072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804567" y="846614"/>
            <a:ext cx="7850087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“台， 高迥也”， 为什么登高就会生悲？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Text Box 3" title=""/>
          <p:cNvSpPr txBox="1"/>
          <p:nvPr>
            <p:custDataLst>
              <p:tags r:id="rId7"/>
            </p:custDataLst>
          </p:nvPr>
        </p:nvSpPr>
        <p:spPr>
          <a:xfrm>
            <a:off x="686864" y="1495607"/>
            <a:ext cx="6527258" cy="3350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千古英雄志士，定是登高望远不得；一旦登了望了， 那满腔经济学问、见识抱负，便要一起发作，弄得不可开交。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顾随）</a:t>
            </a:r>
            <a:endParaRPr lang="zh-CN" altLang="en-US" sz="21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古来有学识、有抱负的文士，一旦登高望远，便兴起了满怀愁绪，那愁又不是区区个人私情， 而常常是日月之迁流，世途之坎壈，家国之忧患，人生之苦辛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……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一齐涌上心头， 奔赴笔下， 遂而写成了名篇佳作。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周汝昌</a:t>
            </a:r>
            <a:r>
              <a:rPr lang="en-US" altLang="zh-CN" sz="2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zh-CN" altLang="en-US" sz="21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4" name="Picture 4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8486775" y="9477693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07" y="2327415"/>
            <a:ext cx="3950493" cy="2827072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804567" y="846614"/>
            <a:ext cx="7850087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“百年， 迟暮也”“多病，衰疾也”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Text Box 3" title=""/>
          <p:cNvSpPr txBox="1"/>
          <p:nvPr>
            <p:custDataLst>
              <p:tags r:id="rId7"/>
            </p:custDataLst>
          </p:nvPr>
        </p:nvSpPr>
        <p:spPr>
          <a:xfrm>
            <a:off x="804567" y="1467407"/>
            <a:ext cx="7235120" cy="3353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en-US" altLang="zh-CN" sz="21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767</a:t>
            </a:r>
            <a:r>
              <a:rPr lang="zh-CN" altLang="en-US" sz="21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年，五十六岁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人生百年，昼夜各分。（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《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列子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》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）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/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人生七十古来稀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770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年冬，杜甫去世，时年五十九岁。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肺病、风痹、消渴（糖尿病）、眼花、耳半聋、胳膊麻痹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衰年病肺惟高卧。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卷耳况疗风，童儿且时摘。</a:t>
            </a:r>
            <a:endParaRPr lang="zh-CN" altLang="en-US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07" y="2327415"/>
            <a:ext cx="3950493" cy="2827072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804567" y="846614"/>
            <a:ext cx="7850087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“独，孑然孤‘独’也 ”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Text Box 3" title=""/>
          <p:cNvSpPr txBox="1"/>
          <p:nvPr>
            <p:custDataLst>
              <p:tags r:id="rId7"/>
            </p:custDataLst>
          </p:nvPr>
        </p:nvSpPr>
        <p:spPr>
          <a:xfrm>
            <a:off x="1013288" y="1664877"/>
            <a:ext cx="6527258" cy="2673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杜甫的旧交大半死去了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李白，死于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762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年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1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储光羲、房琯，死于</a:t>
            </a:r>
            <a:r>
              <a:rPr lang="en-US" altLang="zh-CN" sz="21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763</a:t>
            </a:r>
            <a:r>
              <a:rPr lang="zh-CN" altLang="en-US" sz="21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年</a:t>
            </a:r>
            <a:endParaRPr lang="en-US" altLang="zh-CN" sz="2100" b="1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郑虔、苏源明，死于</a:t>
            </a:r>
            <a:r>
              <a:rPr lang="en-US" altLang="zh-CN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764</a:t>
            </a:r>
            <a:r>
              <a:rPr lang="zh-CN" altLang="en-US" sz="2100" b="1"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年</a:t>
            </a:r>
            <a:endParaRPr lang="en-US" altLang="zh-CN" sz="2100" b="1"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1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高适、严武，死于</a:t>
            </a:r>
            <a:r>
              <a:rPr lang="en-US" altLang="zh-CN" sz="21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765</a:t>
            </a:r>
            <a:r>
              <a:rPr lang="zh-CN" altLang="en-US" sz="21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年</a:t>
            </a:r>
            <a:endParaRPr lang="zh-CN" altLang="en-US" sz="2100" b="1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2679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深度探究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561192" y="659432"/>
            <a:ext cx="8904047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补充：</a:t>
            </a:r>
            <a:endParaRPr lang="zh-CN" altLang="zh-CN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kern="100"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南宋学者罗大经在《鹤林玉露》中评析此联十四字之间含有八意，即八可悲。</a:t>
            </a:r>
            <a:endParaRPr lang="zh-CN" altLang="zh-CN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133600" lvl="4" fontAlgn="ctr">
              <a:lnSpc>
                <a:spcPct val="150000"/>
              </a:lnSpc>
            </a:pP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万里，地之远也；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133600" lvl="4" fontAlgn="ctr">
              <a:lnSpc>
                <a:spcPct val="150000"/>
              </a:lnSpc>
            </a:pP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秋，时之凄惨也；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133600" lvl="4" fontAlgn="ctr">
              <a:lnSpc>
                <a:spcPct val="150000"/>
              </a:lnSpc>
            </a:pP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作客，羁旅（客居他乡）之愁也；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133600" lvl="4" fontAlgn="ctr">
              <a:lnSpc>
                <a:spcPct val="150000"/>
              </a:lnSpc>
            </a:pP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常作客，久旅（长期漂泊）也；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133600" lvl="4" fontAlgn="ctr">
              <a:lnSpc>
                <a:spcPct val="150000"/>
              </a:lnSpc>
            </a:pP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百年，暮齿（晚年）也；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133600" lvl="4" fontAlgn="ctr">
              <a:lnSpc>
                <a:spcPct val="150000"/>
              </a:lnSpc>
            </a:pP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多病，衰疾（体弱多病）也；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133600" lvl="4" fontAlgn="ctr">
              <a:lnSpc>
                <a:spcPct val="150000"/>
              </a:lnSpc>
            </a:pP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台，高迥（高远）处也；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133600" lvl="4" fontAlgn="ctr">
              <a:lnSpc>
                <a:spcPct val="150000"/>
              </a:lnSpc>
            </a:pP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仿宋" panose="02010609060101010101" charset="-122"/>
                <a:cs typeface="Times New Roman" panose="02020603050405020304" pitchFamily="18" charset="0"/>
              </a:rPr>
              <a:t>独登台，无亲朋也 。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3"/>
          <a:stretch>
            <a:fillRect/>
          </a:stretch>
        </p:blipFill>
        <p:spPr>
          <a:xfrm>
            <a:off x="0" y="317"/>
            <a:ext cx="9144000" cy="5143501"/>
          </a:xfrm>
          <a:prstGeom prst="rect">
            <a:avLst/>
          </a:prstGeom>
        </p:spPr>
      </p:pic>
      <p:sp>
        <p:nvSpPr>
          <p:cNvPr id="14" name="矩形 13" title=""/>
          <p:cNvSpPr/>
          <p:nvPr>
            <p:custDataLst>
              <p:tags r:id="rId6"/>
            </p:custDataLst>
          </p:nvPr>
        </p:nvSpPr>
        <p:spPr>
          <a:xfrm>
            <a:off x="0" y="3593518"/>
            <a:ext cx="9144000" cy="451640"/>
          </a:xfrm>
          <a:prstGeom prst="rect">
            <a:avLst/>
          </a:prstGeom>
          <a:solidFill>
            <a:srgbClr val="699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6" name="组合 5" title=""/>
          <p:cNvGrpSpPr/>
          <p:nvPr>
            <p:custDataLst>
              <p:tags r:id="rId7"/>
            </p:custDataLst>
          </p:nvPr>
        </p:nvGrpSpPr>
        <p:grpSpPr>
          <a:xfrm>
            <a:off x="6590824" y="2145824"/>
            <a:ext cx="2553176" cy="2854166"/>
            <a:chOff x="1998622" y="1003608"/>
            <a:chExt cx="4742532" cy="4728117"/>
          </a:xfrm>
        </p:grpSpPr>
        <p:sp>
          <p:nvSpPr>
            <p:cNvPr id="5" name="椭圆 4"/>
            <p:cNvSpPr/>
            <p:nvPr>
              <p:custDataLst>
                <p:tags r:id="rId8"/>
              </p:custDataLst>
            </p:nvPr>
          </p:nvSpPr>
          <p:spPr>
            <a:xfrm>
              <a:off x="2225370" y="1223148"/>
              <a:ext cx="4289035" cy="428903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3" name="图片 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622" y="1003608"/>
              <a:ext cx="4742532" cy="4728117"/>
            </a:xfrm>
            <a:prstGeom prst="rect">
              <a:avLst/>
            </a:prstGeom>
          </p:spPr>
        </p:pic>
      </p:grpSp>
      <p:sp>
        <p:nvSpPr>
          <p:cNvPr id="22531" name="文本框 22530" title=""/>
          <p:cNvSpPr txBox="1"/>
          <p:nvPr>
            <p:custDataLst>
              <p:tags r:id="rId11"/>
            </p:custDataLst>
          </p:nvPr>
        </p:nvSpPr>
        <p:spPr>
          <a:xfrm>
            <a:off x="2676049" y="190818"/>
            <a:ext cx="5831681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汉仪中等线简" panose="02010609000101010101" charset="-122"/>
                <a:ea typeface="汉仪中等线简" panose="02010609000101010101" charset="-122"/>
                <a:cs typeface="汉仪中等线简" panose="02010609000101010101" charset="-122"/>
              </a:rPr>
              <a:t>宋代罗大经曾说颈联的十四个字中含有八层</a:t>
            </a: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汉仪中等线简" panose="02010609000101010101" charset="-122"/>
                <a:ea typeface="汉仪中等线简" panose="02010609000101010101" charset="-122"/>
                <a:cs typeface="汉仪中等线简" panose="02010609000101010101" charset="-122"/>
              </a:rPr>
              <a:t>“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汉仪中等线简" panose="02010609000101010101" charset="-122"/>
                <a:ea typeface="汉仪中等线简" panose="02010609000101010101" charset="-122"/>
                <a:cs typeface="汉仪中等线简" panose="02010609000101010101" charset="-122"/>
              </a:rPr>
              <a:t>悲</a:t>
            </a: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汉仪中等线简" panose="02010609000101010101" charset="-122"/>
                <a:ea typeface="汉仪中等线简" panose="02010609000101010101" charset="-122"/>
                <a:cs typeface="汉仪中等线简" panose="02010609000101010101" charset="-122"/>
              </a:rPr>
              <a:t>”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汉仪中等线简" panose="02010609000101010101" charset="-122"/>
                <a:ea typeface="汉仪中等线简" panose="02010609000101010101" charset="-122"/>
                <a:cs typeface="汉仪中等线简" panose="02010609000101010101" charset="-122"/>
              </a:rPr>
              <a:t>，仔细体味。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汉仪中等线简" panose="02010609000101010101" charset="-122"/>
              <a:ea typeface="汉仪中等线简" panose="02010609000101010101" charset="-122"/>
              <a:cs typeface="汉仪中等线简" panose="02010609000101010101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282893" y="190818"/>
            <a:ext cx="1948339" cy="4603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2400" b="1">
                <a:latin typeface="迷你简舒同体" panose="02010609010101010101" charset="0"/>
                <a:ea typeface="迷你简舒同体" panose="02010609010101010101" charset="0"/>
              </a:rPr>
              <a:t>诗</a:t>
            </a:r>
            <a:r>
              <a:rPr lang="en-US" altLang="zh-CN" sz="2400" b="1">
                <a:latin typeface="迷你简舒同体" panose="02010609010101010101" charset="0"/>
                <a:ea typeface="迷你简舒同体" panose="02010609010101010101" charset="0"/>
              </a:rPr>
              <a:t> </a:t>
            </a:r>
            <a:r>
              <a:rPr lang="zh-CN" sz="2400" b="1">
                <a:latin typeface="迷你简舒同体" panose="02010609010101010101" charset="0"/>
                <a:ea typeface="迷你简舒同体" panose="02010609010101010101" charset="0"/>
              </a:rPr>
              <a:t>歌</a:t>
            </a:r>
            <a:r>
              <a:rPr lang="en-US" altLang="zh-CN" sz="2400" b="1">
                <a:latin typeface="迷你简舒同体" panose="02010609010101010101" charset="0"/>
                <a:ea typeface="迷你简舒同体" panose="02010609010101010101" charset="0"/>
              </a:rPr>
              <a:t> </a:t>
            </a:r>
            <a:r>
              <a:rPr lang="zh-CN" sz="2400" b="1">
                <a:latin typeface="迷你简舒同体" panose="02010609010101010101" charset="0"/>
                <a:ea typeface="迷你简舒同体" panose="02010609010101010101" charset="0"/>
              </a:rPr>
              <a:t>赏</a:t>
            </a:r>
            <a:r>
              <a:rPr lang="en-US" altLang="zh-CN" sz="2400" b="1">
                <a:latin typeface="迷你简舒同体" panose="02010609010101010101" charset="0"/>
                <a:ea typeface="迷你简舒同体" panose="02010609010101010101" charset="0"/>
              </a:rPr>
              <a:t> </a:t>
            </a:r>
            <a:r>
              <a:rPr lang="zh-CN" sz="2400" b="1">
                <a:latin typeface="迷你简舒同体" panose="02010609010101010101" charset="0"/>
                <a:ea typeface="迷你简舒同体" panose="02010609010101010101" charset="0"/>
              </a:rPr>
              <a:t>析</a:t>
            </a:r>
            <a:endParaRPr lang="zh-CN" sz="2400" b="1">
              <a:latin typeface="迷你简舒同体" panose="02010609010101010101" charset="0"/>
              <a:ea typeface="迷你简舒同体" panose="02010609010101010101" charset="0"/>
            </a:endParaRPr>
          </a:p>
        </p:txBody>
      </p:sp>
      <p:sp>
        <p:nvSpPr>
          <p:cNvPr id="22532" name="文本框 22531" title=""/>
          <p:cNvSpPr txBox="1"/>
          <p:nvPr>
            <p:custDataLst>
              <p:tags r:id="rId13"/>
            </p:custDataLst>
          </p:nvPr>
        </p:nvSpPr>
        <p:spPr>
          <a:xfrm>
            <a:off x="242888" y="1707674"/>
            <a:ext cx="3929063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万里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地之远也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；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charset="-122"/>
            </a:endParaRPr>
          </a:p>
          <a:p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秋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时之凄惨也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；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charset="-122"/>
            </a:endParaRPr>
          </a:p>
          <a:p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作客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羁旅也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；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charset="-122"/>
            </a:endParaRPr>
          </a:p>
          <a:p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常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作客，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久旅也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；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charset="-122"/>
            </a:endParaRPr>
          </a:p>
          <a:p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百年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齿暮也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；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charset="-122"/>
            </a:endParaRPr>
          </a:p>
          <a:p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多病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衰疾也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；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charset="-122"/>
            </a:endParaRPr>
          </a:p>
          <a:p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独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登台，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孑</a:t>
            </a:r>
            <a:r>
              <a:rPr lang="en-US" altLang="zh-CN" sz="135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jié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然“孤”独</a:t>
            </a: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;</a:t>
            </a:r>
            <a:endParaRPr lang="en-US" altLang="zh-CN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charset="-122"/>
            </a:endParaRPr>
          </a:p>
          <a:p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重九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登台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倍思乡亲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22533" name="文本框 22532" title=""/>
          <p:cNvSpPr txBox="1"/>
          <p:nvPr>
            <p:custDataLst>
              <p:tags r:id="rId14"/>
            </p:custDataLst>
          </p:nvPr>
        </p:nvSpPr>
        <p:spPr>
          <a:xfrm>
            <a:off x="3830003" y="1341914"/>
            <a:ext cx="24079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黑体" panose="02010609060101010101" charset="-122"/>
              </a:rPr>
              <a:t>八重愁苦：</a:t>
            </a:r>
            <a:endParaRPr lang="zh-CN" altLang="en-US" sz="2400" b="1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身逢战乱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时值悲秋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离乡万里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漂泊他乡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人到老年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体弱多病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孤独无依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国家多难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  <p:cond evt="onBegin" delay="0">
                          <p:tn val="78"/>
                        </p:cond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531" grpId="0"/>
      <p:bldP spid="225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1" name="矩形 20" title=""/>
          <p:cNvSpPr/>
          <p:nvPr>
            <p:custDataLst>
              <p:tags r:id="rId4"/>
            </p:custDataLst>
          </p:nvPr>
        </p:nvSpPr>
        <p:spPr>
          <a:xfrm>
            <a:off x="1581598" y="1584285"/>
            <a:ext cx="6296025" cy="46432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7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艰难苦恨繁霜鬓，潦倒新停浊酒杯。</a:t>
            </a:r>
            <a:endParaRPr lang="zh-CN" altLang="en-US" sz="27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2" name="直接连接符 21" title=""/>
          <p:cNvCxnSpPr/>
          <p:nvPr>
            <p:custDataLst>
              <p:tags r:id="rId5"/>
            </p:custDataLst>
          </p:nvPr>
        </p:nvCxnSpPr>
        <p:spPr>
          <a:xfrm>
            <a:off x="2005965" y="2022364"/>
            <a:ext cx="619472" cy="0"/>
          </a:xfrm>
          <a:prstGeom prst="line">
            <a:avLst/>
          </a:prstGeom>
          <a:ln w="57150">
            <a:solidFill>
              <a:srgbClr val="D3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 title=""/>
          <p:cNvCxnSpPr/>
          <p:nvPr>
            <p:custDataLst>
              <p:tags r:id="rId6"/>
            </p:custDataLst>
          </p:nvPr>
        </p:nvCxnSpPr>
        <p:spPr>
          <a:xfrm>
            <a:off x="5486754" y="2022364"/>
            <a:ext cx="636963" cy="0"/>
          </a:xfrm>
          <a:prstGeom prst="line">
            <a:avLst/>
          </a:prstGeom>
          <a:ln w="57150">
            <a:solidFill>
              <a:srgbClr val="D3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 title=""/>
          <p:cNvCxnSpPr/>
          <p:nvPr>
            <p:custDataLst>
              <p:tags r:id="rId7"/>
            </p:custDataLst>
          </p:nvPr>
        </p:nvCxnSpPr>
        <p:spPr>
          <a:xfrm>
            <a:off x="2720340" y="2022364"/>
            <a:ext cx="639387" cy="0"/>
          </a:xfrm>
          <a:prstGeom prst="line">
            <a:avLst/>
          </a:prstGeom>
          <a:ln w="57150">
            <a:solidFill>
              <a:srgbClr val="D3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07" y="2327415"/>
            <a:ext cx="3950493" cy="2827072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804567" y="900625"/>
            <a:ext cx="7850087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什么“艰难”？谁“潦倒”？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 title="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全文感知</a:t>
            </a:r>
            <a:endParaRPr lang="zh-CN" altLang="en-US"/>
          </a:p>
        </p:txBody>
      </p:sp>
      <p:sp>
        <p:nvSpPr>
          <p:cNvPr id="20" name="文本框 19" title=""/>
          <p:cNvSpPr txBox="1"/>
          <p:nvPr>
            <p:custDataLst>
              <p:tags r:id="rId5"/>
            </p:custDataLst>
          </p:nvPr>
        </p:nvSpPr>
        <p:spPr>
          <a:xfrm>
            <a:off x="804567" y="846614"/>
            <a:ext cx="7850087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100" b="1">
                <a:latin typeface="+mn-ea"/>
                <a:sym typeface="+mn-ea"/>
              </a:rPr>
              <a:t>解释尾联字词</a:t>
            </a:r>
            <a:endParaRPr lang="zh-CN" altLang="en-US" sz="2100" b="1">
              <a:latin typeface="+mn-ea"/>
              <a:sym typeface="+mn-ea"/>
            </a:endParaRPr>
          </a:p>
        </p:txBody>
      </p:sp>
      <p:sp>
        <p:nvSpPr>
          <p:cNvPr id="21" name="矩形 20" title=""/>
          <p:cNvSpPr/>
          <p:nvPr>
            <p:custDataLst>
              <p:tags r:id="rId6"/>
            </p:custDataLst>
          </p:nvPr>
        </p:nvSpPr>
        <p:spPr>
          <a:xfrm>
            <a:off x="1581598" y="1584285"/>
            <a:ext cx="6296025" cy="46432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7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艰难苦恨繁霜鬓，潦倒新停浊酒杯。</a:t>
            </a:r>
            <a:endParaRPr lang="zh-CN" altLang="en-US" sz="27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2" name="直接连接符 21" title=""/>
          <p:cNvCxnSpPr/>
          <p:nvPr>
            <p:custDataLst>
              <p:tags r:id="rId7"/>
            </p:custDataLst>
          </p:nvPr>
        </p:nvCxnSpPr>
        <p:spPr>
          <a:xfrm>
            <a:off x="2005965" y="2022364"/>
            <a:ext cx="619472" cy="0"/>
          </a:xfrm>
          <a:prstGeom prst="line">
            <a:avLst/>
          </a:prstGeom>
          <a:ln w="57150">
            <a:solidFill>
              <a:srgbClr val="D3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 title=""/>
          <p:cNvCxnSpPr/>
          <p:nvPr>
            <p:custDataLst>
              <p:tags r:id="rId8"/>
            </p:custDataLst>
          </p:nvPr>
        </p:nvCxnSpPr>
        <p:spPr>
          <a:xfrm>
            <a:off x="5486754" y="2022364"/>
            <a:ext cx="636963" cy="0"/>
          </a:xfrm>
          <a:prstGeom prst="line">
            <a:avLst/>
          </a:prstGeom>
          <a:ln w="57150">
            <a:solidFill>
              <a:srgbClr val="D3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 title=""/>
          <p:cNvCxnSpPr/>
          <p:nvPr>
            <p:custDataLst>
              <p:tags r:id="rId9"/>
            </p:custDataLst>
          </p:nvPr>
        </p:nvCxnSpPr>
        <p:spPr>
          <a:xfrm>
            <a:off x="2720340" y="2022364"/>
            <a:ext cx="639387" cy="0"/>
          </a:xfrm>
          <a:prstGeom prst="line">
            <a:avLst/>
          </a:prstGeom>
          <a:ln w="57150">
            <a:solidFill>
              <a:srgbClr val="D3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 title=""/>
          <p:cNvSpPr txBox="1"/>
          <p:nvPr>
            <p:custDataLst>
              <p:tags r:id="rId10"/>
            </p:custDataLst>
          </p:nvPr>
        </p:nvSpPr>
        <p:spPr>
          <a:xfrm>
            <a:off x="564470" y="2572068"/>
            <a:ext cx="2235400" cy="1869227"/>
          </a:xfrm>
          <a:prstGeom prst="rect">
            <a:avLst/>
          </a:prstGeom>
          <a:solidFill>
            <a:schemeClr val="bg2">
              <a:lumMod val="25000"/>
            </a:schemeClr>
          </a:solidFill>
          <a:ln w="28575" cmpd="thickThin">
            <a:noFill/>
            <a:prstDash val="solid"/>
          </a:ln>
        </p:spPr>
        <p:txBody>
          <a:bodyPr wrap="square" lIns="81000" rIns="810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95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兼指国家和自身命运。国家动乱，诗人漂泊在外，生活艰难，壮志难酬。</a:t>
            </a:r>
            <a:endParaRPr lang="zh-CN" altLang="en-US" sz="195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cxnSp>
        <p:nvCxnSpPr>
          <p:cNvPr id="12" name="直接连接符 11" title=""/>
          <p:cNvCxnSpPr>
            <a:stCxn id="11" idx="0"/>
          </p:cNvCxnSpPr>
          <p:nvPr>
            <p:custDataLst>
              <p:tags r:id="rId11"/>
            </p:custDataLst>
          </p:nvPr>
        </p:nvCxnSpPr>
        <p:spPr>
          <a:xfrm flipV="1">
            <a:off x="1682171" y="2022364"/>
            <a:ext cx="620158" cy="54970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 title=""/>
          <p:cNvSpPr txBox="1"/>
          <p:nvPr>
            <p:custDataLst>
              <p:tags r:id="rId12"/>
            </p:custDataLst>
          </p:nvPr>
        </p:nvSpPr>
        <p:spPr>
          <a:xfrm>
            <a:off x="3094161" y="2572068"/>
            <a:ext cx="2530937" cy="1869227"/>
          </a:xfrm>
          <a:prstGeom prst="rect">
            <a:avLst/>
          </a:prstGeom>
          <a:solidFill>
            <a:schemeClr val="bg2">
              <a:lumMod val="25000"/>
            </a:schemeClr>
          </a:solidFill>
          <a:ln w="28575" cmpd="thickThin">
            <a:noFill/>
            <a:prstDash val="solid"/>
          </a:ln>
        </p:spPr>
        <p:txBody>
          <a:bodyPr wrap="square" lIns="81000" rIns="810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95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“苦”：极度；“恨”：遗憾。杜甫此时年事已高，疾病缠身，虽忧国忧民，却无能为力。</a:t>
            </a:r>
            <a:endParaRPr lang="zh-CN" altLang="en-US" sz="195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cxnSp>
        <p:nvCxnSpPr>
          <p:cNvPr id="14" name="直接连接符 13" title=""/>
          <p:cNvCxnSpPr>
            <a:stCxn id="13" idx="0"/>
          </p:cNvCxnSpPr>
          <p:nvPr>
            <p:custDataLst>
              <p:tags r:id="rId13"/>
            </p:custDataLst>
          </p:nvPr>
        </p:nvCxnSpPr>
        <p:spPr>
          <a:xfrm flipH="1" flipV="1">
            <a:off x="3086226" y="2022364"/>
            <a:ext cx="1273404" cy="54970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 title=""/>
          <p:cNvSpPr txBox="1"/>
          <p:nvPr>
            <p:custDataLst>
              <p:tags r:id="rId14"/>
            </p:custDataLst>
          </p:nvPr>
        </p:nvSpPr>
        <p:spPr>
          <a:xfrm>
            <a:off x="6123717" y="2572068"/>
            <a:ext cx="2530937" cy="966581"/>
          </a:xfrm>
          <a:prstGeom prst="rect">
            <a:avLst/>
          </a:prstGeom>
          <a:solidFill>
            <a:schemeClr val="bg2">
              <a:lumMod val="25000"/>
            </a:schemeClr>
          </a:solidFill>
          <a:ln w="28575" cmpd="thickThin">
            <a:noFill/>
            <a:prstDash val="solid"/>
          </a:ln>
        </p:spPr>
        <p:txBody>
          <a:bodyPr wrap="square" lIns="81000" rIns="810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95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刚刚放下。由于病痛，借酒消愁也不可能了。</a:t>
            </a:r>
            <a:endParaRPr lang="zh-CN" altLang="en-US" sz="195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cxnSp>
        <p:nvCxnSpPr>
          <p:cNvPr id="18" name="直接连接符 17" title=""/>
          <p:cNvCxnSpPr>
            <a:stCxn id="17" idx="0"/>
          </p:cNvCxnSpPr>
          <p:nvPr>
            <p:custDataLst>
              <p:tags r:id="rId15"/>
            </p:custDataLst>
          </p:nvPr>
        </p:nvCxnSpPr>
        <p:spPr>
          <a:xfrm flipH="1" flipV="1">
            <a:off x="5850294" y="2022364"/>
            <a:ext cx="1538891" cy="54970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905885"/>
            <a:ext cx="9144000" cy="333375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6255" b="18019"/>
          <a:stretch>
            <a:fillRect/>
          </a:stretch>
        </p:blipFill>
        <p:spPr>
          <a:xfrm>
            <a:off x="6412865" y="0"/>
            <a:ext cx="2616835" cy="1656715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sp>
        <p:nvSpPr>
          <p:cNvPr id="6" name="圆角矩形 5" title=""/>
          <p:cNvSpPr/>
          <p:nvPr>
            <p:custDataLst>
              <p:tags r:id="rId9"/>
            </p:custDataLst>
          </p:nvPr>
        </p:nvSpPr>
        <p:spPr>
          <a:xfrm>
            <a:off x="651510" y="1076325"/>
            <a:ext cx="8237220" cy="3691255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33805" y="4087495"/>
            <a:ext cx="795020" cy="53530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12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5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一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pic>
        <p:nvPicPr>
          <p:cNvPr id="9" name="图片 8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l="58556"/>
          <a:stretch>
            <a:fillRect/>
          </a:stretch>
        </p:blipFill>
        <p:spPr>
          <a:xfrm>
            <a:off x="5641975" y="2902585"/>
            <a:ext cx="3789680" cy="3333750"/>
          </a:xfrm>
          <a:prstGeom prst="rect">
            <a:avLst/>
          </a:prstGeom>
        </p:spPr>
      </p:pic>
      <p:sp>
        <p:nvSpPr>
          <p:cNvPr id="14" name="文本框 13" title=""/>
          <p:cNvSpPr txBox="1"/>
          <p:nvPr>
            <p:custDataLst>
              <p:tags r:id="rId18"/>
            </p:custDataLst>
          </p:nvPr>
        </p:nvSpPr>
        <p:spPr>
          <a:xfrm>
            <a:off x="811317" y="278765"/>
            <a:ext cx="3572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现实主义诗人</a:t>
            </a:r>
            <a:r>
              <a:rPr kumimoji="1" lang="en-US" altLang="zh-CN" sz="2800" b="1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</a:t>
            </a:r>
            <a:r>
              <a:rPr kumimoji="1" lang="zh-CN" altLang="en-US" sz="2800" b="1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endParaRPr kumimoji="1" lang="zh-CN" altLang="en-US" sz="2800" b="1">
              <a:solidFill>
                <a:srgbClr val="4D4D4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9"/>
            </p:custDataLst>
          </p:nvPr>
        </p:nvSpPr>
        <p:spPr>
          <a:xfrm>
            <a:off x="1822861" y="1348285"/>
            <a:ext cx="67056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杜甫（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712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—770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年），字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子美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，自号少陵野老，唐代伟大的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现实主义诗人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，与李白合称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李杜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。出生于河南巩县，原籍湖北襄阳。为了与另两位诗人李商隐与杜牧即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小李杜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区别，杜甫与李白又合称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大李杜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，杜甫也常被称为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老杜</a:t>
            </a:r>
            <a:r>
              <a:rPr lang="en-US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zh-CN" sz="28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b="90000" l="10000" r="90000" 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9655" y="1920875"/>
            <a:ext cx="3078480" cy="3078480"/>
          </a:xfrm>
          <a:prstGeom prst="rect">
            <a:avLst/>
          </a:prstGeom>
        </p:spPr>
      </p:pic>
    </p:spTree>
    <p:custDataLst>
      <p:tags r:id="rId2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2679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深度探究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277314" y="946859"/>
            <a:ext cx="8288462" cy="390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500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sz="1500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500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：鉴赏尾联的抒情内涵。</a:t>
            </a:r>
            <a:endParaRPr lang="zh-CN" altLang="zh-CN" sz="15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500" kern="100"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明确  </a:t>
            </a:r>
            <a:r>
              <a:rPr lang="zh-CN" altLang="zh-CN" sz="1500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①艰难、潦倒：兼指国家和自身命运。国家动乱，诗人漂泊在外，生活艰难，壮志难酬。</a:t>
            </a:r>
            <a:endParaRPr lang="zh-CN" altLang="zh-CN" sz="1500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500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②苦恨：“苦”：极度；“恨”：遗憾。杜甫此时年事已高，疾病缠身，虽忧国忧民，却无能为力。</a:t>
            </a:r>
            <a:endParaRPr lang="zh-CN" altLang="zh-CN" sz="1500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500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③新停：杜甫是一个爱喝酒的人。昔日的他，喜时喝酒：“白日放歌须纵酒，青春作伴好还乡。”（《闻官军收河南河北》）忧时也喝酒：“重阳独酌杯中酒，抱病起登江上台。”（《九日》）今日的他，想借酒消愁，却因贫病交加，不得不戒酒。如此，愁何以解？无解！只能郁结于胸。苍老的杜甫久久不能释怀，一直积郁到</a:t>
            </a:r>
            <a:r>
              <a:rPr lang="en-US" altLang="zh-CN" sz="1500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zh-CN" sz="1500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年后生命的终结。</a:t>
            </a:r>
            <a:endParaRPr lang="zh-CN" altLang="zh-CN" sz="1500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500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④浊酒：“浊酒”与“清酒”相对。清酒，乃酒中之冠，冬酿夏熟，属于好酒系列。（金樽清酒斗十千，玉盘珍馐直万钱。——李白《行路难》）浊酒，未提酒糟，酒色浑浊，属于不太好的酒，价钱也便宜。（莫笑农家腊酒浑，丰年留客足鸡豚。——陆游《游山西村》）</a:t>
            </a:r>
            <a:endParaRPr lang="zh-CN" altLang="zh-CN" sz="1500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"/>
            <a:ext cx="9144000" cy="5143500"/>
          </a:xfrm>
          <a:prstGeom prst="rect">
            <a:avLst/>
          </a:prstGeom>
        </p:spPr>
      </p:pic>
      <p:sp>
        <p:nvSpPr>
          <p:cNvPr id="6" name="矩形 5" title=""/>
          <p:cNvSpPr/>
          <p:nvPr>
            <p:custDataLst>
              <p:tags r:id="rId6"/>
            </p:custDataLst>
          </p:nvPr>
        </p:nvSpPr>
        <p:spPr>
          <a:xfrm>
            <a:off x="966788" y="318"/>
            <a:ext cx="7210425" cy="51435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9638" name="文本框 69637" title=""/>
          <p:cNvSpPr txBox="1"/>
          <p:nvPr>
            <p:custDataLst>
              <p:tags r:id="rId7"/>
            </p:custDataLst>
          </p:nvPr>
        </p:nvSpPr>
        <p:spPr>
          <a:xfrm>
            <a:off x="1566862" y="1477743"/>
            <a:ext cx="6181726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ct val="0"/>
              </a:spcAft>
            </a:pPr>
            <a:r>
              <a:rPr lang="zh-CN" altLang="en-US" sz="2100" b="1">
                <a:solidFill>
                  <a:schemeClr val="bg1"/>
                </a:solidFill>
                <a:latin typeface="+mn-ea"/>
                <a:cs typeface="仿宋" panose="02010609060101010101" charset="-122"/>
              </a:rPr>
              <a:t>这首诗以“悲”字为核心，贯穿全诗。诗人由内心伤悲到登高遣悲，由登高遣悲到触景生悲，由触景生悲到借酒消悲，由借酒消悲到倍增新悲。全诗起于“悲”而终于“悲”，悲景悲笔，悲情落笔，真是怎一个“悲”字了得！</a:t>
            </a:r>
            <a:endParaRPr lang="zh-CN" altLang="en-US" sz="2100" b="1">
              <a:solidFill>
                <a:schemeClr val="bg1"/>
              </a:solidFill>
              <a:latin typeface="+mn-ea"/>
              <a:cs typeface="仿宋" panose="02010609060101010101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8" y="4579244"/>
            <a:ext cx="7210425" cy="580079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66788" y="318"/>
            <a:ext cx="7210425" cy="58007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2679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深度探究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3872753" y="1148564"/>
            <a:ext cx="470647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：悲的根源何在？</a:t>
            </a:r>
            <a:endParaRPr lang="zh-CN" altLang="zh-CN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明确 </a:t>
            </a:r>
            <a:r>
              <a:rPr lang="en-US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①常年做客他乡的羁旅之愁；②晚年多病缠身的孤独之感；③战争带来的国难家愁；④白发日渐增多而壮志未酬之虑。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8669" y="946859"/>
            <a:ext cx="6370669" cy="36798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"/>
            <a:ext cx="9144000" cy="5143500"/>
          </a:xfrm>
          <a:prstGeom prst="rect">
            <a:avLst/>
          </a:prstGeom>
        </p:spPr>
      </p:pic>
      <p:sp>
        <p:nvSpPr>
          <p:cNvPr id="6" name="矩形 5" title=""/>
          <p:cNvSpPr/>
          <p:nvPr>
            <p:custDataLst>
              <p:tags r:id="rId6"/>
            </p:custDataLst>
          </p:nvPr>
        </p:nvSpPr>
        <p:spPr>
          <a:xfrm>
            <a:off x="966788" y="318"/>
            <a:ext cx="7210425" cy="51435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9638" name="文本框 69637" title=""/>
          <p:cNvSpPr txBox="1"/>
          <p:nvPr>
            <p:custDataLst>
              <p:tags r:id="rId7"/>
            </p:custDataLst>
          </p:nvPr>
        </p:nvSpPr>
        <p:spPr>
          <a:xfrm>
            <a:off x="2103575" y="1107326"/>
            <a:ext cx="6181726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ct val="0"/>
              </a:spcAft>
            </a:pP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杜甫的“悲”是什么样的“悲”？</a:t>
            </a:r>
            <a:endParaRPr lang="en-US" altLang="zh-CN" sz="2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  <a:p>
            <a:pPr indent="457200">
              <a:lnSpc>
                <a:spcPct val="150000"/>
              </a:lnSpc>
              <a:spcAft>
                <a:spcPct val="0"/>
              </a:spcAft>
            </a:pPr>
            <a:endParaRPr lang="en-US" altLang="zh-CN" sz="2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8" y="4579244"/>
            <a:ext cx="7210425" cy="580079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66788" y="318"/>
            <a:ext cx="7210425" cy="580079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2286000" y="1895899"/>
            <a:ext cx="4572000" cy="1233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4950" b="1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仿宋" panose="02010609060101010101" charset="-122"/>
              </a:rPr>
              <a:t>悲壮！</a:t>
            </a:r>
            <a:endParaRPr lang="zh-CN" altLang="en-US" sz="4950" b="1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  <a:cs typeface="仿宋" panose="02010609060101010101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2286000" y="3416853"/>
            <a:ext cx="457200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不仅写个人苦难，更忧国忧民，情感是宏大的，胸襟是宽广的。</a:t>
            </a:r>
            <a:endParaRPr lang="zh-CN" altLang="en-US" sz="2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2679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深度探究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3416300" y="946859"/>
            <a:ext cx="5149476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kern="1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：这首诗塑造了一个怎样的诗人形象？</a:t>
            </a:r>
            <a:endParaRPr lang="zh-CN" altLang="zh-CN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明确 </a:t>
            </a:r>
            <a:r>
              <a:rPr lang="en-US" altLang="zh-CN" kern="100"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zh-CN" kern="100">
                <a:solidFill>
                  <a:srgbClr val="C00000"/>
                </a:solidFill>
                <a:effectLst/>
                <a:latin typeface="宋体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这首诗通过诗人登高的所见所闻所感，描绘了大江边的深秋景象，又有长年作客异乡的羁旅之愁，晚年多病的孤独之感，战争带来的国难家仇和日渐增多的白发，抒发了诗人对艰难身世的感慨，展现了一位穷困潦倒、漂泊无依、忧国忧民的诗人形象。</a:t>
            </a:r>
            <a:endParaRPr lang="zh-CN" altLang="zh-CN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6245" y="946859"/>
            <a:ext cx="6370669" cy="36798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6255" b="18019"/>
          <a:stretch>
            <a:fillRect/>
          </a:stretch>
        </p:blipFill>
        <p:spPr>
          <a:xfrm>
            <a:off x="8358505" y="78105"/>
            <a:ext cx="629285" cy="436245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sp>
        <p:nvSpPr>
          <p:cNvPr id="17" name="圆角矩形 16" title=""/>
          <p:cNvSpPr/>
          <p:nvPr>
            <p:custDataLst>
              <p:tags r:id="rId8"/>
            </p:custDataLst>
          </p:nvPr>
        </p:nvSpPr>
        <p:spPr>
          <a:xfrm>
            <a:off x="133350" y="638175"/>
            <a:ext cx="8551545" cy="3724275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l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五十六字，如海底珊瑚，瘦劲难名，沉深莫测，而精光万丈，力量万钧。</a:t>
            </a: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当为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古今七言律第一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，不必为唐人七言律第也。                               </a:t>
            </a:r>
            <a:endParaRPr lang="en-US" altLang="zh-CN" sz="2400">
              <a:solidFill>
                <a:srgbClr val="4D4D4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r">
              <a:lnSpc>
                <a:spcPct val="150000"/>
              </a:lnSpc>
            </a:pP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——[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明</a:t>
            </a: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] 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胡应麟</a:t>
            </a: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诗薮</a:t>
            </a: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endParaRPr lang="en-US" altLang="zh-CN" sz="2400">
              <a:solidFill>
                <a:srgbClr val="4D4D4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l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高浑一气，古今独步，当为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杜集七言律诗第一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solidFill>
                <a:srgbClr val="4D4D4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r">
              <a:lnSpc>
                <a:spcPct val="150000"/>
              </a:lnSpc>
            </a:pP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——[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清</a:t>
            </a: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] 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杨伦</a:t>
            </a: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杜诗镜铨</a:t>
            </a:r>
            <a:r>
              <a:rPr lang="en-US" altLang="zh-CN" sz="2400">
                <a:solidFill>
                  <a:srgbClr val="4D4D4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endParaRPr lang="en-US" altLang="zh-CN" sz="2400">
              <a:solidFill>
                <a:srgbClr val="4D4D4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l">
              <a:lnSpc>
                <a:spcPct val="150000"/>
              </a:lnSpc>
            </a:pPr>
            <a:endParaRPr lang="en-US" altLang="zh-CN" sz="2400">
              <a:solidFill>
                <a:srgbClr val="4D4D4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图片 15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14210" r="58785"/>
          <a:stretch>
            <a:fillRect/>
          </a:stretch>
        </p:blipFill>
        <p:spPr>
          <a:xfrm>
            <a:off x="0" y="3241040"/>
            <a:ext cx="2718435" cy="2063750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58556"/>
          <a:stretch>
            <a:fillRect/>
          </a:stretch>
        </p:blipFill>
        <p:spPr>
          <a:xfrm>
            <a:off x="5697855" y="2332990"/>
            <a:ext cx="3789680" cy="333375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39090" y="3491230"/>
            <a:ext cx="10425430" cy="380111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6255" b="18019"/>
          <a:stretch>
            <a:fillRect/>
          </a:stretch>
        </p:blipFill>
        <p:spPr>
          <a:xfrm>
            <a:off x="7194550" y="334645"/>
            <a:ext cx="1771650" cy="1121410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1895" t="17869" r="49797" b="19478"/>
          <a:stretch>
            <a:fillRect/>
          </a:stretch>
        </p:blipFill>
        <p:spPr>
          <a:xfrm>
            <a:off x="2435860" y="180340"/>
            <a:ext cx="573405" cy="527685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237095" y="3964305"/>
            <a:ext cx="795020" cy="53530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11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4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一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5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背 景 与 意 义</a:t>
            </a:r>
            <a:endParaRPr lang="zh-CN" altLang="en-US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14" name="组合 13" title=""/>
          <p:cNvGrpSpPr/>
          <p:nvPr>
            <p:custDataLst>
              <p:tags r:id="rId16"/>
            </p:custDataLst>
          </p:nvPr>
        </p:nvGrpSpPr>
        <p:grpSpPr>
          <a:xfrm>
            <a:off x="722630" y="1539875"/>
            <a:ext cx="1296035" cy="1167765"/>
            <a:chOff x="13231" y="4208"/>
            <a:chExt cx="2041" cy="1839"/>
          </a:xfrm>
        </p:grpSpPr>
        <p:grpSp>
          <p:nvGrpSpPr>
            <p:cNvPr id="59" name="组合 58"/>
            <p:cNvGrpSpPr/>
            <p:nvPr>
              <p:custDataLst>
                <p:tags r:id="rId17"/>
              </p:custDataLst>
            </p:nvPr>
          </p:nvGrpSpPr>
          <p:grpSpPr>
            <a:xfrm>
              <a:off x="13353" y="4208"/>
              <a:ext cx="1839" cy="1839"/>
              <a:chOff x="2719446" y="4412974"/>
              <a:chExt cx="637960" cy="637960"/>
            </a:xfrm>
          </p:grpSpPr>
          <p:sp>
            <p:nvSpPr>
              <p:cNvPr id="60" name="椭圆 59"/>
              <p:cNvSpPr/>
              <p:nvPr>
                <p:custDataLst>
                  <p:tags r:id="rId18"/>
                </p:custDataLst>
              </p:nvPr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rgbClr val="E8C2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endParaRPr>
              </a:p>
            </p:txBody>
          </p:sp>
          <p:sp>
            <p:nvSpPr>
              <p:cNvPr id="61" name="椭圆 60"/>
              <p:cNvSpPr/>
              <p:nvPr>
                <p:custDataLst>
                  <p:tags r:id="rId19"/>
                </p:custDataLst>
              </p:nvPr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rgbClr val="E8C2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endParaRPr>
              </a:p>
            </p:txBody>
          </p:sp>
        </p:grpSp>
        <p:sp>
          <p:nvSpPr>
            <p:cNvPr id="62" name="文本框 61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3231" y="4668"/>
              <a:ext cx="2041" cy="91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方正楷体简体" panose="03000509000000000000" charset="-122"/>
                </a:rPr>
                <a:t>添加</a:t>
              </a:r>
              <a:endPara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方正楷体简体" panose="03000509000000000000" charset="-122"/>
              </a:endParaRPr>
            </a:p>
            <a:p>
              <a:pPr algn="ctr" eaLnBrk="1" hangingPunct="1"/>
              <a:r>
                <a:rPr lang="zh-CN" altLang="en-US" sz="12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方正楷体简体" panose="03000509000000000000" charset="-122"/>
                </a:rPr>
                <a:t>标题</a:t>
              </a:r>
              <a:r>
                <a:rPr lang="zh-CN" altLang="en-US" sz="2000">
                  <a:solidFill>
                    <a:schemeClr val="tx1"/>
                  </a:solidFill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rPr>
                <a:t> </a:t>
              </a:r>
              <a:endParaRPr lang="zh-CN" altLang="en-US" sz="200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endParaRPr>
            </a:p>
          </p:txBody>
        </p:sp>
      </p:grpSp>
      <p:grpSp>
        <p:nvGrpSpPr>
          <p:cNvPr id="15" name="组合 14" title=""/>
          <p:cNvGrpSpPr/>
          <p:nvPr>
            <p:custDataLst>
              <p:tags r:id="rId21"/>
            </p:custDataLst>
          </p:nvPr>
        </p:nvGrpSpPr>
        <p:grpSpPr>
          <a:xfrm>
            <a:off x="2820035" y="1539875"/>
            <a:ext cx="1296035" cy="1167765"/>
            <a:chOff x="13231" y="4208"/>
            <a:chExt cx="2041" cy="1839"/>
          </a:xfrm>
        </p:grpSpPr>
        <p:grpSp>
          <p:nvGrpSpPr>
            <p:cNvPr id="16" name="组合 15"/>
            <p:cNvGrpSpPr/>
            <p:nvPr>
              <p:custDataLst>
                <p:tags r:id="rId22"/>
              </p:custDataLst>
            </p:nvPr>
          </p:nvGrpSpPr>
          <p:grpSpPr>
            <a:xfrm>
              <a:off x="13353" y="4208"/>
              <a:ext cx="1839" cy="1839"/>
              <a:chOff x="2719446" y="4412974"/>
              <a:chExt cx="637960" cy="637960"/>
            </a:xfrm>
          </p:grpSpPr>
          <p:sp>
            <p:nvSpPr>
              <p:cNvPr id="17" name="椭圆 16"/>
              <p:cNvSpPr/>
              <p:nvPr>
                <p:custDataLst>
                  <p:tags r:id="rId23"/>
                </p:custDataLst>
              </p:nvPr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rgbClr val="E8C2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24"/>
                </p:custDataLst>
              </p:nvPr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rgbClr val="E8C2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endParaRPr>
              </a:p>
            </p:txBody>
          </p:sp>
        </p:grpSp>
        <p:sp>
          <p:nvSpPr>
            <p:cNvPr id="20" name="文本框 19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3231" y="4668"/>
              <a:ext cx="2041" cy="91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方正楷体简体" panose="03000509000000000000" charset="-122"/>
                </a:rPr>
                <a:t>添加</a:t>
              </a:r>
              <a:endPara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方正楷体简体" panose="03000509000000000000" charset="-122"/>
              </a:endParaRPr>
            </a:p>
            <a:p>
              <a:pPr algn="ctr" eaLnBrk="1" hangingPunct="1"/>
              <a:r>
                <a:rPr lang="zh-CN" altLang="en-US" sz="12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方正楷体简体" panose="03000509000000000000" charset="-122"/>
                </a:rPr>
                <a:t>标题</a:t>
              </a:r>
              <a:r>
                <a:rPr lang="zh-CN" altLang="en-US" sz="2000">
                  <a:solidFill>
                    <a:schemeClr val="tx1"/>
                  </a:solidFill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rPr>
                <a:t> </a:t>
              </a:r>
              <a:endParaRPr lang="zh-CN" altLang="en-US" sz="200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endParaRPr>
            </a:p>
          </p:txBody>
        </p:sp>
      </p:grpSp>
      <p:grpSp>
        <p:nvGrpSpPr>
          <p:cNvPr id="21" name="组合 20" title=""/>
          <p:cNvGrpSpPr/>
          <p:nvPr>
            <p:custDataLst>
              <p:tags r:id="rId26"/>
            </p:custDataLst>
          </p:nvPr>
        </p:nvGrpSpPr>
        <p:grpSpPr>
          <a:xfrm>
            <a:off x="4996180" y="1539875"/>
            <a:ext cx="1296035" cy="1167765"/>
            <a:chOff x="13231" y="4208"/>
            <a:chExt cx="2041" cy="1839"/>
          </a:xfrm>
        </p:grpSpPr>
        <p:grpSp>
          <p:nvGrpSpPr>
            <p:cNvPr id="24" name="组合 23"/>
            <p:cNvGrpSpPr/>
            <p:nvPr>
              <p:custDataLst>
                <p:tags r:id="rId27"/>
              </p:custDataLst>
            </p:nvPr>
          </p:nvGrpSpPr>
          <p:grpSpPr>
            <a:xfrm>
              <a:off x="13353" y="4208"/>
              <a:ext cx="1839" cy="1839"/>
              <a:chOff x="2719446" y="4412974"/>
              <a:chExt cx="637960" cy="637960"/>
            </a:xfrm>
          </p:grpSpPr>
          <p:sp>
            <p:nvSpPr>
              <p:cNvPr id="26" name="椭圆 25"/>
              <p:cNvSpPr/>
              <p:nvPr>
                <p:custDataLst>
                  <p:tags r:id="rId28"/>
                </p:custDataLst>
              </p:nvPr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rgbClr val="E8C2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endParaRPr>
              </a:p>
            </p:txBody>
          </p:sp>
          <p:sp>
            <p:nvSpPr>
              <p:cNvPr id="27" name="椭圆 26"/>
              <p:cNvSpPr/>
              <p:nvPr>
                <p:custDataLst>
                  <p:tags r:id="rId29"/>
                </p:custDataLst>
              </p:nvPr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rgbClr val="E8C2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endParaRPr>
              </a:p>
            </p:txBody>
          </p:sp>
        </p:grpSp>
        <p:sp>
          <p:nvSpPr>
            <p:cNvPr id="28" name="文本框 27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13231" y="4668"/>
              <a:ext cx="2041" cy="91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方正楷体简体" panose="03000509000000000000" charset="-122"/>
                </a:rPr>
                <a:t>添加</a:t>
              </a:r>
              <a:endPara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方正楷体简体" panose="03000509000000000000" charset="-122"/>
              </a:endParaRPr>
            </a:p>
            <a:p>
              <a:pPr algn="ctr" eaLnBrk="1" hangingPunct="1"/>
              <a:r>
                <a:rPr lang="zh-CN" altLang="en-US" sz="12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方正楷体简体" panose="03000509000000000000" charset="-122"/>
                </a:rPr>
                <a:t>标题</a:t>
              </a:r>
              <a:r>
                <a:rPr lang="zh-CN" altLang="en-US" sz="2000">
                  <a:solidFill>
                    <a:schemeClr val="tx1"/>
                  </a:solidFill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rPr>
                <a:t> </a:t>
              </a:r>
              <a:endParaRPr lang="zh-CN" altLang="en-US" sz="200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endParaRPr>
            </a:p>
          </p:txBody>
        </p:sp>
      </p:grpSp>
      <p:grpSp>
        <p:nvGrpSpPr>
          <p:cNvPr id="29" name="组合 28" title=""/>
          <p:cNvGrpSpPr/>
          <p:nvPr>
            <p:custDataLst>
              <p:tags r:id="rId31"/>
            </p:custDataLst>
          </p:nvPr>
        </p:nvGrpSpPr>
        <p:grpSpPr>
          <a:xfrm>
            <a:off x="6978650" y="1539875"/>
            <a:ext cx="1296035" cy="1167765"/>
            <a:chOff x="13231" y="4208"/>
            <a:chExt cx="2041" cy="1839"/>
          </a:xfrm>
        </p:grpSpPr>
        <p:grpSp>
          <p:nvGrpSpPr>
            <p:cNvPr id="30" name="组合 29"/>
            <p:cNvGrpSpPr/>
            <p:nvPr>
              <p:custDataLst>
                <p:tags r:id="rId32"/>
              </p:custDataLst>
            </p:nvPr>
          </p:nvGrpSpPr>
          <p:grpSpPr>
            <a:xfrm>
              <a:off x="13353" y="4208"/>
              <a:ext cx="1839" cy="1839"/>
              <a:chOff x="2719446" y="4412974"/>
              <a:chExt cx="637960" cy="637960"/>
            </a:xfrm>
          </p:grpSpPr>
          <p:sp>
            <p:nvSpPr>
              <p:cNvPr id="31" name="椭圆 30"/>
              <p:cNvSpPr/>
              <p:nvPr>
                <p:custDataLst>
                  <p:tags r:id="rId33"/>
                </p:custDataLst>
              </p:nvPr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rgbClr val="E8C2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endParaRPr>
              </a:p>
            </p:txBody>
          </p:sp>
          <p:sp>
            <p:nvSpPr>
              <p:cNvPr id="32" name="椭圆 31"/>
              <p:cNvSpPr/>
              <p:nvPr>
                <p:custDataLst>
                  <p:tags r:id="rId34"/>
                </p:custDataLst>
              </p:nvPr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rgbClr val="E8C2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endParaRPr>
              </a:p>
            </p:txBody>
          </p:sp>
        </p:grpSp>
        <p:sp>
          <p:nvSpPr>
            <p:cNvPr id="33" name="文本框 32"/>
            <p:cNvSpPr txBox="1"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13231" y="4668"/>
              <a:ext cx="2041" cy="91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方正楷体简体" panose="03000509000000000000" charset="-122"/>
                </a:rPr>
                <a:t>添加</a:t>
              </a:r>
              <a:endPara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方正楷体简体" panose="03000509000000000000" charset="-122"/>
              </a:endParaRPr>
            </a:p>
            <a:p>
              <a:pPr algn="ctr" eaLnBrk="1" hangingPunct="1"/>
              <a:r>
                <a:rPr lang="zh-CN" altLang="en-US" sz="12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方正楷体简体" panose="03000509000000000000" charset="-122"/>
                </a:rPr>
                <a:t>标题</a:t>
              </a:r>
              <a:r>
                <a:rPr lang="zh-CN" altLang="en-US" sz="2000">
                  <a:solidFill>
                    <a:schemeClr val="tx1"/>
                  </a:solidFill>
                  <a:latin typeface="方正楷体简体" panose="03000509000000000000" charset="-122"/>
                  <a:ea typeface="方正楷体简体" panose="03000509000000000000" charset="-122"/>
                  <a:cs typeface="方正楷体简体" panose="03000509000000000000" charset="-122"/>
                </a:rPr>
                <a:t> </a:t>
              </a:r>
              <a:endParaRPr lang="zh-CN" altLang="en-US" sz="200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endParaRPr>
            </a:p>
          </p:txBody>
        </p:sp>
      </p:grpSp>
      <p:sp>
        <p:nvSpPr>
          <p:cNvPr id="34" name="矩形 33" title=""/>
          <p:cNvSpPr/>
          <p:nvPr>
            <p:custDataLst>
              <p:tags r:id="rId36"/>
            </p:custDataLst>
          </p:nvPr>
        </p:nvSpPr>
        <p:spPr>
          <a:xfrm>
            <a:off x="387350" y="3011805"/>
            <a:ext cx="1975485" cy="5530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单击此处添加文字阐述，添加简短问题说明文字，具体说明文字在此处题</a:t>
            </a:r>
            <a:endParaRPr lang="zh-CN" altLang="en-US" sz="1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5" name="矩形 34" title=""/>
          <p:cNvSpPr/>
          <p:nvPr>
            <p:custDataLst>
              <p:tags r:id="rId37"/>
            </p:custDataLst>
          </p:nvPr>
        </p:nvSpPr>
        <p:spPr>
          <a:xfrm>
            <a:off x="2466975" y="3011805"/>
            <a:ext cx="1975485" cy="5530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单击此处添加文字阐述，添加简短问题说明文字，具体说明文字在此处题</a:t>
            </a:r>
            <a:endParaRPr lang="zh-CN" altLang="en-US" sz="1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6" name="矩形 35" title=""/>
          <p:cNvSpPr/>
          <p:nvPr>
            <p:custDataLst>
              <p:tags r:id="rId38"/>
            </p:custDataLst>
          </p:nvPr>
        </p:nvSpPr>
        <p:spPr>
          <a:xfrm>
            <a:off x="4605655" y="3011805"/>
            <a:ext cx="1975485" cy="5530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单击此处添加文字阐述，添加简短问题说明文字，具体说明文字在此处题</a:t>
            </a:r>
            <a:endParaRPr lang="zh-CN" altLang="en-US" sz="1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7" name="矩形 36" title=""/>
          <p:cNvSpPr/>
          <p:nvPr>
            <p:custDataLst>
              <p:tags r:id="rId39"/>
            </p:custDataLst>
          </p:nvPr>
        </p:nvSpPr>
        <p:spPr>
          <a:xfrm>
            <a:off x="6746240" y="3011805"/>
            <a:ext cx="1975485" cy="5530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单击此处添加文字阐述，添加简短问题说明文字，具体说明文字在此处题</a:t>
            </a:r>
            <a:endParaRPr lang="zh-CN" altLang="en-US" sz="1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4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4" grpId="1"/>
      <p:bldP spid="35" grpId="1"/>
      <p:bldP spid="36" grpId="1"/>
      <p:bldP spid="37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2679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现实主义诗人</a:t>
            </a:r>
            <a:r>
              <a:rPr kumimoji="1" lang="en-US" altLang="zh-CN" sz="2100" b="1">
                <a:solidFill>
                  <a:srgbClr val="4D4D4D"/>
                </a:solidFill>
              </a:rPr>
              <a:t>--</a:t>
            </a:r>
            <a:r>
              <a:rPr kumimoji="1" lang="zh-CN" altLang="en-US" sz="2100" b="1">
                <a:solidFill>
                  <a:srgbClr val="4D4D4D"/>
                </a:solidFill>
              </a:rPr>
              <a:t>杜甫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graphicFrame>
        <p:nvGraphicFramePr>
          <p:cNvPr id="4" name="表格 3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262890" y="598170"/>
          <a:ext cx="8725535" cy="4081780"/>
        </p:xfrm>
        <a:graphic>
          <a:graphicData uri="http://schemas.openxmlformats.org/drawingml/2006/table">
            <a:tbl>
              <a:tblPr firstRow="1" firstCol="1" bandRow="1"/>
              <a:tblGrid>
                <a:gridCol w="1212215"/>
                <a:gridCol w="7513320"/>
              </a:tblGrid>
              <a:tr h="407035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杜甫诗作</a:t>
                      </a:r>
                      <a:endParaRPr lang="zh-CN" sz="2000" b="1" kern="100">
                        <a:solidFill>
                          <a:schemeClr val="bg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9820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204787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风格特色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沉郁顿挫</a:t>
                      </a:r>
                      <a:endParaRPr lang="zh-CN" sz="2000" b="1" kern="100">
                        <a:solidFill>
                          <a:srgbClr val="FF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“沉郁”指思想内容。“沉”即“深”，指内容的深刻、深广、深厚。“郁”即“积”，指内容的真实、凝重、含蓄。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“顿挫”则指艺术形式。指遣词用句的停顿转折。情感的千回百折、节奏的徐疾相间、音调的抑扬顿挫、旋律的跌宕起落，形成了“顿挫”音乐美。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687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思想内容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①反映民生疾苦，表现对人民的同情。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②忧国忧民，表现出深挚的爱国情感。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③揭露统治阶级的荒淫腐朽，表现强烈的憎恶之情。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④歌咏自然景物，抒写亲友之间的深厚情谊。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图片 1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16255" b="18019"/>
          <a:stretch>
            <a:fillRect/>
          </a:stretch>
        </p:blipFill>
        <p:spPr>
          <a:xfrm>
            <a:off x="6412865" y="0"/>
            <a:ext cx="2616835" cy="16567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6000" contrast="18000"/>
          </a:blip>
          <a:stretch>
            <a:fillRect/>
          </a:stretch>
        </p:blipFill>
        <p:spPr>
          <a:xfrm>
            <a:off x="0" y="-2935605"/>
            <a:ext cx="10425430" cy="3801110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1895" t="17869" r="49797" b="19478"/>
          <a:stretch>
            <a:fillRect/>
          </a:stretch>
        </p:blipFill>
        <p:spPr>
          <a:xfrm>
            <a:off x="2435860" y="180340"/>
            <a:ext cx="573405" cy="52768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7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一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1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背 景 与 意 义</a:t>
            </a:r>
            <a:endParaRPr lang="zh-CN" altLang="en-US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9" name="组合 8" title=""/>
          <p:cNvGrpSpPr/>
          <p:nvPr>
            <p:custDataLst>
              <p:tags r:id="rId12"/>
            </p:custDataLst>
          </p:nvPr>
        </p:nvGrpSpPr>
        <p:grpSpPr>
          <a:xfrm>
            <a:off x="899795" y="1051560"/>
            <a:ext cx="2233930" cy="3685540"/>
            <a:chOff x="1417" y="1656"/>
            <a:chExt cx="3518" cy="5804"/>
          </a:xfrm>
        </p:grpSpPr>
        <p:sp>
          <p:nvSpPr>
            <p:cNvPr id="6" name="圆角矩形 5"/>
            <p:cNvSpPr/>
            <p:nvPr>
              <p:custDataLst>
                <p:tags r:id="rId13"/>
              </p:custDataLst>
            </p:nvPr>
          </p:nvSpPr>
          <p:spPr>
            <a:xfrm>
              <a:off x="1417" y="1656"/>
              <a:ext cx="3518" cy="58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8C2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未标题-1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rcRect l="63743"/>
            <a:stretch>
              <a:fillRect/>
            </a:stretch>
          </p:blipFill>
          <p:spPr>
            <a:xfrm flipH="1">
              <a:off x="1417" y="4836"/>
              <a:ext cx="2869" cy="2624"/>
            </a:xfrm>
            <a:prstGeom prst="rect">
              <a:avLst/>
            </a:prstGeom>
          </p:spPr>
        </p:pic>
        <p:sp>
          <p:nvSpPr>
            <p:cNvPr id="7" name="TextBox 21"/>
            <p:cNvSpPr txBox="1"/>
            <p:nvPr>
              <p:custDataLst>
                <p:tags r:id="rId16"/>
              </p:custDataLst>
            </p:nvPr>
          </p:nvSpPr>
          <p:spPr>
            <a:xfrm>
              <a:off x="1959" y="3333"/>
              <a:ext cx="2384" cy="17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/>
              <a:r>
                <a:rPr lang="zh-CN" altLang="en-US" sz="1200">
                  <a:ln>
                    <a:noFill/>
                  </a:ln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200" smtClean="0">
                  <a:ln>
                    <a:noFill/>
                  </a:ln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问题</a:t>
              </a:r>
              <a:endParaRPr lang="zh-CN" altLang="en-US" sz="1200" smtClean="0">
                <a:ln>
                  <a:noFill/>
                </a:ln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8" name="Rectangle 62"/>
            <p:cNvSpPr/>
            <p:nvPr>
              <p:custDataLst>
                <p:tags r:id="rId17"/>
              </p:custDataLst>
            </p:nvPr>
          </p:nvSpPr>
          <p:spPr>
            <a:xfrm>
              <a:off x="2388" y="2507"/>
              <a:ext cx="1448" cy="43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b="1" smtClean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文本标题</a:t>
              </a:r>
              <a:endParaRPr lang="zh-CN" altLang="en-US" sz="18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grpSp>
        <p:nvGrpSpPr>
          <p:cNvPr id="10" name="组合 9" title=""/>
          <p:cNvGrpSpPr/>
          <p:nvPr>
            <p:custDataLst>
              <p:tags r:id="rId18"/>
            </p:custDataLst>
          </p:nvPr>
        </p:nvGrpSpPr>
        <p:grpSpPr>
          <a:xfrm>
            <a:off x="3642995" y="1051560"/>
            <a:ext cx="2233930" cy="3685540"/>
            <a:chOff x="1417" y="1656"/>
            <a:chExt cx="3518" cy="5804"/>
          </a:xfrm>
        </p:grpSpPr>
        <p:sp>
          <p:nvSpPr>
            <p:cNvPr id="18" name="圆角矩形 17"/>
            <p:cNvSpPr/>
            <p:nvPr>
              <p:custDataLst>
                <p:tags r:id="rId19"/>
              </p:custDataLst>
            </p:nvPr>
          </p:nvSpPr>
          <p:spPr>
            <a:xfrm>
              <a:off x="1417" y="1656"/>
              <a:ext cx="3518" cy="58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8C2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 descr="未标题-1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4"/>
            <a:srcRect l="63743"/>
            <a:stretch>
              <a:fillRect/>
            </a:stretch>
          </p:blipFill>
          <p:spPr>
            <a:xfrm flipH="1">
              <a:off x="1417" y="4836"/>
              <a:ext cx="2869" cy="2624"/>
            </a:xfrm>
            <a:prstGeom prst="rect">
              <a:avLst/>
            </a:prstGeom>
          </p:spPr>
        </p:pic>
        <p:sp>
          <p:nvSpPr>
            <p:cNvPr id="38" name="TextBox 21"/>
            <p:cNvSpPr txBox="1"/>
            <p:nvPr>
              <p:custDataLst>
                <p:tags r:id="rId21"/>
              </p:custDataLst>
            </p:nvPr>
          </p:nvSpPr>
          <p:spPr>
            <a:xfrm>
              <a:off x="1959" y="3333"/>
              <a:ext cx="2384" cy="17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/>
              <a:r>
                <a:rPr lang="zh-CN" altLang="en-US" sz="1200">
                  <a:ln>
                    <a:noFill/>
                  </a:ln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200" smtClean="0">
                  <a:ln>
                    <a:noFill/>
                  </a:ln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问题</a:t>
              </a:r>
              <a:endParaRPr lang="zh-CN" altLang="en-US" sz="1200" smtClean="0">
                <a:ln>
                  <a:noFill/>
                </a:ln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39" name="Rectangle 62"/>
            <p:cNvSpPr/>
            <p:nvPr>
              <p:custDataLst>
                <p:tags r:id="rId22"/>
              </p:custDataLst>
            </p:nvPr>
          </p:nvSpPr>
          <p:spPr>
            <a:xfrm>
              <a:off x="2388" y="2507"/>
              <a:ext cx="1448" cy="43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b="1" smtClean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文本标题</a:t>
              </a:r>
              <a:endParaRPr lang="zh-CN" altLang="en-US" sz="18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grpSp>
        <p:nvGrpSpPr>
          <p:cNvPr id="40" name="组合 39" title=""/>
          <p:cNvGrpSpPr/>
          <p:nvPr>
            <p:custDataLst>
              <p:tags r:id="rId23"/>
            </p:custDataLst>
          </p:nvPr>
        </p:nvGrpSpPr>
        <p:grpSpPr>
          <a:xfrm>
            <a:off x="6182360" y="1051560"/>
            <a:ext cx="2233930" cy="3685540"/>
            <a:chOff x="1417" y="1656"/>
            <a:chExt cx="3518" cy="5804"/>
          </a:xfrm>
        </p:grpSpPr>
        <p:sp>
          <p:nvSpPr>
            <p:cNvPr id="41" name="圆角矩形 40"/>
            <p:cNvSpPr/>
            <p:nvPr>
              <p:custDataLst>
                <p:tags r:id="rId24"/>
              </p:custDataLst>
            </p:nvPr>
          </p:nvSpPr>
          <p:spPr>
            <a:xfrm>
              <a:off x="1417" y="1656"/>
              <a:ext cx="3518" cy="58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8C2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 descr="未标题-1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14"/>
            <a:srcRect l="63743"/>
            <a:stretch>
              <a:fillRect/>
            </a:stretch>
          </p:blipFill>
          <p:spPr>
            <a:xfrm flipH="1">
              <a:off x="1417" y="4836"/>
              <a:ext cx="2869" cy="2624"/>
            </a:xfrm>
            <a:prstGeom prst="rect">
              <a:avLst/>
            </a:prstGeom>
          </p:spPr>
        </p:pic>
        <p:sp>
          <p:nvSpPr>
            <p:cNvPr id="43" name="TextBox 21"/>
            <p:cNvSpPr txBox="1"/>
            <p:nvPr>
              <p:custDataLst>
                <p:tags r:id="rId26"/>
              </p:custDataLst>
            </p:nvPr>
          </p:nvSpPr>
          <p:spPr>
            <a:xfrm>
              <a:off x="1959" y="3333"/>
              <a:ext cx="2384" cy="17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/>
              <a:r>
                <a:rPr lang="zh-CN" altLang="en-US" sz="1200">
                  <a:ln>
                    <a:noFill/>
                  </a:ln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200" smtClean="0">
                  <a:ln>
                    <a:noFill/>
                  </a:ln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问题</a:t>
              </a:r>
              <a:endParaRPr lang="zh-CN" altLang="en-US" sz="1200" smtClean="0">
                <a:ln>
                  <a:noFill/>
                </a:ln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44" name="Rectangle 62"/>
            <p:cNvSpPr/>
            <p:nvPr>
              <p:custDataLst>
                <p:tags r:id="rId27"/>
              </p:custDataLst>
            </p:nvPr>
          </p:nvSpPr>
          <p:spPr>
            <a:xfrm>
              <a:off x="2388" y="2507"/>
              <a:ext cx="1448" cy="43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b="1" smtClean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</a:rPr>
                <a:t>文本标题</a:t>
              </a:r>
              <a:endParaRPr lang="zh-CN" altLang="en-US" sz="18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</p:spTree>
    <p:custDataLst>
      <p:tags r:id="rId2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83330" y="1497330"/>
            <a:ext cx="13194030" cy="4810125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6255" b="18019"/>
          <a:stretch>
            <a:fillRect/>
          </a:stretch>
        </p:blipFill>
        <p:spPr>
          <a:xfrm>
            <a:off x="723900" y="839470"/>
            <a:ext cx="1771650" cy="1121410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1895" t="17869" r="49797" b="19478"/>
          <a:stretch>
            <a:fillRect/>
          </a:stretch>
        </p:blipFill>
        <p:spPr>
          <a:xfrm>
            <a:off x="6847840" y="839470"/>
            <a:ext cx="573405" cy="527685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52460" y="0"/>
            <a:ext cx="795020" cy="535305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3999230" y="811530"/>
            <a:ext cx="551815" cy="34131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过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程 与 方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法</a:t>
            </a:r>
            <a:endParaRPr lang="zh-CN" altLang="en-US"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5" name="图片 2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451860" y="560070"/>
            <a:ext cx="523875" cy="525780"/>
          </a:xfrm>
          <a:prstGeom prst="rect">
            <a:avLst/>
          </a:prstGeom>
        </p:spPr>
      </p:pic>
      <p:grpSp>
        <p:nvGrpSpPr>
          <p:cNvPr id="5" name="组合 4" title=""/>
          <p:cNvGrpSpPr/>
          <p:nvPr>
            <p:custDataLst>
              <p:tags r:id="rId14"/>
            </p:custDataLst>
          </p:nvPr>
        </p:nvGrpSpPr>
        <p:grpSpPr>
          <a:xfrm>
            <a:off x="3483610" y="1216025"/>
            <a:ext cx="538480" cy="606425"/>
            <a:chOff x="7683" y="1658"/>
            <a:chExt cx="848" cy="955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7698" y="1658"/>
              <a:ext cx="833" cy="95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7"/>
              </p:custDataLst>
            </p:nvPr>
          </p:nvSpPr>
          <p:spPr>
            <a:xfrm>
              <a:off x="7683" y="1818"/>
              <a:ext cx="82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>
                  <a:ln>
                    <a:noFill/>
                  </a:ln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</a:rPr>
                <a:t>橙橙子著</a:t>
              </a:r>
              <a:endParaRPr lang="en-US" altLang="zh-CN" sz="900">
                <a:ln>
                  <a:noFill/>
                </a:ln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9" name="文本框 8" title=""/>
          <p:cNvSpPr txBox="1"/>
          <p:nvPr>
            <p:custDataLst>
              <p:tags r:id="rId18"/>
            </p:custDataLst>
          </p:nvPr>
        </p:nvSpPr>
        <p:spPr>
          <a:xfrm>
            <a:off x="3491230" y="669290"/>
            <a:ext cx="326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二</a:t>
            </a:r>
            <a:endParaRPr lang="zh-CN" altLang="en-US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9"/>
            </p:custDataLst>
          </p:nvPr>
        </p:nvSpPr>
        <p:spPr>
          <a:xfrm>
            <a:off x="4568825" y="1040130"/>
            <a:ext cx="490220" cy="1938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点击此处添加你的小标题</a:t>
            </a:r>
            <a:r>
              <a:rPr lang="en-US" altLang="zh-CN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对大标</a:t>
            </a:r>
            <a:r>
              <a:rPr lang="zh-CN" altLang="en-US" sz="1000">
                <a:latin typeface="仿宋" panose="02010609060101010101" charset="-122"/>
                <a:ea typeface="仿宋" panose="02010609060101010101" charset="-122"/>
              </a:rPr>
              <a:t>题进行解释</a:t>
            </a:r>
            <a:endParaRPr lang="zh-CN" altLang="en-US" sz="1000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2679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显赫的家境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561192" y="870077"/>
            <a:ext cx="8021616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00000"/>
              </a:lnSpc>
            </a:pPr>
            <a:r>
              <a:rPr lang="zh-CN" sz="2000" b="1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远祖为汉武帝时期有名的酷吏杜周，祖父杜审言。杜甫与唐代另一大诗人即“小李杜”的杜牧同为晋代大学者、名将杜预之后，不过两支派甚远。祖籍襄阳（今属湖北），曾祖父杜依艺为巩县令，遂居巩县（今属河南）。杜甫出自杜预次子杜耽，而杜牧出自杜预少子杜尹。杜甫于唐玄宗先天元年（712年）生于巩县。母亲崔氏，在杜甫年幼时就故去。崔家也是有名望的世家大族，他一生中曾多次和亲疏不等的舅父、表弟相遇。</a:t>
            </a:r>
            <a:endParaRPr lang="zh-CN" sz="2000" b="1" kern="1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 algn="just">
              <a:lnSpc>
                <a:spcPct val="100000"/>
              </a:lnSpc>
            </a:pPr>
            <a:r>
              <a:rPr lang="zh-CN" sz="2000" b="1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杜甫青少年时因</a:t>
            </a:r>
            <a:r>
              <a:rPr lang="zh-CN" sz="2000" b="1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家庭环境优越</a:t>
            </a:r>
            <a:r>
              <a:rPr lang="zh-CN" sz="2000" b="1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此过着较为安定富足的生活。他自小好学，七岁能作诗，“七龄思即壮，开口咏凤凰”，有志于“致君尧舜上，再使风俗淳”。他少年时也很顽皮，“忆年十五心尚孩，健如黄犊走复来。庭前八月梨枣熟，一日上树能千回”。</a:t>
            </a:r>
            <a:endParaRPr lang="zh-CN" sz="2000" b="1" kern="1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16255" b="18019"/>
          <a:stretch>
            <a:fillRect/>
          </a:stretch>
        </p:blipFill>
        <p:spPr>
          <a:xfrm>
            <a:off x="6412865" y="0"/>
            <a:ext cx="2616835" cy="16567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245" y="-1623060"/>
            <a:ext cx="9169400" cy="356489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6255" b="18019"/>
          <a:stretch>
            <a:fillRect/>
          </a:stretch>
        </p:blipFill>
        <p:spPr>
          <a:xfrm>
            <a:off x="8358505" y="78105"/>
            <a:ext cx="629285" cy="436245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10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3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二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4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过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程 与 方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法</a:t>
            </a:r>
            <a:endParaRPr lang="zh-CN" altLang="en-US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6" name="图片 15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t="14210" r="58785"/>
          <a:stretch>
            <a:fillRect/>
          </a:stretch>
        </p:blipFill>
        <p:spPr>
          <a:xfrm>
            <a:off x="0" y="3241040"/>
            <a:ext cx="2718435" cy="2063750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l="58556"/>
          <a:stretch>
            <a:fillRect/>
          </a:stretch>
        </p:blipFill>
        <p:spPr>
          <a:xfrm>
            <a:off x="5697855" y="2332990"/>
            <a:ext cx="3789680" cy="3333750"/>
          </a:xfrm>
          <a:prstGeom prst="rect">
            <a:avLst/>
          </a:prstGeom>
        </p:spPr>
      </p:pic>
      <p:sp>
        <p:nvSpPr>
          <p:cNvPr id="14" name="文本框 13" title=""/>
          <p:cNvSpPr txBox="1"/>
          <p:nvPr>
            <p:custDataLst>
              <p:tags r:id="rId19"/>
            </p:custDataLst>
          </p:nvPr>
        </p:nvSpPr>
        <p:spPr>
          <a:xfrm>
            <a:off x="2825115" y="2583815"/>
            <a:ext cx="3629660" cy="3480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 defTabSz="1088390">
              <a:lnSpc>
                <a:spcPct val="150000"/>
              </a:lnSpc>
            </a:pPr>
            <a:r>
              <a:rPr lang="zh-CN" altLang="en-US" sz="2800" b="1" baseline="-250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输入你的标题</a:t>
            </a:r>
            <a:endParaRPr lang="zh-CN" altLang="en-US" sz="2800" b="1" baseline="-250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lvl="0" defTabSz="1088390">
              <a:lnSpc>
                <a:spcPct val="150000"/>
              </a:lnSpc>
            </a:pPr>
            <a:r>
              <a:rPr lang="zh-CN" altLang="en-US" baseline="-250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单击此处添加文字阐述，添加简短问题说明文字，具体说明文字在此处添加此处。单击此处添加文字阐述，添加简短问题说明文字，具体说明文字在此处添加此处，单击此处添加文字阐述，添加简短问题说明文字，</a:t>
            </a:r>
            <a:endParaRPr lang="zh-CN" altLang="en-US" baseline="-250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lvl="0" defTabSz="1088390">
              <a:lnSpc>
                <a:spcPct val="150000"/>
              </a:lnSpc>
            </a:pPr>
            <a:endParaRPr lang="zh-CN" altLang="en-US" baseline="-25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defTabSz="1088390">
              <a:lnSpc>
                <a:spcPct val="150000"/>
              </a:lnSpc>
            </a:pPr>
            <a:endParaRPr lang="zh-CN" altLang="en-US" baseline="-25000">
              <a:solidFill>
                <a:srgbClr val="F6E3B9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lvl="0" defTabSz="1088390">
              <a:lnSpc>
                <a:spcPct val="150000"/>
              </a:lnSpc>
            </a:pPr>
            <a:endParaRPr lang="zh-CN" altLang="en-US" baseline="-25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defTabSz="1088390">
              <a:lnSpc>
                <a:spcPct val="150000"/>
              </a:lnSpc>
            </a:pPr>
            <a:endParaRPr lang="zh-CN" altLang="en-US" baseline="-25000">
              <a:solidFill>
                <a:srgbClr val="F6E3B9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lvl="0" defTabSz="1088390">
              <a:lnSpc>
                <a:spcPct val="150000"/>
              </a:lnSpc>
            </a:pPr>
            <a:endParaRPr lang="zh-CN" altLang="en-US" baseline="-25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defTabSz="1088390">
              <a:lnSpc>
                <a:spcPct val="150000"/>
              </a:lnSpc>
            </a:pPr>
            <a:endParaRPr lang="zh-CN" altLang="en-US" baseline="-25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defTabSz="1088390">
              <a:lnSpc>
                <a:spcPct val="150000"/>
              </a:lnSpc>
            </a:pPr>
            <a:endParaRPr lang="zh-CN" altLang="en-US" baseline="-25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6255" b="18019"/>
          <a:stretch>
            <a:fillRect/>
          </a:stretch>
        </p:blipFill>
        <p:spPr>
          <a:xfrm>
            <a:off x="8358505" y="78105"/>
            <a:ext cx="629285" cy="436245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8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二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2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过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程 与 方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法</a:t>
            </a:r>
            <a:endParaRPr lang="zh-CN" altLang="en-US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6" name="图片 15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t="14210" r="58785"/>
          <a:stretch>
            <a:fillRect/>
          </a:stretch>
        </p:blipFill>
        <p:spPr>
          <a:xfrm>
            <a:off x="-221615" y="3575685"/>
            <a:ext cx="2808605" cy="2132330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43280" y="278765"/>
            <a:ext cx="7067550" cy="2747645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l="58556"/>
          <a:stretch>
            <a:fillRect/>
          </a:stretch>
        </p:blipFill>
        <p:spPr>
          <a:xfrm>
            <a:off x="5765800" y="2593340"/>
            <a:ext cx="3789680" cy="333375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83330" y="1497330"/>
            <a:ext cx="13194030" cy="4810125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6255" b="18019"/>
          <a:stretch>
            <a:fillRect/>
          </a:stretch>
        </p:blipFill>
        <p:spPr>
          <a:xfrm>
            <a:off x="723900" y="839470"/>
            <a:ext cx="1771650" cy="1121410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1895" t="17869" r="49797" b="19478"/>
          <a:stretch>
            <a:fillRect/>
          </a:stretch>
        </p:blipFill>
        <p:spPr>
          <a:xfrm>
            <a:off x="6847840" y="839470"/>
            <a:ext cx="573405" cy="527685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52460" y="0"/>
            <a:ext cx="795020" cy="535305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3999230" y="811530"/>
            <a:ext cx="551815" cy="34131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所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得 与 结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果</a:t>
            </a:r>
            <a:endParaRPr lang="zh-CN" altLang="en-US"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5" name="图片 2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451860" y="560070"/>
            <a:ext cx="523875" cy="525780"/>
          </a:xfrm>
          <a:prstGeom prst="rect">
            <a:avLst/>
          </a:prstGeom>
        </p:spPr>
      </p:pic>
      <p:grpSp>
        <p:nvGrpSpPr>
          <p:cNvPr id="5" name="组合 4" title=""/>
          <p:cNvGrpSpPr/>
          <p:nvPr>
            <p:custDataLst>
              <p:tags r:id="rId14"/>
            </p:custDataLst>
          </p:nvPr>
        </p:nvGrpSpPr>
        <p:grpSpPr>
          <a:xfrm>
            <a:off x="3483610" y="1216025"/>
            <a:ext cx="538480" cy="606425"/>
            <a:chOff x="7683" y="1658"/>
            <a:chExt cx="848" cy="955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7698" y="1658"/>
              <a:ext cx="833" cy="95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7"/>
              </p:custDataLst>
            </p:nvPr>
          </p:nvSpPr>
          <p:spPr>
            <a:xfrm>
              <a:off x="7683" y="1818"/>
              <a:ext cx="82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>
                  <a:ln>
                    <a:noFill/>
                  </a:ln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</a:rPr>
                <a:t>橙橙子著</a:t>
              </a:r>
              <a:endParaRPr lang="en-US" altLang="zh-CN" sz="900">
                <a:ln>
                  <a:noFill/>
                </a:ln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9" name="文本框 8" title=""/>
          <p:cNvSpPr txBox="1"/>
          <p:nvPr>
            <p:custDataLst>
              <p:tags r:id="rId18"/>
            </p:custDataLst>
          </p:nvPr>
        </p:nvSpPr>
        <p:spPr>
          <a:xfrm>
            <a:off x="3491230" y="669290"/>
            <a:ext cx="326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三</a:t>
            </a:r>
            <a:endParaRPr lang="zh-CN" altLang="en-US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9"/>
            </p:custDataLst>
          </p:nvPr>
        </p:nvSpPr>
        <p:spPr>
          <a:xfrm>
            <a:off x="4568825" y="1040130"/>
            <a:ext cx="490220" cy="1938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点击此处添加你的小标题</a:t>
            </a:r>
            <a:r>
              <a:rPr lang="en-US" altLang="zh-CN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对大标</a:t>
            </a:r>
            <a:r>
              <a:rPr lang="zh-CN" altLang="en-US" sz="1000">
                <a:latin typeface="仿宋" panose="02010609060101010101" charset="-122"/>
                <a:ea typeface="仿宋" panose="02010609060101010101" charset="-122"/>
              </a:rPr>
              <a:t>题进行解释</a:t>
            </a:r>
            <a:endParaRPr lang="zh-CN" altLang="en-US" sz="1000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866140"/>
            <a:ext cx="9169400" cy="3564890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8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三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2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所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得 与 结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果</a:t>
            </a:r>
            <a:endParaRPr lang="zh-CN" altLang="en-US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7" name="圆角矩形 16" title=""/>
          <p:cNvSpPr/>
          <p:nvPr>
            <p:custDataLst>
              <p:tags r:id="rId13"/>
            </p:custDataLst>
          </p:nvPr>
        </p:nvSpPr>
        <p:spPr>
          <a:xfrm>
            <a:off x="2388870" y="1360170"/>
            <a:ext cx="2607310" cy="2932430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 title=""/>
          <p:cNvSpPr/>
          <p:nvPr>
            <p:custDataLst>
              <p:tags r:id="rId14"/>
            </p:custDataLst>
          </p:nvPr>
        </p:nvSpPr>
        <p:spPr>
          <a:xfrm>
            <a:off x="5137150" y="1360170"/>
            <a:ext cx="2607310" cy="2932430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title=""/>
          <p:cNvSpPr txBox="1"/>
          <p:nvPr>
            <p:custDataLst>
              <p:tags r:id="rId15"/>
            </p:custDataLst>
          </p:nvPr>
        </p:nvSpPr>
        <p:spPr>
          <a:xfrm>
            <a:off x="3016885" y="1387475"/>
            <a:ext cx="1584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Impact" panose="020b0806030902050204" charset="0"/>
              </a:rPr>
              <a:t>60%</a:t>
            </a:r>
            <a:endParaRPr lang="en-US" altLang="zh-CN" sz="600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Impact" panose="020b0806030902050204" charset="0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6"/>
            </p:custDataLst>
          </p:nvPr>
        </p:nvSpPr>
        <p:spPr>
          <a:xfrm>
            <a:off x="5647055" y="1306195"/>
            <a:ext cx="18268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Impact" panose="020b0806030902050204" charset="0"/>
              </a:rPr>
              <a:t>40%</a:t>
            </a:r>
            <a:endParaRPr lang="en-US" altLang="zh-CN" sz="600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Impact" panose="020b0806030902050204" charset="0"/>
            </a:endParaRPr>
          </a:p>
        </p:txBody>
      </p:sp>
      <p:sp>
        <p:nvSpPr>
          <p:cNvPr id="5" name="TextBox 21" title=""/>
          <p:cNvSpPr txBox="1"/>
          <p:nvPr>
            <p:custDataLst>
              <p:tags r:id="rId17"/>
            </p:custDataLst>
          </p:nvPr>
        </p:nvSpPr>
        <p:spPr>
          <a:xfrm>
            <a:off x="2642870" y="2945130"/>
            <a:ext cx="2092325" cy="1076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单击此处添加文字阐述，添加简短问题说明文字，具体说明文字在此处。单击此处添加文字阐述，添加简短</a:t>
            </a:r>
            <a:r>
              <a:rPr lang="zh-CN" altLang="en-US" sz="140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问题</a:t>
            </a:r>
            <a:endParaRPr lang="zh-CN" altLang="en-US" sz="140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9" name="Rectangle 62" title=""/>
          <p:cNvSpPr/>
          <p:nvPr>
            <p:custDataLst>
              <p:tags r:id="rId18"/>
            </p:custDataLst>
          </p:nvPr>
        </p:nvSpPr>
        <p:spPr>
          <a:xfrm>
            <a:off x="3150235" y="2510155"/>
            <a:ext cx="925830" cy="276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文本标题</a:t>
            </a:r>
            <a:endParaRPr lang="zh-CN" altLang="en-US" sz="18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0" name="TextBox 21" title=""/>
          <p:cNvSpPr txBox="1"/>
          <p:nvPr>
            <p:custDataLst>
              <p:tags r:id="rId19"/>
            </p:custDataLst>
          </p:nvPr>
        </p:nvSpPr>
        <p:spPr>
          <a:xfrm>
            <a:off x="5278755" y="2905125"/>
            <a:ext cx="2092325" cy="1076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单击此处添加文字阐述，添加简短问题说明文字，具体说明文字在此处。单击此处添加文字阐述，添加简短</a:t>
            </a:r>
            <a:r>
              <a:rPr lang="zh-CN" altLang="en-US" sz="140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问题</a:t>
            </a:r>
            <a:endParaRPr lang="zh-CN" altLang="en-US" sz="140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5" name="Rectangle 62" title=""/>
          <p:cNvSpPr/>
          <p:nvPr>
            <p:custDataLst>
              <p:tags r:id="rId20"/>
            </p:custDataLst>
          </p:nvPr>
        </p:nvSpPr>
        <p:spPr>
          <a:xfrm>
            <a:off x="5786120" y="2470150"/>
            <a:ext cx="925830" cy="276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文本标题</a:t>
            </a:r>
            <a:endParaRPr lang="zh-CN" altLang="en-US" sz="18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rcRect l="58556"/>
          <a:stretch>
            <a:fillRect/>
          </a:stretch>
        </p:blipFill>
        <p:spPr>
          <a:xfrm>
            <a:off x="5278755" y="1986915"/>
            <a:ext cx="4346575" cy="3823970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rcRect t="14210" r="58785"/>
          <a:stretch>
            <a:fillRect/>
          </a:stretch>
        </p:blipFill>
        <p:spPr>
          <a:xfrm>
            <a:off x="-95250" y="2320925"/>
            <a:ext cx="3747770" cy="2845435"/>
          </a:xfrm>
          <a:prstGeom prst="rect">
            <a:avLst/>
          </a:prstGeom>
        </p:spPr>
      </p:pic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2" grpId="0"/>
      <p:bldP spid="5" grpId="0"/>
      <p:bldP spid="19" grpId="0"/>
      <p:bldP spid="25" grpId="0"/>
      <p:bldP spid="20" grpId="0"/>
      <p:bldP spid="17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" name="图片 2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6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9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三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0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所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得 与 结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果</a:t>
            </a:r>
            <a:endParaRPr lang="zh-CN" altLang="en-US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25400" y="3804920"/>
            <a:ext cx="9169400" cy="3564890"/>
          </a:xfrm>
          <a:prstGeom prst="rect">
            <a:avLst/>
          </a:prstGeom>
        </p:spPr>
      </p:pic>
      <p:grpSp>
        <p:nvGrpSpPr>
          <p:cNvPr id="14" name="组合 13" title=""/>
          <p:cNvGrpSpPr/>
          <p:nvPr>
            <p:custDataLst>
              <p:tags r:id="rId13"/>
            </p:custDataLst>
          </p:nvPr>
        </p:nvGrpSpPr>
        <p:grpSpPr>
          <a:xfrm>
            <a:off x="1450975" y="1274445"/>
            <a:ext cx="1721485" cy="2625090"/>
            <a:chOff x="836" y="2007"/>
            <a:chExt cx="2711" cy="4134"/>
          </a:xfrm>
        </p:grpSpPr>
        <p:sp>
          <p:nvSpPr>
            <p:cNvPr id="17" name="圆角矩形 16"/>
            <p:cNvSpPr/>
            <p:nvPr>
              <p:custDataLst>
                <p:tags r:id="rId14"/>
              </p:custDataLst>
            </p:nvPr>
          </p:nvSpPr>
          <p:spPr>
            <a:xfrm>
              <a:off x="836" y="2007"/>
              <a:ext cx="1151" cy="263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8C2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>
              <p:custDataLst>
                <p:tags r:id="rId15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6"/>
              </p:custDataLst>
            </p:nvPr>
          </p:nvSpPr>
          <p:spPr>
            <a:xfrm>
              <a:off x="2243" y="2049"/>
              <a:ext cx="1305" cy="40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grpSp>
        <p:nvGrpSpPr>
          <p:cNvPr id="15" name="组合 14" title=""/>
          <p:cNvGrpSpPr/>
          <p:nvPr>
            <p:custDataLst>
              <p:tags r:id="rId17"/>
            </p:custDataLst>
          </p:nvPr>
        </p:nvGrpSpPr>
        <p:grpSpPr>
          <a:xfrm>
            <a:off x="3790950" y="1274445"/>
            <a:ext cx="1721485" cy="2625090"/>
            <a:chOff x="836" y="2007"/>
            <a:chExt cx="2711" cy="4134"/>
          </a:xfrm>
        </p:grpSpPr>
        <p:sp>
          <p:nvSpPr>
            <p:cNvPr id="18" name="圆角矩形 17"/>
            <p:cNvSpPr/>
            <p:nvPr>
              <p:custDataLst>
                <p:tags r:id="rId18"/>
              </p:custDataLst>
            </p:nvPr>
          </p:nvSpPr>
          <p:spPr>
            <a:xfrm>
              <a:off x="836" y="2007"/>
              <a:ext cx="1151" cy="263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8C2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9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20"/>
              </p:custDataLst>
            </p:nvPr>
          </p:nvSpPr>
          <p:spPr>
            <a:xfrm>
              <a:off x="2243" y="2049"/>
              <a:ext cx="1305" cy="40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grpSp>
        <p:nvGrpSpPr>
          <p:cNvPr id="24" name="组合 23" title=""/>
          <p:cNvGrpSpPr/>
          <p:nvPr>
            <p:custDataLst>
              <p:tags r:id="rId21"/>
            </p:custDataLst>
          </p:nvPr>
        </p:nvGrpSpPr>
        <p:grpSpPr>
          <a:xfrm>
            <a:off x="5955030" y="1274445"/>
            <a:ext cx="1721485" cy="2625090"/>
            <a:chOff x="836" y="2007"/>
            <a:chExt cx="2711" cy="4134"/>
          </a:xfrm>
        </p:grpSpPr>
        <p:sp>
          <p:nvSpPr>
            <p:cNvPr id="26" name="圆角矩形 25"/>
            <p:cNvSpPr/>
            <p:nvPr>
              <p:custDataLst>
                <p:tags r:id="rId22"/>
              </p:custDataLst>
            </p:nvPr>
          </p:nvSpPr>
          <p:spPr>
            <a:xfrm>
              <a:off x="836" y="2007"/>
              <a:ext cx="1151" cy="263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8C2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>
              <p:custDataLst>
                <p:tags r:id="rId23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24"/>
              </p:custDataLst>
            </p:nvPr>
          </p:nvSpPr>
          <p:spPr>
            <a:xfrm>
              <a:off x="2243" y="2049"/>
              <a:ext cx="1305" cy="40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" name="图片 2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6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9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三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0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所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得 与 结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果</a:t>
            </a:r>
            <a:endParaRPr lang="zh-CN" altLang="en-US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r="51639"/>
          <a:stretch>
            <a:fillRect/>
          </a:stretch>
        </p:blipFill>
        <p:spPr>
          <a:xfrm>
            <a:off x="3356610" y="1690370"/>
            <a:ext cx="2953385" cy="2226945"/>
          </a:xfrm>
          <a:prstGeom prst="rect">
            <a:avLst/>
          </a:prstGeom>
        </p:spPr>
      </p:pic>
      <p:grpSp>
        <p:nvGrpSpPr>
          <p:cNvPr id="114" name="组合 113" title=""/>
          <p:cNvGrpSpPr/>
          <p:nvPr>
            <p:custDataLst>
              <p:tags r:id="rId13"/>
            </p:custDataLst>
          </p:nvPr>
        </p:nvGrpSpPr>
        <p:grpSpPr>
          <a:xfrm>
            <a:off x="489803" y="1944507"/>
            <a:ext cx="8242717" cy="1755421"/>
            <a:chOff x="1388499" y="2390795"/>
            <a:chExt cx="9449371" cy="2340726"/>
          </a:xfrm>
        </p:grpSpPr>
        <p:grpSp>
          <p:nvGrpSpPr>
            <p:cNvPr id="9" name="组合 8"/>
            <p:cNvGrpSpPr/>
            <p:nvPr>
              <p:custDataLst>
                <p:tags r:id="rId14"/>
              </p:custDataLst>
            </p:nvPr>
          </p:nvGrpSpPr>
          <p:grpSpPr>
            <a:xfrm>
              <a:off x="1390433" y="2390795"/>
              <a:ext cx="3284220" cy="745261"/>
              <a:chOff x="1639485" y="2792115"/>
              <a:chExt cx="3284220" cy="745261"/>
            </a:xfrm>
          </p:grpSpPr>
          <p:cxnSp>
            <p:nvCxnSpPr>
              <p:cNvPr id="68" name="直接连接符 67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1639485" y="3537376"/>
                <a:ext cx="3284220" cy="0"/>
              </a:xfrm>
              <a:prstGeom prst="line">
                <a:avLst/>
              </a:prstGeom>
              <a:gradFill flip="none" rotWithShape="1">
                <a:gsLst>
                  <a:gs pos="0">
                    <a:srgbClr val="92661E"/>
                  </a:gs>
                  <a:gs pos="100000">
                    <a:srgbClr val="D89E40"/>
                  </a:gs>
                </a:gsLst>
                <a:lin ang="0" scaled="1"/>
              </a:gradFill>
              <a:ln w="1270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" name="椭圆 28"/>
              <p:cNvSpPr/>
              <p:nvPr>
                <p:custDataLst>
                  <p:tags r:id="rId16"/>
                </p:custDataLst>
              </p:nvPr>
            </p:nvSpPr>
            <p:spPr>
              <a:xfrm>
                <a:off x="2038307" y="2792115"/>
                <a:ext cx="475070" cy="4750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gradFill>
                    <a:gsLst>
                      <a:gs pos="5000">
                        <a:srgbClr val="AD8456"/>
                      </a:gs>
                      <a:gs pos="100000">
                        <a:srgbClr val="BF9F7B"/>
                      </a:gs>
                    </a:gsLst>
                    <a:lin ang="13500000" scaled="1"/>
                  </a:gra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3" name="组合 72"/>
            <p:cNvGrpSpPr/>
            <p:nvPr>
              <p:custDataLst>
                <p:tags r:id="rId17"/>
              </p:custDataLst>
            </p:nvPr>
          </p:nvGrpSpPr>
          <p:grpSpPr>
            <a:xfrm>
              <a:off x="1388499" y="3940195"/>
              <a:ext cx="3436620" cy="791326"/>
              <a:chOff x="1637551" y="2792115"/>
              <a:chExt cx="3436620" cy="791326"/>
            </a:xfrm>
          </p:grpSpPr>
          <p:cxnSp>
            <p:nvCxnSpPr>
              <p:cNvPr id="74" name="直接连接符 73"/>
              <p:cNvCxnSpPr/>
              <p:nvPr>
                <p:custDataLst>
                  <p:tags r:id="rId18"/>
                </p:custDataLst>
              </p:nvPr>
            </p:nvCxnSpPr>
            <p:spPr>
              <a:xfrm>
                <a:off x="1637551" y="3583441"/>
                <a:ext cx="3436620" cy="0"/>
              </a:xfrm>
              <a:prstGeom prst="line">
                <a:avLst/>
              </a:prstGeom>
              <a:gradFill flip="none" rotWithShape="1">
                <a:gsLst>
                  <a:gs pos="0">
                    <a:srgbClr val="92661E"/>
                  </a:gs>
                  <a:gs pos="100000">
                    <a:srgbClr val="D89E40"/>
                  </a:gs>
                </a:gsLst>
                <a:lin ang="0" scaled="1"/>
              </a:gradFill>
              <a:ln w="1270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7" name="椭圆 76"/>
              <p:cNvSpPr/>
              <p:nvPr>
                <p:custDataLst>
                  <p:tags r:id="rId19"/>
                </p:custDataLst>
              </p:nvPr>
            </p:nvSpPr>
            <p:spPr>
              <a:xfrm>
                <a:off x="2038307" y="2792115"/>
                <a:ext cx="475070" cy="4750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gradFill>
                    <a:gsLst>
                      <a:gs pos="5000">
                        <a:srgbClr val="AD8456"/>
                      </a:gs>
                      <a:gs pos="100000">
                        <a:srgbClr val="BF9F7B"/>
                      </a:gs>
                    </a:gsLst>
                    <a:lin ang="13500000" scaled="1"/>
                  </a:gra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3" name="组合 112"/>
            <p:cNvGrpSpPr/>
            <p:nvPr>
              <p:custDataLst>
                <p:tags r:id="rId20"/>
              </p:custDataLst>
            </p:nvPr>
          </p:nvGrpSpPr>
          <p:grpSpPr>
            <a:xfrm>
              <a:off x="7418180" y="2390795"/>
              <a:ext cx="3284220" cy="731714"/>
              <a:chOff x="7153487" y="2472075"/>
              <a:chExt cx="3284220" cy="731714"/>
            </a:xfrm>
          </p:grpSpPr>
          <p:cxnSp>
            <p:nvCxnSpPr>
              <p:cNvPr id="98" name="直接连接符 97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7153487" y="3203789"/>
                <a:ext cx="3284220" cy="0"/>
              </a:xfrm>
              <a:prstGeom prst="line">
                <a:avLst/>
              </a:prstGeom>
              <a:gradFill flip="none" rotWithShape="1">
                <a:gsLst>
                  <a:gs pos="0">
                    <a:srgbClr val="92661E"/>
                  </a:gs>
                  <a:gs pos="100000">
                    <a:srgbClr val="D89E40"/>
                  </a:gs>
                </a:gsLst>
                <a:lin ang="0" scaled="1"/>
              </a:gradFill>
              <a:ln w="1270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1" name="椭圆 100"/>
              <p:cNvSpPr/>
              <p:nvPr>
                <p:custDataLst>
                  <p:tags r:id="rId22"/>
                </p:custDataLst>
              </p:nvPr>
            </p:nvSpPr>
            <p:spPr>
              <a:xfrm>
                <a:off x="9757364" y="2472075"/>
                <a:ext cx="475070" cy="4750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gradFill>
                    <a:gsLst>
                      <a:gs pos="5000">
                        <a:srgbClr val="AD8456"/>
                      </a:gs>
                      <a:gs pos="100000">
                        <a:srgbClr val="BF9F7B"/>
                      </a:gs>
                    </a:gsLst>
                    <a:lin ang="13500000" scaled="1"/>
                  </a:gra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>
              <p:custDataLst>
                <p:tags r:id="rId23"/>
              </p:custDataLst>
            </p:nvPr>
          </p:nvGrpSpPr>
          <p:grpSpPr>
            <a:xfrm>
              <a:off x="7424110" y="3940195"/>
              <a:ext cx="3413760" cy="745261"/>
              <a:chOff x="7159417" y="3828435"/>
              <a:chExt cx="3413760" cy="745261"/>
            </a:xfrm>
          </p:grpSpPr>
          <p:cxnSp>
            <p:nvCxnSpPr>
              <p:cNvPr id="106" name="直接连接符 105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7159417" y="4573696"/>
                <a:ext cx="3413760" cy="0"/>
              </a:xfrm>
              <a:prstGeom prst="line">
                <a:avLst/>
              </a:prstGeom>
              <a:gradFill flip="none" rotWithShape="1">
                <a:gsLst>
                  <a:gs pos="0">
                    <a:srgbClr val="92661E"/>
                  </a:gs>
                  <a:gs pos="100000">
                    <a:srgbClr val="D89E40"/>
                  </a:gs>
                </a:gsLst>
                <a:lin ang="0" scaled="1"/>
              </a:gradFill>
              <a:ln w="1270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9" name="椭圆 108"/>
              <p:cNvSpPr/>
              <p:nvPr>
                <p:custDataLst>
                  <p:tags r:id="rId25"/>
                </p:custDataLst>
              </p:nvPr>
            </p:nvSpPr>
            <p:spPr>
              <a:xfrm>
                <a:off x="9757364" y="3828435"/>
                <a:ext cx="475070" cy="4750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gradFill>
                    <a:gsLst>
                      <a:gs pos="5000">
                        <a:srgbClr val="AD8456"/>
                      </a:gs>
                      <a:gs pos="100000">
                        <a:srgbClr val="BF9F7B"/>
                      </a:gs>
                    </a:gsLst>
                    <a:lin ang="13500000" scaled="1"/>
                  </a:gra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21" title=""/>
          <p:cNvSpPr txBox="1"/>
          <p:nvPr>
            <p:custDataLst>
              <p:tags r:id="rId26"/>
            </p:custDataLst>
          </p:nvPr>
        </p:nvSpPr>
        <p:spPr>
          <a:xfrm>
            <a:off x="616585" y="2015490"/>
            <a:ext cx="2548255" cy="368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zh-CN" altLang="en-US" sz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单击此处添加文字阐述，添加简短问题说明文字，具体说明文字在此处。</a:t>
            </a:r>
            <a:endParaRPr lang="zh-CN" altLang="en-US" sz="120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7" name="Rectangle 62" title=""/>
          <p:cNvSpPr/>
          <p:nvPr>
            <p:custDataLst>
              <p:tags r:id="rId27"/>
            </p:custDataLst>
          </p:nvPr>
        </p:nvSpPr>
        <p:spPr>
          <a:xfrm>
            <a:off x="664210" y="1614805"/>
            <a:ext cx="1235710" cy="276860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文本标题</a:t>
            </a:r>
            <a:endParaRPr lang="zh-CN" altLang="en-US" sz="18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TextBox 21" title=""/>
          <p:cNvSpPr txBox="1"/>
          <p:nvPr>
            <p:custDataLst>
              <p:tags r:id="rId28"/>
            </p:custDataLst>
          </p:nvPr>
        </p:nvSpPr>
        <p:spPr>
          <a:xfrm>
            <a:off x="616585" y="3226435"/>
            <a:ext cx="2548255" cy="368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zh-CN" altLang="en-US" sz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单击此处添加文字阐述，添加简短问题说明文字，具体说明文字在此处。</a:t>
            </a:r>
            <a:endParaRPr lang="zh-CN" altLang="en-US" sz="120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3" name="Rectangle 62" title=""/>
          <p:cNvSpPr/>
          <p:nvPr>
            <p:custDataLst>
              <p:tags r:id="rId29"/>
            </p:custDataLst>
          </p:nvPr>
        </p:nvSpPr>
        <p:spPr>
          <a:xfrm>
            <a:off x="664210" y="2825750"/>
            <a:ext cx="1235710" cy="276860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文本标题</a:t>
            </a:r>
            <a:endParaRPr lang="zh-CN" altLang="en-US" sz="18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4" name="TextBox 21" title=""/>
          <p:cNvSpPr txBox="1"/>
          <p:nvPr>
            <p:custDataLst>
              <p:tags r:id="rId30"/>
            </p:custDataLst>
          </p:nvPr>
        </p:nvSpPr>
        <p:spPr>
          <a:xfrm>
            <a:off x="6018530" y="2015490"/>
            <a:ext cx="2548255" cy="368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zh-CN" altLang="en-US" sz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单击此处添加文字阐述，添加简短问题说明文字，具体说明文字在此处。</a:t>
            </a:r>
            <a:endParaRPr lang="zh-CN" altLang="en-US" sz="120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5" name="Rectangle 62" title=""/>
          <p:cNvSpPr/>
          <p:nvPr>
            <p:custDataLst>
              <p:tags r:id="rId31"/>
            </p:custDataLst>
          </p:nvPr>
        </p:nvSpPr>
        <p:spPr>
          <a:xfrm>
            <a:off x="7519670" y="1614805"/>
            <a:ext cx="1235710" cy="276860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文本标题</a:t>
            </a:r>
            <a:endParaRPr lang="zh-CN" altLang="en-US" sz="18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8" name="TextBox 21" title=""/>
          <p:cNvSpPr txBox="1"/>
          <p:nvPr>
            <p:custDataLst>
              <p:tags r:id="rId32"/>
            </p:custDataLst>
          </p:nvPr>
        </p:nvSpPr>
        <p:spPr>
          <a:xfrm>
            <a:off x="6071870" y="3226435"/>
            <a:ext cx="2548255" cy="368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zh-CN" altLang="en-US" sz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单击此处添加文字阐述，添加简短问题说明文字，具体说明文字在此处。</a:t>
            </a:r>
            <a:endParaRPr lang="zh-CN" altLang="en-US" sz="120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9" name="Rectangle 62" title=""/>
          <p:cNvSpPr/>
          <p:nvPr>
            <p:custDataLst>
              <p:tags r:id="rId33"/>
            </p:custDataLst>
          </p:nvPr>
        </p:nvSpPr>
        <p:spPr>
          <a:xfrm>
            <a:off x="7613015" y="2825750"/>
            <a:ext cx="1235710" cy="276860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文本标题</a:t>
            </a:r>
            <a:endParaRPr lang="zh-CN" altLang="en-US" sz="18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40" name="图片 39" title="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0" y="4076065"/>
            <a:ext cx="9169400" cy="3564890"/>
          </a:xfrm>
          <a:prstGeom prst="rect">
            <a:avLst/>
          </a:prstGeom>
        </p:spPr>
      </p:pic>
    </p:spTree>
    <p:custDataLst>
      <p:tags r:id="rId3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6" grpId="0"/>
      <p:bldP spid="37" grpId="0"/>
      <p:bldP spid="32" grpId="0"/>
      <p:bldP spid="33" grpId="0"/>
      <p:bldP spid="34" grpId="0"/>
      <p:bldP spid="35" grpId="0"/>
      <p:bldP spid="38" grpId="0"/>
      <p:bldP spid="3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83330" y="1497330"/>
            <a:ext cx="13194030" cy="4810125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6255" b="18019"/>
          <a:stretch>
            <a:fillRect/>
          </a:stretch>
        </p:blipFill>
        <p:spPr>
          <a:xfrm>
            <a:off x="723900" y="839470"/>
            <a:ext cx="1771650" cy="1121410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1895" t="17869" r="49797" b="19478"/>
          <a:stretch>
            <a:fillRect/>
          </a:stretch>
        </p:blipFill>
        <p:spPr>
          <a:xfrm>
            <a:off x="6847840" y="839470"/>
            <a:ext cx="573405" cy="527685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52460" y="0"/>
            <a:ext cx="795020" cy="535305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3999230" y="811530"/>
            <a:ext cx="551815" cy="34131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</a:t>
            </a:r>
            <a:r>
              <a:rPr 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总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结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与 </a:t>
            </a:r>
            <a:r>
              <a:rPr 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展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望</a:t>
            </a:r>
            <a:endParaRPr lang="zh-CN"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5" name="图片 2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451860" y="560070"/>
            <a:ext cx="523875" cy="525780"/>
          </a:xfrm>
          <a:prstGeom prst="rect">
            <a:avLst/>
          </a:prstGeom>
        </p:spPr>
      </p:pic>
      <p:grpSp>
        <p:nvGrpSpPr>
          <p:cNvPr id="5" name="组合 4" title=""/>
          <p:cNvGrpSpPr/>
          <p:nvPr>
            <p:custDataLst>
              <p:tags r:id="rId14"/>
            </p:custDataLst>
          </p:nvPr>
        </p:nvGrpSpPr>
        <p:grpSpPr>
          <a:xfrm>
            <a:off x="3483610" y="1216025"/>
            <a:ext cx="538480" cy="606425"/>
            <a:chOff x="7683" y="1658"/>
            <a:chExt cx="848" cy="955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7698" y="1658"/>
              <a:ext cx="833" cy="95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7"/>
              </p:custDataLst>
            </p:nvPr>
          </p:nvSpPr>
          <p:spPr>
            <a:xfrm>
              <a:off x="7683" y="1818"/>
              <a:ext cx="82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>
                  <a:ln>
                    <a:noFill/>
                  </a:ln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</a:rPr>
                <a:t>橙橙子著</a:t>
              </a:r>
              <a:endParaRPr lang="en-US" altLang="zh-CN" sz="900">
                <a:ln>
                  <a:noFill/>
                </a:ln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9" name="文本框 8" title=""/>
          <p:cNvSpPr txBox="1"/>
          <p:nvPr>
            <p:custDataLst>
              <p:tags r:id="rId18"/>
            </p:custDataLst>
          </p:nvPr>
        </p:nvSpPr>
        <p:spPr>
          <a:xfrm>
            <a:off x="3491230" y="669290"/>
            <a:ext cx="326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四</a:t>
            </a:r>
            <a:endParaRPr lang="zh-CN" altLang="en-US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9"/>
            </p:custDataLst>
          </p:nvPr>
        </p:nvSpPr>
        <p:spPr>
          <a:xfrm>
            <a:off x="4568825" y="1040130"/>
            <a:ext cx="490220" cy="1938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点击此处添加你的小标题</a:t>
            </a:r>
            <a:r>
              <a:rPr lang="en-US" altLang="zh-CN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对大标</a:t>
            </a:r>
            <a:r>
              <a:rPr lang="zh-CN" altLang="en-US" sz="1000">
                <a:latin typeface="仿宋" panose="02010609060101010101" charset="-122"/>
                <a:ea typeface="仿宋" panose="02010609060101010101" charset="-122"/>
              </a:rPr>
              <a:t>题进行解释</a:t>
            </a:r>
            <a:endParaRPr lang="zh-CN" altLang="en-US" sz="1000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87960"/>
            <a:ext cx="9169400" cy="356489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6255" b="18019"/>
          <a:stretch>
            <a:fillRect/>
          </a:stretch>
        </p:blipFill>
        <p:spPr>
          <a:xfrm>
            <a:off x="8358505" y="78105"/>
            <a:ext cx="629285" cy="436245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10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3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四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4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</a:t>
            </a:r>
            <a:r>
              <a:rPr 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总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结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与 </a:t>
            </a:r>
            <a:r>
              <a:rPr 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展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望</a:t>
            </a:r>
            <a:endParaRPr lang="zh-CN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圆角矩形 6" title=""/>
          <p:cNvSpPr/>
          <p:nvPr>
            <p:custDataLst>
              <p:tags r:id="rId15"/>
            </p:custDataLst>
          </p:nvPr>
        </p:nvSpPr>
        <p:spPr>
          <a:xfrm>
            <a:off x="1718945" y="1997710"/>
            <a:ext cx="2070100" cy="2507615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 title=""/>
          <p:cNvGrpSpPr/>
          <p:nvPr>
            <p:custDataLst>
              <p:tags r:id="rId16"/>
            </p:custDataLst>
          </p:nvPr>
        </p:nvGrpSpPr>
        <p:grpSpPr>
          <a:xfrm>
            <a:off x="1931035" y="2294255"/>
            <a:ext cx="1632585" cy="1947545"/>
            <a:chOff x="977" y="2049"/>
            <a:chExt cx="2571" cy="3067"/>
          </a:xfrm>
        </p:grpSpPr>
        <p:sp>
          <p:nvSpPr>
            <p:cNvPr id="10" name="文本框 9"/>
            <p:cNvSpPr txBox="1"/>
            <p:nvPr>
              <p:custDataLst>
                <p:tags r:id="rId17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8"/>
              </p:custDataLst>
            </p:nvPr>
          </p:nvSpPr>
          <p:spPr>
            <a:xfrm>
              <a:off x="1903" y="2049"/>
              <a:ext cx="1645" cy="30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8" name="圆角矩形 7" title=""/>
          <p:cNvSpPr/>
          <p:nvPr>
            <p:custDataLst>
              <p:tags r:id="rId19"/>
            </p:custDataLst>
          </p:nvPr>
        </p:nvSpPr>
        <p:spPr>
          <a:xfrm>
            <a:off x="4038600" y="1997710"/>
            <a:ext cx="2070100" cy="2507615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 title=""/>
          <p:cNvGrpSpPr/>
          <p:nvPr>
            <p:custDataLst>
              <p:tags r:id="rId20"/>
            </p:custDataLst>
          </p:nvPr>
        </p:nvGrpSpPr>
        <p:grpSpPr>
          <a:xfrm>
            <a:off x="4250690" y="2294255"/>
            <a:ext cx="1632585" cy="1947545"/>
            <a:chOff x="977" y="2049"/>
            <a:chExt cx="2571" cy="3067"/>
          </a:xfrm>
        </p:grpSpPr>
        <p:sp>
          <p:nvSpPr>
            <p:cNvPr id="18" name="文本框 17"/>
            <p:cNvSpPr txBox="1"/>
            <p:nvPr>
              <p:custDataLst>
                <p:tags r:id="rId21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22"/>
              </p:custDataLst>
            </p:nvPr>
          </p:nvSpPr>
          <p:spPr>
            <a:xfrm>
              <a:off x="1903" y="2049"/>
              <a:ext cx="1645" cy="30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pic>
        <p:nvPicPr>
          <p:cNvPr id="16" name="图片 15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rcRect t="14210" r="58785"/>
          <a:stretch>
            <a:fillRect/>
          </a:stretch>
        </p:blipFill>
        <p:spPr>
          <a:xfrm>
            <a:off x="0" y="2881630"/>
            <a:ext cx="2980055" cy="2262505"/>
          </a:xfrm>
          <a:prstGeom prst="rect">
            <a:avLst/>
          </a:prstGeom>
        </p:spPr>
      </p:pic>
      <p:sp>
        <p:nvSpPr>
          <p:cNvPr id="20" name="圆角矩形 19" title=""/>
          <p:cNvSpPr/>
          <p:nvPr>
            <p:custDataLst>
              <p:tags r:id="rId25"/>
            </p:custDataLst>
          </p:nvPr>
        </p:nvSpPr>
        <p:spPr>
          <a:xfrm>
            <a:off x="6257925" y="1997710"/>
            <a:ext cx="2070100" cy="2507615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 title=""/>
          <p:cNvGrpSpPr/>
          <p:nvPr>
            <p:custDataLst>
              <p:tags r:id="rId26"/>
            </p:custDataLst>
          </p:nvPr>
        </p:nvGrpSpPr>
        <p:grpSpPr>
          <a:xfrm>
            <a:off x="6470015" y="2294255"/>
            <a:ext cx="1632585" cy="1947545"/>
            <a:chOff x="977" y="2049"/>
            <a:chExt cx="2571" cy="3067"/>
          </a:xfrm>
        </p:grpSpPr>
        <p:sp>
          <p:nvSpPr>
            <p:cNvPr id="23" name="文本框 22"/>
            <p:cNvSpPr txBox="1"/>
            <p:nvPr>
              <p:custDataLst>
                <p:tags r:id="rId27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28"/>
              </p:custDataLst>
            </p:nvPr>
          </p:nvSpPr>
          <p:spPr>
            <a:xfrm>
              <a:off x="1903" y="2049"/>
              <a:ext cx="1645" cy="30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pic>
        <p:nvPicPr>
          <p:cNvPr id="9" name="图片 8" title="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9"/>
          <a:srcRect l="58556"/>
          <a:stretch>
            <a:fillRect/>
          </a:stretch>
        </p:blipFill>
        <p:spPr>
          <a:xfrm>
            <a:off x="6257925" y="2450465"/>
            <a:ext cx="3789680" cy="3333750"/>
          </a:xfrm>
          <a:prstGeom prst="rect">
            <a:avLst/>
          </a:prstGeom>
        </p:spPr>
      </p:pic>
    </p:spTree>
    <p:custDataLst>
      <p:tags r:id="rId3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8" grpId="0" animBg="1"/>
      <p:bldP spid="2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5400" y="1953260"/>
            <a:ext cx="9169400" cy="356489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6255" b="18019"/>
          <a:stretch>
            <a:fillRect/>
          </a:stretch>
        </p:blipFill>
        <p:spPr>
          <a:xfrm>
            <a:off x="6760210" y="112395"/>
            <a:ext cx="2002155" cy="1388110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11895" t="17869" r="49797" b="19478"/>
          <a:stretch>
            <a:fillRect/>
          </a:stretch>
        </p:blipFill>
        <p:spPr>
          <a:xfrm>
            <a:off x="2564765" y="278765"/>
            <a:ext cx="573405" cy="527685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10"/>
            </p:custDataLst>
          </p:nvPr>
        </p:nvGrpSpPr>
        <p:grpSpPr>
          <a:xfrm>
            <a:off x="393065" y="334645"/>
            <a:ext cx="371475" cy="373380"/>
            <a:chOff x="5468" y="1010"/>
            <a:chExt cx="585" cy="588"/>
          </a:xfrm>
        </p:grpSpPr>
        <p:pic>
          <p:nvPicPr>
            <p:cNvPr id="2" name="图片 1" descr="image22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5468" y="1010"/>
              <a:ext cx="585" cy="5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3"/>
              </p:custDataLst>
            </p:nvPr>
          </p:nvSpPr>
          <p:spPr>
            <a:xfrm>
              <a:off x="5482" y="1121"/>
              <a:ext cx="393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>
                  <a:latin typeface="仿宋" panose="02010609060101010101" charset="-122"/>
                  <a:ea typeface="仿宋" panose="02010609060101010101" charset="-122"/>
                </a:rPr>
                <a:t>四</a:t>
              </a:r>
              <a:endParaRPr lang="zh-CN" altLang="en-US" sz="12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14"/>
            </p:custDataLst>
          </p:nvPr>
        </p:nvSpPr>
        <p:spPr>
          <a:xfrm>
            <a:off x="742950" y="409575"/>
            <a:ext cx="26371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 究 </a:t>
            </a:r>
            <a:r>
              <a:rPr 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总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结</a:t>
            </a:r>
            <a:r>
              <a:rPr lang="zh-CN" altLang="en-US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与 </a:t>
            </a:r>
            <a:r>
              <a:rPr 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展</a:t>
            </a:r>
            <a:r>
              <a:rPr lang="en-US" alt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sz="1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望</a:t>
            </a:r>
            <a:endParaRPr lang="zh-CN" sz="12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圆角矩形 6" title=""/>
          <p:cNvSpPr/>
          <p:nvPr>
            <p:custDataLst>
              <p:tags r:id="rId15"/>
            </p:custDataLst>
          </p:nvPr>
        </p:nvSpPr>
        <p:spPr>
          <a:xfrm>
            <a:off x="1421130" y="1500505"/>
            <a:ext cx="6652895" cy="2507615"/>
          </a:xfrm>
          <a:prstGeom prst="roundRect">
            <a:avLst/>
          </a:prstGeom>
          <a:solidFill>
            <a:schemeClr val="bg1"/>
          </a:solidFill>
          <a:ln>
            <a:solidFill>
              <a:srgbClr val="E8C2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 title=""/>
          <p:cNvGrpSpPr/>
          <p:nvPr>
            <p:custDataLst>
              <p:tags r:id="rId16"/>
            </p:custDataLst>
          </p:nvPr>
        </p:nvGrpSpPr>
        <p:grpSpPr>
          <a:xfrm>
            <a:off x="1633220" y="1797050"/>
            <a:ext cx="1632585" cy="1947545"/>
            <a:chOff x="977" y="2049"/>
            <a:chExt cx="2571" cy="3067"/>
          </a:xfrm>
        </p:grpSpPr>
        <p:sp>
          <p:nvSpPr>
            <p:cNvPr id="10" name="文本框 9"/>
            <p:cNvSpPr txBox="1"/>
            <p:nvPr>
              <p:custDataLst>
                <p:tags r:id="rId17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8"/>
              </p:custDataLst>
            </p:nvPr>
          </p:nvSpPr>
          <p:spPr>
            <a:xfrm>
              <a:off x="1903" y="2049"/>
              <a:ext cx="1645" cy="30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grpSp>
        <p:nvGrpSpPr>
          <p:cNvPr id="15" name="组合 14" title=""/>
          <p:cNvGrpSpPr/>
          <p:nvPr>
            <p:custDataLst>
              <p:tags r:id="rId19"/>
            </p:custDataLst>
          </p:nvPr>
        </p:nvGrpSpPr>
        <p:grpSpPr>
          <a:xfrm>
            <a:off x="3952875" y="1797050"/>
            <a:ext cx="1632585" cy="1947545"/>
            <a:chOff x="977" y="2049"/>
            <a:chExt cx="2571" cy="3067"/>
          </a:xfrm>
        </p:grpSpPr>
        <p:sp>
          <p:nvSpPr>
            <p:cNvPr id="18" name="文本框 17"/>
            <p:cNvSpPr txBox="1"/>
            <p:nvPr>
              <p:custDataLst>
                <p:tags r:id="rId20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21"/>
              </p:custDataLst>
            </p:nvPr>
          </p:nvSpPr>
          <p:spPr>
            <a:xfrm>
              <a:off x="1903" y="2049"/>
              <a:ext cx="1645" cy="30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grpSp>
        <p:nvGrpSpPr>
          <p:cNvPr id="21" name="组合 20" title=""/>
          <p:cNvGrpSpPr/>
          <p:nvPr>
            <p:custDataLst>
              <p:tags r:id="rId22"/>
            </p:custDataLst>
          </p:nvPr>
        </p:nvGrpSpPr>
        <p:grpSpPr>
          <a:xfrm>
            <a:off x="6172200" y="1797050"/>
            <a:ext cx="1632585" cy="1947545"/>
            <a:chOff x="977" y="2049"/>
            <a:chExt cx="2571" cy="3067"/>
          </a:xfrm>
        </p:grpSpPr>
        <p:sp>
          <p:nvSpPr>
            <p:cNvPr id="23" name="文本框 22"/>
            <p:cNvSpPr txBox="1"/>
            <p:nvPr>
              <p:custDataLst>
                <p:tags r:id="rId23"/>
              </p:custDataLst>
            </p:nvPr>
          </p:nvSpPr>
          <p:spPr>
            <a:xfrm>
              <a:off x="977" y="2295"/>
              <a:ext cx="869" cy="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</a:rPr>
                <a:t>输入内容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24"/>
              </p:custDataLst>
            </p:nvPr>
          </p:nvSpPr>
          <p:spPr>
            <a:xfrm>
              <a:off x="1903" y="2049"/>
              <a:ext cx="1645" cy="30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点击输入你的内容，内容简洁明了，对大标题进行说明与解释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  <a:sym typeface="+mn-ea"/>
                </a:rPr>
                <a:t>点击输入你明对大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83330" y="1497330"/>
            <a:ext cx="13194030" cy="4810125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6255" b="18019"/>
          <a:stretch>
            <a:fillRect/>
          </a:stretch>
        </p:blipFill>
        <p:spPr>
          <a:xfrm>
            <a:off x="657225" y="375920"/>
            <a:ext cx="1771650" cy="1121410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1895" t="17869" r="49797" b="19478"/>
          <a:stretch>
            <a:fillRect/>
          </a:stretch>
        </p:blipFill>
        <p:spPr>
          <a:xfrm>
            <a:off x="6847840" y="839470"/>
            <a:ext cx="573405" cy="527685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52460" y="0"/>
            <a:ext cx="795020" cy="535305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3814445" y="811530"/>
            <a:ext cx="736600" cy="34131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谢</a:t>
            </a:r>
            <a:r>
              <a:rPr lang="en-US" altLang="zh-CN" sz="36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谢</a:t>
            </a:r>
            <a:r>
              <a:rPr lang="en-US" altLang="zh-CN" sz="36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聆</a:t>
            </a:r>
            <a:r>
              <a:rPr lang="en-US" altLang="zh-CN" sz="36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听</a:t>
            </a:r>
            <a:endParaRPr lang="zh-CN" altLang="en-US" sz="36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5" name="图片 2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155825" y="-132715"/>
            <a:ext cx="4319905" cy="4335780"/>
          </a:xfrm>
          <a:prstGeom prst="rect">
            <a:avLst/>
          </a:prstGeom>
        </p:spPr>
      </p:pic>
      <p:grpSp>
        <p:nvGrpSpPr>
          <p:cNvPr id="5" name="组合 4" title=""/>
          <p:cNvGrpSpPr/>
          <p:nvPr>
            <p:custDataLst>
              <p:tags r:id="rId14"/>
            </p:custDataLst>
          </p:nvPr>
        </p:nvGrpSpPr>
        <p:grpSpPr>
          <a:xfrm>
            <a:off x="4551045" y="2728595"/>
            <a:ext cx="538480" cy="606425"/>
            <a:chOff x="7683" y="1658"/>
            <a:chExt cx="848" cy="955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7698" y="1658"/>
              <a:ext cx="833" cy="95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7"/>
              </p:custDataLst>
            </p:nvPr>
          </p:nvSpPr>
          <p:spPr>
            <a:xfrm>
              <a:off x="7683" y="1818"/>
              <a:ext cx="82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>
                  <a:ln>
                    <a:noFill/>
                  </a:ln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</a:rPr>
                <a:t>橙橙子著</a:t>
              </a:r>
              <a:endParaRPr lang="en-US" altLang="zh-CN" sz="900">
                <a:ln>
                  <a:noFill/>
                </a:ln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graphicFrame>
        <p:nvGraphicFramePr>
          <p:cNvPr id="5" name="表格 4" title="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78105" y="0"/>
          <a:ext cx="8987790" cy="5111750"/>
        </p:xfrm>
        <a:graphic>
          <a:graphicData uri="http://schemas.openxmlformats.org/drawingml/2006/table">
            <a:tbl>
              <a:tblPr firstRow="1" firstCol="1" bandRow="1"/>
              <a:tblGrid>
                <a:gridCol w="2016760"/>
                <a:gridCol w="1406525"/>
                <a:gridCol w="5564505"/>
              </a:tblGrid>
              <a:tr h="394970">
                <a:tc gridSpan="3">
                  <a:txBody>
                    <a:bodyPr vert="horz" wrap="square"/>
                    <a:lstStyle/>
                    <a:p>
                      <a:pPr algn="ctr"/>
                      <a:r>
                        <a:rPr lang="zh-CN" sz="1800" b="1" kern="100">
                          <a:solidFill>
                            <a:srgbClr val="FFFFFF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杜甫人生阶段</a:t>
                      </a:r>
                      <a:endParaRPr lang="zh-CN" sz="1800" b="1" kern="100">
                        <a:solidFill>
                          <a:srgbClr val="FFFFFF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9820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39433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阶段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大事件及作品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92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读书漫游</a:t>
                      </a:r>
                      <a:endParaRPr lang="en-US" alt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712-745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）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放荡齐赵间</a:t>
                      </a:r>
                      <a:endParaRPr lang="zh-CN" sz="2800" b="1">
                        <a:effectLst/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裘马颇清狂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开元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19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（时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岁）年始漫游吴越，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5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年之后归洛阳应举，不第。再漫游齐赵。以后在洛阳遇李白，二人结下深厚友谊，继而又遇高适，三人同游梁、宋（今开封、商丘）。怀有远大的政治理想。代表作《望岳》。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困守长安</a:t>
                      </a:r>
                      <a:endParaRPr lang="en-US" alt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746-755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）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忧国忧民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天宝六载（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747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年），玄宗诏天下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通一艺者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到长安应试，杜甫应试，落选。最后通过向皇帝献赋，向贵人投赠，得到一个看守兵器的小官。不久父亲去世，此后的生活变得艰难起来，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43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岁时幼子饿死。</a:t>
                      </a: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政治失意和生活穷困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，让杜甫诗风发生了显著的变化。他的视野</a:t>
                      </a: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从个人转向了全社会。</a:t>
                      </a:r>
                      <a:endParaRPr lang="zh-CN" sz="2800" b="1">
                        <a:solidFill>
                          <a:srgbClr val="FF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just"/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代表作</a:t>
                      </a:r>
                      <a:r>
                        <a:rPr lang="en-US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:</a:t>
                      </a:r>
                      <a:r>
                        <a:rPr lang="zh-CN" sz="20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《兵车行》《丽人行》《自京赴奉先县咏怀五百字》</a:t>
                      </a:r>
                      <a:endParaRPr lang="zh-CN" sz="20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graphicFrame>
        <p:nvGraphicFramePr>
          <p:cNvPr id="5" name="表格 4" title="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0" y="-20320"/>
          <a:ext cx="8959850" cy="5164455"/>
        </p:xfrm>
        <a:graphic>
          <a:graphicData uri="http://schemas.openxmlformats.org/drawingml/2006/table">
            <a:tbl>
              <a:tblPr firstRow="1" firstCol="1" bandRow="1"/>
              <a:tblGrid>
                <a:gridCol w="2009775"/>
                <a:gridCol w="1402715"/>
                <a:gridCol w="5547360"/>
              </a:tblGrid>
              <a:tr h="382905">
                <a:tc gridSpan="3"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800" b="1" kern="100">
                          <a:solidFill>
                            <a:srgbClr val="FFFFFF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杜甫人生阶段</a:t>
                      </a:r>
                      <a:endParaRPr lang="zh-CN" sz="1800" b="1" kern="100">
                        <a:solidFill>
                          <a:srgbClr val="FFFFFF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9820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38227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阶段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特点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大事件及作品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02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陷贼与为官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（756-759）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现实主义高峰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45岁时安史之乱爆发，被叛军俘获，押到长安。后潜逃到凤翔，做左拾遗。由于忠言直谏，被贬华州司功参军。47岁丢官入蜀。建下一所草堂，过着相对舒适的生活。但山河破碎，风雨飘零，好友李白、高适相继离世。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just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代表作：《春望》“三吏”（《石壕吏》、《新安吏》、《潼关吏》）“三别”（《新婚别》、《无家别》、《垂老别》）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25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漂泊西南时期（759-770）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思想深邃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诗风沉郁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弃官携家逃难至成都，后蜀中军阀作乱，漂流到梓州、阆州。后去投靠剑南节度使严武，严武死后他再度飘泊，在夔州住两年，继又漂流到湖北、湖南一带，病死在湘江上。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just"/>
                      <a:r>
                        <a:rPr lang="zh-CN" sz="1800" b="1" kern="10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作品：《春夜喜雨》《蜀相》《茅屋为秋风所破歌》《闻官军收河南河北》《登高》《登岳阳楼》</a:t>
                      </a:r>
                      <a:endParaRPr lang="zh-CN" sz="1800" b="1" kern="100">
                        <a:effectLst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736599" y="267018"/>
            <a:ext cx="267970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100" b="1">
                <a:solidFill>
                  <a:srgbClr val="4D4D4D"/>
                </a:solidFill>
              </a:rPr>
              <a:t>创作背景</a:t>
            </a:r>
            <a:endParaRPr kumimoji="1" lang="zh-CN" altLang="en-US" sz="2100" b="1">
              <a:solidFill>
                <a:srgbClr val="4D4D4D"/>
              </a:solidFill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16255" b="18019"/>
          <a:stretch>
            <a:fillRect/>
          </a:stretch>
        </p:blipFill>
        <p:spPr>
          <a:xfrm>
            <a:off x="6412865" y="0"/>
            <a:ext cx="2616835" cy="1656715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b="90000" l="10000" r="90000" 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210" y="1478280"/>
            <a:ext cx="3533140" cy="353314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1875790" y="973455"/>
            <a:ext cx="6642100" cy="6078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266700" algn="just">
              <a:lnSpc>
                <a:spcPct val="100000"/>
              </a:lnSpc>
            </a:pPr>
            <a:r>
              <a:rPr lang="zh-CN" sz="2000" b="1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这首诗是杜甫大历二年（767年）在夔州所作。写这首诗的时候，安史之乱已经结束四年了，但藩镇势力又乘隙而起，相互争夺地盘，</a:t>
            </a:r>
            <a:r>
              <a:rPr lang="zh-CN" sz="2000" b="1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社会动乱，民不聊生</a:t>
            </a:r>
            <a:r>
              <a:rPr lang="zh-CN" sz="2000" b="1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。在这种形势下，杜甫只能继续漂泊，许多的因素造成了他的郁闷，有</a:t>
            </a:r>
            <a:r>
              <a:rPr lang="zh-CN" sz="2000" b="1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时代的苦难、家道的艰辛，有个人的多病、未酬的壮志</a:t>
            </a:r>
            <a:r>
              <a:rPr lang="zh-CN" sz="2000" b="1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，以及</a:t>
            </a:r>
            <a:r>
              <a:rPr lang="zh-CN" sz="2000" b="1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好友李白、高适、严武的相继辞世</a:t>
            </a:r>
            <a:r>
              <a:rPr lang="zh-CN" sz="2000" b="1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。为了排遣郁闷，他抱病登台，但反而是愁上加愁，更增添了新的悲哀。当时杜甫身居夔州，已经五十六岁，长期颠沛流离的生活，加之心情抑郁忧愤，致使诗人</a:t>
            </a:r>
            <a:r>
              <a:rPr lang="zh-CN" sz="2000" b="1" kern="1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身患重病</a:t>
            </a:r>
            <a:r>
              <a:rPr lang="zh-CN" sz="2000" b="1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。重阳登高无心游赏，触景伤怀，抒发了自己的内心的感慨。</a:t>
            </a:r>
            <a:endParaRPr lang="zh-CN" sz="2000" b="1" kern="1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561192" y="338721"/>
            <a:ext cx="849935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登高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风急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天高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猿啸哀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渚清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沙白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鸟飞回。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无边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落木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萧萧下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长江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滚滚来。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常作客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百年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多病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独登台。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艰难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苦恨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繁霜鬓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潦倒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浊酒杯。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14210" r="58785"/>
          <a:stretch>
            <a:fillRect/>
          </a:stretch>
        </p:blipFill>
        <p:spPr>
          <a:xfrm>
            <a:off x="-53975" y="3216910"/>
            <a:ext cx="2435860" cy="1849120"/>
          </a:xfrm>
          <a:prstGeom prst="rect">
            <a:avLst/>
          </a:prstGeom>
        </p:spPr>
      </p:pic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3603679" y="3842162"/>
            <a:ext cx="808434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悲</a:t>
            </a:r>
            <a:endParaRPr lang="zh-CN" altLang="en-US" sz="45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58556"/>
          <a:stretch>
            <a:fillRect/>
          </a:stretch>
        </p:blipFill>
        <p:spPr>
          <a:xfrm>
            <a:off x="5697855" y="2332990"/>
            <a:ext cx="3789680" cy="333375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6255" b="18019"/>
          <a:stretch>
            <a:fillRect/>
          </a:stretch>
        </p:blipFill>
        <p:spPr>
          <a:xfrm>
            <a:off x="7482205" y="0"/>
            <a:ext cx="1737995" cy="11004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267822" y="1144536"/>
            <a:ext cx="8499354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《登高》一诗，阅罢尤觉“悲愁”铺天盖地，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无一景不如此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，无一语不如此，顿觉无处遁逃之感!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———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王国维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" y="-20409"/>
            <a:ext cx="890486" cy="890486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14210" r="58785"/>
          <a:stretch>
            <a:fillRect/>
          </a:stretch>
        </p:blipFill>
        <p:spPr>
          <a:xfrm>
            <a:off x="-53975" y="3216910"/>
            <a:ext cx="2435860" cy="1849120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58556"/>
          <a:stretch>
            <a:fillRect/>
          </a:stretch>
        </p:blipFill>
        <p:spPr>
          <a:xfrm>
            <a:off x="5697855" y="2332990"/>
            <a:ext cx="3789680" cy="3333750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t="16255" b="18019"/>
          <a:stretch>
            <a:fillRect/>
          </a:stretch>
        </p:blipFill>
        <p:spPr>
          <a:xfrm>
            <a:off x="7482205" y="0"/>
            <a:ext cx="1737995" cy="11004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937"/>
</p:tagLst>
</file>

<file path=ppt/tags/tag10.xml><?xml version="1.0" encoding="utf-8"?>
<p:tagLst xmlns:p="http://schemas.openxmlformats.org/presentationml/2006/main">
  <p:tag name="AS_UNIQUEID" val="9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034"/>
</p:tagLst>
</file>

<file path=ppt/tags/tag101.xml><?xml version="1.0" encoding="utf-8"?>
<p:tagLst xmlns:p="http://schemas.openxmlformats.org/presentationml/2006/main">
  <p:tag name="AS_UNIQUEID" val="1035"/>
</p:tagLst>
</file>

<file path=ppt/tags/tag102.xml><?xml version="1.0" encoding="utf-8"?>
<p:tagLst xmlns:p="http://schemas.openxmlformats.org/presentationml/2006/main">
  <p:tag name="AS_UNIQUEID" val="1036"/>
</p:tagLst>
</file>

<file path=ppt/tags/tag103.xml><?xml version="1.0" encoding="utf-8"?>
<p:tagLst xmlns:p="http://schemas.openxmlformats.org/presentationml/2006/main">
  <p:tag name="AS_UNIQUEID" val="1037"/>
</p:tagLst>
</file>

<file path=ppt/tags/tag104.xml><?xml version="1.0" encoding="utf-8"?>
<p:tagLst xmlns:p="http://schemas.openxmlformats.org/presentationml/2006/main">
  <p:tag name="AS_UNIQUEID" val="1038"/>
</p:tagLst>
</file>

<file path=ppt/tags/tag105.xml><?xml version="1.0" encoding="utf-8"?>
<p:tagLst xmlns:p="http://schemas.openxmlformats.org/presentationml/2006/main">
  <p:tag name="AS_UNIQUEID" val="1039"/>
</p:tagLst>
</file>

<file path=ppt/tags/tag106.xml><?xml version="1.0" encoding="utf-8"?>
<p:tagLst xmlns:p="http://schemas.openxmlformats.org/presentationml/2006/main">
  <p:tag name="AS_UNIQUEID" val="1040"/>
</p:tagLst>
</file>

<file path=ppt/tags/tag107.xml><?xml version="1.0" encoding="utf-8"?>
<p:tagLst xmlns:p="http://schemas.openxmlformats.org/presentationml/2006/main">
  <p:tag name="AS_UNIQUEID" val="450"/>
  <p:tag name="KSO_WM_BEAUTIFY_FLAG" val=""/>
</p:tagLst>
</file>

<file path=ppt/tags/tag108.xml><?xml version="1.0" encoding="utf-8"?>
<p:tagLst xmlns:p="http://schemas.openxmlformats.org/presentationml/2006/main">
  <p:tag name="AS_UNIQUEID" val="427"/>
  <p:tag name="KSO_WM_BEAUTIFY_FLAG" val=""/>
</p:tagLst>
</file>

<file path=ppt/tags/tag109.xml><?xml version="1.0" encoding="utf-8"?>
<p:tagLst xmlns:p="http://schemas.openxmlformats.org/presentationml/2006/main">
  <p:tag name="AS_UNIQUEID" val="428"/>
  <p:tag name="KSO_WM_BEAUTIFY_FLAG" val=""/>
</p:tagLst>
</file>

<file path=ppt/tags/tag11.xml><?xml version="1.0" encoding="utf-8"?>
<p:tagLst xmlns:p="http://schemas.openxmlformats.org/presentationml/2006/main">
  <p:tag name="AS_UNIQUEID" val="9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1.xml><?xml version="1.0" encoding="utf-8"?>
<p:tagLst xmlns:p="http://schemas.openxmlformats.org/presentationml/2006/main">
  <p:tag name="AS_UNIQUEID" val="1041"/>
</p:tagLst>
</file>

<file path=ppt/tags/tag112.xml><?xml version="1.0" encoding="utf-8"?>
<p:tagLst xmlns:p="http://schemas.openxmlformats.org/presentationml/2006/main">
  <p:tag name="AS_UNIQUEID" val="1042"/>
</p:tagLst>
</file>

<file path=ppt/tags/tag113.xml><?xml version="1.0" encoding="utf-8"?>
<p:tagLst xmlns:p="http://schemas.openxmlformats.org/presentationml/2006/main">
  <p:tag name="AS_UNIQUEID" val="1043"/>
</p:tagLst>
</file>

<file path=ppt/tags/tag114.xml><?xml version="1.0" encoding="utf-8"?>
<p:tagLst xmlns:p="http://schemas.openxmlformats.org/presentationml/2006/main">
  <p:tag name="AS_UNIQUEID" val="1044"/>
</p:tagLst>
</file>

<file path=ppt/tags/tag115.xml><?xml version="1.0" encoding="utf-8"?>
<p:tagLst xmlns:p="http://schemas.openxmlformats.org/presentationml/2006/main">
  <p:tag name="AS_UNIQUEID" val="1045"/>
</p:tagLst>
</file>

<file path=ppt/tags/tag116.xml><?xml version="1.0" encoding="utf-8"?>
<p:tagLst xmlns:p="http://schemas.openxmlformats.org/presentationml/2006/main">
  <p:tag name="AS_UNIQUEID" val="1046"/>
</p:tagLst>
</file>

<file path=ppt/tags/tag117.xml><?xml version="1.0" encoding="utf-8"?>
<p:tagLst xmlns:p="http://schemas.openxmlformats.org/presentationml/2006/main">
  <p:tag name="AS_UNIQUEID" val="1047"/>
</p:tagLst>
</file>

<file path=ppt/tags/tag118.xml><?xml version="1.0" encoding="utf-8"?>
<p:tagLst xmlns:p="http://schemas.openxmlformats.org/presentationml/2006/main">
  <p:tag name="AS_UNIQUEID" val="1048"/>
</p:tagLst>
</file>

<file path=ppt/tags/tag119.xml><?xml version="1.0" encoding="utf-8"?>
<p:tagLst xmlns:p="http://schemas.openxmlformats.org/presentationml/2006/main">
  <p:tag name="AS_UNIQUEID" val="1049"/>
</p:tagLst>
</file>

<file path=ppt/tags/tag12.xml><?xml version="1.0" encoding="utf-8"?>
<p:tagLst xmlns:p="http://schemas.openxmlformats.org/presentationml/2006/main">
  <p:tag name="AS_UNIQUEID" val="9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050"/>
</p:tagLst>
</file>

<file path=ppt/tags/tag121.xml><?xml version="1.0" encoding="utf-8"?>
<p:tagLst xmlns:p="http://schemas.openxmlformats.org/presentationml/2006/main">
  <p:tag name="AS_UNIQUEID" val="450"/>
  <p:tag name="KSO_WM_BEAUTIFY_FLAG" val=""/>
</p:tagLst>
</file>

<file path=ppt/tags/tag122.xml><?xml version="1.0" encoding="utf-8"?>
<p:tagLst xmlns:p="http://schemas.openxmlformats.org/presentationml/2006/main">
  <p:tag name="AS_UNIQUEID" val="427"/>
  <p:tag name="KSO_WM_BEAUTIFY_FLAG" val=""/>
</p:tagLst>
</file>

<file path=ppt/tags/tag123.xml><?xml version="1.0" encoding="utf-8"?>
<p:tagLst xmlns:p="http://schemas.openxmlformats.org/presentationml/2006/main">
  <p:tag name="AS_UNIQUEID" val="428"/>
  <p:tag name="KSO_WM_BEAUTIFY_FLAG" val=""/>
</p:tagLst>
</file>

<file path=ppt/tags/tag12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5.xml><?xml version="1.0" encoding="utf-8"?>
<p:tagLst xmlns:p="http://schemas.openxmlformats.org/presentationml/2006/main">
  <p:tag name="AS_UNIQUEID" val="1051"/>
</p:tagLst>
</file>

<file path=ppt/tags/tag126.xml><?xml version="1.0" encoding="utf-8"?>
<p:tagLst xmlns:p="http://schemas.openxmlformats.org/presentationml/2006/main">
  <p:tag name="AS_UNIQUEID" val="454"/>
</p:tagLst>
</file>

<file path=ppt/tags/tag127.xml><?xml version="1.0" encoding="utf-8"?>
<p:tagLst xmlns:p="http://schemas.openxmlformats.org/presentationml/2006/main">
  <p:tag name="AS_UNIQUEID" val="455"/>
</p:tagLst>
</file>

<file path=ppt/tags/tag128.xml><?xml version="1.0" encoding="utf-8"?>
<p:tagLst xmlns:p="http://schemas.openxmlformats.org/presentationml/2006/main">
  <p:tag name="AS_UNIQUEID" val="456"/>
</p:tagLst>
</file>

<file path=ppt/tags/tag129.xml><?xml version="1.0" encoding="utf-8"?>
<p:tagLst xmlns:p="http://schemas.openxmlformats.org/presentationml/2006/main">
  <p:tag name="AS_UNIQUEID" val="1052"/>
</p:tagLst>
</file>

<file path=ppt/tags/tag13.xml><?xml version="1.0" encoding="utf-8"?>
<p:tagLst xmlns:p="http://schemas.openxmlformats.org/presentationml/2006/main">
  <p:tag name="AS_UNIQUEID" val="949"/>
</p:tagLst>
</file>

<file path=ppt/tags/tag130.xml><?xml version="1.0" encoding="utf-8"?>
<p:tagLst xmlns:p="http://schemas.openxmlformats.org/presentationml/2006/main">
  <p:tag name="AS_UNIQUEID" val="458"/>
</p:tagLst>
</file>

<file path=ppt/tags/tag131.xml><?xml version="1.0" encoding="utf-8"?>
<p:tagLst xmlns:p="http://schemas.openxmlformats.org/presentationml/2006/main">
  <p:tag name="AS_UNIQUEID" val="459"/>
</p:tagLst>
</file>

<file path=ppt/tags/tag132.xml><?xml version="1.0" encoding="utf-8"?>
<p:tagLst xmlns:p="http://schemas.openxmlformats.org/presentationml/2006/main">
  <p:tag name="AS_UNIQUEID" val="460"/>
</p:tagLst>
</file>

<file path=ppt/tags/tag133.xml><?xml version="1.0" encoding="utf-8"?>
<p:tagLst xmlns:p="http://schemas.openxmlformats.org/presentationml/2006/main">
  <p:tag name="AS_UNIQUEID" val="1053"/>
  <p:tag name="KSO_WM_BEAUTIFY_FLAG" val=""/>
</p:tagLst>
</file>

<file path=ppt/tags/tag134.xml><?xml version="1.0" encoding="utf-8"?>
<p:tagLst xmlns:p="http://schemas.openxmlformats.org/presentationml/2006/main">
  <p:tag name="AS_UNIQUEID" val="1054"/>
</p:tagLst>
</file>

<file path=ppt/tags/tag135.xml><?xml version="1.0" encoding="utf-8"?>
<p:tagLst xmlns:p="http://schemas.openxmlformats.org/presentationml/2006/main">
  <p:tag name="AS_UNIQUEID" val="430"/>
</p:tagLst>
</file>

<file path=ppt/tags/tag136.xml><?xml version="1.0" encoding="utf-8"?>
<p:tagLst xmlns:p="http://schemas.openxmlformats.org/presentationml/2006/main">
  <p:tag name="AS_UNIQUEID" val="431"/>
</p:tagLst>
</file>

<file path=ppt/tags/tag137.xml><?xml version="1.0" encoding="utf-8"?>
<p:tagLst xmlns:p="http://schemas.openxmlformats.org/presentationml/2006/main">
  <p:tag name="AS_UNIQUEID" val="432"/>
</p:tagLst>
</file>

<file path=ppt/tags/tag138.xml><?xml version="1.0" encoding="utf-8"?>
<p:tagLst xmlns:p="http://schemas.openxmlformats.org/presentationml/2006/main">
  <p:tag name="AS_UNIQUEID" val="1055"/>
</p:tagLst>
</file>

<file path=ppt/tags/tag139.xml><?xml version="1.0" encoding="utf-8"?>
<p:tagLst xmlns:p="http://schemas.openxmlformats.org/presentationml/2006/main">
  <p:tag name="AS_UNIQUEID" val="435"/>
</p:tagLst>
</file>

<file path=ppt/tags/tag14.xml><?xml version="1.0" encoding="utf-8"?>
<p:tagLst xmlns:p="http://schemas.openxmlformats.org/presentationml/2006/main">
  <p:tag name="AS_UNIQUEID" val="9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436"/>
  <p:tag name="KSO_WM_UNIT_TABLE_BEAUTIFY" val="smartTable{6cdbc43c-5aa2-48c0-a8e0-03272deb91a4}"/>
  <p:tag name="TABLE_ENDDRAG_ORIGIN_RECT" val="720*405"/>
  <p:tag name="TABLE_ENDDRAG_RECT" val="0*0*720*405"/>
</p:tagLst>
</file>

<file path=ppt/tags/tag141.xml><?xml version="1.0" encoding="utf-8"?>
<p:tagLst xmlns:p="http://schemas.openxmlformats.org/presentationml/2006/main">
  <p:tag name="AS_UNIQUEID" val="1056"/>
</p:tagLst>
</file>

<file path=ppt/tags/tag142.xml><?xml version="1.0" encoding="utf-8"?>
<p:tagLst xmlns:p="http://schemas.openxmlformats.org/presentationml/2006/main">
  <p:tag name="AS_UNIQUEID" val="438"/>
</p:tagLst>
</file>

<file path=ppt/tags/tag143.xml><?xml version="1.0" encoding="utf-8"?>
<p:tagLst xmlns:p="http://schemas.openxmlformats.org/presentationml/2006/main">
  <p:tag name="AS_UNIQUEID" val="439"/>
</p:tagLst>
</file>

<file path=ppt/tags/tag144.xml><?xml version="1.0" encoding="utf-8"?>
<p:tagLst xmlns:p="http://schemas.openxmlformats.org/presentationml/2006/main">
  <p:tag name="AS_UNIQUEID" val="440"/>
</p:tagLst>
</file>

<file path=ppt/tags/tag145.xml><?xml version="1.0" encoding="utf-8"?>
<p:tagLst xmlns:p="http://schemas.openxmlformats.org/presentationml/2006/main">
  <p:tag name="AS_UNIQUEID" val="1057"/>
</p:tagLst>
</file>

<file path=ppt/tags/tag146.xml><?xml version="1.0" encoding="utf-8"?>
<p:tagLst xmlns:p="http://schemas.openxmlformats.org/presentationml/2006/main">
  <p:tag name="AS_UNIQUEID" val="443"/>
</p:tagLst>
</file>

<file path=ppt/tags/tag147.xml><?xml version="1.0" encoding="utf-8"?>
<p:tagLst xmlns:p="http://schemas.openxmlformats.org/presentationml/2006/main">
  <p:tag name="AS_UNIQUEID" val="444"/>
  <p:tag name="KSO_WM_UNIT_TABLE_BEAUTIFY" val="smartTable{a22c36f2-8a8e-46ec-ba88-eb24427cb197}"/>
  <p:tag name="TABLE_ENDDRAG_ORIGIN_RECT" val="705*406"/>
  <p:tag name="TABLE_ENDDRAG_RECT" val="0*-1*705*406"/>
</p:tagLst>
</file>

<file path=ppt/tags/tag148.xml><?xml version="1.0" encoding="utf-8"?>
<p:tagLst xmlns:p="http://schemas.openxmlformats.org/presentationml/2006/main">
  <p:tag name="AS_UNIQUEID" val="1058"/>
</p:tagLst>
</file>

<file path=ppt/tags/tag149.xml><?xml version="1.0" encoding="utf-8"?>
<p:tagLst xmlns:p="http://schemas.openxmlformats.org/presentationml/2006/main">
  <p:tag name="AS_UNIQUEID" val="462"/>
</p:tagLst>
</file>

<file path=ppt/tags/tag15.xml><?xml version="1.0" encoding="utf-8"?>
<p:tagLst xmlns:p="http://schemas.openxmlformats.org/presentationml/2006/main">
  <p:tag name="AS_UNIQUEID" val="9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463"/>
</p:tagLst>
</file>

<file path=ppt/tags/tag151.xml><?xml version="1.0" encoding="utf-8"?>
<p:tagLst xmlns:p="http://schemas.openxmlformats.org/presentationml/2006/main">
  <p:tag name="AS_UNIQUEID" val="464"/>
</p:tagLst>
</file>

<file path=ppt/tags/tag152.xml><?xml version="1.0" encoding="utf-8"?>
<p:tagLst xmlns:p="http://schemas.openxmlformats.org/presentationml/2006/main">
  <p:tag name="AS_UNIQUEID" val="1059"/>
</p:tagLst>
</file>

<file path=ppt/tags/tag153.xml><?xml version="1.0" encoding="utf-8"?>
<p:tagLst xmlns:p="http://schemas.openxmlformats.org/presentationml/2006/main">
  <p:tag name="AS_UNIQUEID" val="466"/>
</p:tagLst>
</file>

<file path=ppt/tags/tag154.xml><?xml version="1.0" encoding="utf-8"?>
<p:tagLst xmlns:p="http://schemas.openxmlformats.org/presentationml/2006/main">
  <p:tag name="AS_UNIQUEID" val="467"/>
</p:tagLst>
</file>

<file path=ppt/tags/tag155.xml><?xml version="1.0" encoding="utf-8"?>
<p:tagLst xmlns:p="http://schemas.openxmlformats.org/presentationml/2006/main">
  <p:tag name="AS_UNIQUEID" val="1060"/>
  <p:tag name="KSO_WM_BEAUTIFY_FLAG" val=""/>
</p:tagLst>
</file>

<file path=ppt/tags/tag156.xml><?xml version="1.0" encoding="utf-8"?>
<p:tagLst xmlns:p="http://schemas.openxmlformats.org/presentationml/2006/main">
  <p:tag name="AS_UNIQUEID" val="469"/>
</p:tagLst>
</file>

<file path=ppt/tags/tag157.xml><?xml version="1.0" encoding="utf-8"?>
<p:tagLst xmlns:p="http://schemas.openxmlformats.org/presentationml/2006/main">
  <p:tag name="AS_UNIQUEID" val="468"/>
</p:tagLst>
</file>

<file path=ppt/tags/tag158.xml><?xml version="1.0" encoding="utf-8"?>
<p:tagLst xmlns:p="http://schemas.openxmlformats.org/presentationml/2006/main">
  <p:tag name="AS_UNIQUEID" val="1061"/>
</p:tagLst>
</file>

<file path=ppt/tags/tag159.xml><?xml version="1.0" encoding="utf-8"?>
<p:tagLst xmlns:p="http://schemas.openxmlformats.org/presentationml/2006/main">
  <p:tag name="AS_UNIQUEID" val="542"/>
</p:tagLst>
</file>

<file path=ppt/tags/tag16.xml><?xml version="1.0" encoding="utf-8"?>
<p:tagLst xmlns:p="http://schemas.openxmlformats.org/presentationml/2006/main">
  <p:tag name="AS_UNIQUEID" val="9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543"/>
</p:tagLst>
</file>

<file path=ppt/tags/tag161.xml><?xml version="1.0" encoding="utf-8"?>
<p:tagLst xmlns:p="http://schemas.openxmlformats.org/presentationml/2006/main">
  <p:tag name="AS_UNIQUEID" val="544"/>
</p:tagLst>
</file>

<file path=ppt/tags/tag162.xml><?xml version="1.0" encoding="utf-8"?>
<p:tagLst xmlns:p="http://schemas.openxmlformats.org/presentationml/2006/main">
  <p:tag name="AS_UNIQUEID" val="1062"/>
</p:tagLst>
</file>

<file path=ppt/tags/tag163.xml><?xml version="1.0" encoding="utf-8"?>
<p:tagLst xmlns:p="http://schemas.openxmlformats.org/presentationml/2006/main">
  <p:tag name="AS_UNIQUEID" val="547"/>
</p:tagLst>
</file>

<file path=ppt/tags/tag164.xml><?xml version="1.0" encoding="utf-8"?>
<p:tagLst xmlns:p="http://schemas.openxmlformats.org/presentationml/2006/main">
  <p:tag name="AS_UNIQUEID" val="548"/>
</p:tagLst>
</file>

<file path=ppt/tags/tag165.xml><?xml version="1.0" encoding="utf-8"?>
<p:tagLst xmlns:p="http://schemas.openxmlformats.org/presentationml/2006/main">
  <p:tag name="AS_UNIQUEID" val="1063"/>
  <p:tag name="KSO_WM_BEAUTIFY_FLAG" val=""/>
</p:tagLst>
</file>

<file path=ppt/tags/tag166.xml><?xml version="1.0" encoding="utf-8"?>
<p:tagLst xmlns:p="http://schemas.openxmlformats.org/presentationml/2006/main">
  <p:tag name="AS_UNIQUEID" val="1064"/>
</p:tagLst>
</file>

<file path=ppt/tags/tag167.xml><?xml version="1.0" encoding="utf-8"?>
<p:tagLst xmlns:p="http://schemas.openxmlformats.org/presentationml/2006/main">
  <p:tag name="AS_UNIQUEID" val="1065"/>
  <p:tag name="KSO_WM_BEAUTIFY_FLAG" val=""/>
</p:tagLst>
</file>

<file path=ppt/tags/tag168.xml><?xml version="1.0" encoding="utf-8"?>
<p:tagLst xmlns:p="http://schemas.openxmlformats.org/presentationml/2006/main">
  <p:tag name="AS_UNIQUEID" val="1066"/>
  <p:tag name="KSO_WM_BEAUTIFY_FLAG" val=""/>
</p:tagLst>
</file>

<file path=ppt/tags/tag169.xml><?xml version="1.0" encoding="utf-8"?>
<p:tagLst xmlns:p="http://schemas.openxmlformats.org/presentationml/2006/main">
  <p:tag name="AS_UNIQUEID" val="1067"/>
</p:tagLst>
</file>

<file path=ppt/tags/tag17.xml><?xml version="1.0" encoding="utf-8"?>
<p:tagLst xmlns:p="http://schemas.openxmlformats.org/presentationml/2006/main">
  <p:tag name="AS_UNIQUEID" val="9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542"/>
</p:tagLst>
</file>

<file path=ppt/tags/tag171.xml><?xml version="1.0" encoding="utf-8"?>
<p:tagLst xmlns:p="http://schemas.openxmlformats.org/presentationml/2006/main">
  <p:tag name="AS_UNIQUEID" val="543"/>
</p:tagLst>
</file>

<file path=ppt/tags/tag172.xml><?xml version="1.0" encoding="utf-8"?>
<p:tagLst xmlns:p="http://schemas.openxmlformats.org/presentationml/2006/main">
  <p:tag name="AS_UNIQUEID" val="544"/>
</p:tagLst>
</file>

<file path=ppt/tags/tag173.xml><?xml version="1.0" encoding="utf-8"?>
<p:tagLst xmlns:p="http://schemas.openxmlformats.org/presentationml/2006/main">
  <p:tag name="AS_UNIQUEID" val="1068"/>
</p:tagLst>
</file>

<file path=ppt/tags/tag174.xml><?xml version="1.0" encoding="utf-8"?>
<p:tagLst xmlns:p="http://schemas.openxmlformats.org/presentationml/2006/main">
  <p:tag name="AS_UNIQUEID" val="547"/>
</p:tagLst>
</file>

<file path=ppt/tags/tag175.xml><?xml version="1.0" encoding="utf-8"?>
<p:tagLst xmlns:p="http://schemas.openxmlformats.org/presentationml/2006/main">
  <p:tag name="AS_UNIQUEID" val="548"/>
</p:tagLst>
</file>

<file path=ppt/tags/tag176.xml><?xml version="1.0" encoding="utf-8"?>
<p:tagLst xmlns:p="http://schemas.openxmlformats.org/presentationml/2006/main">
  <p:tag name="AS_UNIQUEID" val="1069"/>
  <p:tag name="KSO_WM_BEAUTIFY_FLAG" val=""/>
</p:tagLst>
</file>

<file path=ppt/tags/tag177.xml><?xml version="1.0" encoding="utf-8"?>
<p:tagLst xmlns:p="http://schemas.openxmlformats.org/presentationml/2006/main">
  <p:tag name="AS_UNIQUEID" val="1070"/>
  <p:tag name="KSO_WM_BEAUTIFY_FLAG" val=""/>
</p:tagLst>
</file>

<file path=ppt/tags/tag178.xml><?xml version="1.0" encoding="utf-8"?>
<p:tagLst xmlns:p="http://schemas.openxmlformats.org/presentationml/2006/main">
  <p:tag name="AS_UNIQUEID" val="1071"/>
  <p:tag name="KSO_WM_BEAUTIFY_FLAG" val=""/>
</p:tagLst>
</file>

<file path=ppt/tags/tag179.xml><?xml version="1.0" encoding="utf-8"?>
<p:tagLst xmlns:p="http://schemas.openxmlformats.org/presentationml/2006/main">
  <p:tag name="AS_UNIQUEID" val="1072"/>
</p:tagLst>
</file>

<file path=ppt/tags/tag18.xml><?xml version="1.0" encoding="utf-8"?>
<p:tagLst xmlns:p="http://schemas.openxmlformats.org/presentationml/2006/main">
  <p:tag name="AS_UNIQUEID" val="9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542"/>
</p:tagLst>
</file>

<file path=ppt/tags/tag181.xml><?xml version="1.0" encoding="utf-8"?>
<p:tagLst xmlns:p="http://schemas.openxmlformats.org/presentationml/2006/main">
  <p:tag name="AS_UNIQUEID" val="543"/>
</p:tagLst>
</file>

<file path=ppt/tags/tag182.xml><?xml version="1.0" encoding="utf-8"?>
<p:tagLst xmlns:p="http://schemas.openxmlformats.org/presentationml/2006/main">
  <p:tag name="AS_UNIQUEID" val="544"/>
</p:tagLst>
</file>

<file path=ppt/tags/tag183.xml><?xml version="1.0" encoding="utf-8"?>
<p:tagLst xmlns:p="http://schemas.openxmlformats.org/presentationml/2006/main">
  <p:tag name="AS_UNIQUEID" val="1073"/>
</p:tagLst>
</file>

<file path=ppt/tags/tag184.xml><?xml version="1.0" encoding="utf-8"?>
<p:tagLst xmlns:p="http://schemas.openxmlformats.org/presentationml/2006/main">
  <p:tag name="AS_UNIQUEID" val="547"/>
</p:tagLst>
</file>

<file path=ppt/tags/tag185.xml><?xml version="1.0" encoding="utf-8"?>
<p:tagLst xmlns:p="http://schemas.openxmlformats.org/presentationml/2006/main">
  <p:tag name="AS_UNIQUEID" val="548"/>
</p:tagLst>
</file>

<file path=ppt/tags/tag186.xml><?xml version="1.0" encoding="utf-8"?>
<p:tagLst xmlns:p="http://schemas.openxmlformats.org/presentationml/2006/main">
  <p:tag name="AS_UNIQUEID" val="1074"/>
  <p:tag name="KSO_WM_BEAUTIFY_FLAG" val=""/>
</p:tagLst>
</file>

<file path=ppt/tags/tag187.xml><?xml version="1.0" encoding="utf-8"?>
<p:tagLst xmlns:p="http://schemas.openxmlformats.org/presentationml/2006/main">
  <p:tag name="AS_UNIQUEID" val="1075"/>
</p:tagLst>
</file>

<file path=ppt/tags/tag188.xml><?xml version="1.0" encoding="utf-8"?>
<p:tagLst xmlns:p="http://schemas.openxmlformats.org/presentationml/2006/main">
  <p:tag name="AS_UNIQUEID" val="1076"/>
  <p:tag name="KSO_WM_BEAUTIFY_FLAG" val=""/>
</p:tagLst>
</file>

<file path=ppt/tags/tag189.xml><?xml version="1.0" encoding="utf-8"?>
<p:tagLst xmlns:p="http://schemas.openxmlformats.org/presentationml/2006/main">
  <p:tag name="AS_UNIQUEID" val="1077"/>
  <p:tag name="KSO_WM_BEAUTIFY_FLAG" val=""/>
</p:tagLst>
</file>

<file path=ppt/tags/tag19.xml><?xml version="1.0" encoding="utf-8"?>
<p:tagLst xmlns:p="http://schemas.openxmlformats.org/presentationml/2006/main">
  <p:tag name="AS_UNIQUEID" val="955"/>
</p:tagLst>
</file>

<file path=ppt/tags/tag190.xml><?xml version="1.0" encoding="utf-8"?>
<p:tagLst xmlns:p="http://schemas.openxmlformats.org/presentationml/2006/main">
  <p:tag name="AS_UNIQUEID" val="1538"/>
</p:tagLst>
</file>

<file path=ppt/tags/tag191.xml><?xml version="1.0" encoding="utf-8"?>
<p:tagLst xmlns:p="http://schemas.openxmlformats.org/presentationml/2006/main">
  <p:tag name="AS_UNIQUEID" val="1078"/>
</p:tagLst>
</file>

<file path=ppt/tags/tag192.xml><?xml version="1.0" encoding="utf-8"?>
<p:tagLst xmlns:p="http://schemas.openxmlformats.org/presentationml/2006/main">
  <p:tag name="AS_UNIQUEID" val="1079"/>
</p:tagLst>
</file>

<file path=ppt/tags/tag193.xml><?xml version="1.0" encoding="utf-8"?>
<p:tagLst xmlns:p="http://schemas.openxmlformats.org/presentationml/2006/main">
  <p:tag name="AS_UNIQUEID" val="1080"/>
</p:tagLst>
</file>

<file path=ppt/tags/tag194.xml><?xml version="1.0" encoding="utf-8"?>
<p:tagLst xmlns:p="http://schemas.openxmlformats.org/presentationml/2006/main">
  <p:tag name="AS_UNIQUEID" val="1081"/>
</p:tagLst>
</file>

<file path=ppt/tags/tag195.xml><?xml version="1.0" encoding="utf-8"?>
<p:tagLst xmlns:p="http://schemas.openxmlformats.org/presentationml/2006/main">
  <p:tag name="AS_UNIQUEID" val="1082"/>
</p:tagLst>
</file>

<file path=ppt/tags/tag196.xml><?xml version="1.0" encoding="utf-8"?>
<p:tagLst xmlns:p="http://schemas.openxmlformats.org/presentationml/2006/main">
  <p:tag name="AS_UNIQUEID" val="1083"/>
</p:tagLst>
</file>

<file path=ppt/tags/tag197.xml><?xml version="1.0" encoding="utf-8"?>
<p:tagLst xmlns:p="http://schemas.openxmlformats.org/presentationml/2006/main">
  <p:tag name="AS_UNIQUEID" val="1084"/>
</p:tagLst>
</file>

<file path=ppt/tags/tag198.xml><?xml version="1.0" encoding="utf-8"?>
<p:tagLst xmlns:p="http://schemas.openxmlformats.org/presentationml/2006/main">
  <p:tag name="AS_UNIQUEID" val="1085"/>
  <p:tag name="KSO_WM_BEAUTIFY_FLAG" val=""/>
</p:tagLst>
</file>

<file path=ppt/tags/tag19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.xml><?xml version="1.0" encoding="utf-8"?>
<p:tagLst xmlns:p="http://schemas.openxmlformats.org/presentationml/2006/main">
  <p:tag name="AS_UNIQUEID" val="9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9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1086"/>
</p:tagLst>
</file>

<file path=ppt/tags/tag201.xml><?xml version="1.0" encoding="utf-8"?>
<p:tagLst xmlns:p="http://schemas.openxmlformats.org/presentationml/2006/main">
  <p:tag name="AS_UNIQUEID" val="1087"/>
</p:tagLst>
</file>

<file path=ppt/tags/tag202.xml><?xml version="1.0" encoding="utf-8"?>
<p:tagLst xmlns:p="http://schemas.openxmlformats.org/presentationml/2006/main">
  <p:tag name="AS_UNIQUEID" val="1088"/>
</p:tagLst>
</file>

<file path=ppt/tags/tag203.xml><?xml version="1.0" encoding="utf-8"?>
<p:tagLst xmlns:p="http://schemas.openxmlformats.org/presentationml/2006/main">
  <p:tag name="AS_UNIQUEID" val="1089"/>
</p:tagLst>
</file>

<file path=ppt/tags/tag204.xml><?xml version="1.0" encoding="utf-8"?>
<p:tagLst xmlns:p="http://schemas.openxmlformats.org/presentationml/2006/main">
  <p:tag name="AS_UNIQUEID" val="1090"/>
</p:tagLst>
</file>

<file path=ppt/tags/tag205.xml><?xml version="1.0" encoding="utf-8"?>
<p:tagLst xmlns:p="http://schemas.openxmlformats.org/presentationml/2006/main">
  <p:tag name="AS_UNIQUEID" val="1091"/>
</p:tagLst>
</file>

<file path=ppt/tags/tag206.xml><?xml version="1.0" encoding="utf-8"?>
<p:tagLst xmlns:p="http://schemas.openxmlformats.org/presentationml/2006/main">
  <p:tag name="AS_UNIQUEID" val="1092"/>
</p:tagLst>
</file>

<file path=ppt/tags/tag207.xml><?xml version="1.0" encoding="utf-8"?>
<p:tagLst xmlns:p="http://schemas.openxmlformats.org/presentationml/2006/main">
  <p:tag name="AS_UNIQUEID" val="1093"/>
  <p:tag name="KSO_WM_BEAUTIFY_FLAG" val=""/>
</p:tagLst>
</file>

<file path=ppt/tags/tag20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9.xml><?xml version="1.0" encoding="utf-8"?>
<p:tagLst xmlns:p="http://schemas.openxmlformats.org/presentationml/2006/main">
  <p:tag name="AS_UNIQUEID" val="1094"/>
</p:tagLst>
</file>

<file path=ppt/tags/tag21.xml><?xml version="1.0" encoding="utf-8"?>
<p:tagLst xmlns:p="http://schemas.openxmlformats.org/presentationml/2006/main">
  <p:tag name="AS_UNIQUEID" val="9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095"/>
</p:tagLst>
</file>

<file path=ppt/tags/tag211.xml><?xml version="1.0" encoding="utf-8"?>
<p:tagLst xmlns:p="http://schemas.openxmlformats.org/presentationml/2006/main">
  <p:tag name="AS_UNIQUEID" val="1096"/>
</p:tagLst>
</file>

<file path=ppt/tags/tag212.xml><?xml version="1.0" encoding="utf-8"?>
<p:tagLst xmlns:p="http://schemas.openxmlformats.org/presentationml/2006/main">
  <p:tag name="AS_UNIQUEID" val="1097"/>
</p:tagLst>
</file>

<file path=ppt/tags/tag213.xml><?xml version="1.0" encoding="utf-8"?>
<p:tagLst xmlns:p="http://schemas.openxmlformats.org/presentationml/2006/main">
  <p:tag name="AS_UNIQUEID" val="1098"/>
</p:tagLst>
</file>

<file path=ppt/tags/tag214.xml><?xml version="1.0" encoding="utf-8"?>
<p:tagLst xmlns:p="http://schemas.openxmlformats.org/presentationml/2006/main">
  <p:tag name="AS_UNIQUEID" val="1099"/>
</p:tagLst>
</file>

<file path=ppt/tags/tag215.xml><?xml version="1.0" encoding="utf-8"?>
<p:tagLst xmlns:p="http://schemas.openxmlformats.org/presentationml/2006/main">
  <p:tag name="AS_UNIQUEID" val="1100"/>
  <p:tag name="KSO_WM_BEAUTIFY_FLAG" val=""/>
</p:tagLst>
</file>

<file path=ppt/tags/tag21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17.xml><?xml version="1.0" encoding="utf-8"?>
<p:tagLst xmlns:p="http://schemas.openxmlformats.org/presentationml/2006/main">
  <p:tag name="AS_UNIQUEID" val="1101"/>
</p:tagLst>
</file>

<file path=ppt/tags/tag218.xml><?xml version="1.0" encoding="utf-8"?>
<p:tagLst xmlns:p="http://schemas.openxmlformats.org/presentationml/2006/main">
  <p:tag name="AS_UNIQUEID" val="1102"/>
</p:tagLst>
</file>

<file path=ppt/tags/tag219.xml><?xml version="1.0" encoding="utf-8"?>
<p:tagLst xmlns:p="http://schemas.openxmlformats.org/presentationml/2006/main">
  <p:tag name="AS_UNIQUEID" val="1103"/>
</p:tagLst>
</file>

<file path=ppt/tags/tag22.xml><?xml version="1.0" encoding="utf-8"?>
<p:tagLst xmlns:p="http://schemas.openxmlformats.org/presentationml/2006/main">
  <p:tag name="AS_UNIQUEID" val="9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104"/>
</p:tagLst>
</file>

<file path=ppt/tags/tag221.xml><?xml version="1.0" encoding="utf-8"?>
<p:tagLst xmlns:p="http://schemas.openxmlformats.org/presentationml/2006/main">
  <p:tag name="AS_UNIQUEID" val="1105"/>
</p:tagLst>
</file>

<file path=ppt/tags/tag222.xml><?xml version="1.0" encoding="utf-8"?>
<p:tagLst xmlns:p="http://schemas.openxmlformats.org/presentationml/2006/main">
  <p:tag name="AS_UNIQUEID" val="1106"/>
</p:tagLst>
</file>

<file path=ppt/tags/tag223.xml><?xml version="1.0" encoding="utf-8"?>
<p:tagLst xmlns:p="http://schemas.openxmlformats.org/presentationml/2006/main">
  <p:tag name="AS_UNIQUEID" val="1107"/>
</p:tagLst>
</file>

<file path=ppt/tags/tag224.xml><?xml version="1.0" encoding="utf-8"?>
<p:tagLst xmlns:p="http://schemas.openxmlformats.org/presentationml/2006/main">
  <p:tag name="AS_UNIQUEID" val="1108"/>
  <p:tag name="KSO_WM_BEAUTIFY_FLAG" val=""/>
</p:tagLst>
</file>

<file path=ppt/tags/tag22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6.xml><?xml version="1.0" encoding="utf-8"?>
<p:tagLst xmlns:p="http://schemas.openxmlformats.org/presentationml/2006/main">
  <p:tag name="AS_UNIQUEID" val="1109"/>
</p:tagLst>
</file>

<file path=ppt/tags/tag227.xml><?xml version="1.0" encoding="utf-8"?>
<p:tagLst xmlns:p="http://schemas.openxmlformats.org/presentationml/2006/main">
  <p:tag name="AS_UNIQUEID" val="542"/>
</p:tagLst>
</file>

<file path=ppt/tags/tag228.xml><?xml version="1.0" encoding="utf-8"?>
<p:tagLst xmlns:p="http://schemas.openxmlformats.org/presentationml/2006/main">
  <p:tag name="AS_UNIQUEID" val="543"/>
</p:tagLst>
</file>

<file path=ppt/tags/tag229.xml><?xml version="1.0" encoding="utf-8"?>
<p:tagLst xmlns:p="http://schemas.openxmlformats.org/presentationml/2006/main">
  <p:tag name="AS_UNIQUEID" val="544"/>
</p:tagLst>
</file>

<file path=ppt/tags/tag23.xml><?xml version="1.0" encoding="utf-8"?>
<p:tagLst xmlns:p="http://schemas.openxmlformats.org/presentationml/2006/main">
  <p:tag name="AS_UNIQUEID" val="9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110"/>
</p:tagLst>
</file>

<file path=ppt/tags/tag231.xml><?xml version="1.0" encoding="utf-8"?>
<p:tagLst xmlns:p="http://schemas.openxmlformats.org/presentationml/2006/main">
  <p:tag name="AS_UNIQUEID" val="547"/>
</p:tagLst>
</file>

<file path=ppt/tags/tag232.xml><?xml version="1.0" encoding="utf-8"?>
<p:tagLst xmlns:p="http://schemas.openxmlformats.org/presentationml/2006/main">
  <p:tag name="AS_UNIQUEID" val="548"/>
</p:tagLst>
</file>

<file path=ppt/tags/tag233.xml><?xml version="1.0" encoding="utf-8"?>
<p:tagLst xmlns:p="http://schemas.openxmlformats.org/presentationml/2006/main">
  <p:tag name="AS_UNIQUEID" val="1111"/>
  <p:tag name="KSO_WM_BEAUTIFY_FLAG" val=""/>
</p:tagLst>
</file>

<file path=ppt/tags/tag234.xml><?xml version="1.0" encoding="utf-8"?>
<p:tagLst xmlns:p="http://schemas.openxmlformats.org/presentationml/2006/main">
  <p:tag name="AS_UNIQUEID" val="1112"/>
</p:tagLst>
</file>

<file path=ppt/tags/tag235.xml><?xml version="1.0" encoding="utf-8"?>
<p:tagLst xmlns:p="http://schemas.openxmlformats.org/presentationml/2006/main">
  <p:tag name="AS_UNIQUEID" val="1113"/>
  <p:tag name="KSO_WM_BEAUTIFY_FLAG" val=""/>
</p:tagLst>
</file>

<file path=ppt/tags/tag236.xml><?xml version="1.0" encoding="utf-8"?>
<p:tagLst xmlns:p="http://schemas.openxmlformats.org/presentationml/2006/main">
  <p:tag name="AS_UNIQUEID" val="1114"/>
  <p:tag name="KSO_WM_BEAUTIFY_FLAG" val=""/>
</p:tagLst>
</file>

<file path=ppt/tags/tag237.xml><?xml version="1.0" encoding="utf-8"?>
<p:tagLst xmlns:p="http://schemas.openxmlformats.org/presentationml/2006/main">
  <p:tag name="AS_UNIQUEID" val="1115"/>
</p:tagLst>
</file>

<file path=ppt/tags/tag238.xml><?xml version="1.0" encoding="utf-8"?>
<p:tagLst xmlns:p="http://schemas.openxmlformats.org/presentationml/2006/main">
  <p:tag name="AS_UNIQUEID" val="1116"/>
</p:tagLst>
</file>

<file path=ppt/tags/tag239.xml><?xml version="1.0" encoding="utf-8"?>
<p:tagLst xmlns:p="http://schemas.openxmlformats.org/presentationml/2006/main">
  <p:tag name="AS_UNIQUEID" val="1117"/>
</p:tagLst>
</file>

<file path=ppt/tags/tag24.xml><?xml version="1.0" encoding="utf-8"?>
<p:tagLst xmlns:p="http://schemas.openxmlformats.org/presentationml/2006/main">
  <p:tag name="AS_UNIQUEID" val="9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118"/>
</p:tagLst>
</file>

<file path=ppt/tags/tag241.xml><?xml version="1.0" encoding="utf-8"?>
<p:tagLst xmlns:p="http://schemas.openxmlformats.org/presentationml/2006/main">
  <p:tag name="AS_UNIQUEID" val="1119"/>
</p:tagLst>
</file>

<file path=ppt/tags/tag242.xml><?xml version="1.0" encoding="utf-8"?>
<p:tagLst xmlns:p="http://schemas.openxmlformats.org/presentationml/2006/main">
  <p:tag name="AS_UNIQUEID" val="1120"/>
</p:tagLst>
</file>

<file path=ppt/tags/tag243.xml><?xml version="1.0" encoding="utf-8"?>
<p:tagLst xmlns:p="http://schemas.openxmlformats.org/presentationml/2006/main">
  <p:tag name="AS_UNIQUEID" val="1121"/>
</p:tagLst>
</file>

<file path=ppt/tags/tag244.xml><?xml version="1.0" encoding="utf-8"?>
<p:tagLst xmlns:p="http://schemas.openxmlformats.org/presentationml/2006/main">
  <p:tag name="AS_UNIQUEID" val="1122"/>
</p:tagLst>
</file>

<file path=ppt/tags/tag245.xml><?xml version="1.0" encoding="utf-8"?>
<p:tagLst xmlns:p="http://schemas.openxmlformats.org/presentationml/2006/main">
  <p:tag name="AS_UNIQUEID" val="1123"/>
</p:tagLst>
</file>

<file path=ppt/tags/tag246.xml><?xml version="1.0" encoding="utf-8"?>
<p:tagLst xmlns:p="http://schemas.openxmlformats.org/presentationml/2006/main">
  <p:tag name="AS_UNIQUEID" val="1124"/>
</p:tagLst>
</file>

<file path=ppt/tags/tag247.xml><?xml version="1.0" encoding="utf-8"?>
<p:tagLst xmlns:p="http://schemas.openxmlformats.org/presentationml/2006/main">
  <p:tag name="AS_UNIQUEID" val="1125"/>
</p:tagLst>
</file>

<file path=ppt/tags/tag248.xml><?xml version="1.0" encoding="utf-8"?>
<p:tagLst xmlns:p="http://schemas.openxmlformats.org/presentationml/2006/main">
  <p:tag name="AS_UNIQUEID" val="1126"/>
</p:tagLst>
</file>

<file path=ppt/tags/tag249.xml><?xml version="1.0" encoding="utf-8"?>
<p:tagLst xmlns:p="http://schemas.openxmlformats.org/presentationml/2006/main">
  <p:tag name="AS_UNIQUEID" val="1127"/>
</p:tagLst>
</file>

<file path=ppt/tags/tag25.xml><?xml version="1.0" encoding="utf-8"?>
<p:tagLst xmlns:p="http://schemas.openxmlformats.org/presentationml/2006/main">
  <p:tag name="AS_UNIQUEID" val="9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1128"/>
</p:tagLst>
</file>

<file path=ppt/tags/tag251.xml><?xml version="1.0" encoding="utf-8"?>
<p:tagLst xmlns:p="http://schemas.openxmlformats.org/presentationml/2006/main">
  <p:tag name="AS_UNIQUEID" val="1129"/>
</p:tagLst>
</file>

<file path=ppt/tags/tag252.xml><?xml version="1.0" encoding="utf-8"?>
<p:tagLst xmlns:p="http://schemas.openxmlformats.org/presentationml/2006/main">
  <p:tag name="AS_UNIQUEID" val="1130"/>
</p:tagLst>
</file>

<file path=ppt/tags/tag253.xml><?xml version="1.0" encoding="utf-8"?>
<p:tagLst xmlns:p="http://schemas.openxmlformats.org/presentationml/2006/main">
  <p:tag name="AS_UNIQUEID" val="1131"/>
</p:tagLst>
</file>

<file path=ppt/tags/tag254.xml><?xml version="1.0" encoding="utf-8"?>
<p:tagLst xmlns:p="http://schemas.openxmlformats.org/presentationml/2006/main">
  <p:tag name="AS_UNIQUEID" val="1132"/>
</p:tagLst>
</file>

<file path=ppt/tags/tag255.xml><?xml version="1.0" encoding="utf-8"?>
<p:tagLst xmlns:p="http://schemas.openxmlformats.org/presentationml/2006/main">
  <p:tag name="AS_UNIQUEID" val="1133"/>
</p:tagLst>
</file>

<file path=ppt/tags/tag256.xml><?xml version="1.0" encoding="utf-8"?>
<p:tagLst xmlns:p="http://schemas.openxmlformats.org/presentationml/2006/main">
  <p:tag name="AS_UNIQUEID" val="1134"/>
</p:tagLst>
</file>

<file path=ppt/tags/tag257.xml><?xml version="1.0" encoding="utf-8"?>
<p:tagLst xmlns:p="http://schemas.openxmlformats.org/presentationml/2006/main">
  <p:tag name="AS_UNIQUEID" val="1135"/>
</p:tagLst>
</file>

<file path=ppt/tags/tag258.xml><?xml version="1.0" encoding="utf-8"?>
<p:tagLst xmlns:p="http://schemas.openxmlformats.org/presentationml/2006/main">
  <p:tag name="AS_UNIQUEID" val="1136"/>
</p:tagLst>
</file>

<file path=ppt/tags/tag259.xml><?xml version="1.0" encoding="utf-8"?>
<p:tagLst xmlns:p="http://schemas.openxmlformats.org/presentationml/2006/main">
  <p:tag name="AS_UNIQUEID" val="1137"/>
</p:tagLst>
</file>

<file path=ppt/tags/tag26.xml><?xml version="1.0" encoding="utf-8"?>
<p:tagLst xmlns:p="http://schemas.openxmlformats.org/presentationml/2006/main">
  <p:tag name="AS_UNIQUEID" val="962"/>
</p:tagLst>
</file>

<file path=ppt/tags/tag260.xml><?xml version="1.0" encoding="utf-8"?>
<p:tagLst xmlns:p="http://schemas.openxmlformats.org/presentationml/2006/main">
  <p:tag name="AS_UNIQUEID" val="1138"/>
</p:tagLst>
</file>

<file path=ppt/tags/tag261.xml><?xml version="1.0" encoding="utf-8"?>
<p:tagLst xmlns:p="http://schemas.openxmlformats.org/presentationml/2006/main">
  <p:tag name="AS_UNIQUEID" val="1139"/>
</p:tagLst>
</file>

<file path=ppt/tags/tag262.xml><?xml version="1.0" encoding="utf-8"?>
<p:tagLst xmlns:p="http://schemas.openxmlformats.org/presentationml/2006/main">
  <p:tag name="AS_UNIQUEID" val="1140"/>
</p:tagLst>
</file>

<file path=ppt/tags/tag263.xml><?xml version="1.0" encoding="utf-8"?>
<p:tagLst xmlns:p="http://schemas.openxmlformats.org/presentationml/2006/main">
  <p:tag name="AS_UNIQUEID" val="1141"/>
</p:tagLst>
</file>

<file path=ppt/tags/tag264.xml><?xml version="1.0" encoding="utf-8"?>
<p:tagLst xmlns:p="http://schemas.openxmlformats.org/presentationml/2006/main">
  <p:tag name="AS_UNIQUEID" val="1142"/>
</p:tagLst>
</file>

<file path=ppt/tags/tag265.xml><?xml version="1.0" encoding="utf-8"?>
<p:tagLst xmlns:p="http://schemas.openxmlformats.org/presentationml/2006/main">
  <p:tag name="AS_UNIQUEID" val="1143"/>
</p:tagLst>
</file>

<file path=ppt/tags/tag266.xml><?xml version="1.0" encoding="utf-8"?>
<p:tagLst xmlns:p="http://schemas.openxmlformats.org/presentationml/2006/main">
  <p:tag name="AS_UNIQUEID" val="1144"/>
</p:tagLst>
</file>

<file path=ppt/tags/tag267.xml><?xml version="1.0" encoding="utf-8"?>
<p:tagLst xmlns:p="http://schemas.openxmlformats.org/presentationml/2006/main">
  <p:tag name="AS_UNIQUEID" val="1145"/>
</p:tagLst>
</file>

<file path=ppt/tags/tag268.xml><?xml version="1.0" encoding="utf-8"?>
<p:tagLst xmlns:p="http://schemas.openxmlformats.org/presentationml/2006/main">
  <p:tag name="AS_UNIQUEID" val="1146"/>
</p:tagLst>
</file>

<file path=ppt/tags/tag269.xml><?xml version="1.0" encoding="utf-8"?>
<p:tagLst xmlns:p="http://schemas.openxmlformats.org/presentationml/2006/main">
  <p:tag name="AS_UNIQUEID" val="1147"/>
</p:tagLst>
</file>

<file path=ppt/tags/tag27.xml><?xml version="1.0" encoding="utf-8"?>
<p:tagLst xmlns:p="http://schemas.openxmlformats.org/presentationml/2006/main">
  <p:tag name="AS_UNIQUEID" val="9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148"/>
</p:tagLst>
</file>

<file path=ppt/tags/tag271.xml><?xml version="1.0" encoding="utf-8"?>
<p:tagLst xmlns:p="http://schemas.openxmlformats.org/presentationml/2006/main">
  <p:tag name="AS_UNIQUEID" val="1149"/>
</p:tagLst>
</file>

<file path=ppt/tags/tag272.xml><?xml version="1.0" encoding="utf-8"?>
<p:tagLst xmlns:p="http://schemas.openxmlformats.org/presentationml/2006/main">
  <p:tag name="AS_UNIQUEID" val="1150"/>
</p:tagLst>
</file>

<file path=ppt/tags/tag273.xml><?xml version="1.0" encoding="utf-8"?>
<p:tagLst xmlns:p="http://schemas.openxmlformats.org/presentationml/2006/main">
  <p:tag name="AS_UNIQUEID" val="1151"/>
</p:tagLst>
</file>

<file path=ppt/tags/tag274.xml><?xml version="1.0" encoding="utf-8"?>
<p:tagLst xmlns:p="http://schemas.openxmlformats.org/presentationml/2006/main">
  <p:tag name="AS_UNIQUEID" val="1152"/>
</p:tagLst>
</file>

<file path=ppt/tags/tag275.xml><?xml version="1.0" encoding="utf-8"?>
<p:tagLst xmlns:p="http://schemas.openxmlformats.org/presentationml/2006/main">
  <p:tag name="AS_UNIQUEID" val="1153"/>
</p:tagLst>
</file>

<file path=ppt/tags/tag276.xml><?xml version="1.0" encoding="utf-8"?>
<p:tagLst xmlns:p="http://schemas.openxmlformats.org/presentationml/2006/main">
  <p:tag name="AS_UNIQUEID" val="1154"/>
</p:tagLst>
</file>

<file path=ppt/tags/tag277.xml><?xml version="1.0" encoding="utf-8"?>
<p:tagLst xmlns:p="http://schemas.openxmlformats.org/presentationml/2006/main">
  <p:tag name="AS_UNIQUEID" val="1155"/>
</p:tagLst>
</file>

<file path=ppt/tags/tag278.xml><?xml version="1.0" encoding="utf-8"?>
<p:tagLst xmlns:p="http://schemas.openxmlformats.org/presentationml/2006/main">
  <p:tag name="AS_UNIQUEID" val="922"/>
</p:tagLst>
</file>

<file path=ppt/tags/tag279.xml><?xml version="1.0" encoding="utf-8"?>
<p:tagLst xmlns:p="http://schemas.openxmlformats.org/presentationml/2006/main">
  <p:tag name="AS_UNIQUEID" val="923"/>
</p:tagLst>
</file>

<file path=ppt/tags/tag28.xml><?xml version="1.0" encoding="utf-8"?>
<p:tagLst xmlns:p="http://schemas.openxmlformats.org/presentationml/2006/main">
  <p:tag name="AS_UNIQUEID" val="9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924"/>
</p:tagLst>
</file>

<file path=ppt/tags/tag281.xml><?xml version="1.0" encoding="utf-8"?>
<p:tagLst xmlns:p="http://schemas.openxmlformats.org/presentationml/2006/main">
  <p:tag name="AS_UNIQUEID" val="1156"/>
</p:tagLst>
</file>

<file path=ppt/tags/tag282.xml><?xml version="1.0" encoding="utf-8"?>
<p:tagLst xmlns:p="http://schemas.openxmlformats.org/presentationml/2006/main">
  <p:tag name="AS_UNIQUEID" val="926"/>
</p:tagLst>
</file>

<file path=ppt/tags/tag283.xml><?xml version="1.0" encoding="utf-8"?>
<p:tagLst xmlns:p="http://schemas.openxmlformats.org/presentationml/2006/main">
  <p:tag name="AS_UNIQUEID" val="927"/>
</p:tagLst>
</file>

<file path=ppt/tags/tag284.xml><?xml version="1.0" encoding="utf-8"?>
<p:tagLst xmlns:p="http://schemas.openxmlformats.org/presentationml/2006/main">
  <p:tag name="AS_UNIQUEID" val="928"/>
</p:tagLst>
</file>

<file path=ppt/tags/tag285.xml><?xml version="1.0" encoding="utf-8"?>
<p:tagLst xmlns:p="http://schemas.openxmlformats.org/presentationml/2006/main">
  <p:tag name="AS_UNIQUEID" val="1157"/>
</p:tagLst>
</file>

<file path=ppt/tags/tag286.xml><?xml version="1.0" encoding="utf-8"?>
<p:tagLst xmlns:p="http://schemas.openxmlformats.org/presentationml/2006/main">
  <p:tag name="AS_UNIQUEID" val="930"/>
</p:tagLst>
</file>

<file path=ppt/tags/tag287.xml><?xml version="1.0" encoding="utf-8"?>
<p:tagLst xmlns:p="http://schemas.openxmlformats.org/presentationml/2006/main">
  <p:tag name="AS_UNIQUEID" val="931"/>
</p:tagLst>
</file>

<file path=ppt/tags/tag288.xml><?xml version="1.0" encoding="utf-8"?>
<p:tagLst xmlns:p="http://schemas.openxmlformats.org/presentationml/2006/main">
  <p:tag name="AS_UNIQUEID" val="932"/>
</p:tagLst>
</file>

<file path=ppt/tags/tag289.xml><?xml version="1.0" encoding="utf-8"?>
<p:tagLst xmlns:p="http://schemas.openxmlformats.org/presentationml/2006/main">
  <p:tag name="AS_UNIQUEID" val="1158"/>
</p:tagLst>
</file>

<file path=ppt/tags/tag29.xml><?xml version="1.0" encoding="utf-8"?>
<p:tagLst xmlns:p="http://schemas.openxmlformats.org/presentationml/2006/main">
  <p:tag name="AS_UNIQUEID" val="9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934"/>
</p:tagLst>
</file>

<file path=ppt/tags/tag291.xml><?xml version="1.0" encoding="utf-8"?>
<p:tagLst xmlns:p="http://schemas.openxmlformats.org/presentationml/2006/main">
  <p:tag name="AS_UNIQUEID" val="935"/>
</p:tagLst>
</file>

<file path=ppt/tags/tag292.xml><?xml version="1.0" encoding="utf-8"?>
<p:tagLst xmlns:p="http://schemas.openxmlformats.org/presentationml/2006/main">
  <p:tag name="AS_UNIQUEID" val="936"/>
</p:tagLst>
</file>

<file path=ppt/tags/tag293.xml><?xml version="1.0" encoding="utf-8"?>
<p:tagLst xmlns:p="http://schemas.openxmlformats.org/presentationml/2006/main">
  <p:tag name="AS_UNIQUEID" val="1159"/>
</p:tagLst>
</file>

<file path=ppt/tags/tag294.xml><?xml version="1.0" encoding="utf-8"?>
<p:tagLst xmlns:p="http://schemas.openxmlformats.org/presentationml/2006/main">
  <p:tag name="AS_UNIQUEID" val="1160"/>
</p:tagLst>
</file>

<file path=ppt/tags/tag295.xml><?xml version="1.0" encoding="utf-8"?>
<p:tagLst xmlns:p="http://schemas.openxmlformats.org/presentationml/2006/main">
  <p:tag name="AS_UNIQUEID" val="1161"/>
</p:tagLst>
</file>

<file path=ppt/tags/tag296.xml><?xml version="1.0" encoding="utf-8"?>
<p:tagLst xmlns:p="http://schemas.openxmlformats.org/presentationml/2006/main">
  <p:tag name="AS_UNIQUEID" val="1162"/>
</p:tagLst>
</file>

<file path=ppt/tags/tag297.xml><?xml version="1.0" encoding="utf-8"?>
<p:tagLst xmlns:p="http://schemas.openxmlformats.org/presentationml/2006/main">
  <p:tag name="AS_UNIQUEID" val="1163"/>
</p:tagLst>
</file>

<file path=ppt/tags/tag298.xml><?xml version="1.0" encoding="utf-8"?>
<p:tagLst xmlns:p="http://schemas.openxmlformats.org/presentationml/2006/main">
  <p:tag name="AS_UNIQUEID" val="1164"/>
</p:tagLst>
</file>

<file path=ppt/tags/tag299.xml><?xml version="1.0" encoding="utf-8"?>
<p:tagLst xmlns:p="http://schemas.openxmlformats.org/presentationml/2006/main">
  <p:tag name="AS_UNIQUEID" val="1165"/>
</p:tagLst>
</file>

<file path=ppt/tags/tag3.xml><?xml version="1.0" encoding="utf-8"?>
<p:tagLst xmlns:p="http://schemas.openxmlformats.org/presentationml/2006/main">
  <p:tag name="AS_UNIQUEID" val="9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9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166"/>
</p:tagLst>
</file>

<file path=ppt/tags/tag301.xml><?xml version="1.0" encoding="utf-8"?>
<p:tagLst xmlns:p="http://schemas.openxmlformats.org/presentationml/2006/main">
  <p:tag name="AS_UNIQUEID" val="1167"/>
</p:tagLst>
</file>

<file path=ppt/tags/tag302.xml><?xml version="1.0" encoding="utf-8"?>
<p:tagLst xmlns:p="http://schemas.openxmlformats.org/presentationml/2006/main">
  <p:tag name="AS_UNIQUEID" val="1168"/>
</p:tagLst>
</file>

<file path=ppt/tags/tag303.xml><?xml version="1.0" encoding="utf-8"?>
<p:tagLst xmlns:p="http://schemas.openxmlformats.org/presentationml/2006/main">
  <p:tag name="AS_UNIQUEID" val="1169"/>
</p:tagLst>
</file>

<file path=ppt/tags/tag304.xml><?xml version="1.0" encoding="utf-8"?>
<p:tagLst xmlns:p="http://schemas.openxmlformats.org/presentationml/2006/main">
  <p:tag name="AS_UNIQUEID" val="1170"/>
</p:tagLst>
</file>

<file path=ppt/tags/tag305.xml><?xml version="1.0" encoding="utf-8"?>
<p:tagLst xmlns:p="http://schemas.openxmlformats.org/presentationml/2006/main">
  <p:tag name="AS_UNIQUEID" val="1171"/>
</p:tagLst>
</file>

<file path=ppt/tags/tag306.xml><?xml version="1.0" encoding="utf-8"?>
<p:tagLst xmlns:p="http://schemas.openxmlformats.org/presentationml/2006/main">
  <p:tag name="AS_UNIQUEID" val="1172"/>
</p:tagLst>
</file>

<file path=ppt/tags/tag307.xml><?xml version="1.0" encoding="utf-8"?>
<p:tagLst xmlns:p="http://schemas.openxmlformats.org/presentationml/2006/main">
  <p:tag name="AS_UNIQUEID" val="1173"/>
</p:tagLst>
</file>

<file path=ppt/tags/tag308.xml><?xml version="1.0" encoding="utf-8"?>
<p:tagLst xmlns:p="http://schemas.openxmlformats.org/presentationml/2006/main">
  <p:tag name="AS_UNIQUEID" val="1174"/>
</p:tagLst>
</file>

<file path=ppt/tags/tag309.xml><?xml version="1.0" encoding="utf-8"?>
<p:tagLst xmlns:p="http://schemas.openxmlformats.org/presentationml/2006/main">
  <p:tag name="AS_UNIQUEID" val="1175"/>
</p:tagLst>
</file>

<file path=ppt/tags/tag31.xml><?xml version="1.0" encoding="utf-8"?>
<p:tagLst xmlns:p="http://schemas.openxmlformats.org/presentationml/2006/main">
  <p:tag name="AS_UNIQUEID" val="9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176"/>
</p:tagLst>
</file>

<file path=ppt/tags/tag311.xml><?xml version="1.0" encoding="utf-8"?>
<p:tagLst xmlns:p="http://schemas.openxmlformats.org/presentationml/2006/main">
  <p:tag name="AS_UNIQUEID" val="1177"/>
</p:tagLst>
</file>

<file path=ppt/tags/tag312.xml><?xml version="1.0" encoding="utf-8"?>
<p:tagLst xmlns:p="http://schemas.openxmlformats.org/presentationml/2006/main">
  <p:tag name="AS_UNIQUEID" val="1178"/>
</p:tagLst>
</file>

<file path=ppt/tags/tag313.xml><?xml version="1.0" encoding="utf-8"?>
<p:tagLst xmlns:p="http://schemas.openxmlformats.org/presentationml/2006/main">
  <p:tag name="AS_UNIQUEID" val="1179"/>
</p:tagLst>
</file>

<file path=ppt/tags/tag314.xml><?xml version="1.0" encoding="utf-8"?>
<p:tagLst xmlns:p="http://schemas.openxmlformats.org/presentationml/2006/main">
  <p:tag name="AS_UNIQUEID" val="1180"/>
</p:tagLst>
</file>

<file path=ppt/tags/tag315.xml><?xml version="1.0" encoding="utf-8"?>
<p:tagLst xmlns:p="http://schemas.openxmlformats.org/presentationml/2006/main">
  <p:tag name="AS_UNIQUEID" val="1181"/>
</p:tagLst>
</file>

<file path=ppt/tags/tag316.xml><?xml version="1.0" encoding="utf-8"?>
<p:tagLst xmlns:p="http://schemas.openxmlformats.org/presentationml/2006/main">
  <p:tag name="AS_UNIQUEID" val="1182"/>
</p:tagLst>
</file>

<file path=ppt/tags/tag317.xml><?xml version="1.0" encoding="utf-8"?>
<p:tagLst xmlns:p="http://schemas.openxmlformats.org/presentationml/2006/main">
  <p:tag name="AS_UNIQUEID" val="1183"/>
</p:tagLst>
</file>

<file path=ppt/tags/tag318.xml><?xml version="1.0" encoding="utf-8"?>
<p:tagLst xmlns:p="http://schemas.openxmlformats.org/presentationml/2006/main">
  <p:tag name="AS_UNIQUEID" val="1184"/>
</p:tagLst>
</file>

<file path=ppt/tags/tag319.xml><?xml version="1.0" encoding="utf-8"?>
<p:tagLst xmlns:p="http://schemas.openxmlformats.org/presentationml/2006/main">
  <p:tag name="AS_UNIQUEID" val="1185"/>
</p:tagLst>
</file>

<file path=ppt/tags/tag32.xml><?xml version="1.0" encoding="utf-8"?>
<p:tagLst xmlns:p="http://schemas.openxmlformats.org/presentationml/2006/main">
  <p:tag name="AS_UNIQUEID" val="9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186"/>
</p:tagLst>
</file>

<file path=ppt/tags/tag321.xml><?xml version="1.0" encoding="utf-8"?>
<p:tagLst xmlns:p="http://schemas.openxmlformats.org/presentationml/2006/main">
  <p:tag name="AS_UNIQUEID" val="1187"/>
</p:tagLst>
</file>

<file path=ppt/tags/tag322.xml><?xml version="1.0" encoding="utf-8"?>
<p:tagLst xmlns:p="http://schemas.openxmlformats.org/presentationml/2006/main">
  <p:tag name="AS_UNIQUEID" val="1188"/>
</p:tagLst>
</file>

<file path=ppt/tags/tag323.xml><?xml version="1.0" encoding="utf-8"?>
<p:tagLst xmlns:p="http://schemas.openxmlformats.org/presentationml/2006/main">
  <p:tag name="AS_UNIQUEID" val="1189"/>
</p:tagLst>
</file>

<file path=ppt/tags/tag324.xml><?xml version="1.0" encoding="utf-8"?>
<p:tagLst xmlns:p="http://schemas.openxmlformats.org/presentationml/2006/main">
  <p:tag name="AS_UNIQUEID" val="1190"/>
</p:tagLst>
</file>

<file path=ppt/tags/tag325.xml><?xml version="1.0" encoding="utf-8"?>
<p:tagLst xmlns:p="http://schemas.openxmlformats.org/presentationml/2006/main">
  <p:tag name="AS_UNIQUEID" val="1191"/>
</p:tagLst>
</file>

<file path=ppt/tags/tag326.xml><?xml version="1.0" encoding="utf-8"?>
<p:tagLst xmlns:p="http://schemas.openxmlformats.org/presentationml/2006/main">
  <p:tag name="AS_UNIQUEID" val="1192"/>
</p:tagLst>
</file>

<file path=ppt/tags/tag327.xml><?xml version="1.0" encoding="utf-8"?>
<p:tagLst xmlns:p="http://schemas.openxmlformats.org/presentationml/2006/main">
  <p:tag name="AS_UNIQUEID" val="1193"/>
</p:tagLst>
</file>

<file path=ppt/tags/tag328.xml><?xml version="1.0" encoding="utf-8"?>
<p:tagLst xmlns:p="http://schemas.openxmlformats.org/presentationml/2006/main">
  <p:tag name="AS_UNIQUEID" val="1194"/>
</p:tagLst>
</file>

<file path=ppt/tags/tag329.xml><?xml version="1.0" encoding="utf-8"?>
<p:tagLst xmlns:p="http://schemas.openxmlformats.org/presentationml/2006/main">
  <p:tag name="AS_UNIQUEID" val="1195"/>
</p:tagLst>
</file>

<file path=ppt/tags/tag33.xml><?xml version="1.0" encoding="utf-8"?>
<p:tagLst xmlns:p="http://schemas.openxmlformats.org/presentationml/2006/main">
  <p:tag name="AS_UNIQUEID" val="9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196"/>
</p:tagLst>
</file>

<file path=ppt/tags/tag331.xml><?xml version="1.0" encoding="utf-8"?>
<p:tagLst xmlns:p="http://schemas.openxmlformats.org/presentationml/2006/main">
  <p:tag name="AS_UNIQUEID" val="1197"/>
</p:tagLst>
</file>

<file path=ppt/tags/tag332.xml><?xml version="1.0" encoding="utf-8"?>
<p:tagLst xmlns:p="http://schemas.openxmlformats.org/presentationml/2006/main">
  <p:tag name="AS_UNIQUEID" val="1198"/>
</p:tagLst>
</file>

<file path=ppt/tags/tag333.xml><?xml version="1.0" encoding="utf-8"?>
<p:tagLst xmlns:p="http://schemas.openxmlformats.org/presentationml/2006/main">
  <p:tag name="AS_UNIQUEID" val="1199"/>
</p:tagLst>
</file>

<file path=ppt/tags/tag334.xml><?xml version="1.0" encoding="utf-8"?>
<p:tagLst xmlns:p="http://schemas.openxmlformats.org/presentationml/2006/main">
  <p:tag name="AS_UNIQUEID" val="1200"/>
</p:tagLst>
</file>

<file path=ppt/tags/tag335.xml><?xml version="1.0" encoding="utf-8"?>
<p:tagLst xmlns:p="http://schemas.openxmlformats.org/presentationml/2006/main">
  <p:tag name="AS_UNIQUEID" val="1201"/>
</p:tagLst>
</file>

<file path=ppt/tags/tag336.xml><?xml version="1.0" encoding="utf-8"?>
<p:tagLst xmlns:p="http://schemas.openxmlformats.org/presentationml/2006/main">
  <p:tag name="AS_UNIQUEID" val="1202"/>
</p:tagLst>
</file>

<file path=ppt/tags/tag337.xml><?xml version="1.0" encoding="utf-8"?>
<p:tagLst xmlns:p="http://schemas.openxmlformats.org/presentationml/2006/main">
  <p:tag name="AS_UNIQUEID" val="1203"/>
</p:tagLst>
</file>

<file path=ppt/tags/tag338.xml><?xml version="1.0" encoding="utf-8"?>
<p:tagLst xmlns:p="http://schemas.openxmlformats.org/presentationml/2006/main">
  <p:tag name="AS_UNIQUEID" val="1204"/>
</p:tagLst>
</file>

<file path=ppt/tags/tag339.xml><?xml version="1.0" encoding="utf-8"?>
<p:tagLst xmlns:p="http://schemas.openxmlformats.org/presentationml/2006/main">
  <p:tag name="AS_UNIQUEID" val="1205"/>
</p:tagLst>
</file>

<file path=ppt/tags/tag34.xml><?xml version="1.0" encoding="utf-8"?>
<p:tagLst xmlns:p="http://schemas.openxmlformats.org/presentationml/2006/main">
  <p:tag name="AS_UNIQUEID" val="9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206"/>
</p:tagLst>
</file>

<file path=ppt/tags/tag341.xml><?xml version="1.0" encoding="utf-8"?>
<p:tagLst xmlns:p="http://schemas.openxmlformats.org/presentationml/2006/main">
  <p:tag name="AS_UNIQUEID" val="676"/>
</p:tagLst>
</file>

<file path=ppt/tags/tag342.xml><?xml version="1.0" encoding="utf-8"?>
<p:tagLst xmlns:p="http://schemas.openxmlformats.org/presentationml/2006/main">
  <p:tag name="AS_UNIQUEID" val="677"/>
</p:tagLst>
</file>

<file path=ppt/tags/tag343.xml><?xml version="1.0" encoding="utf-8"?>
<p:tagLst xmlns:p="http://schemas.openxmlformats.org/presentationml/2006/main">
  <p:tag name="AS_UNIQUEID" val="678"/>
</p:tagLst>
</file>

<file path=ppt/tags/tag344.xml><?xml version="1.0" encoding="utf-8"?>
<p:tagLst xmlns:p="http://schemas.openxmlformats.org/presentationml/2006/main">
  <p:tag name="AS_UNIQUEID" val="1207"/>
</p:tagLst>
</file>

<file path=ppt/tags/tag345.xml><?xml version="1.0" encoding="utf-8"?>
<p:tagLst xmlns:p="http://schemas.openxmlformats.org/presentationml/2006/main">
  <p:tag name="AS_UNIQUEID" val="680"/>
</p:tagLst>
</file>

<file path=ppt/tags/tag346.xml><?xml version="1.0" encoding="utf-8"?>
<p:tagLst xmlns:p="http://schemas.openxmlformats.org/presentationml/2006/main">
  <p:tag name="AS_UNIQUEID" val="681"/>
</p:tagLst>
</file>

<file path=ppt/tags/tag347.xml><?xml version="1.0" encoding="utf-8"?>
<p:tagLst xmlns:p="http://schemas.openxmlformats.org/presentationml/2006/main">
  <p:tag name="AS_UNIQUEID" val="682"/>
</p:tagLst>
</file>

<file path=ppt/tags/tag348.xml><?xml version="1.0" encoding="utf-8"?>
<p:tagLst xmlns:p="http://schemas.openxmlformats.org/presentationml/2006/main">
  <p:tag name="AS_UNIQUEID" val="1208"/>
</p:tagLst>
</file>

<file path=ppt/tags/tag349.xml><?xml version="1.0" encoding="utf-8"?>
<p:tagLst xmlns:p="http://schemas.openxmlformats.org/presentationml/2006/main">
  <p:tag name="AS_UNIQUEID" val="1209"/>
</p:tagLst>
</file>

<file path=ppt/tags/tag35.xml><?xml version="1.0" encoding="utf-8"?>
<p:tagLst xmlns:p="http://schemas.openxmlformats.org/presentationml/2006/main">
  <p:tag name="AS_UNIQUEID" val="971"/>
</p:tagLst>
</file>

<file path=ppt/tags/tag350.xml><?xml version="1.0" encoding="utf-8"?>
<p:tagLst xmlns:p="http://schemas.openxmlformats.org/presentationml/2006/main">
  <p:tag name="AS_UNIQUEID" val="1210"/>
</p:tagLst>
</file>

<file path=ppt/tags/tag351.xml><?xml version="1.0" encoding="utf-8"?>
<p:tagLst xmlns:p="http://schemas.openxmlformats.org/presentationml/2006/main">
  <p:tag name="AS_UNIQUEID" val="1211"/>
</p:tagLst>
</file>

<file path=ppt/tags/tag352.xml><?xml version="1.0" encoding="utf-8"?>
<p:tagLst xmlns:p="http://schemas.openxmlformats.org/presentationml/2006/main">
  <p:tag name="AS_UNIQUEID" val="1212"/>
</p:tagLst>
</file>

<file path=ppt/tags/tag353.xml><?xml version="1.0" encoding="utf-8"?>
<p:tagLst xmlns:p="http://schemas.openxmlformats.org/presentationml/2006/main">
  <p:tag name="AS_UNIQUEID" val="1213"/>
</p:tagLst>
</file>

<file path=ppt/tags/tag354.xml><?xml version="1.0" encoding="utf-8"?>
<p:tagLst xmlns:p="http://schemas.openxmlformats.org/presentationml/2006/main">
  <p:tag name="AS_UNIQUEID" val="1214"/>
</p:tagLst>
</file>

<file path=ppt/tags/tag355.xml><?xml version="1.0" encoding="utf-8"?>
<p:tagLst xmlns:p="http://schemas.openxmlformats.org/presentationml/2006/main">
  <p:tag name="AS_UNIQUEID" val="1215"/>
</p:tagLst>
</file>

<file path=ppt/tags/tag356.xml><?xml version="1.0" encoding="utf-8"?>
<p:tagLst xmlns:p="http://schemas.openxmlformats.org/presentationml/2006/main">
  <p:tag name="AS_UNIQUEID" val="1216"/>
</p:tagLst>
</file>

<file path=ppt/tags/tag357.xml><?xml version="1.0" encoding="utf-8"?>
<p:tagLst xmlns:p="http://schemas.openxmlformats.org/presentationml/2006/main">
  <p:tag name="AS_UNIQUEID" val="1217"/>
</p:tagLst>
</file>

<file path=ppt/tags/tag358.xml><?xml version="1.0" encoding="utf-8"?>
<p:tagLst xmlns:p="http://schemas.openxmlformats.org/presentationml/2006/main">
  <p:tag name="AS_UNIQUEID" val="1218"/>
</p:tagLst>
</file>

<file path=ppt/tags/tag359.xml><?xml version="1.0" encoding="utf-8"?>
<p:tagLst xmlns:p="http://schemas.openxmlformats.org/presentationml/2006/main">
  <p:tag name="AS_UNIQUEID" val="1219"/>
</p:tagLst>
</file>

<file path=ppt/tags/tag36.xml><?xml version="1.0" encoding="utf-8"?>
<p:tagLst xmlns:p="http://schemas.openxmlformats.org/presentationml/2006/main">
  <p:tag name="AS_UNIQUEID" val="9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1220"/>
</p:tagLst>
</file>

<file path=ppt/tags/tag361.xml><?xml version="1.0" encoding="utf-8"?>
<p:tagLst xmlns:p="http://schemas.openxmlformats.org/presentationml/2006/main">
  <p:tag name="AS_UNIQUEID" val="1221"/>
</p:tagLst>
</file>

<file path=ppt/tags/tag362.xml><?xml version="1.0" encoding="utf-8"?>
<p:tagLst xmlns:p="http://schemas.openxmlformats.org/presentationml/2006/main">
  <p:tag name="AS_UNIQUEID" val="1222"/>
</p:tagLst>
</file>

<file path=ppt/tags/tag363.xml><?xml version="1.0" encoding="utf-8"?>
<p:tagLst xmlns:p="http://schemas.openxmlformats.org/presentationml/2006/main">
  <p:tag name="AS_UNIQUEID" val="1223"/>
</p:tagLst>
</file>

<file path=ppt/tags/tag364.xml><?xml version="1.0" encoding="utf-8"?>
<p:tagLst xmlns:p="http://schemas.openxmlformats.org/presentationml/2006/main">
  <p:tag name="AS_UNIQUEID" val="1224"/>
</p:tagLst>
</file>

<file path=ppt/tags/tag365.xml><?xml version="1.0" encoding="utf-8"?>
<p:tagLst xmlns:p="http://schemas.openxmlformats.org/presentationml/2006/main">
  <p:tag name="AS_UNIQUEID" val="1225"/>
</p:tagLst>
</file>

<file path=ppt/tags/tag366.xml><?xml version="1.0" encoding="utf-8"?>
<p:tagLst xmlns:p="http://schemas.openxmlformats.org/presentationml/2006/main">
  <p:tag name="AS_UNIQUEID" val="1226"/>
</p:tagLst>
</file>

<file path=ppt/tags/tag367.xml><?xml version="1.0" encoding="utf-8"?>
<p:tagLst xmlns:p="http://schemas.openxmlformats.org/presentationml/2006/main">
  <p:tag name="AS_UNIQUEID" val="1227"/>
</p:tagLst>
</file>

<file path=ppt/tags/tag368.xml><?xml version="1.0" encoding="utf-8"?>
<p:tagLst xmlns:p="http://schemas.openxmlformats.org/presentationml/2006/main">
  <p:tag name="AS_UNIQUEID" val="1228"/>
</p:tagLst>
</file>

<file path=ppt/tags/tag369.xml><?xml version="1.0" encoding="utf-8"?>
<p:tagLst xmlns:p="http://schemas.openxmlformats.org/presentationml/2006/main">
  <p:tag name="AS_UNIQUEID" val="1229"/>
</p:tagLst>
</file>

<file path=ppt/tags/tag37.xml><?xml version="1.0" encoding="utf-8"?>
<p:tagLst xmlns:p="http://schemas.openxmlformats.org/presentationml/2006/main">
  <p:tag name="AS_UNIQUEID" val="9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1230"/>
</p:tagLst>
</file>

<file path=ppt/tags/tag371.xml><?xml version="1.0" encoding="utf-8"?>
<p:tagLst xmlns:p="http://schemas.openxmlformats.org/presentationml/2006/main">
  <p:tag name="AS_UNIQUEID" val="1231"/>
</p:tagLst>
</file>

<file path=ppt/tags/tag372.xml><?xml version="1.0" encoding="utf-8"?>
<p:tagLst xmlns:p="http://schemas.openxmlformats.org/presentationml/2006/main">
  <p:tag name="AS_UNIQUEID" val="1232"/>
</p:tagLst>
</file>

<file path=ppt/tags/tag373.xml><?xml version="1.0" encoding="utf-8"?>
<p:tagLst xmlns:p="http://schemas.openxmlformats.org/presentationml/2006/main">
  <p:tag name="AS_UNIQUEID" val="1233"/>
</p:tagLst>
</file>

<file path=ppt/tags/tag374.xml><?xml version="1.0" encoding="utf-8"?>
<p:tagLst xmlns:p="http://schemas.openxmlformats.org/presentationml/2006/main">
  <p:tag name="AS_UNIQUEID" val="1234"/>
</p:tagLst>
</file>

<file path=ppt/tags/tag375.xml><?xml version="1.0" encoding="utf-8"?>
<p:tagLst xmlns:p="http://schemas.openxmlformats.org/presentationml/2006/main">
  <p:tag name="AS_UNIQUEID" val="1235"/>
</p:tagLst>
</file>

<file path=ppt/tags/tag376.xml><?xml version="1.0" encoding="utf-8"?>
<p:tagLst xmlns:p="http://schemas.openxmlformats.org/presentationml/2006/main">
  <p:tag name="AS_UNIQUEID" val="1236"/>
</p:tagLst>
</file>

<file path=ppt/tags/tag377.xml><?xml version="1.0" encoding="utf-8"?>
<p:tagLst xmlns:p="http://schemas.openxmlformats.org/presentationml/2006/main">
  <p:tag name="AS_UNIQUEID" val="1237"/>
</p:tagLst>
</file>

<file path=ppt/tags/tag378.xml><?xml version="1.0" encoding="utf-8"?>
<p:tagLst xmlns:p="http://schemas.openxmlformats.org/presentationml/2006/main">
  <p:tag name="AS_UNIQUEID" val="1238"/>
</p:tagLst>
</file>

<file path=ppt/tags/tag379.xml><?xml version="1.0" encoding="utf-8"?>
<p:tagLst xmlns:p="http://schemas.openxmlformats.org/presentationml/2006/main">
  <p:tag name="AS_UNIQUEID" val="1239"/>
</p:tagLst>
</file>

<file path=ppt/tags/tag38.xml><?xml version="1.0" encoding="utf-8"?>
<p:tagLst xmlns:p="http://schemas.openxmlformats.org/presentationml/2006/main">
  <p:tag name="AS_UNIQUEID" val="9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240"/>
</p:tagLst>
</file>

<file path=ppt/tags/tag381.xml><?xml version="1.0" encoding="utf-8"?>
<p:tagLst xmlns:p="http://schemas.openxmlformats.org/presentationml/2006/main">
  <p:tag name="AS_UNIQUEID" val="1241"/>
</p:tagLst>
</file>

<file path=ppt/tags/tag382.xml><?xml version="1.0" encoding="utf-8"?>
<p:tagLst xmlns:p="http://schemas.openxmlformats.org/presentationml/2006/main">
  <p:tag name="AS_UNIQUEID" val="1242"/>
</p:tagLst>
</file>

<file path=ppt/tags/tag383.xml><?xml version="1.0" encoding="utf-8"?>
<p:tagLst xmlns:p="http://schemas.openxmlformats.org/presentationml/2006/main">
  <p:tag name="AS_UNIQUEID" val="1243"/>
</p:tagLst>
</file>

<file path=ppt/tags/tag384.xml><?xml version="1.0" encoding="utf-8"?>
<p:tagLst xmlns:p="http://schemas.openxmlformats.org/presentationml/2006/main">
  <p:tag name="AS_UNIQUEID" val="1244"/>
</p:tagLst>
</file>

<file path=ppt/tags/tag385.xml><?xml version="1.0" encoding="utf-8"?>
<p:tagLst xmlns:p="http://schemas.openxmlformats.org/presentationml/2006/main">
  <p:tag name="AS_UNIQUEID" val="1245"/>
</p:tagLst>
</file>

<file path=ppt/tags/tag386.xml><?xml version="1.0" encoding="utf-8"?>
<p:tagLst xmlns:p="http://schemas.openxmlformats.org/presentationml/2006/main">
  <p:tag name="AS_UNIQUEID" val="1246"/>
</p:tagLst>
</file>

<file path=ppt/tags/tag387.xml><?xml version="1.0" encoding="utf-8"?>
<p:tagLst xmlns:p="http://schemas.openxmlformats.org/presentationml/2006/main">
  <p:tag name="AS_UNIQUEID" val="1247"/>
</p:tagLst>
</file>

<file path=ppt/tags/tag388.xml><?xml version="1.0" encoding="utf-8"?>
<p:tagLst xmlns:p="http://schemas.openxmlformats.org/presentationml/2006/main">
  <p:tag name="AS_UNIQUEID" val="1248"/>
</p:tagLst>
</file>

<file path=ppt/tags/tag389.xml><?xml version="1.0" encoding="utf-8"?>
<p:tagLst xmlns:p="http://schemas.openxmlformats.org/presentationml/2006/main">
  <p:tag name="AS_UNIQUEID" val="1249"/>
</p:tagLst>
</file>

<file path=ppt/tags/tag39.xml><?xml version="1.0" encoding="utf-8"?>
<p:tagLst xmlns:p="http://schemas.openxmlformats.org/presentationml/2006/main">
  <p:tag name="AS_UNIQUEID" val="9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250"/>
</p:tagLst>
</file>

<file path=ppt/tags/tag391.xml><?xml version="1.0" encoding="utf-8"?>
<p:tagLst xmlns:p="http://schemas.openxmlformats.org/presentationml/2006/main">
  <p:tag name="AS_UNIQUEID" val="693"/>
</p:tagLst>
</file>

<file path=ppt/tags/tag392.xml><?xml version="1.0" encoding="utf-8"?>
<p:tagLst xmlns:p="http://schemas.openxmlformats.org/presentationml/2006/main">
  <p:tag name="AS_UNIQUEID" val="694"/>
</p:tagLst>
</file>

<file path=ppt/tags/tag393.xml><?xml version="1.0" encoding="utf-8"?>
<p:tagLst xmlns:p="http://schemas.openxmlformats.org/presentationml/2006/main">
  <p:tag name="AS_UNIQUEID" val="695"/>
</p:tagLst>
</file>

<file path=ppt/tags/tag394.xml><?xml version="1.0" encoding="utf-8"?>
<p:tagLst xmlns:p="http://schemas.openxmlformats.org/presentationml/2006/main">
  <p:tag name="AS_UNIQUEID" val="1251"/>
</p:tagLst>
</file>

<file path=ppt/tags/tag395.xml><?xml version="1.0" encoding="utf-8"?>
<p:tagLst xmlns:p="http://schemas.openxmlformats.org/presentationml/2006/main">
  <p:tag name="AS_UNIQUEID" val="697"/>
</p:tagLst>
</file>

<file path=ppt/tags/tag396.xml><?xml version="1.0" encoding="utf-8"?>
<p:tagLst xmlns:p="http://schemas.openxmlformats.org/presentationml/2006/main">
  <p:tag name="AS_UNIQUEID" val="698"/>
</p:tagLst>
</file>

<file path=ppt/tags/tag397.xml><?xml version="1.0" encoding="utf-8"?>
<p:tagLst xmlns:p="http://schemas.openxmlformats.org/presentationml/2006/main">
  <p:tag name="AS_UNIQUEID" val="699"/>
</p:tagLst>
</file>

<file path=ppt/tags/tag398.xml><?xml version="1.0" encoding="utf-8"?>
<p:tagLst xmlns:p="http://schemas.openxmlformats.org/presentationml/2006/main">
  <p:tag name="AS_UNIQUEID" val="1252"/>
</p:tagLst>
</file>

<file path=ppt/tags/tag399.xml><?xml version="1.0" encoding="utf-8"?>
<p:tagLst xmlns:p="http://schemas.openxmlformats.org/presentationml/2006/main">
  <p:tag name="AS_UNIQUEID" val="1253"/>
</p:tagLst>
</file>

<file path=ppt/tags/tag4.xml><?xml version="1.0" encoding="utf-8"?>
<p:tagLst xmlns:p="http://schemas.openxmlformats.org/presentationml/2006/main">
  <p:tag name="AS_UNIQUEID" val="9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976"/>
</p:tagLst>
</file>

<file path=ppt/tags/tag400.xml><?xml version="1.0" encoding="utf-8"?>
<p:tagLst xmlns:p="http://schemas.openxmlformats.org/presentationml/2006/main">
  <p:tag name="AS_UNIQUEID" val="1254"/>
</p:tagLst>
</file>

<file path=ppt/tags/tag401.xml><?xml version="1.0" encoding="utf-8"?>
<p:tagLst xmlns:p="http://schemas.openxmlformats.org/presentationml/2006/main">
  <p:tag name="AS_UNIQUEID" val="1255"/>
</p:tagLst>
</file>

<file path=ppt/tags/tag402.xml><?xml version="1.0" encoding="utf-8"?>
<p:tagLst xmlns:p="http://schemas.openxmlformats.org/presentationml/2006/main">
  <p:tag name="AS_UNIQUEID" val="1256"/>
</p:tagLst>
</file>

<file path=ppt/tags/tag403.xml><?xml version="1.0" encoding="utf-8"?>
<p:tagLst xmlns:p="http://schemas.openxmlformats.org/presentationml/2006/main">
  <p:tag name="AS_UNIQUEID" val="1257"/>
</p:tagLst>
</file>

<file path=ppt/tags/tag404.xml><?xml version="1.0" encoding="utf-8"?>
<p:tagLst xmlns:p="http://schemas.openxmlformats.org/presentationml/2006/main">
  <p:tag name="AS_UNIQUEID" val="1258"/>
</p:tagLst>
</file>

<file path=ppt/tags/tag405.xml><?xml version="1.0" encoding="utf-8"?>
<p:tagLst xmlns:p="http://schemas.openxmlformats.org/presentationml/2006/main">
  <p:tag name="AS_UNIQUEID" val="1259"/>
</p:tagLst>
</file>

<file path=ppt/tags/tag406.xml><?xml version="1.0" encoding="utf-8"?>
<p:tagLst xmlns:p="http://schemas.openxmlformats.org/presentationml/2006/main">
  <p:tag name="AS_UNIQUEID" val="1260"/>
</p:tagLst>
</file>

<file path=ppt/tags/tag407.xml><?xml version="1.0" encoding="utf-8"?>
<p:tagLst xmlns:p="http://schemas.openxmlformats.org/presentationml/2006/main">
  <p:tag name="AS_UNIQUEID" val="1261"/>
</p:tagLst>
</file>

<file path=ppt/tags/tag408.xml><?xml version="1.0" encoding="utf-8"?>
<p:tagLst xmlns:p="http://schemas.openxmlformats.org/presentationml/2006/main">
  <p:tag name="AS_UNIQUEID" val="1262"/>
</p:tagLst>
</file>

<file path=ppt/tags/tag409.xml><?xml version="1.0" encoding="utf-8"?>
<p:tagLst xmlns:p="http://schemas.openxmlformats.org/presentationml/2006/main">
  <p:tag name="AS_UNIQUEID" val="701"/>
</p:tagLst>
</file>

<file path=ppt/tags/tag41.xml><?xml version="1.0" encoding="utf-8"?>
<p:tagLst xmlns:p="http://schemas.openxmlformats.org/presentationml/2006/main">
  <p:tag name="AS_UNIQUEID" val="9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702"/>
</p:tagLst>
</file>

<file path=ppt/tags/tag411.xml><?xml version="1.0" encoding="utf-8"?>
<p:tagLst xmlns:p="http://schemas.openxmlformats.org/presentationml/2006/main">
  <p:tag name="AS_UNIQUEID" val="703"/>
</p:tagLst>
</file>

<file path=ppt/tags/tag412.xml><?xml version="1.0" encoding="utf-8"?>
<p:tagLst xmlns:p="http://schemas.openxmlformats.org/presentationml/2006/main">
  <p:tag name="AS_UNIQUEID" val="1263"/>
</p:tagLst>
</file>

<file path=ppt/tags/tag413.xml><?xml version="1.0" encoding="utf-8"?>
<p:tagLst xmlns:p="http://schemas.openxmlformats.org/presentationml/2006/main">
  <p:tag name="AS_UNIQUEID" val="705"/>
</p:tagLst>
</file>

<file path=ppt/tags/tag414.xml><?xml version="1.0" encoding="utf-8"?>
<p:tagLst xmlns:p="http://schemas.openxmlformats.org/presentationml/2006/main">
  <p:tag name="AS_UNIQUEID" val="706"/>
</p:tagLst>
</file>

<file path=ppt/tags/tag415.xml><?xml version="1.0" encoding="utf-8"?>
<p:tagLst xmlns:p="http://schemas.openxmlformats.org/presentationml/2006/main">
  <p:tag name="AS_UNIQUEID" val="707"/>
</p:tagLst>
</file>

<file path=ppt/tags/tag416.xml><?xml version="1.0" encoding="utf-8"?>
<p:tagLst xmlns:p="http://schemas.openxmlformats.org/presentationml/2006/main">
  <p:tag name="AS_UNIQUEID" val="708"/>
</p:tagLst>
</file>

<file path=ppt/tags/tag417.xml><?xml version="1.0" encoding="utf-8"?>
<p:tagLst xmlns:p="http://schemas.openxmlformats.org/presentationml/2006/main">
  <p:tag name="AS_UNIQUEID" val="1264"/>
</p:tagLst>
</file>

<file path=ppt/tags/tag418.xml><?xml version="1.0" encoding="utf-8"?>
<p:tagLst xmlns:p="http://schemas.openxmlformats.org/presentationml/2006/main">
  <p:tag name="AS_UNIQUEID" val="1265"/>
</p:tagLst>
</file>

<file path=ppt/tags/tag419.xml><?xml version="1.0" encoding="utf-8"?>
<p:tagLst xmlns:p="http://schemas.openxmlformats.org/presentationml/2006/main">
  <p:tag name="AS_UNIQUEID" val="1266"/>
</p:tagLst>
</file>

<file path=ppt/tags/tag42.xml><?xml version="1.0" encoding="utf-8"?>
<p:tagLst xmlns:p="http://schemas.openxmlformats.org/presentationml/2006/main">
  <p:tag name="AS_UNIQUEID" val="9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1267"/>
</p:tagLst>
</file>

<file path=ppt/tags/tag421.xml><?xml version="1.0" encoding="utf-8"?>
<p:tagLst xmlns:p="http://schemas.openxmlformats.org/presentationml/2006/main">
  <p:tag name="AS_UNIQUEID" val="1268"/>
</p:tagLst>
</file>

<file path=ppt/tags/tag422.xml><?xml version="1.0" encoding="utf-8"?>
<p:tagLst xmlns:p="http://schemas.openxmlformats.org/presentationml/2006/main">
  <p:tag name="AS_UNIQUEID" val="1269"/>
</p:tagLst>
</file>

<file path=ppt/tags/tag423.xml><?xml version="1.0" encoding="utf-8"?>
<p:tagLst xmlns:p="http://schemas.openxmlformats.org/presentationml/2006/main">
  <p:tag name="AS_UNIQUEID" val="1270"/>
</p:tagLst>
</file>

<file path=ppt/tags/tag424.xml><?xml version="1.0" encoding="utf-8"?>
<p:tagLst xmlns:p="http://schemas.openxmlformats.org/presentationml/2006/main">
  <p:tag name="AS_UNIQUEID" val="1271"/>
</p:tagLst>
</file>

<file path=ppt/tags/tag425.xml><?xml version="1.0" encoding="utf-8"?>
<p:tagLst xmlns:p="http://schemas.openxmlformats.org/presentationml/2006/main">
  <p:tag name="AS_UNIQUEID" val="1272"/>
</p:tagLst>
</file>

<file path=ppt/tags/tag426.xml><?xml version="1.0" encoding="utf-8"?>
<p:tagLst xmlns:p="http://schemas.openxmlformats.org/presentationml/2006/main">
  <p:tag name="AS_UNIQUEID" val="1273"/>
</p:tagLst>
</file>

<file path=ppt/tags/tag427.xml><?xml version="1.0" encoding="utf-8"?>
<p:tagLst xmlns:p="http://schemas.openxmlformats.org/presentationml/2006/main">
  <p:tag name="AS_UNIQUEID" val="1274"/>
</p:tagLst>
</file>

<file path=ppt/tags/tag428.xml><?xml version="1.0" encoding="utf-8"?>
<p:tagLst xmlns:p="http://schemas.openxmlformats.org/presentationml/2006/main">
  <p:tag name="AS_UNIQUEID" val="1275"/>
</p:tagLst>
</file>

<file path=ppt/tags/tag429.xml><?xml version="1.0" encoding="utf-8"?>
<p:tagLst xmlns:p="http://schemas.openxmlformats.org/presentationml/2006/main">
  <p:tag name="AS_UNIQUEID" val="1276"/>
</p:tagLst>
</file>

<file path=ppt/tags/tag43.xml><?xml version="1.0" encoding="utf-8"?>
<p:tagLst xmlns:p="http://schemas.openxmlformats.org/presentationml/2006/main">
  <p:tag name="AS_UNIQUEID" val="9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710"/>
</p:tagLst>
</file>

<file path=ppt/tags/tag431.xml><?xml version="1.0" encoding="utf-8"?>
<p:tagLst xmlns:p="http://schemas.openxmlformats.org/presentationml/2006/main">
  <p:tag name="AS_UNIQUEID" val="711"/>
</p:tagLst>
</file>

<file path=ppt/tags/tag432.xml><?xml version="1.0" encoding="utf-8"?>
<p:tagLst xmlns:p="http://schemas.openxmlformats.org/presentationml/2006/main">
  <p:tag name="AS_UNIQUEID" val="712"/>
</p:tagLst>
</file>

<file path=ppt/tags/tag433.xml><?xml version="1.0" encoding="utf-8"?>
<p:tagLst xmlns:p="http://schemas.openxmlformats.org/presentationml/2006/main">
  <p:tag name="AS_UNIQUEID" val="1277"/>
</p:tagLst>
</file>

<file path=ppt/tags/tag434.xml><?xml version="1.0" encoding="utf-8"?>
<p:tagLst xmlns:p="http://schemas.openxmlformats.org/presentationml/2006/main">
  <p:tag name="AS_UNIQUEID" val="714"/>
</p:tagLst>
</file>

<file path=ppt/tags/tag435.xml><?xml version="1.0" encoding="utf-8"?>
<p:tagLst xmlns:p="http://schemas.openxmlformats.org/presentationml/2006/main">
  <p:tag name="AS_UNIQUEID" val="715"/>
</p:tagLst>
</file>

<file path=ppt/tags/tag436.xml><?xml version="1.0" encoding="utf-8"?>
<p:tagLst xmlns:p="http://schemas.openxmlformats.org/presentationml/2006/main">
  <p:tag name="AS_UNIQUEID" val="716"/>
</p:tagLst>
</file>

<file path=ppt/tags/tag437.xml><?xml version="1.0" encoding="utf-8"?>
<p:tagLst xmlns:p="http://schemas.openxmlformats.org/presentationml/2006/main">
  <p:tag name="AS_UNIQUEID" val="717"/>
</p:tagLst>
</file>

<file path=ppt/tags/tag438.xml><?xml version="1.0" encoding="utf-8"?>
<p:tagLst xmlns:p="http://schemas.openxmlformats.org/presentationml/2006/main">
  <p:tag name="AS_UNIQUEID" val="1278"/>
</p:tagLst>
</file>

<file path=ppt/tags/tag439.xml><?xml version="1.0" encoding="utf-8"?>
<p:tagLst xmlns:p="http://schemas.openxmlformats.org/presentationml/2006/main">
  <p:tag name="AS_UNIQUEID" val="1279"/>
</p:tagLst>
</file>

<file path=ppt/tags/tag44.xml><?xml version="1.0" encoding="utf-8"?>
<p:tagLst xmlns:p="http://schemas.openxmlformats.org/presentationml/2006/main">
  <p:tag name="AS_UNIQUEID" val="980"/>
</p:tagLst>
</file>

<file path=ppt/tags/tag440.xml><?xml version="1.0" encoding="utf-8"?>
<p:tagLst xmlns:p="http://schemas.openxmlformats.org/presentationml/2006/main">
  <p:tag name="AS_UNIQUEID" val="1280"/>
</p:tagLst>
</file>

<file path=ppt/tags/tag441.xml><?xml version="1.0" encoding="utf-8"?>
<p:tagLst xmlns:p="http://schemas.openxmlformats.org/presentationml/2006/main">
  <p:tag name="AS_UNIQUEID" val="1281"/>
</p:tagLst>
</file>

<file path=ppt/tags/tag442.xml><?xml version="1.0" encoding="utf-8"?>
<p:tagLst xmlns:p="http://schemas.openxmlformats.org/presentationml/2006/main">
  <p:tag name="AS_UNIQUEID" val="1282"/>
</p:tagLst>
</file>

<file path=ppt/tags/tag443.xml><?xml version="1.0" encoding="utf-8"?>
<p:tagLst xmlns:p="http://schemas.openxmlformats.org/presentationml/2006/main">
  <p:tag name="AS_UNIQUEID" val="1283"/>
</p:tagLst>
</file>

<file path=ppt/tags/tag444.xml><?xml version="1.0" encoding="utf-8"?>
<p:tagLst xmlns:p="http://schemas.openxmlformats.org/presentationml/2006/main">
  <p:tag name="AS_UNIQUEID" val="1284"/>
</p:tagLst>
</file>

<file path=ppt/tags/tag445.xml><?xml version="1.0" encoding="utf-8"?>
<p:tagLst xmlns:p="http://schemas.openxmlformats.org/presentationml/2006/main">
  <p:tag name="AS_UNIQUEID" val="1285"/>
</p:tagLst>
</file>

<file path=ppt/tags/tag446.xml><?xml version="1.0" encoding="utf-8"?>
<p:tagLst xmlns:p="http://schemas.openxmlformats.org/presentationml/2006/main">
  <p:tag name="AS_UNIQUEID" val="1286"/>
</p:tagLst>
</file>

<file path=ppt/tags/tag44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48.xml><?xml version="1.0" encoding="utf-8"?>
<p:tagLst xmlns:p="http://schemas.openxmlformats.org/presentationml/2006/main">
  <p:tag name="AS_UNIQUEID" val="1287"/>
</p:tagLst>
</file>

<file path=ppt/tags/tag449.xml><?xml version="1.0" encoding="utf-8"?>
<p:tagLst xmlns:p="http://schemas.openxmlformats.org/presentationml/2006/main">
  <p:tag name="AS_UNIQUEID" val="1288"/>
</p:tagLst>
</file>

<file path=ppt/tags/tag45.xml><?xml version="1.0" encoding="utf-8"?>
<p:tagLst xmlns:p="http://schemas.openxmlformats.org/presentationml/2006/main">
  <p:tag name="AS_UNIQUEID" val="9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1289"/>
</p:tagLst>
</file>

<file path=ppt/tags/tag451.xml><?xml version="1.0" encoding="utf-8"?>
<p:tagLst xmlns:p="http://schemas.openxmlformats.org/presentationml/2006/main">
  <p:tag name="AS_UNIQUEID" val="1290"/>
</p:tagLst>
</file>

<file path=ppt/tags/tag452.xml><?xml version="1.0" encoding="utf-8"?>
<p:tagLst xmlns:p="http://schemas.openxmlformats.org/presentationml/2006/main">
  <p:tag name="AS_UNIQUEID" val="1291"/>
</p:tagLst>
</file>

<file path=ppt/tags/tag453.xml><?xml version="1.0" encoding="utf-8"?>
<p:tagLst xmlns:p="http://schemas.openxmlformats.org/presentationml/2006/main">
  <p:tag name="AS_UNIQUEID" val="1292"/>
</p:tagLst>
</file>

<file path=ppt/tags/tag454.xml><?xml version="1.0" encoding="utf-8"?>
<p:tagLst xmlns:p="http://schemas.openxmlformats.org/presentationml/2006/main">
  <p:tag name="AS_UNIQUEID" val="1293"/>
</p:tagLst>
</file>

<file path=ppt/tags/tag455.xml><?xml version="1.0" encoding="utf-8"?>
<p:tagLst xmlns:p="http://schemas.openxmlformats.org/presentationml/2006/main">
  <p:tag name="AS_UNIQUEID" val="1294"/>
</p:tagLst>
</file>

<file path=ppt/tags/tag456.xml><?xml version="1.0" encoding="utf-8"?>
<p:tagLst xmlns:p="http://schemas.openxmlformats.org/presentationml/2006/main">
  <p:tag name="AS_UNIQUEID" val="1295"/>
</p:tagLst>
</file>

<file path=ppt/tags/tag457.xml><?xml version="1.0" encoding="utf-8"?>
<p:tagLst xmlns:p="http://schemas.openxmlformats.org/presentationml/2006/main">
  <p:tag name="AS_UNIQUEID" val="1296"/>
</p:tagLst>
</file>

<file path=ppt/tags/tag458.xml><?xml version="1.0" encoding="utf-8"?>
<p:tagLst xmlns:p="http://schemas.openxmlformats.org/presentationml/2006/main">
  <p:tag name="AS_UNIQUEID" val="1297"/>
</p:tagLst>
</file>

<file path=ppt/tags/tag459.xml><?xml version="1.0" encoding="utf-8"?>
<p:tagLst xmlns:p="http://schemas.openxmlformats.org/presentationml/2006/main">
  <p:tag name="AS_UNIQUEID" val="1298"/>
</p:tagLst>
</file>

<file path=ppt/tags/tag46.xml><?xml version="1.0" encoding="utf-8"?>
<p:tagLst xmlns:p="http://schemas.openxmlformats.org/presentationml/2006/main">
  <p:tag name="AS_UNIQUEID" val="9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1299"/>
</p:tagLst>
</file>

<file path=ppt/tags/tag461.xml><?xml version="1.0" encoding="utf-8"?>
<p:tagLst xmlns:p="http://schemas.openxmlformats.org/presentationml/2006/main">
  <p:tag name="AS_UNIQUEID" val="1300"/>
</p:tagLst>
</file>

<file path=ppt/tags/tag462.xml><?xml version="1.0" encoding="utf-8"?>
<p:tagLst xmlns:p="http://schemas.openxmlformats.org/presentationml/2006/main">
  <p:tag name="AS_UNIQUEID" val="1301"/>
</p:tagLst>
</file>

<file path=ppt/tags/tag463.xml><?xml version="1.0" encoding="utf-8"?>
<p:tagLst xmlns:p="http://schemas.openxmlformats.org/presentationml/2006/main">
  <p:tag name="AS_UNIQUEID" val="1302"/>
</p:tagLst>
</file>

<file path=ppt/tags/tag464.xml><?xml version="1.0" encoding="utf-8"?>
<p:tagLst xmlns:p="http://schemas.openxmlformats.org/presentationml/2006/main">
  <p:tag name="AS_UNIQUEID" val="1303"/>
</p:tagLst>
</file>

<file path=ppt/tags/tag465.xml><?xml version="1.0" encoding="utf-8"?>
<p:tagLst xmlns:p="http://schemas.openxmlformats.org/presentationml/2006/main">
  <p:tag name="AS_UNIQUEID" val="1304"/>
</p:tagLst>
</file>

<file path=ppt/tags/tag466.xml><?xml version="1.0" encoding="utf-8"?>
<p:tagLst xmlns:p="http://schemas.openxmlformats.org/presentationml/2006/main">
  <p:tag name="AS_UNIQUEID" val="1305"/>
</p:tagLst>
</file>

<file path=ppt/tags/tag467.xml><?xml version="1.0" encoding="utf-8"?>
<p:tagLst xmlns:p="http://schemas.openxmlformats.org/presentationml/2006/main">
  <p:tag name="AS_UNIQUEID" val="1306"/>
</p:tagLst>
</file>

<file path=ppt/tags/tag468.xml><?xml version="1.0" encoding="utf-8"?>
<p:tagLst xmlns:p="http://schemas.openxmlformats.org/presentationml/2006/main">
  <p:tag name="AS_UNIQUEID" val="1307"/>
</p:tagLst>
</file>

<file path=ppt/tags/tag469.xml><?xml version="1.0" encoding="utf-8"?>
<p:tagLst xmlns:p="http://schemas.openxmlformats.org/presentationml/2006/main">
  <p:tag name="AS_UNIQUEID" val="1308"/>
</p:tagLst>
</file>

<file path=ppt/tags/tag47.xml><?xml version="1.0" encoding="utf-8"?>
<p:tagLst xmlns:p="http://schemas.openxmlformats.org/presentationml/2006/main">
  <p:tag name="AS_UNIQUEID" val="9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309"/>
</p:tagLst>
</file>

<file path=ppt/tags/tag471.xml><?xml version="1.0" encoding="utf-8"?>
<p:tagLst xmlns:p="http://schemas.openxmlformats.org/presentationml/2006/main">
  <p:tag name="AS_UNIQUEID" val="1310"/>
</p:tagLst>
</file>

<file path=ppt/tags/tag472.xml><?xml version="1.0" encoding="utf-8"?>
<p:tagLst xmlns:p="http://schemas.openxmlformats.org/presentationml/2006/main">
  <p:tag name="AS_UNIQUEID" val="1311"/>
</p:tagLst>
</file>

<file path=ppt/tags/tag473.xml><?xml version="1.0" encoding="utf-8"?>
<p:tagLst xmlns:p="http://schemas.openxmlformats.org/presentationml/2006/main">
  <p:tag name="AS_UNIQUEID" val="1312"/>
</p:tagLst>
</file>

<file path=ppt/tags/tag474.xml><?xml version="1.0" encoding="utf-8"?>
<p:tagLst xmlns:p="http://schemas.openxmlformats.org/presentationml/2006/main">
  <p:tag name="AS_UNIQUEID" val="1313"/>
</p:tagLst>
</file>

<file path=ppt/tags/tag475.xml><?xml version="1.0" encoding="utf-8"?>
<p:tagLst xmlns:p="http://schemas.openxmlformats.org/presentationml/2006/main">
  <p:tag name="AS_UNIQUEID" val="1314"/>
</p:tagLst>
</file>

<file path=ppt/tags/tag476.xml><?xml version="1.0" encoding="utf-8"?>
<p:tagLst xmlns:p="http://schemas.openxmlformats.org/presentationml/2006/main">
  <p:tag name="AS_UNIQUEID" val="1315"/>
</p:tagLst>
</file>

<file path=ppt/tags/tag477.xml><?xml version="1.0" encoding="utf-8"?>
<p:tagLst xmlns:p="http://schemas.openxmlformats.org/presentationml/2006/main">
  <p:tag name="AS_UNIQUEID" val="1316"/>
</p:tagLst>
</file>

<file path=ppt/tags/tag478.xml><?xml version="1.0" encoding="utf-8"?>
<p:tagLst xmlns:p="http://schemas.openxmlformats.org/presentationml/2006/main">
  <p:tag name="AS_UNIQUEID" val="1317"/>
</p:tagLst>
</file>

<file path=ppt/tags/tag479.xml><?xml version="1.0" encoding="utf-8"?>
<p:tagLst xmlns:p="http://schemas.openxmlformats.org/presentationml/2006/main">
  <p:tag name="AS_UNIQUEID" val="1318"/>
</p:tagLst>
</file>

<file path=ppt/tags/tag48.xml><?xml version="1.0" encoding="utf-8"?>
<p:tagLst xmlns:p="http://schemas.openxmlformats.org/presentationml/2006/main">
  <p:tag name="AS_UNIQUEID" val="9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1319"/>
</p:tagLst>
</file>

<file path=ppt/tags/tag48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82.xml><?xml version="1.0" encoding="utf-8"?>
<p:tagLst xmlns:p="http://schemas.openxmlformats.org/presentationml/2006/main">
  <p:tag name="AS_UNIQUEID" val="1320"/>
</p:tagLst>
</file>

<file path=ppt/tags/tag483.xml><?xml version="1.0" encoding="utf-8"?>
<p:tagLst xmlns:p="http://schemas.openxmlformats.org/presentationml/2006/main">
  <p:tag name="AS_UNIQUEID" val="446"/>
</p:tagLst>
</file>

<file path=ppt/tags/tag484.xml><?xml version="1.0" encoding="utf-8"?>
<p:tagLst xmlns:p="http://schemas.openxmlformats.org/presentationml/2006/main">
  <p:tag name="AS_UNIQUEID" val="447"/>
</p:tagLst>
</file>

<file path=ppt/tags/tag485.xml><?xml version="1.0" encoding="utf-8"?>
<p:tagLst xmlns:p="http://schemas.openxmlformats.org/presentationml/2006/main">
  <p:tag name="AS_UNIQUEID" val="448"/>
</p:tagLst>
</file>

<file path=ppt/tags/tag486.xml><?xml version="1.0" encoding="utf-8"?>
<p:tagLst xmlns:p="http://schemas.openxmlformats.org/presentationml/2006/main">
  <p:tag name="AS_UNIQUEID" val="1321"/>
</p:tagLst>
</file>

<file path=ppt/tags/tag487.xml><?xml version="1.0" encoding="utf-8"?>
<p:tagLst xmlns:p="http://schemas.openxmlformats.org/presentationml/2006/main">
  <p:tag name="AS_UNIQUEID" val="450"/>
</p:tagLst>
</file>

<file path=ppt/tags/tag488.xml><?xml version="1.0" encoding="utf-8"?>
<p:tagLst xmlns:p="http://schemas.openxmlformats.org/presentationml/2006/main">
  <p:tag name="AS_UNIQUEID" val="451"/>
</p:tagLst>
</file>

<file path=ppt/tags/tag489.xml><?xml version="1.0" encoding="utf-8"?>
<p:tagLst xmlns:p="http://schemas.openxmlformats.org/presentationml/2006/main">
  <p:tag name="AS_UNIQUEID" val="452"/>
  <p:tag name="KSO_WM_UNIT_TABLE_BEAUTIFY" val="smartTable{d20deb53-4652-4c2d-8a71-d4883323cba1}"/>
  <p:tag name="TABLE_ENDDRAG_ORIGIN_RECT" val="687*384"/>
  <p:tag name="TABLE_ENDDRAG_RECT" val="20*47*687*384"/>
</p:tagLst>
</file>

<file path=ppt/tags/tag49.xml><?xml version="1.0" encoding="utf-8"?>
<p:tagLst xmlns:p="http://schemas.openxmlformats.org/presentationml/2006/main">
  <p:tag name="AS_UNIQUEID" val="9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1322"/>
  <p:tag name="KSO_WM_BEAUTIFY_FLAG" val=""/>
</p:tagLst>
</file>

<file path=ppt/tags/tag491.xml><?xml version="1.0" encoding="utf-8"?>
<p:tagLst xmlns:p="http://schemas.openxmlformats.org/presentationml/2006/main">
  <p:tag name="AS_UNIQUEID" val="1323"/>
</p:tagLst>
</file>

<file path=ppt/tags/tag492.xml><?xml version="1.0" encoding="utf-8"?>
<p:tagLst xmlns:p="http://schemas.openxmlformats.org/presentationml/2006/main">
  <p:tag name="AS_UNIQUEID" val="1324"/>
</p:tagLst>
</file>

<file path=ppt/tags/tag493.xml><?xml version="1.0" encoding="utf-8"?>
<p:tagLst xmlns:p="http://schemas.openxmlformats.org/presentationml/2006/main">
  <p:tag name="AS_UNIQUEID" val="1325"/>
</p:tagLst>
</file>

<file path=ppt/tags/tag494.xml><?xml version="1.0" encoding="utf-8"?>
<p:tagLst xmlns:p="http://schemas.openxmlformats.org/presentationml/2006/main">
  <p:tag name="AS_UNIQUEID" val="1326"/>
</p:tagLst>
</file>

<file path=ppt/tags/tag495.xml><?xml version="1.0" encoding="utf-8"?>
<p:tagLst xmlns:p="http://schemas.openxmlformats.org/presentationml/2006/main">
  <p:tag name="AS_UNIQUEID" val="1327"/>
</p:tagLst>
</file>

<file path=ppt/tags/tag496.xml><?xml version="1.0" encoding="utf-8"?>
<p:tagLst xmlns:p="http://schemas.openxmlformats.org/presentationml/2006/main">
  <p:tag name="AS_UNIQUEID" val="1328"/>
</p:tagLst>
</file>

<file path=ppt/tags/tag497.xml><?xml version="1.0" encoding="utf-8"?>
<p:tagLst xmlns:p="http://schemas.openxmlformats.org/presentationml/2006/main">
  <p:tag name="AS_UNIQUEID" val="1329"/>
</p:tagLst>
</file>

<file path=ppt/tags/tag498.xml><?xml version="1.0" encoding="utf-8"?>
<p:tagLst xmlns:p="http://schemas.openxmlformats.org/presentationml/2006/main">
  <p:tag name="AS_UNIQUEID" val="1330"/>
</p:tagLst>
</file>

<file path=ppt/tags/tag499.xml><?xml version="1.0" encoding="utf-8"?>
<p:tagLst xmlns:p="http://schemas.openxmlformats.org/presentationml/2006/main">
  <p:tag name="AS_UNIQUEID" val="1331"/>
</p:tagLst>
</file>

<file path=ppt/tags/tag5.xml><?xml version="1.0" encoding="utf-8"?>
<p:tagLst xmlns:p="http://schemas.openxmlformats.org/presentationml/2006/main">
  <p:tag name="AS_UNIQUEID" val="9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9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332"/>
</p:tagLst>
</file>

<file path=ppt/tags/tag501.xml><?xml version="1.0" encoding="utf-8"?>
<p:tagLst xmlns:p="http://schemas.openxmlformats.org/presentationml/2006/main">
  <p:tag name="AS_UNIQUEID" val="1333"/>
</p:tagLst>
</file>

<file path=ppt/tags/tag502.xml><?xml version="1.0" encoding="utf-8"?>
<p:tagLst xmlns:p="http://schemas.openxmlformats.org/presentationml/2006/main">
  <p:tag name="AS_UNIQUEID" val="1334"/>
</p:tagLst>
</file>

<file path=ppt/tags/tag503.xml><?xml version="1.0" encoding="utf-8"?>
<p:tagLst xmlns:p="http://schemas.openxmlformats.org/presentationml/2006/main">
  <p:tag name="AS_UNIQUEID" val="1335"/>
</p:tagLst>
</file>

<file path=ppt/tags/tag504.xml><?xml version="1.0" encoding="utf-8"?>
<p:tagLst xmlns:p="http://schemas.openxmlformats.org/presentationml/2006/main">
  <p:tag name="AS_UNIQUEID" val="1336"/>
</p:tagLst>
</file>

<file path=ppt/tags/tag505.xml><?xml version="1.0" encoding="utf-8"?>
<p:tagLst xmlns:p="http://schemas.openxmlformats.org/presentationml/2006/main">
  <p:tag name="AS_UNIQUEID" val="1337"/>
</p:tagLst>
</file>

<file path=ppt/tags/tag506.xml><?xml version="1.0" encoding="utf-8"?>
<p:tagLst xmlns:p="http://schemas.openxmlformats.org/presentationml/2006/main">
  <p:tag name="AS_UNIQUEID" val="1338"/>
</p:tagLst>
</file>

<file path=ppt/tags/tag507.xml><?xml version="1.0" encoding="utf-8"?>
<p:tagLst xmlns:p="http://schemas.openxmlformats.org/presentationml/2006/main">
  <p:tag name="AS_UNIQUEID" val="1339"/>
</p:tagLst>
</file>

<file path=ppt/tags/tag508.xml><?xml version="1.0" encoding="utf-8"?>
<p:tagLst xmlns:p="http://schemas.openxmlformats.org/presentationml/2006/main">
  <p:tag name="AS_UNIQUEID" val="1340"/>
</p:tagLst>
</file>

<file path=ppt/tags/tag509.xml><?xml version="1.0" encoding="utf-8"?>
<p:tagLst xmlns:p="http://schemas.openxmlformats.org/presentationml/2006/main">
  <p:tag name="AS_UNIQUEID" val="1341"/>
</p:tagLst>
</file>

<file path=ppt/tags/tag51.xml><?xml version="1.0" encoding="utf-8"?>
<p:tagLst xmlns:p="http://schemas.openxmlformats.org/presentationml/2006/main">
  <p:tag name="AS_UNIQUEID" val="987"/>
</p:tagLst>
</file>

<file path=ppt/tags/tag510.xml><?xml version="1.0" encoding="utf-8"?>
<p:tagLst xmlns:p="http://schemas.openxmlformats.org/presentationml/2006/main">
  <p:tag name="AS_UNIQUEID" val="1342"/>
</p:tagLst>
</file>

<file path=ppt/tags/tag511.xml><?xml version="1.0" encoding="utf-8"?>
<p:tagLst xmlns:p="http://schemas.openxmlformats.org/presentationml/2006/main">
  <p:tag name="AS_UNIQUEID" val="1343"/>
</p:tagLst>
</file>

<file path=ppt/tags/tag512.xml><?xml version="1.0" encoding="utf-8"?>
<p:tagLst xmlns:p="http://schemas.openxmlformats.org/presentationml/2006/main">
  <p:tag name="AS_UNIQUEID" val="1344"/>
</p:tagLst>
</file>

<file path=ppt/tags/tag51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14.xml><?xml version="1.0" encoding="utf-8"?>
<p:tagLst xmlns:p="http://schemas.openxmlformats.org/presentationml/2006/main">
  <p:tag name="AS_UNIQUEID" val="1345"/>
</p:tagLst>
</file>

<file path=ppt/tags/tag515.xml><?xml version="1.0" encoding="utf-8"?>
<p:tagLst xmlns:p="http://schemas.openxmlformats.org/presentationml/2006/main">
  <p:tag name="AS_UNIQUEID" val="1346"/>
</p:tagLst>
</file>

<file path=ppt/tags/tag516.xml><?xml version="1.0" encoding="utf-8"?>
<p:tagLst xmlns:p="http://schemas.openxmlformats.org/presentationml/2006/main">
  <p:tag name="AS_UNIQUEID" val="1347"/>
</p:tagLst>
</file>

<file path=ppt/tags/tag517.xml><?xml version="1.0" encoding="utf-8"?>
<p:tagLst xmlns:p="http://schemas.openxmlformats.org/presentationml/2006/main">
  <p:tag name="AS_UNIQUEID" val="1348"/>
</p:tagLst>
</file>

<file path=ppt/tags/tag518.xml><?xml version="1.0" encoding="utf-8"?>
<p:tagLst xmlns:p="http://schemas.openxmlformats.org/presentationml/2006/main">
  <p:tag name="AS_UNIQUEID" val="1349"/>
</p:tagLst>
</file>

<file path=ppt/tags/tag519.xml><?xml version="1.0" encoding="utf-8"?>
<p:tagLst xmlns:p="http://schemas.openxmlformats.org/presentationml/2006/main">
  <p:tag name="AS_UNIQUEID" val="1350"/>
</p:tagLst>
</file>

<file path=ppt/tags/tag52.xml><?xml version="1.0" encoding="utf-8"?>
<p:tagLst xmlns:p="http://schemas.openxmlformats.org/presentationml/2006/main">
  <p:tag name="AS_UNIQUEID" val="9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1351"/>
</p:tagLst>
</file>

<file path=ppt/tags/tag521.xml><?xml version="1.0" encoding="utf-8"?>
<p:tagLst xmlns:p="http://schemas.openxmlformats.org/presentationml/2006/main">
  <p:tag name="AS_UNIQUEID" val="1352"/>
</p:tagLst>
</file>

<file path=ppt/tags/tag522.xml><?xml version="1.0" encoding="utf-8"?>
<p:tagLst xmlns:p="http://schemas.openxmlformats.org/presentationml/2006/main">
  <p:tag name="AS_UNIQUEID" val="1353"/>
</p:tagLst>
</file>

<file path=ppt/tags/tag523.xml><?xml version="1.0" encoding="utf-8"?>
<p:tagLst xmlns:p="http://schemas.openxmlformats.org/presentationml/2006/main">
  <p:tag name="AS_UNIQUEID" val="1354"/>
</p:tagLst>
</file>

<file path=ppt/tags/tag524.xml><?xml version="1.0" encoding="utf-8"?>
<p:tagLst xmlns:p="http://schemas.openxmlformats.org/presentationml/2006/main">
  <p:tag name="AS_UNIQUEID" val="1355"/>
</p:tagLst>
</file>

<file path=ppt/tags/tag525.xml><?xml version="1.0" encoding="utf-8"?>
<p:tagLst xmlns:p="http://schemas.openxmlformats.org/presentationml/2006/main">
  <p:tag name="AS_UNIQUEID" val="1356"/>
</p:tagLst>
</file>

<file path=ppt/tags/tag52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27.xml><?xml version="1.0" encoding="utf-8"?>
<p:tagLst xmlns:p="http://schemas.openxmlformats.org/presentationml/2006/main">
  <p:tag name="AS_UNIQUEID" val="1357"/>
</p:tagLst>
</file>

<file path=ppt/tags/tag528.xml><?xml version="1.0" encoding="utf-8"?>
<p:tagLst xmlns:p="http://schemas.openxmlformats.org/presentationml/2006/main">
  <p:tag name="AS_UNIQUEID" val="1358"/>
</p:tagLst>
</file>

<file path=ppt/tags/tag529.xml><?xml version="1.0" encoding="utf-8"?>
<p:tagLst xmlns:p="http://schemas.openxmlformats.org/presentationml/2006/main">
  <p:tag name="AS_UNIQUEID" val="1359"/>
</p:tagLst>
</file>

<file path=ppt/tags/tag53.xml><?xml version="1.0" encoding="utf-8"?>
<p:tagLst xmlns:p="http://schemas.openxmlformats.org/presentationml/2006/main">
  <p:tag name="AS_UNIQUEID" val="9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1360"/>
</p:tagLst>
</file>

<file path=ppt/tags/tag531.xml><?xml version="1.0" encoding="utf-8"?>
<p:tagLst xmlns:p="http://schemas.openxmlformats.org/presentationml/2006/main">
  <p:tag name="AS_UNIQUEID" val="1361"/>
</p:tagLst>
</file>

<file path=ppt/tags/tag532.xml><?xml version="1.0" encoding="utf-8"?>
<p:tagLst xmlns:p="http://schemas.openxmlformats.org/presentationml/2006/main">
  <p:tag name="AS_UNIQUEID" val="1362"/>
</p:tagLst>
</file>

<file path=ppt/tags/tag533.xml><?xml version="1.0" encoding="utf-8"?>
<p:tagLst xmlns:p="http://schemas.openxmlformats.org/presentationml/2006/main">
  <p:tag name="AS_UNIQUEID" val="1363"/>
</p:tagLst>
</file>

<file path=ppt/tags/tag534.xml><?xml version="1.0" encoding="utf-8"?>
<p:tagLst xmlns:p="http://schemas.openxmlformats.org/presentationml/2006/main">
  <p:tag name="AS_UNIQUEID" val="1364"/>
</p:tagLst>
</file>

<file path=ppt/tags/tag535.xml><?xml version="1.0" encoding="utf-8"?>
<p:tagLst xmlns:p="http://schemas.openxmlformats.org/presentationml/2006/main">
  <p:tag name="AS_UNIQUEID" val="1365"/>
</p:tagLst>
</file>

<file path=ppt/tags/tag536.xml><?xml version="1.0" encoding="utf-8"?>
<p:tagLst xmlns:p="http://schemas.openxmlformats.org/presentationml/2006/main">
  <p:tag name="AS_UNIQUEID" val="1366"/>
</p:tagLst>
</file>

<file path=ppt/tags/tag537.xml><?xml version="1.0" encoding="utf-8"?>
<p:tagLst xmlns:p="http://schemas.openxmlformats.org/presentationml/2006/main">
  <p:tag name="AS_UNIQUEID" val="1367"/>
</p:tagLst>
</file>

<file path=ppt/tags/tag538.xml><?xml version="1.0" encoding="utf-8"?>
<p:tagLst xmlns:p="http://schemas.openxmlformats.org/presentationml/2006/main">
  <p:tag name="AS_UNIQUEID" val="1368"/>
</p:tagLst>
</file>

<file path=ppt/tags/tag539.xml><?xml version="1.0" encoding="utf-8"?>
<p:tagLst xmlns:p="http://schemas.openxmlformats.org/presentationml/2006/main">
  <p:tag name="AS_UNIQUEID" val="1369"/>
</p:tagLst>
</file>

<file path=ppt/tags/tag54.xml><?xml version="1.0" encoding="utf-8"?>
<p:tagLst xmlns:p="http://schemas.openxmlformats.org/presentationml/2006/main">
  <p:tag name="AS_UNIQUEID" val="9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1370"/>
</p:tagLst>
</file>

<file path=ppt/tags/tag54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42.xml><?xml version="1.0" encoding="utf-8"?>
<p:tagLst xmlns:p="http://schemas.openxmlformats.org/presentationml/2006/main">
  <p:tag name="AS_UNIQUEID" val="1371"/>
</p:tagLst>
</file>

<file path=ppt/tags/tag543.xml><?xml version="1.0" encoding="utf-8"?>
<p:tagLst xmlns:p="http://schemas.openxmlformats.org/presentationml/2006/main">
  <p:tag name="AS_UNIQUEID" val="1372"/>
</p:tagLst>
</file>

<file path=ppt/tags/tag544.xml><?xml version="1.0" encoding="utf-8"?>
<p:tagLst xmlns:p="http://schemas.openxmlformats.org/presentationml/2006/main">
  <p:tag name="AS_UNIQUEID" val="1373"/>
</p:tagLst>
</file>

<file path=ppt/tags/tag545.xml><?xml version="1.0" encoding="utf-8"?>
<p:tagLst xmlns:p="http://schemas.openxmlformats.org/presentationml/2006/main">
  <p:tag name="AS_UNIQUEID" val="1374"/>
</p:tagLst>
</file>

<file path=ppt/tags/tag546.xml><?xml version="1.0" encoding="utf-8"?>
<p:tagLst xmlns:p="http://schemas.openxmlformats.org/presentationml/2006/main">
  <p:tag name="AS_UNIQUEID" val="1375"/>
</p:tagLst>
</file>

<file path=ppt/tags/tag547.xml><?xml version="1.0" encoding="utf-8"?>
<p:tagLst xmlns:p="http://schemas.openxmlformats.org/presentationml/2006/main">
  <p:tag name="AS_UNIQUEID" val="1376"/>
</p:tagLst>
</file>

<file path=ppt/tags/tag548.xml><?xml version="1.0" encoding="utf-8"?>
<p:tagLst xmlns:p="http://schemas.openxmlformats.org/presentationml/2006/main">
  <p:tag name="AS_UNIQUEID" val="1377"/>
</p:tagLst>
</file>

<file path=ppt/tags/tag549.xml><?xml version="1.0" encoding="utf-8"?>
<p:tagLst xmlns:p="http://schemas.openxmlformats.org/presentationml/2006/main">
  <p:tag name="AS_UNIQUEID" val="1378"/>
</p:tagLst>
</file>

<file path=ppt/tags/tag55.xml><?xml version="1.0" encoding="utf-8"?>
<p:tagLst xmlns:p="http://schemas.openxmlformats.org/presentationml/2006/main">
  <p:tag name="AS_UNIQUEID" val="9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1379"/>
</p:tagLst>
</file>

<file path=ppt/tags/tag551.xml><?xml version="1.0" encoding="utf-8"?>
<p:tagLst xmlns:p="http://schemas.openxmlformats.org/presentationml/2006/main">
  <p:tag name="AS_UNIQUEID" val="1380"/>
</p:tagLst>
</file>

<file path=ppt/tags/tag552.xml><?xml version="1.0" encoding="utf-8"?>
<p:tagLst xmlns:p="http://schemas.openxmlformats.org/presentationml/2006/main">
  <p:tag name="AS_UNIQUEID" val="1381"/>
</p:tagLst>
</file>

<file path=ppt/tags/tag553.xml><?xml version="1.0" encoding="utf-8"?>
<p:tagLst xmlns:p="http://schemas.openxmlformats.org/presentationml/2006/main">
  <p:tag name="AS_UNIQUEID" val="1382"/>
</p:tagLst>
</file>

<file path=ppt/tags/tag554.xml><?xml version="1.0" encoding="utf-8"?>
<p:tagLst xmlns:p="http://schemas.openxmlformats.org/presentationml/2006/main">
  <p:tag name="AS_UNIQUEID" val="1383"/>
</p:tagLst>
</file>

<file path=ppt/tags/tag55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56.xml><?xml version="1.0" encoding="utf-8"?>
<p:tagLst xmlns:p="http://schemas.openxmlformats.org/presentationml/2006/main">
  <p:tag name="AS_UNIQUEID" val="1384"/>
</p:tagLst>
</file>

<file path=ppt/tags/tag557.xml><?xml version="1.0" encoding="utf-8"?>
<p:tagLst xmlns:p="http://schemas.openxmlformats.org/presentationml/2006/main">
  <p:tag name="AS_UNIQUEID" val="1385"/>
</p:tagLst>
</file>

<file path=ppt/tags/tag558.xml><?xml version="1.0" encoding="utf-8"?>
<p:tagLst xmlns:p="http://schemas.openxmlformats.org/presentationml/2006/main">
  <p:tag name="AS_UNIQUEID" val="1386"/>
</p:tagLst>
</file>

<file path=ppt/tags/tag559.xml><?xml version="1.0" encoding="utf-8"?>
<p:tagLst xmlns:p="http://schemas.openxmlformats.org/presentationml/2006/main">
  <p:tag name="AS_UNIQUEID" val="1387"/>
</p:tagLst>
</file>

<file path=ppt/tags/tag56.xml><?xml version="1.0" encoding="utf-8"?>
<p:tagLst xmlns:p="http://schemas.openxmlformats.org/presentationml/2006/main">
  <p:tag name="AS_UNIQUEID" val="9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1388"/>
</p:tagLst>
</file>

<file path=ppt/tags/tag561.xml><?xml version="1.0" encoding="utf-8"?>
<p:tagLst xmlns:p="http://schemas.openxmlformats.org/presentationml/2006/main">
  <p:tag name="AS_UNIQUEID" val="1389"/>
</p:tagLst>
</file>

<file path=ppt/tags/tag562.xml><?xml version="1.0" encoding="utf-8"?>
<p:tagLst xmlns:p="http://schemas.openxmlformats.org/presentationml/2006/main">
  <p:tag name="AS_UNIQUEID" val="1390"/>
</p:tagLst>
</file>

<file path=ppt/tags/tag563.xml><?xml version="1.0" encoding="utf-8"?>
<p:tagLst xmlns:p="http://schemas.openxmlformats.org/presentationml/2006/main">
  <p:tag name="AS_UNIQUEID" val="1391"/>
</p:tagLst>
</file>

<file path=ppt/tags/tag564.xml><?xml version="1.0" encoding="utf-8"?>
<p:tagLst xmlns:p="http://schemas.openxmlformats.org/presentationml/2006/main">
  <p:tag name="AS_UNIQUEID" val="1392"/>
</p:tagLst>
</file>

<file path=ppt/tags/tag565.xml><?xml version="1.0" encoding="utf-8"?>
<p:tagLst xmlns:p="http://schemas.openxmlformats.org/presentationml/2006/main">
  <p:tag name="AS_UNIQUEID" val="1393"/>
</p:tagLst>
</file>

<file path=ppt/tags/tag566.xml><?xml version="1.0" encoding="utf-8"?>
<p:tagLst xmlns:p="http://schemas.openxmlformats.org/presentationml/2006/main">
  <p:tag name="AS_UNIQUEID" val="1394"/>
</p:tagLst>
</file>

<file path=ppt/tags/tag567.xml><?xml version="1.0" encoding="utf-8"?>
<p:tagLst xmlns:p="http://schemas.openxmlformats.org/presentationml/2006/main">
  <p:tag name="AS_UNIQUEID" val="1395"/>
</p:tagLst>
</file>

<file path=ppt/tags/tag5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69.xml><?xml version="1.0" encoding="utf-8"?>
<p:tagLst xmlns:p="http://schemas.openxmlformats.org/presentationml/2006/main">
  <p:tag name="AS_UNIQUEID" val="1396"/>
</p:tagLst>
</file>

<file path=ppt/tags/tag57.xml><?xml version="1.0" encoding="utf-8"?>
<p:tagLst xmlns:p="http://schemas.openxmlformats.org/presentationml/2006/main">
  <p:tag name="AS_UNIQUEID" val="993"/>
</p:tagLst>
</file>

<file path=ppt/tags/tag570.xml><?xml version="1.0" encoding="utf-8"?>
<p:tagLst xmlns:p="http://schemas.openxmlformats.org/presentationml/2006/main">
  <p:tag name="AS_UNIQUEID" val="1397"/>
</p:tagLst>
</file>

<file path=ppt/tags/tag571.xml><?xml version="1.0" encoding="utf-8"?>
<p:tagLst xmlns:p="http://schemas.openxmlformats.org/presentationml/2006/main">
  <p:tag name="AS_UNIQUEID" val="1398"/>
</p:tagLst>
</file>

<file path=ppt/tags/tag572.xml><?xml version="1.0" encoding="utf-8"?>
<p:tagLst xmlns:p="http://schemas.openxmlformats.org/presentationml/2006/main">
  <p:tag name="AS_UNIQUEID" val="1399"/>
</p:tagLst>
</file>

<file path=ppt/tags/tag573.xml><?xml version="1.0" encoding="utf-8"?>
<p:tagLst xmlns:p="http://schemas.openxmlformats.org/presentationml/2006/main">
  <p:tag name="AS_UNIQUEID" val="1400"/>
</p:tagLst>
</file>

<file path=ppt/tags/tag574.xml><?xml version="1.0" encoding="utf-8"?>
<p:tagLst xmlns:p="http://schemas.openxmlformats.org/presentationml/2006/main">
  <p:tag name="AS_UNIQUEID" val="1401"/>
</p:tagLst>
</file>

<file path=ppt/tags/tag575.xml><?xml version="1.0" encoding="utf-8"?>
<p:tagLst xmlns:p="http://schemas.openxmlformats.org/presentationml/2006/main">
  <p:tag name="AS_UNIQUEID" val="1402"/>
</p:tagLst>
</file>

<file path=ppt/tags/tag576.xml><?xml version="1.0" encoding="utf-8"?>
<p:tagLst xmlns:p="http://schemas.openxmlformats.org/presentationml/2006/main">
  <p:tag name="AS_UNIQUEID" val="1403"/>
</p:tagLst>
</file>

<file path=ppt/tags/tag577.xml><?xml version="1.0" encoding="utf-8"?>
<p:tagLst xmlns:p="http://schemas.openxmlformats.org/presentationml/2006/main">
  <p:tag name="AS_UNIQUEID" val="1404"/>
</p:tagLst>
</file>

<file path=ppt/tags/tag578.xml><?xml version="1.0" encoding="utf-8"?>
<p:tagLst xmlns:p="http://schemas.openxmlformats.org/presentationml/2006/main">
  <p:tag name="AS_UNIQUEID" val="1405"/>
</p:tagLst>
</file>

<file path=ppt/tags/tag579.xml><?xml version="1.0" encoding="utf-8"?>
<p:tagLst xmlns:p="http://schemas.openxmlformats.org/presentationml/2006/main">
  <p:tag name="AS_UNIQUEID" val="1406"/>
</p:tagLst>
</file>

<file path=ppt/tags/tag58.xml><?xml version="1.0" encoding="utf-8"?>
<p:tagLst xmlns:p="http://schemas.openxmlformats.org/presentationml/2006/main">
  <p:tag name="AS_UNIQUEID" val="9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1407"/>
</p:tagLst>
</file>

<file path=ppt/tags/tag581.xml><?xml version="1.0" encoding="utf-8"?>
<p:tagLst xmlns:p="http://schemas.openxmlformats.org/presentationml/2006/main">
  <p:tag name="AS_UNIQUEID" val="1408"/>
</p:tagLst>
</file>

<file path=ppt/tags/tag582.xml><?xml version="1.0" encoding="utf-8"?>
<p:tagLst xmlns:p="http://schemas.openxmlformats.org/presentationml/2006/main">
  <p:tag name="AS_UNIQUEID" val="1409"/>
</p:tagLst>
</file>

<file path=ppt/tags/tag583.xml><?xml version="1.0" encoding="utf-8"?>
<p:tagLst xmlns:p="http://schemas.openxmlformats.org/presentationml/2006/main">
  <p:tag name="AS_UNIQUEID" val="1410"/>
</p:tagLst>
</file>

<file path=ppt/tags/tag584.xml><?xml version="1.0" encoding="utf-8"?>
<p:tagLst xmlns:p="http://schemas.openxmlformats.org/presentationml/2006/main">
  <p:tag name="AS_UNIQUEID" val="1411"/>
</p:tagLst>
</file>

<file path=ppt/tags/tag585.xml><?xml version="1.0" encoding="utf-8"?>
<p:tagLst xmlns:p="http://schemas.openxmlformats.org/presentationml/2006/main">
  <p:tag name="AS_UNIQUEID" val="1412"/>
</p:tagLst>
</file>

<file path=ppt/tags/tag586.xml><?xml version="1.0" encoding="utf-8"?>
<p:tagLst xmlns:p="http://schemas.openxmlformats.org/presentationml/2006/main">
  <p:tag name="AS_UNIQUEID" val="1413"/>
</p:tagLst>
</file>

<file path=ppt/tags/tag587.xml><?xml version="1.0" encoding="utf-8"?>
<p:tagLst xmlns:p="http://schemas.openxmlformats.org/presentationml/2006/main">
  <p:tag name="AS_UNIQUEID" val="1414"/>
</p:tagLst>
</file>

<file path=ppt/tags/tag588.xml><?xml version="1.0" encoding="utf-8"?>
<p:tagLst xmlns:p="http://schemas.openxmlformats.org/presentationml/2006/main">
  <p:tag name="AS_UNIQUEID" val="1415"/>
</p:tagLst>
</file>

<file path=ppt/tags/tag58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9.xml><?xml version="1.0" encoding="utf-8"?>
<p:tagLst xmlns:p="http://schemas.openxmlformats.org/presentationml/2006/main">
  <p:tag name="AS_UNIQUEID" val="9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1416"/>
</p:tagLst>
</file>

<file path=ppt/tags/tag591.xml><?xml version="1.0" encoding="utf-8"?>
<p:tagLst xmlns:p="http://schemas.openxmlformats.org/presentationml/2006/main">
  <p:tag name="AS_UNIQUEID" val="1417"/>
</p:tagLst>
</file>

<file path=ppt/tags/tag592.xml><?xml version="1.0" encoding="utf-8"?>
<p:tagLst xmlns:p="http://schemas.openxmlformats.org/presentationml/2006/main">
  <p:tag name="AS_UNIQUEID" val="1418"/>
</p:tagLst>
</file>

<file path=ppt/tags/tag593.xml><?xml version="1.0" encoding="utf-8"?>
<p:tagLst xmlns:p="http://schemas.openxmlformats.org/presentationml/2006/main">
  <p:tag name="AS_UNIQUEID" val="1419"/>
</p:tagLst>
</file>

<file path=ppt/tags/tag594.xml><?xml version="1.0" encoding="utf-8"?>
<p:tagLst xmlns:p="http://schemas.openxmlformats.org/presentationml/2006/main">
  <p:tag name="AS_UNIQUEID" val="1420"/>
</p:tagLst>
</file>

<file path=ppt/tags/tag595.xml><?xml version="1.0" encoding="utf-8"?>
<p:tagLst xmlns:p="http://schemas.openxmlformats.org/presentationml/2006/main">
  <p:tag name="AS_UNIQUEID" val="1421"/>
</p:tagLst>
</file>

<file path=ppt/tags/tag596.xml><?xml version="1.0" encoding="utf-8"?>
<p:tagLst xmlns:p="http://schemas.openxmlformats.org/presentationml/2006/main">
  <p:tag name="AS_UNIQUEID" val="1422"/>
</p:tagLst>
</file>

<file path=ppt/tags/tag597.xml><?xml version="1.0" encoding="utf-8"?>
<p:tagLst xmlns:p="http://schemas.openxmlformats.org/presentationml/2006/main">
  <p:tag name="AS_UNIQUEID" val="1423"/>
</p:tagLst>
</file>

<file path=ppt/tags/tag598.xml><?xml version="1.0" encoding="utf-8"?>
<p:tagLst xmlns:p="http://schemas.openxmlformats.org/presentationml/2006/main">
  <p:tag name="AS_UNIQUEID" val="1424"/>
</p:tagLst>
</file>

<file path=ppt/tags/tag599.xml><?xml version="1.0" encoding="utf-8"?>
<p:tagLst xmlns:p="http://schemas.openxmlformats.org/presentationml/2006/main">
  <p:tag name="AS_UNIQUEID" val="1425"/>
</p:tagLst>
</file>

<file path=ppt/tags/tag6.xml><?xml version="1.0" encoding="utf-8"?>
<p:tagLst xmlns:p="http://schemas.openxmlformats.org/presentationml/2006/main">
  <p:tag name="AS_UNIQUEID" val="9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9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1426"/>
</p:tagLst>
</file>

<file path=ppt/tags/tag601.xml><?xml version="1.0" encoding="utf-8"?>
<p:tagLst xmlns:p="http://schemas.openxmlformats.org/presentationml/2006/main">
  <p:tag name="AS_UNIQUEID" val="1427"/>
</p:tagLst>
</file>

<file path=ppt/tags/tag602.xml><?xml version="1.0" encoding="utf-8"?>
<p:tagLst xmlns:p="http://schemas.openxmlformats.org/presentationml/2006/main">
  <p:tag name="AS_UNIQUEID" val="1428"/>
</p:tagLst>
</file>

<file path=ppt/tags/tag603.xml><?xml version="1.0" encoding="utf-8"?>
<p:tagLst xmlns:p="http://schemas.openxmlformats.org/presentationml/2006/main">
  <p:tag name="AS_UNIQUEID" val="1429"/>
</p:tagLst>
</file>

<file path=ppt/tags/tag604.xml><?xml version="1.0" encoding="utf-8"?>
<p:tagLst xmlns:p="http://schemas.openxmlformats.org/presentationml/2006/main">
  <p:tag name="AS_UNIQUEID" val="1430"/>
</p:tagLst>
</file>

<file path=ppt/tags/tag605.xml><?xml version="1.0" encoding="utf-8"?>
<p:tagLst xmlns:p="http://schemas.openxmlformats.org/presentationml/2006/main">
  <p:tag name="AS_UNIQUEID" val="1431"/>
</p:tagLst>
</file>

<file path=ppt/tags/tag606.xml><?xml version="1.0" encoding="utf-8"?>
<p:tagLst xmlns:p="http://schemas.openxmlformats.org/presentationml/2006/main">
  <p:tag name="AS_UNIQUEID" val="1432"/>
</p:tagLst>
</file>

<file path=ppt/tags/tag607.xml><?xml version="1.0" encoding="utf-8"?>
<p:tagLst xmlns:p="http://schemas.openxmlformats.org/presentationml/2006/main">
  <p:tag name="AS_UNIQUEID" val="1433"/>
</p:tagLst>
</file>

<file path=ppt/tags/tag608.xml><?xml version="1.0" encoding="utf-8"?>
<p:tagLst xmlns:p="http://schemas.openxmlformats.org/presentationml/2006/main">
  <p:tag name="AS_UNIQUEID" val="1434"/>
</p:tagLst>
</file>

<file path=ppt/tags/tag609.xml><?xml version="1.0" encoding="utf-8"?>
<p:tagLst xmlns:p="http://schemas.openxmlformats.org/presentationml/2006/main">
  <p:tag name="AS_UNIQUEID" val="1435"/>
</p:tagLst>
</file>

<file path=ppt/tags/tag61.xml><?xml version="1.0" encoding="utf-8"?>
<p:tagLst xmlns:p="http://schemas.openxmlformats.org/presentationml/2006/main">
  <p:tag name="AS_UNIQUEID" val="9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1436"/>
</p:tagLst>
</file>

<file path=ppt/tags/tag611.xml><?xml version="1.0" encoding="utf-8"?>
<p:tagLst xmlns:p="http://schemas.openxmlformats.org/presentationml/2006/main">
  <p:tag name="AS_UNIQUEID" val="1437"/>
</p:tagLst>
</file>

<file path=ppt/tags/tag61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13.xml><?xml version="1.0" encoding="utf-8"?>
<p:tagLst xmlns:p="http://schemas.openxmlformats.org/presentationml/2006/main">
  <p:tag name="AS_UNIQUEID" val="1438"/>
</p:tagLst>
</file>

<file path=ppt/tags/tag614.xml><?xml version="1.0" encoding="utf-8"?>
<p:tagLst xmlns:p="http://schemas.openxmlformats.org/presentationml/2006/main">
  <p:tag name="AS_UNIQUEID" val="1439"/>
</p:tagLst>
</file>

<file path=ppt/tags/tag615.xml><?xml version="1.0" encoding="utf-8"?>
<p:tagLst xmlns:p="http://schemas.openxmlformats.org/presentationml/2006/main">
  <p:tag name="AS_UNIQUEID" val="1440"/>
</p:tagLst>
</file>

<file path=ppt/tags/tag616.xml><?xml version="1.0" encoding="utf-8"?>
<p:tagLst xmlns:p="http://schemas.openxmlformats.org/presentationml/2006/main">
  <p:tag name="AS_UNIQUEID" val="1441"/>
</p:tagLst>
</file>

<file path=ppt/tags/tag617.xml><?xml version="1.0" encoding="utf-8"?>
<p:tagLst xmlns:p="http://schemas.openxmlformats.org/presentationml/2006/main">
  <p:tag name="AS_UNIQUEID" val="1442"/>
</p:tagLst>
</file>

<file path=ppt/tags/tag618.xml><?xml version="1.0" encoding="utf-8"?>
<p:tagLst xmlns:p="http://schemas.openxmlformats.org/presentationml/2006/main">
  <p:tag name="AS_UNIQUEID" val="1443"/>
</p:tagLst>
</file>

<file path=ppt/tags/tag619.xml><?xml version="1.0" encoding="utf-8"?>
<p:tagLst xmlns:p="http://schemas.openxmlformats.org/presentationml/2006/main">
  <p:tag name="AS_UNIQUEID" val="1444"/>
</p:tagLst>
</file>

<file path=ppt/tags/tag62.xml><?xml version="1.0" encoding="utf-8"?>
<p:tagLst xmlns:p="http://schemas.openxmlformats.org/presentationml/2006/main">
  <p:tag name="AS_UNIQUEID" val="998"/>
</p:tagLst>
</file>

<file path=ppt/tags/tag620.xml><?xml version="1.0" encoding="utf-8"?>
<p:tagLst xmlns:p="http://schemas.openxmlformats.org/presentationml/2006/main">
  <p:tag name="AS_UNIQUEID" val="1445"/>
</p:tagLst>
</file>

<file path=ppt/tags/tag621.xml><?xml version="1.0" encoding="utf-8"?>
<p:tagLst xmlns:p="http://schemas.openxmlformats.org/presentationml/2006/main">
  <p:tag name="AS_UNIQUEID" val="1446"/>
</p:tagLst>
</file>

<file path=ppt/tags/tag622.xml><?xml version="1.0" encoding="utf-8"?>
<p:tagLst xmlns:p="http://schemas.openxmlformats.org/presentationml/2006/main">
  <p:tag name="AS_UNIQUEID" val="1447"/>
</p:tagLst>
</file>

<file path=ppt/tags/tag623.xml><?xml version="1.0" encoding="utf-8"?>
<p:tagLst xmlns:p="http://schemas.openxmlformats.org/presentationml/2006/main">
  <p:tag name="AS_UNIQUEID" val="1448"/>
</p:tagLst>
</file>

<file path=ppt/tags/tag624.xml><?xml version="1.0" encoding="utf-8"?>
<p:tagLst xmlns:p="http://schemas.openxmlformats.org/presentationml/2006/main">
  <p:tag name="AS_UNIQUEID" val="1449"/>
</p:tagLst>
</file>

<file path=ppt/tags/tag625.xml><?xml version="1.0" encoding="utf-8"?>
<p:tagLst xmlns:p="http://schemas.openxmlformats.org/presentationml/2006/main">
  <p:tag name="AS_UNIQUEID" val="1450"/>
</p:tagLst>
</file>

<file path=ppt/tags/tag626.xml><?xml version="1.0" encoding="utf-8"?>
<p:tagLst xmlns:p="http://schemas.openxmlformats.org/presentationml/2006/main">
  <p:tag name="AS_UNIQUEID" val="1451"/>
</p:tagLst>
</file>

<file path=ppt/tags/tag627.xml><?xml version="1.0" encoding="utf-8"?>
<p:tagLst xmlns:p="http://schemas.openxmlformats.org/presentationml/2006/main">
  <p:tag name="AS_UNIQUEID" val="1452"/>
</p:tagLst>
</file>

<file path=ppt/tags/tag628.xml><?xml version="1.0" encoding="utf-8"?>
<p:tagLst xmlns:p="http://schemas.openxmlformats.org/presentationml/2006/main">
  <p:tag name="AS_UNIQUEID" val="1453"/>
</p:tagLst>
</file>

<file path=ppt/tags/tag629.xml><?xml version="1.0" encoding="utf-8"?>
<p:tagLst xmlns:p="http://schemas.openxmlformats.org/presentationml/2006/main">
  <p:tag name="AS_UNIQUEID" val="1454"/>
</p:tagLst>
</file>

<file path=ppt/tags/tag63.xml><?xml version="1.0" encoding="utf-8"?>
<p:tagLst xmlns:p="http://schemas.openxmlformats.org/presentationml/2006/main">
  <p:tag name="AS_UNIQUEID" val="9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AS_UNIQUEID" val="1455"/>
</p:tagLst>
</file>

<file path=ppt/tags/tag631.xml><?xml version="1.0" encoding="utf-8"?>
<p:tagLst xmlns:p="http://schemas.openxmlformats.org/presentationml/2006/main">
  <p:tag name="AS_UNIQUEID" val="1456"/>
</p:tagLst>
</file>

<file path=ppt/tags/tag632.xml><?xml version="1.0" encoding="utf-8"?>
<p:tagLst xmlns:p="http://schemas.openxmlformats.org/presentationml/2006/main">
  <p:tag name="AS_UNIQUEID" val="1457"/>
</p:tagLst>
</file>

<file path=ppt/tags/tag633.xml><?xml version="1.0" encoding="utf-8"?>
<p:tagLst xmlns:p="http://schemas.openxmlformats.org/presentationml/2006/main">
  <p:tag name="AS_UNIQUEID" val="1458"/>
</p:tagLst>
</file>

<file path=ppt/tags/tag634.xml><?xml version="1.0" encoding="utf-8"?>
<p:tagLst xmlns:p="http://schemas.openxmlformats.org/presentationml/2006/main">
  <p:tag name="AS_UNIQUEID" val="1459"/>
</p:tagLst>
</file>

<file path=ppt/tags/tag635.xml><?xml version="1.0" encoding="utf-8"?>
<p:tagLst xmlns:p="http://schemas.openxmlformats.org/presentationml/2006/main">
  <p:tag name="AS_UNIQUEID" val="1460"/>
</p:tagLst>
</file>

<file path=ppt/tags/tag636.xml><?xml version="1.0" encoding="utf-8"?>
<p:tagLst xmlns:p="http://schemas.openxmlformats.org/presentationml/2006/main">
  <p:tag name="AS_UNIQUEID" val="1461"/>
</p:tagLst>
</file>

<file path=ppt/tags/tag637.xml><?xml version="1.0" encoding="utf-8"?>
<p:tagLst xmlns:p="http://schemas.openxmlformats.org/presentationml/2006/main">
  <p:tag name="AS_UNIQUEID" val="1462"/>
</p:tagLst>
</file>

<file path=ppt/tags/tag638.xml><?xml version="1.0" encoding="utf-8"?>
<p:tagLst xmlns:p="http://schemas.openxmlformats.org/presentationml/2006/main">
  <p:tag name="AS_UNIQUEID" val="1463"/>
</p:tagLst>
</file>

<file path=ppt/tags/tag639.xml><?xml version="1.0" encoding="utf-8"?>
<p:tagLst xmlns:p="http://schemas.openxmlformats.org/presentationml/2006/main">
  <p:tag name="AS_UNIQUEID" val="1464"/>
</p:tagLst>
</file>

<file path=ppt/tags/tag64.xml><?xml version="1.0" encoding="utf-8"?>
<p:tagLst xmlns:p="http://schemas.openxmlformats.org/presentationml/2006/main">
  <p:tag name="AS_UNIQUEID" val="10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AS_UNIQUEID" val="1465"/>
</p:tagLst>
</file>

<file path=ppt/tags/tag641.xml><?xml version="1.0" encoding="utf-8"?>
<p:tagLst xmlns:p="http://schemas.openxmlformats.org/presentationml/2006/main">
  <p:tag name="AS_UNIQUEID" val="1466"/>
</p:tagLst>
</file>

<file path=ppt/tags/tag642.xml><?xml version="1.0" encoding="utf-8"?>
<p:tagLst xmlns:p="http://schemas.openxmlformats.org/presentationml/2006/main">
  <p:tag name="AS_UNIQUEID" val="1467"/>
</p:tagLst>
</file>

<file path=ppt/tags/tag643.xml><?xml version="1.0" encoding="utf-8"?>
<p:tagLst xmlns:p="http://schemas.openxmlformats.org/presentationml/2006/main">
  <p:tag name="AS_UNIQUEID" val="1468"/>
</p:tagLst>
</file>

<file path=ppt/tags/tag644.xml><?xml version="1.0" encoding="utf-8"?>
<p:tagLst xmlns:p="http://schemas.openxmlformats.org/presentationml/2006/main">
  <p:tag name="AS_UNIQUEID" val="1469"/>
</p:tagLst>
</file>

<file path=ppt/tags/tag64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6.xml><?xml version="1.0" encoding="utf-8"?>
<p:tagLst xmlns:p="http://schemas.openxmlformats.org/presentationml/2006/main">
  <p:tag name="AS_UNIQUEID" val="1470"/>
</p:tagLst>
</file>

<file path=ppt/tags/tag647.xml><?xml version="1.0" encoding="utf-8"?>
<p:tagLst xmlns:p="http://schemas.openxmlformats.org/presentationml/2006/main">
  <p:tag name="AS_UNIQUEID" val="1471"/>
</p:tagLst>
</file>

<file path=ppt/tags/tag648.xml><?xml version="1.0" encoding="utf-8"?>
<p:tagLst xmlns:p="http://schemas.openxmlformats.org/presentationml/2006/main">
  <p:tag name="AS_UNIQUEID" val="1472"/>
</p:tagLst>
</file>

<file path=ppt/tags/tag649.xml><?xml version="1.0" encoding="utf-8"?>
<p:tagLst xmlns:p="http://schemas.openxmlformats.org/presentationml/2006/main">
  <p:tag name="AS_UNIQUEID" val="1473"/>
</p:tagLst>
</file>

<file path=ppt/tags/tag65.xml><?xml version="1.0" encoding="utf-8"?>
<p:tagLst xmlns:p="http://schemas.openxmlformats.org/presentationml/2006/main">
  <p:tag name="AS_UNIQUEID" val="10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1474"/>
</p:tagLst>
</file>

<file path=ppt/tags/tag651.xml><?xml version="1.0" encoding="utf-8"?>
<p:tagLst xmlns:p="http://schemas.openxmlformats.org/presentationml/2006/main">
  <p:tag name="AS_UNIQUEID" val="1475"/>
</p:tagLst>
</file>

<file path=ppt/tags/tag652.xml><?xml version="1.0" encoding="utf-8"?>
<p:tagLst xmlns:p="http://schemas.openxmlformats.org/presentationml/2006/main">
  <p:tag name="AS_UNIQUEID" val="1476"/>
</p:tagLst>
</file>

<file path=ppt/tags/tag653.xml><?xml version="1.0" encoding="utf-8"?>
<p:tagLst xmlns:p="http://schemas.openxmlformats.org/presentationml/2006/main">
  <p:tag name="AS_UNIQUEID" val="1477"/>
</p:tagLst>
</file>

<file path=ppt/tags/tag654.xml><?xml version="1.0" encoding="utf-8"?>
<p:tagLst xmlns:p="http://schemas.openxmlformats.org/presentationml/2006/main">
  <p:tag name="AS_UNIQUEID" val="1478"/>
</p:tagLst>
</file>

<file path=ppt/tags/tag655.xml><?xml version="1.0" encoding="utf-8"?>
<p:tagLst xmlns:p="http://schemas.openxmlformats.org/presentationml/2006/main">
  <p:tag name="AS_UNIQUEID" val="1479"/>
</p:tagLst>
</file>

<file path=ppt/tags/tag656.xml><?xml version="1.0" encoding="utf-8"?>
<p:tagLst xmlns:p="http://schemas.openxmlformats.org/presentationml/2006/main">
  <p:tag name="AS_UNIQUEID" val="1480"/>
</p:tagLst>
</file>

<file path=ppt/tags/tag657.xml><?xml version="1.0" encoding="utf-8"?>
<p:tagLst xmlns:p="http://schemas.openxmlformats.org/presentationml/2006/main">
  <p:tag name="AS_UNIQUEID" val="1481"/>
</p:tagLst>
</file>

<file path=ppt/tags/tag65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9.xml><?xml version="1.0" encoding="utf-8"?>
<p:tagLst xmlns:p="http://schemas.openxmlformats.org/presentationml/2006/main">
  <p:tag name="AS_UNIQUEID" val="1482"/>
</p:tagLst>
</file>

<file path=ppt/tags/tag66.xml><?xml version="1.0" encoding="utf-8"?>
<p:tagLst xmlns:p="http://schemas.openxmlformats.org/presentationml/2006/main">
  <p:tag name="AS_UNIQUEID" val="10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1483"/>
</p:tagLst>
</file>

<file path=ppt/tags/tag661.xml><?xml version="1.0" encoding="utf-8"?>
<p:tagLst xmlns:p="http://schemas.openxmlformats.org/presentationml/2006/main">
  <p:tag name="AS_UNIQUEID" val="1484"/>
</p:tagLst>
</file>

<file path=ppt/tags/tag662.xml><?xml version="1.0" encoding="utf-8"?>
<p:tagLst xmlns:p="http://schemas.openxmlformats.org/presentationml/2006/main">
  <p:tag name="AS_UNIQUEID" val="1485"/>
</p:tagLst>
</file>

<file path=ppt/tags/tag663.xml><?xml version="1.0" encoding="utf-8"?>
<p:tagLst xmlns:p="http://schemas.openxmlformats.org/presentationml/2006/main">
  <p:tag name="AS_UNIQUEID" val="1486"/>
</p:tagLst>
</file>

<file path=ppt/tags/tag664.xml><?xml version="1.0" encoding="utf-8"?>
<p:tagLst xmlns:p="http://schemas.openxmlformats.org/presentationml/2006/main">
  <p:tag name="AS_UNIQUEID" val="1487"/>
</p:tagLst>
</file>

<file path=ppt/tags/tag665.xml><?xml version="1.0" encoding="utf-8"?>
<p:tagLst xmlns:p="http://schemas.openxmlformats.org/presentationml/2006/main">
  <p:tag name="AS_UNIQUEID" val="1488"/>
</p:tagLst>
</file>

<file path=ppt/tags/tag666.xml><?xml version="1.0" encoding="utf-8"?>
<p:tagLst xmlns:p="http://schemas.openxmlformats.org/presentationml/2006/main">
  <p:tag name="AS_UNIQUEID" val="1489"/>
</p:tagLst>
</file>

<file path=ppt/tags/tag667.xml><?xml version="1.0" encoding="utf-8"?>
<p:tagLst xmlns:p="http://schemas.openxmlformats.org/presentationml/2006/main">
  <p:tag name="AS_UNIQUEID" val="1490"/>
</p:tagLst>
</file>

<file path=ppt/tags/tag668.xml><?xml version="1.0" encoding="utf-8"?>
<p:tagLst xmlns:p="http://schemas.openxmlformats.org/presentationml/2006/main">
  <p:tag name="AS_UNIQUEID" val="1491"/>
</p:tagLst>
</file>

<file path=ppt/tags/tag669.xml><?xml version="1.0" encoding="utf-8"?>
<p:tagLst xmlns:p="http://schemas.openxmlformats.org/presentationml/2006/main">
  <p:tag name="AS_UNIQUEID" val="1492"/>
</p:tagLst>
</file>

<file path=ppt/tags/tag67.xml><?xml version="1.0" encoding="utf-8"?>
<p:tagLst xmlns:p="http://schemas.openxmlformats.org/presentationml/2006/main">
  <p:tag name="AS_UNIQUEID" val="10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1493"/>
</p:tagLst>
</file>

<file path=ppt/tags/tag671.xml><?xml version="1.0" encoding="utf-8"?>
<p:tagLst xmlns:p="http://schemas.openxmlformats.org/presentationml/2006/main">
  <p:tag name="AS_UNIQUEID" val="1494"/>
</p:tagLst>
</file>

<file path=ppt/tags/tag672.xml><?xml version="1.0" encoding="utf-8"?>
<p:tagLst xmlns:p="http://schemas.openxmlformats.org/presentationml/2006/main">
  <p:tag name="AS_UNIQUEID" val="1495"/>
</p:tagLst>
</file>

<file path=ppt/tags/tag673.xml><?xml version="1.0" encoding="utf-8"?>
<p:tagLst xmlns:p="http://schemas.openxmlformats.org/presentationml/2006/main">
  <p:tag name="AS_UNIQUEID" val="1496"/>
</p:tagLst>
</file>

<file path=ppt/tags/tag674.xml><?xml version="1.0" encoding="utf-8"?>
<p:tagLst xmlns:p="http://schemas.openxmlformats.org/presentationml/2006/main">
  <p:tag name="AS_UNIQUEID" val="1497"/>
</p:tagLst>
</file>

<file path=ppt/tags/tag675.xml><?xml version="1.0" encoding="utf-8"?>
<p:tagLst xmlns:p="http://schemas.openxmlformats.org/presentationml/2006/main">
  <p:tag name="AS_UNIQUEID" val="1498"/>
</p:tagLst>
</file>

<file path=ppt/tags/tag676.xml><?xml version="1.0" encoding="utf-8"?>
<p:tagLst xmlns:p="http://schemas.openxmlformats.org/presentationml/2006/main">
  <p:tag name="AS_UNIQUEID" val="1499"/>
</p:tagLst>
</file>

<file path=ppt/tags/tag677.xml><?xml version="1.0" encoding="utf-8"?>
<p:tagLst xmlns:p="http://schemas.openxmlformats.org/presentationml/2006/main">
  <p:tag name="AS_UNIQUEID" val="1500"/>
</p:tagLst>
</file>

<file path=ppt/tags/tag678.xml><?xml version="1.0" encoding="utf-8"?>
<p:tagLst xmlns:p="http://schemas.openxmlformats.org/presentationml/2006/main">
  <p:tag name="AS_UNIQUEID" val="1501"/>
</p:tagLst>
</file>

<file path=ppt/tags/tag679.xml><?xml version="1.0" encoding="utf-8"?>
<p:tagLst xmlns:p="http://schemas.openxmlformats.org/presentationml/2006/main">
  <p:tag name="AS_UNIQUEID" val="1502"/>
</p:tagLst>
</file>

<file path=ppt/tags/tag68.xml><?xml version="1.0" encoding="utf-8"?>
<p:tagLst xmlns:p="http://schemas.openxmlformats.org/presentationml/2006/main">
  <p:tag name="AS_UNIQUEID" val="1004"/>
</p:tagLst>
</file>

<file path=ppt/tags/tag680.xml><?xml version="1.0" encoding="utf-8"?>
<p:tagLst xmlns:p="http://schemas.openxmlformats.org/presentationml/2006/main">
  <p:tag name="AS_UNIQUEID" val="1503"/>
</p:tagLst>
</file>

<file path=ppt/tags/tag681.xml><?xml version="1.0" encoding="utf-8"?>
<p:tagLst xmlns:p="http://schemas.openxmlformats.org/presentationml/2006/main">
  <p:tag name="AS_UNIQUEID" val="1504"/>
</p:tagLst>
</file>

<file path=ppt/tags/tag682.xml><?xml version="1.0" encoding="utf-8"?>
<p:tagLst xmlns:p="http://schemas.openxmlformats.org/presentationml/2006/main">
  <p:tag name="AS_UNIQUEID" val="1505"/>
</p:tagLst>
</file>

<file path=ppt/tags/tag683.xml><?xml version="1.0" encoding="utf-8"?>
<p:tagLst xmlns:p="http://schemas.openxmlformats.org/presentationml/2006/main">
  <p:tag name="AS_UNIQUEID" val="1506"/>
</p:tagLst>
</file>

<file path=ppt/tags/tag68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5.xml><?xml version="1.0" encoding="utf-8"?>
<p:tagLst xmlns:p="http://schemas.openxmlformats.org/presentationml/2006/main">
  <p:tag name="AS_UNIQUEID" val="1507"/>
</p:tagLst>
</file>

<file path=ppt/tags/tag686.xml><?xml version="1.0" encoding="utf-8"?>
<p:tagLst xmlns:p="http://schemas.openxmlformats.org/presentationml/2006/main">
  <p:tag name="AS_UNIQUEID" val="1508"/>
</p:tagLst>
</file>

<file path=ppt/tags/tag687.xml><?xml version="1.0" encoding="utf-8"?>
<p:tagLst xmlns:p="http://schemas.openxmlformats.org/presentationml/2006/main">
  <p:tag name="AS_UNIQUEID" val="1509"/>
</p:tagLst>
</file>

<file path=ppt/tags/tag688.xml><?xml version="1.0" encoding="utf-8"?>
<p:tagLst xmlns:p="http://schemas.openxmlformats.org/presentationml/2006/main">
  <p:tag name="AS_UNIQUEID" val="1510"/>
</p:tagLst>
</file>

<file path=ppt/tags/tag689.xml><?xml version="1.0" encoding="utf-8"?>
<p:tagLst xmlns:p="http://schemas.openxmlformats.org/presentationml/2006/main">
  <p:tag name="AS_UNIQUEID" val="1511"/>
</p:tagLst>
</file>

<file path=ppt/tags/tag69.xml><?xml version="1.0" encoding="utf-8"?>
<p:tagLst xmlns:p="http://schemas.openxmlformats.org/presentationml/2006/main">
  <p:tag name="AS_UNIQUEID" val="100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0.xml><?xml version="1.0" encoding="utf-8"?>
<p:tagLst xmlns:p="http://schemas.openxmlformats.org/presentationml/2006/main">
  <p:tag name="AS_UNIQUEID" val="1512"/>
</p:tagLst>
</file>

<file path=ppt/tags/tag691.xml><?xml version="1.0" encoding="utf-8"?>
<p:tagLst xmlns:p="http://schemas.openxmlformats.org/presentationml/2006/main">
  <p:tag name="AS_UNIQUEID" val="1513"/>
</p:tagLst>
</file>

<file path=ppt/tags/tag692.xml><?xml version="1.0" encoding="utf-8"?>
<p:tagLst xmlns:p="http://schemas.openxmlformats.org/presentationml/2006/main">
  <p:tag name="AS_UNIQUEID" val="1514"/>
</p:tagLst>
</file>

<file path=ppt/tags/tag693.xml><?xml version="1.0" encoding="utf-8"?>
<p:tagLst xmlns:p="http://schemas.openxmlformats.org/presentationml/2006/main">
  <p:tag name="AS_UNIQUEID" val="1515"/>
</p:tagLst>
</file>

<file path=ppt/tags/tag694.xml><?xml version="1.0" encoding="utf-8"?>
<p:tagLst xmlns:p="http://schemas.openxmlformats.org/presentationml/2006/main">
  <p:tag name="AS_UNIQUEID" val="1516"/>
</p:tagLst>
</file>

<file path=ppt/tags/tag695.xml><?xml version="1.0" encoding="utf-8"?>
<p:tagLst xmlns:p="http://schemas.openxmlformats.org/presentationml/2006/main">
  <p:tag name="AS_UNIQUEID" val="1517"/>
</p:tagLst>
</file>

<file path=ppt/tags/tag696.xml><?xml version="1.0" encoding="utf-8"?>
<p:tagLst xmlns:p="http://schemas.openxmlformats.org/presentationml/2006/main">
  <p:tag name="AS_UNIQUEID" val="1518"/>
</p:tagLst>
</file>

<file path=ppt/tags/tag697.xml><?xml version="1.0" encoding="utf-8"?>
<p:tagLst xmlns:p="http://schemas.openxmlformats.org/presentationml/2006/main">
  <p:tag name="AS_UNIQUEID" val="1519"/>
</p:tagLst>
</file>

<file path=ppt/tags/tag698.xml><?xml version="1.0" encoding="utf-8"?>
<p:tagLst xmlns:p="http://schemas.openxmlformats.org/presentationml/2006/main">
  <p:tag name="AS_UNIQUEID" val="1520"/>
</p:tagLst>
</file>

<file path=ppt/tags/tag699.xml><?xml version="1.0" encoding="utf-8"?>
<p:tagLst xmlns:p="http://schemas.openxmlformats.org/presentationml/2006/main">
  <p:tag name="AS_UNIQUEID" val="1521"/>
</p:tagLst>
</file>

<file path=ppt/tags/tag7.xml><?xml version="1.0" encoding="utf-8"?>
<p:tagLst xmlns:p="http://schemas.openxmlformats.org/presentationml/2006/main">
  <p:tag name="AS_UNIQUEID" val="943"/>
</p:tagLst>
</file>

<file path=ppt/tags/tag70.xml><?xml version="1.0" encoding="utf-8"?>
<p:tagLst xmlns:p="http://schemas.openxmlformats.org/presentationml/2006/main">
  <p:tag name="AS_UNIQUEID" val="100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0.xml><?xml version="1.0" encoding="utf-8"?>
<p:tagLst xmlns:p="http://schemas.openxmlformats.org/presentationml/2006/main">
  <p:tag name="AS_UNIQUEID" val="1522"/>
</p:tagLst>
</file>

<file path=ppt/tags/tag701.xml><?xml version="1.0" encoding="utf-8"?>
<p:tagLst xmlns:p="http://schemas.openxmlformats.org/presentationml/2006/main">
  <p:tag name="AS_UNIQUEID" val="1523"/>
</p:tagLst>
</file>

<file path=ppt/tags/tag702.xml><?xml version="1.0" encoding="utf-8"?>
<p:tagLst xmlns:p="http://schemas.openxmlformats.org/presentationml/2006/main">
  <p:tag name="AS_UNIQUEID" val="1524"/>
</p:tagLst>
</file>

<file path=ppt/tags/tag703.xml><?xml version="1.0" encoding="utf-8"?>
<p:tagLst xmlns:p="http://schemas.openxmlformats.org/presentationml/2006/main">
  <p:tag name="AS_UNIQUEID" val="1525"/>
</p:tagLst>
</file>

<file path=ppt/tags/tag704.xml><?xml version="1.0" encoding="utf-8"?>
<p:tagLst xmlns:p="http://schemas.openxmlformats.org/presentationml/2006/main">
  <p:tag name="AS_UNIQUEID" val="1526"/>
</p:tagLst>
</file>

<file path=ppt/tags/tag705.xml><?xml version="1.0" encoding="utf-8"?>
<p:tagLst xmlns:p="http://schemas.openxmlformats.org/presentationml/2006/main">
  <p:tag name="AS_UNIQUEID" val="1527"/>
</p:tagLst>
</file>

<file path=ppt/tags/tag70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07.xml><?xml version="1.0" encoding="utf-8"?>
<p:tagLst xmlns:p="http://schemas.openxmlformats.org/presentationml/2006/main">
  <p:tag name="AS_UNIQUEID" val="1528"/>
</p:tagLst>
</file>

<file path=ppt/tags/tag708.xml><?xml version="1.0" encoding="utf-8"?>
<p:tagLst xmlns:p="http://schemas.openxmlformats.org/presentationml/2006/main">
  <p:tag name="AS_UNIQUEID" val="1529"/>
</p:tagLst>
</file>

<file path=ppt/tags/tag709.xml><?xml version="1.0" encoding="utf-8"?>
<p:tagLst xmlns:p="http://schemas.openxmlformats.org/presentationml/2006/main">
  <p:tag name="AS_UNIQUEID" val="1530"/>
</p:tagLst>
</file>

<file path=ppt/tags/tag71.xml><?xml version="1.0" encoding="utf-8"?>
<p:tagLst xmlns:p="http://schemas.openxmlformats.org/presentationml/2006/main">
  <p:tag name="AS_UNIQUEID" val="10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0.xml><?xml version="1.0" encoding="utf-8"?>
<p:tagLst xmlns:p="http://schemas.openxmlformats.org/presentationml/2006/main">
  <p:tag name="AS_UNIQUEID" val="1531"/>
</p:tagLst>
</file>

<file path=ppt/tags/tag711.xml><?xml version="1.0" encoding="utf-8"?>
<p:tagLst xmlns:p="http://schemas.openxmlformats.org/presentationml/2006/main">
  <p:tag name="AS_UNIQUEID" val="1532"/>
</p:tagLst>
</file>

<file path=ppt/tags/tag712.xml><?xml version="1.0" encoding="utf-8"?>
<p:tagLst xmlns:p="http://schemas.openxmlformats.org/presentationml/2006/main">
  <p:tag name="AS_UNIQUEID" val="1533"/>
</p:tagLst>
</file>

<file path=ppt/tags/tag713.xml><?xml version="1.0" encoding="utf-8"?>
<p:tagLst xmlns:p="http://schemas.openxmlformats.org/presentationml/2006/main">
  <p:tag name="AS_UNIQUEID" val="1534"/>
</p:tagLst>
</file>

<file path=ppt/tags/tag714.xml><?xml version="1.0" encoding="utf-8"?>
<p:tagLst xmlns:p="http://schemas.openxmlformats.org/presentationml/2006/main">
  <p:tag name="AS_UNIQUEID" val="1535"/>
</p:tagLst>
</file>

<file path=ppt/tags/tag715.xml><?xml version="1.0" encoding="utf-8"?>
<p:tagLst xmlns:p="http://schemas.openxmlformats.org/presentationml/2006/main">
  <p:tag name="AS_UNIQUEID" val="1536"/>
</p:tagLst>
</file>

<file path=ppt/tags/tag716.xml><?xml version="1.0" encoding="utf-8"?>
<p:tagLst xmlns:p="http://schemas.openxmlformats.org/presentationml/2006/main">
  <p:tag name="AS_UNIQUEID" val="1537"/>
</p:tagLst>
</file>

<file path=ppt/tags/tag71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8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WYxNGJmNmEzZDQ0ZmMzYzZlMTIxNDkxNGM2MmU1NzQifQ=="/>
  <p:tag name="KSO_WPP_MARK_KEY" val="b8d4d4eb-b563-4394-a48e-cb5d6a8913a6"/>
</p:tagLst>
</file>

<file path=ppt/tags/tag72.xml><?xml version="1.0" encoding="utf-8"?>
<p:tagLst xmlns:p="http://schemas.openxmlformats.org/presentationml/2006/main">
  <p:tag name="AS_UNIQUEID" val="10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10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AS_UNIQUEID" val="1010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AS_UNIQUEID" val="1011"/>
</p:tagLst>
</file>

<file path=ppt/tags/tag77.xml><?xml version="1.0" encoding="utf-8"?>
<p:tagLst xmlns:p="http://schemas.openxmlformats.org/presentationml/2006/main">
  <p:tag name="AS_UNIQUEID" val="1012"/>
</p:tagLst>
</file>

<file path=ppt/tags/tag78.xml><?xml version="1.0" encoding="utf-8"?>
<p:tagLst xmlns:p="http://schemas.openxmlformats.org/presentationml/2006/main">
  <p:tag name="AS_UNIQUEID" val="1013"/>
</p:tagLst>
</file>

<file path=ppt/tags/tag79.xml><?xml version="1.0" encoding="utf-8"?>
<p:tagLst xmlns:p="http://schemas.openxmlformats.org/presentationml/2006/main">
  <p:tag name="AS_UNIQUEID" val="1014"/>
</p:tagLst>
</file>

<file path=ppt/tags/tag8.xml><?xml version="1.0" encoding="utf-8"?>
<p:tagLst xmlns:p="http://schemas.openxmlformats.org/presentationml/2006/main">
  <p:tag name="AS_UNIQUEID" val="9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015"/>
</p:tagLst>
</file>

<file path=ppt/tags/tag81.xml><?xml version="1.0" encoding="utf-8"?>
<p:tagLst xmlns:p="http://schemas.openxmlformats.org/presentationml/2006/main">
  <p:tag name="AS_UNIQUEID" val="1016"/>
</p:tagLst>
</file>

<file path=ppt/tags/tag82.xml><?xml version="1.0" encoding="utf-8"?>
<p:tagLst xmlns:p="http://schemas.openxmlformats.org/presentationml/2006/main">
  <p:tag name="AS_UNIQUEID" val="1017"/>
</p:tagLst>
</file>

<file path=ppt/tags/tag83.xml><?xml version="1.0" encoding="utf-8"?>
<p:tagLst xmlns:p="http://schemas.openxmlformats.org/presentationml/2006/main">
  <p:tag name="AS_UNIQUEID" val="1018"/>
</p:tagLst>
</file>

<file path=ppt/tags/tag84.xml><?xml version="1.0" encoding="utf-8"?>
<p:tagLst xmlns:p="http://schemas.openxmlformats.org/presentationml/2006/main">
  <p:tag name="AS_UNIQUEID" val="1019"/>
</p:tagLst>
</file>

<file path=ppt/tags/tag85.xml><?xml version="1.0" encoding="utf-8"?>
<p:tagLst xmlns:p="http://schemas.openxmlformats.org/presentationml/2006/main">
  <p:tag name="AS_UNIQUEID" val="1020"/>
</p:tagLst>
</file>

<file path=ppt/tags/tag86.xml><?xml version="1.0" encoding="utf-8"?>
<p:tagLst xmlns:p="http://schemas.openxmlformats.org/presentationml/2006/main">
  <p:tag name="AS_UNIQUEID" val="1021"/>
</p:tagLst>
</file>

<file path=ppt/tags/tag87.xml><?xml version="1.0" encoding="utf-8"?>
<p:tagLst xmlns:p="http://schemas.openxmlformats.org/presentationml/2006/main">
  <p:tag name="AS_UNIQUEID" val="1022"/>
</p:tagLst>
</file>

<file path=ppt/tags/tag88.xml><?xml version="1.0" encoding="utf-8"?>
<p:tagLst xmlns:p="http://schemas.openxmlformats.org/presentationml/2006/main">
  <p:tag name="AS_UNIQUEID" val="1023"/>
</p:tagLst>
</file>

<file path=ppt/tags/tag89.xml><?xml version="1.0" encoding="utf-8"?>
<p:tagLst xmlns:p="http://schemas.openxmlformats.org/presentationml/2006/main">
  <p:tag name="AS_UNIQUEID" val="1024"/>
</p:tagLst>
</file>

<file path=ppt/tags/tag9.xml><?xml version="1.0" encoding="utf-8"?>
<p:tagLst xmlns:p="http://schemas.openxmlformats.org/presentationml/2006/main">
  <p:tag name="AS_UNIQUEID" val="9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025"/>
</p:tagLst>
</file>

<file path=ppt/tags/tag91.xml><?xml version="1.0" encoding="utf-8"?>
<p:tagLst xmlns:p="http://schemas.openxmlformats.org/presentationml/2006/main">
  <p:tag name="AS_UNIQUEID" val="1026"/>
</p:tagLst>
</file>

<file path=ppt/tags/tag92.xml><?xml version="1.0" encoding="utf-8"?>
<p:tagLst xmlns:p="http://schemas.openxmlformats.org/presentationml/2006/main">
  <p:tag name="AS_UNIQUEID" val="1027"/>
</p:tagLst>
</file>

<file path=ppt/tags/tag93.xml><?xml version="1.0" encoding="utf-8"?>
<p:tagLst xmlns:p="http://schemas.openxmlformats.org/presentationml/2006/main">
  <p:tag name="AS_UNIQUEID" val="1028"/>
</p:tagLst>
</file>

<file path=ppt/tags/tag94.xml><?xml version="1.0" encoding="utf-8"?>
<p:tagLst xmlns:p="http://schemas.openxmlformats.org/presentationml/2006/main">
  <p:tag name="AS_UNIQUEID" val="1029"/>
</p:tagLst>
</file>

<file path=ppt/tags/tag95.xml><?xml version="1.0" encoding="utf-8"?>
<p:tagLst xmlns:p="http://schemas.openxmlformats.org/presentationml/2006/main">
  <p:tag name="AS_UNIQUEID" val="1030"/>
</p:tagLst>
</file>

<file path=ppt/tags/tag96.xml><?xml version="1.0" encoding="utf-8"?>
<p:tagLst xmlns:p="http://schemas.openxmlformats.org/presentationml/2006/main">
  <p:tag name="AS_UNIQUEID" val="1031"/>
  <p:tag name="KSO_WM_BEAUTIFY_FLAG" val=""/>
</p:tagLst>
</file>

<file path=ppt/tags/tag97.xml><?xml version="1.0" encoding="utf-8"?>
<p:tagLst xmlns:p="http://schemas.openxmlformats.org/presentationml/2006/main">
  <p:tag name="AS_UNIQUEID" val="1032"/>
</p:tagLst>
</file>

<file path=ppt/tags/tag9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9.xml><?xml version="1.0" encoding="utf-8"?>
<p:tagLst xmlns:p="http://schemas.openxmlformats.org/presentationml/2006/main">
  <p:tag name="AS_UNIQUEID" val="103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253</Paragraphs>
  <Slides>49</Slides>
  <Notes>39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69">
      <vt:lpstr>Arial</vt:lpstr>
      <vt:lpstr>微软雅黑</vt:lpstr>
      <vt:lpstr>Wingdings</vt:lpstr>
      <vt:lpstr>Calibri Light</vt:lpstr>
      <vt:lpstr>Calibri</vt:lpstr>
      <vt:lpstr>华文楷体</vt:lpstr>
      <vt:lpstr>隶书</vt:lpstr>
      <vt:lpstr>Times New Roman</vt:lpstr>
      <vt:lpstr>仿宋</vt:lpstr>
      <vt:lpstr>楷体</vt:lpstr>
      <vt:lpstr>宋体</vt:lpstr>
      <vt:lpstr>胡敬礼毛笔行书简</vt:lpstr>
      <vt:lpstr>华文仿宋</vt:lpstr>
      <vt:lpstr>汉仪中等线简</vt:lpstr>
      <vt:lpstr>迷你简舒同体</vt:lpstr>
      <vt:lpstr>黑体</vt:lpstr>
      <vt:lpstr>方正楷体简体</vt:lpstr>
      <vt:lpstr>Impact</vt:lpstr>
      <vt:lpstr>思源黑体 CN Medium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2023-09-13T11:14:16.429</cp:lastPrinted>
  <dcterms:created xsi:type="dcterms:W3CDTF">2023-09-13T11:14:16Z</dcterms:created>
  <dcterms:modified xsi:type="dcterms:W3CDTF">2023-09-13T03:14:16Z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