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customXml/itemProps24.xml" ContentType="application/vnd.openxmlformats-officedocument.customXmlProperties+xml"/>
  <Override PartName="/customXml/itemProps71.xml" ContentType="application/vnd.openxmlformats-officedocument.customXmlProperties+xml"/>
  <Override PartName="/customXml/itemProps113.xml" ContentType="application/vnd.openxmlformats-officedocument.customXmlProperties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85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customXml/itemProps87.xml" ContentType="application/vnd.openxmlformats-officedocument.customXmlProperties+xml"/>
  <Override PartName="/customXml/itemProps98.xml" ContentType="application/vnd.openxmlformats-officedocument.customXmlProperties+xml"/>
  <Override PartName="/ppt/notesSlides/notesSlide30.xml" ContentType="application/vnd.openxmlformats-officedocument.presentationml.notesSlide+xml"/>
  <Override PartName="/customXml/itemProps29.xml" ContentType="application/vnd.openxmlformats-officedocument.customXmlProperties+xml"/>
  <Override PartName="/customXml/itemProps76.xml" ContentType="application/vnd.openxmlformats-officedocument.customXmlProperties+xml"/>
  <Override PartName="/customXml/itemProps118.xml" ContentType="application/vnd.openxmlformats-officedocument.customXmlProperties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customXml/itemProps18.xml" ContentType="application/vnd.openxmlformats-officedocument.customXmlProperties+xml"/>
  <Override PartName="/customXml/itemProps65.xml" ContentType="application/vnd.openxmlformats-officedocument.customXmlProperties+xml"/>
  <Override PartName="/customXml/itemProps107.xml" ContentType="application/vnd.openxmlformats-officedocument.customXmlProperties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customXml/itemProps2.xml" ContentType="application/vnd.openxmlformats-officedocument.customXmlProperties+xml"/>
  <Override PartName="/customXml/itemProps54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customXml/itemProps32.xml" ContentType="application/vnd.openxmlformats-officedocument.customXmlProperties+xml"/>
  <Override PartName="/customXml/itemProps43.xml" ContentType="application/vnd.openxmlformats-officedocument.customXmlProperties+xml"/>
  <Override PartName="/customXml/itemProps90.xml" ContentType="application/vnd.openxmlformats-officedocument.customXmlProperties+xml"/>
  <Override PartName="/customXml/itemProps121.xml" ContentType="application/vnd.openxmlformats-officedocument.customXmlProperties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customXml/itemProps21.xml" ContentType="application/vnd.openxmlformats-officedocument.customXmlProperties+xml"/>
  <Override PartName="/customXml/itemProps110.xml" ContentType="application/vnd.openxmlformats-officedocument.customXmlProperties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customXml/itemProps59.xml" ContentType="application/vnd.openxmlformats-officedocument.customXmlProperties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customXml/itemProps7.xml" ContentType="application/vnd.openxmlformats-officedocument.customXmlProperties+xml"/>
  <Override PartName="/customXml/itemProps48.xml" ContentType="application/vnd.openxmlformats-officedocument.customXmlProperties+xml"/>
  <Override PartName="/customXml/itemProps95.xml" ContentType="application/vnd.openxmlformats-officedocument.customXmlProperties+xml"/>
  <Override PartName="/ppt/slides/slide108.xml" ContentType="application/vnd.openxmlformats-officedocument.presentationml.slide+xml"/>
  <Override PartName="/ppt/notesSlides/notesSlide118.xml" ContentType="application/vnd.openxmlformats-officedocument.presentationml.notesSlide+xml"/>
  <Override PartName="/customXml/itemProps37.xml" ContentType="application/vnd.openxmlformats-officedocument.customXmlProperties+xml"/>
  <Override PartName="/customXml/itemProps84.xml" ContentType="application/vnd.openxmlformats-officedocument.customXmlProperties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customXml/itemProps62.xml" ContentType="application/vnd.openxmlformats-officedocument.customXmlProperties+xml"/>
  <Override PartName="/customXml/itemProps73.xml" ContentType="application/vnd.openxmlformats-officedocument.customXmlProperties+xml"/>
  <Override PartName="/customXml/itemProps115.xml" ContentType="application/vnd.openxmlformats-officedocument.customXmlProperties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customXml/itemProps51.xml" ContentType="application/vnd.openxmlformats-officedocument.customXmlProperties+xml"/>
  <Override PartName="/customXml/itemProps104.xml" ContentType="application/vnd.openxmlformats-officedocument.customXmlProperties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customXml/itemProps40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2.xml" ContentType="application/vnd.openxmlformats-officedocument.presentationml.notesSlide+xml"/>
  <Override PartName="/customXml/itemProps78.xml" ContentType="application/vnd.openxmlformats-officedocument.customXmlProperties+xml"/>
  <Override PartName="/customXml/itemProps89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7.xml" ContentType="application/vnd.openxmlformats-officedocument.customXmlProperties+xml"/>
  <Override PartName="/customXml/itemProps109.xml" ContentType="application/vnd.openxmlformats-officedocument.customXmlProperties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6.xml" ContentType="application/vnd.openxmlformats-officedocument.customXmlPropertie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customXml/itemProps34.xml" ContentType="application/vnd.openxmlformats-officedocument.customXmlProperties+xml"/>
  <Override PartName="/customXml/itemProps45.xml" ContentType="application/vnd.openxmlformats-officedocument.customXmlProperties+xml"/>
  <Override PartName="/customXml/itemProps81.xml" ContentType="application/vnd.openxmlformats-officedocument.customXmlProperties+xml"/>
  <Override PartName="/customXml/itemProps92.xml" ContentType="application/vnd.openxmlformats-officedocument.customXmlProperties+xml"/>
  <Override PartName="/customXml/itemProps123.xml" ContentType="application/vnd.openxmlformats-officedocument.customXmlProperties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customXml/itemProps23.xml" ContentType="application/vnd.openxmlformats-officedocument.customXmlProperties+xml"/>
  <Override PartName="/customXml/itemProps70.xml" ContentType="application/vnd.openxmlformats-officedocument.customXmlProperties+xml"/>
  <Override PartName="/customXml/itemProps112.xml" ContentType="application/vnd.openxmlformats-officedocument.customXmlProperties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customXml/itemProps12.xml" ContentType="application/vnd.openxmlformats-officedocument.customXmlProperties+xml"/>
  <Override PartName="/customXml/itemProps101.xml" ContentType="application/vnd.openxmlformats-officedocument.customXmlProperti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51.xml" ContentType="application/vnd.openxmlformats-officedocument.presentationml.notesSlide+xml"/>
  <Override PartName="/customXml/itemProps9.xml" ContentType="application/vnd.openxmlformats-officedocument.customXmlProperties+xml"/>
  <Override PartName="/customXml/itemProps97.xml" ContentType="application/vnd.openxmlformats-officedocument.customXmlProperties+xml"/>
  <Override PartName="/ppt/notesSlides/notesSlide40.xml" ContentType="application/vnd.openxmlformats-officedocument.presentationml.notesSlide+xml"/>
  <Override PartName="/customXml/itemProps39.xml" ContentType="application/vnd.openxmlformats-officedocument.customXmlProperties+xml"/>
  <Override PartName="/customXml/itemProps86.xml" ContentType="application/vnd.openxmlformats-officedocument.customXmlProperties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customXml/itemProps17.xml" ContentType="application/vnd.openxmlformats-officedocument.customXmlProperties+xml"/>
  <Override PartName="/customXml/itemProps28.xml" ContentType="application/vnd.openxmlformats-officedocument.customXmlProperties+xml"/>
  <Override PartName="/customXml/itemProps64.xml" ContentType="application/vnd.openxmlformats-officedocument.customXmlProperties+xml"/>
  <Override PartName="/customXml/itemProps75.xml" ContentType="application/vnd.openxmlformats-officedocument.customXmlProperties+xml"/>
  <Override PartName="/customXml/itemProps117.xml" ContentType="application/vnd.openxmlformats-officedocument.customXmlProperties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customXml/itemProps53.xml" ContentType="application/vnd.openxmlformats-officedocument.customXmlProperties+xml"/>
  <Override PartName="/customXml/itemProps106.xml" ContentType="application/vnd.openxmlformats-officedocument.customXmlPropertie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customXml/itemProps1.xml" ContentType="application/vnd.openxmlformats-officedocument.customXmlProperties+xml"/>
  <Override PartName="/customXml/itemProps42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customXml/itemProps31.xml" ContentType="application/vnd.openxmlformats-officedocument.customXmlProperties+xml"/>
  <Override PartName="/customXml/itemProps120.xml" ContentType="application/vnd.openxmlformats-officedocument.customXmlProperties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customXml/itemProps20.xml" ContentType="application/vnd.openxmlformats-officedocument.customXmlProperties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customXml/itemProps69.xml" ContentType="application/vnd.openxmlformats-officedocument.customXmlProperties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58.xml" ContentType="application/vnd.openxmlformats-officedocument.customXmlProperties+xml"/>
  <Override PartName="/ppt/slides/slide118.xml" ContentType="application/vnd.openxmlformats-officedocument.presentationml.slide+xml"/>
  <Override PartName="/customXml/itemProps36.xml" ContentType="application/vnd.openxmlformats-officedocument.customXmlProperties+xml"/>
  <Override PartName="/customXml/itemProps47.xml" ContentType="application/vnd.openxmlformats-officedocument.customXmlProperties+xml"/>
  <Override PartName="/customXml/itemProps83.xml" ContentType="application/vnd.openxmlformats-officedocument.customXmlProperties+xml"/>
  <Override PartName="/customXml/itemProps94.xml" ContentType="application/vnd.openxmlformats-officedocument.customXmlPropertie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customXml/itemProps25.xml" ContentType="application/vnd.openxmlformats-officedocument.customXmlProperties+xml"/>
  <Override PartName="/customXml/itemProps72.xml" ContentType="application/vnd.openxmlformats-officedocument.customXmlProperties+xml"/>
  <Override PartName="/customXml/itemProps114.xml" ContentType="application/vnd.openxmlformats-officedocument.customXmlPropertie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customXml/itemProps14.xml" ContentType="application/vnd.openxmlformats-officedocument.customXmlProperties+xml"/>
  <Override PartName="/customXml/itemProps61.xml" ContentType="application/vnd.openxmlformats-officedocument.customXmlProperties+xml"/>
  <Override PartName="/customXml/itemProps103.xml" ContentType="application/vnd.openxmlformats-officedocument.customXmlPropertie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customXml/itemProps5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notesSlides/notesSlide53.xml" ContentType="application/vnd.openxmlformats-officedocument.presentationml.notesSlide+xml"/>
  <Override PartName="/customXml/itemProps99.xml" ContentType="application/vnd.openxmlformats-officedocument.customXmlProperties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customXml/itemProps88.xml" ContentType="application/vnd.openxmlformats-officedocument.customXmlPropertie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7.xml" ContentType="application/vnd.openxmlformats-officedocument.customXmlProperties+xml"/>
  <Override PartName="/customXml/itemProps119.xml" ContentType="application/vnd.openxmlformats-officedocument.customXmlProperties+xml"/>
  <Override PartName="/ppt/slides/slide89.xml" ContentType="application/vnd.openxmlformats-officedocument.presentationml.slide+xml"/>
  <Override PartName="/customXml/itemProps19.xml" ContentType="application/vnd.openxmlformats-officedocument.customXmlProperties+xml"/>
  <Override PartName="/customXml/itemProps55.xml" ContentType="application/vnd.openxmlformats-officedocument.customXmlProperties+xml"/>
  <Override PartName="/customXml/itemProps66.xml" ContentType="application/vnd.openxmlformats-officedocument.customXmlProperties+xml"/>
  <Override PartName="/customXml/itemProps108.xml" ContentType="application/vnd.openxmlformats-officedocument.customXmlProperties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44.xml" ContentType="application/vnd.openxmlformats-officedocument.customXmlProperties+xml"/>
  <Override PartName="/customXml/itemProps91.xml" ContentType="application/vnd.openxmlformats-officedocument.customXml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customXml/itemProps33.xml" ContentType="application/vnd.openxmlformats-officedocument.customXmlProperties+xml"/>
  <Override PartName="/customXml/itemProps80.xml" ContentType="application/vnd.openxmlformats-officedocument.customXmlProperties+xml"/>
  <Override PartName="/customXml/itemProps12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customXml/itemProps100.xml" ContentType="application/vnd.openxmlformats-officedocument.customXmlProperties+xml"/>
  <Override PartName="/customXml/itemProps111.xml" ContentType="application/vnd.openxmlformats-officedocument.customXmlProperties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50.xml" ContentType="application/vnd.openxmlformats-officedocument.presentationml.notesSlide+xml"/>
  <Override PartName="/customXml/itemProps38.xml" ContentType="application/vnd.openxmlformats-officedocument.customXmlProperties+xml"/>
  <Override PartName="/customXml/itemProps49.xml" ContentType="application/vnd.openxmlformats-officedocument.customXmlProperties+xml"/>
  <Override PartName="/customXml/itemProps85.xml" ContentType="application/vnd.openxmlformats-officedocument.customXmlProperties+xml"/>
  <Override PartName="/customXml/itemProps96.xml" ContentType="application/vnd.openxmlformats-officedocument.customXmlProperties+xml"/>
  <Override PartName="/ppt/slides/slide109.xml" ContentType="application/vnd.openxmlformats-officedocument.presentationml.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customXml/itemProps27.xml" ContentType="application/vnd.openxmlformats-officedocument.customXmlProperties+xml"/>
  <Override PartName="/customXml/itemProps74.xml" ContentType="application/vnd.openxmlformats-officedocument.customXmlProperties+xml"/>
  <Override PartName="/customXml/itemProps116.xml" ContentType="application/vnd.openxmlformats-officedocument.customXmlProperties+xml"/>
  <Override PartName="/ppt/slides/slide97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customXml/itemProps16.xml" ContentType="application/vnd.openxmlformats-officedocument.customXmlProperties+xml"/>
  <Override PartName="/customXml/itemProps63.xml" ContentType="application/vnd.openxmlformats-officedocument.customXmlProperties+xml"/>
  <Override PartName="/customXml/itemProps105.xml" ContentType="application/vnd.openxmlformats-officedocument.customXmlPropertie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notesSlides/notesSlide88.xml" ContentType="application/vnd.openxmlformats-officedocument.presentationml.notesSlide+xml"/>
  <Override PartName="/customXml/itemProps41.xml" ContentType="application/vnd.openxmlformats-officedocument.customXmlProperties+xml"/>
  <Override PartName="/customXml/itemProps52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customXml/itemProps30.xml" ContentType="application/vnd.openxmlformats-officedocument.customXmlProperties+xml"/>
  <Override PartName="/ppt/slides/slide53.xml" ContentType="application/vnd.openxmlformats-officedocument.presentationml.slide+xml"/>
  <Default Extension="jpeg" ContentType="image/jpeg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0.xml" ContentType="application/vnd.openxmlformats-officedocument.presentationml.notesSlide+xml"/>
  <Override PartName="/customXml/itemProps79.xml" ContentType="application/vnd.openxmlformats-officedocument.customXmlProperties+xml"/>
  <Override PartName="/ppt/notesSlides/notesSlide11.xml" ContentType="application/vnd.openxmlformats-officedocument.presentationml.notesSlide+xml"/>
  <Override PartName="/customXml/itemProps57.xml" ContentType="application/vnd.openxmlformats-officedocument.customXmlProperties+xml"/>
  <Override PartName="/customXml/itemProps68.xml" ContentType="application/vnd.openxmlformats-officedocument.customXmlProperties+xml"/>
  <Override PartName="/ppt/slides/slide117.xml" ContentType="application/vnd.openxmlformats-officedocument.presentationml.slide+xml"/>
  <Override PartName="/customXml/itemProps5.xml" ContentType="application/vnd.openxmlformats-officedocument.customXmlProperties+xml"/>
  <Override PartName="/customXml/itemProps46.xml" ContentType="application/vnd.openxmlformats-officedocument.customXmlProperties+xml"/>
  <Override PartName="/customXml/itemProps93.xml" ContentType="application/vnd.openxmlformats-officedocument.customXmlPropertie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notesSlides/notesSlide116.xml" ContentType="application/vnd.openxmlformats-officedocument.presentationml.notesSlide+xml"/>
  <Override PartName="/customXml/itemProps35.xml" ContentType="application/vnd.openxmlformats-officedocument.customXmlProperties+xml"/>
  <Override PartName="/customXml/itemProps82.xml" ContentType="application/vnd.openxmlformats-officedocument.customXmlProperties+xml"/>
  <Override PartName="/customXml/itemProps124.xml" ContentType="application/vnd.openxmlformats-officedocument.customXmlProperties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customXml/itemProps13.xml" ContentType="application/vnd.openxmlformats-officedocument.customXmlProperties+xml"/>
  <Override PartName="/customXml/itemProps60.xml" ContentType="application/vnd.openxmlformats-officedocument.customXmlProperties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49.xml" ContentType="application/vnd.openxmlformats-officedocument.presentationml.notesSlide+xml"/>
  <Override PartName="/ppt/notesSlides/notesSlide96.xml" ContentType="application/vnd.openxmlformats-officedocument.presentationml.notesSlide+xml"/>
  <Override PartName="/customXml/itemProps102.xml" ContentType="application/vnd.openxmlformats-officedocument.customXmlProperties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25"/>
  </p:sldMasterIdLst>
  <p:notesMasterIdLst>
    <p:notesMasterId r:id="rId249"/>
  </p:notesMasterIdLst>
  <p:sldIdLst>
    <p:sldId id="440" r:id="rId126"/>
    <p:sldId id="441" r:id="rId127"/>
    <p:sldId id="258" r:id="rId128"/>
    <p:sldId id="260" r:id="rId129"/>
    <p:sldId id="262" r:id="rId130"/>
    <p:sldId id="264" r:id="rId131"/>
    <p:sldId id="265" r:id="rId132"/>
    <p:sldId id="267" r:id="rId133"/>
    <p:sldId id="268" r:id="rId134"/>
    <p:sldId id="270" r:id="rId135"/>
    <p:sldId id="271" r:id="rId136"/>
    <p:sldId id="273" r:id="rId137"/>
    <p:sldId id="275" r:id="rId138"/>
    <p:sldId id="276" r:id="rId139"/>
    <p:sldId id="278" r:id="rId140"/>
    <p:sldId id="280" r:id="rId141"/>
    <p:sldId id="281" r:id="rId142"/>
    <p:sldId id="283" r:id="rId143"/>
    <p:sldId id="285" r:id="rId144"/>
    <p:sldId id="286" r:id="rId145"/>
    <p:sldId id="288" r:id="rId146"/>
    <p:sldId id="289" r:id="rId147"/>
    <p:sldId id="290" r:id="rId148"/>
    <p:sldId id="291" r:id="rId149"/>
    <p:sldId id="292" r:id="rId150"/>
    <p:sldId id="294" r:id="rId151"/>
    <p:sldId id="296" r:id="rId152"/>
    <p:sldId id="297" r:id="rId153"/>
    <p:sldId id="299" r:id="rId154"/>
    <p:sldId id="301" r:id="rId155"/>
    <p:sldId id="302" r:id="rId156"/>
    <p:sldId id="304" r:id="rId157"/>
    <p:sldId id="306" r:id="rId158"/>
    <p:sldId id="307" r:id="rId159"/>
    <p:sldId id="309" r:id="rId160"/>
    <p:sldId id="312" r:id="rId161"/>
    <p:sldId id="315" r:id="rId162"/>
    <p:sldId id="316" r:id="rId163"/>
    <p:sldId id="317" r:id="rId164"/>
    <p:sldId id="319" r:id="rId165"/>
    <p:sldId id="320" r:id="rId166"/>
    <p:sldId id="321" r:id="rId167"/>
    <p:sldId id="322" r:id="rId168"/>
    <p:sldId id="324" r:id="rId169"/>
    <p:sldId id="325" r:id="rId170"/>
    <p:sldId id="327" r:id="rId171"/>
    <p:sldId id="328" r:id="rId172"/>
    <p:sldId id="331" r:id="rId173"/>
    <p:sldId id="332" r:id="rId174"/>
    <p:sldId id="333" r:id="rId175"/>
    <p:sldId id="334" r:id="rId176"/>
    <p:sldId id="336" r:id="rId177"/>
    <p:sldId id="337" r:id="rId178"/>
    <p:sldId id="339" r:id="rId179"/>
    <p:sldId id="340" r:id="rId180"/>
    <p:sldId id="343" r:id="rId181"/>
    <p:sldId id="344" r:id="rId182"/>
    <p:sldId id="345" r:id="rId183"/>
    <p:sldId id="346" r:id="rId184"/>
    <p:sldId id="347" r:id="rId185"/>
    <p:sldId id="349" r:id="rId186"/>
    <p:sldId id="351" r:id="rId187"/>
    <p:sldId id="353" r:id="rId188"/>
    <p:sldId id="355" r:id="rId189"/>
    <p:sldId id="356" r:id="rId190"/>
    <p:sldId id="357" r:id="rId191"/>
    <p:sldId id="358" r:id="rId192"/>
    <p:sldId id="360" r:id="rId193"/>
    <p:sldId id="363" r:id="rId194"/>
    <p:sldId id="365" r:id="rId195"/>
    <p:sldId id="366" r:id="rId196"/>
    <p:sldId id="368" r:id="rId197"/>
    <p:sldId id="370" r:id="rId198"/>
    <p:sldId id="371" r:id="rId199"/>
    <p:sldId id="373" r:id="rId200"/>
    <p:sldId id="375" r:id="rId201"/>
    <p:sldId id="376" r:id="rId202"/>
    <p:sldId id="378" r:id="rId203"/>
    <p:sldId id="379" r:id="rId204"/>
    <p:sldId id="380" r:id="rId205"/>
    <p:sldId id="381" r:id="rId206"/>
    <p:sldId id="382" r:id="rId207"/>
    <p:sldId id="383" r:id="rId208"/>
    <p:sldId id="384" r:id="rId209"/>
    <p:sldId id="385" r:id="rId210"/>
    <p:sldId id="387" r:id="rId211"/>
    <p:sldId id="388" r:id="rId212"/>
    <p:sldId id="389" r:id="rId213"/>
    <p:sldId id="390" r:id="rId214"/>
    <p:sldId id="392" r:id="rId215"/>
    <p:sldId id="393" r:id="rId216"/>
    <p:sldId id="395" r:id="rId217"/>
    <p:sldId id="397" r:id="rId218"/>
    <p:sldId id="398" r:id="rId219"/>
    <p:sldId id="400" r:id="rId220"/>
    <p:sldId id="401" r:id="rId221"/>
    <p:sldId id="403" r:id="rId222"/>
    <p:sldId id="404" r:id="rId223"/>
    <p:sldId id="406" r:id="rId224"/>
    <p:sldId id="407" r:id="rId225"/>
    <p:sldId id="408" r:id="rId226"/>
    <p:sldId id="409" r:id="rId227"/>
    <p:sldId id="411" r:id="rId228"/>
    <p:sldId id="412" r:id="rId229"/>
    <p:sldId id="413" r:id="rId230"/>
    <p:sldId id="414" r:id="rId231"/>
    <p:sldId id="416" r:id="rId232"/>
    <p:sldId id="417" r:id="rId233"/>
    <p:sldId id="418" r:id="rId234"/>
    <p:sldId id="419" r:id="rId235"/>
    <p:sldId id="421" r:id="rId236"/>
    <p:sldId id="422" r:id="rId237"/>
    <p:sldId id="423" r:id="rId238"/>
    <p:sldId id="424" r:id="rId239"/>
    <p:sldId id="425" r:id="rId240"/>
    <p:sldId id="427" r:id="rId241"/>
    <p:sldId id="428" r:id="rId242"/>
    <p:sldId id="429" r:id="rId243"/>
    <p:sldId id="430" r:id="rId244"/>
    <p:sldId id="433" r:id="rId245"/>
    <p:sldId id="434" r:id="rId246"/>
    <p:sldId id="436" r:id="rId247"/>
    <p:sldId id="437" r:id="rId248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2" autoAdjust="0"/>
    <p:restoredTop sz="78142" autoAdjust="0"/>
  </p:normalViewPr>
  <p:slideViewPr>
    <p:cSldViewPr>
      <p:cViewPr varScale="1">
        <p:scale>
          <a:sx n="71" d="100"/>
          <a:sy n="71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customXml" Target="../customXml/item117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63" Type="http://schemas.openxmlformats.org/officeDocument/2006/relationships/customXml" Target="../customXml/item63.xml"/><Relationship Id="rId84" Type="http://schemas.openxmlformats.org/officeDocument/2006/relationships/customXml" Target="../customXml/item84.xml"/><Relationship Id="rId138" Type="http://schemas.openxmlformats.org/officeDocument/2006/relationships/slide" Target="slides/slide13.xml"/><Relationship Id="rId159" Type="http://schemas.openxmlformats.org/officeDocument/2006/relationships/slide" Target="slides/slide34.xml"/><Relationship Id="rId170" Type="http://schemas.openxmlformats.org/officeDocument/2006/relationships/slide" Target="slides/slide45.xml"/><Relationship Id="rId191" Type="http://schemas.openxmlformats.org/officeDocument/2006/relationships/slide" Target="slides/slide66.xml"/><Relationship Id="rId205" Type="http://schemas.openxmlformats.org/officeDocument/2006/relationships/slide" Target="slides/slide80.xml"/><Relationship Id="rId226" Type="http://schemas.openxmlformats.org/officeDocument/2006/relationships/slide" Target="slides/slide101.xml"/><Relationship Id="rId247" Type="http://schemas.openxmlformats.org/officeDocument/2006/relationships/slide" Target="slides/slide122.xml"/><Relationship Id="rId107" Type="http://schemas.openxmlformats.org/officeDocument/2006/relationships/customXml" Target="../customXml/item107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53" Type="http://schemas.openxmlformats.org/officeDocument/2006/relationships/customXml" Target="../customXml/item53.xml"/><Relationship Id="rId74" Type="http://schemas.openxmlformats.org/officeDocument/2006/relationships/customXml" Target="../customXml/item74.xml"/><Relationship Id="rId128" Type="http://schemas.openxmlformats.org/officeDocument/2006/relationships/slide" Target="slides/slide3.xml"/><Relationship Id="rId149" Type="http://schemas.openxmlformats.org/officeDocument/2006/relationships/slide" Target="slides/slide24.xml"/><Relationship Id="rId5" Type="http://schemas.openxmlformats.org/officeDocument/2006/relationships/customXml" Target="../customXml/item5.xml"/><Relationship Id="rId95" Type="http://schemas.openxmlformats.org/officeDocument/2006/relationships/customXml" Target="../customXml/item95.xml"/><Relationship Id="rId160" Type="http://schemas.openxmlformats.org/officeDocument/2006/relationships/slide" Target="slides/slide35.xml"/><Relationship Id="rId181" Type="http://schemas.openxmlformats.org/officeDocument/2006/relationships/slide" Target="slides/slide56.xml"/><Relationship Id="rId216" Type="http://schemas.openxmlformats.org/officeDocument/2006/relationships/slide" Target="slides/slide91.xml"/><Relationship Id="rId237" Type="http://schemas.openxmlformats.org/officeDocument/2006/relationships/slide" Target="slides/slide112.xml"/><Relationship Id="rId22" Type="http://schemas.openxmlformats.org/officeDocument/2006/relationships/customXml" Target="../customXml/item22.xml"/><Relationship Id="rId43" Type="http://schemas.openxmlformats.org/officeDocument/2006/relationships/customXml" Target="../customXml/item43.xml"/><Relationship Id="rId64" Type="http://schemas.openxmlformats.org/officeDocument/2006/relationships/customXml" Target="../customXml/item64.xml"/><Relationship Id="rId118" Type="http://schemas.openxmlformats.org/officeDocument/2006/relationships/customXml" Target="../customXml/item118.xml"/><Relationship Id="rId139" Type="http://schemas.openxmlformats.org/officeDocument/2006/relationships/slide" Target="slides/slide14.xml"/><Relationship Id="rId85" Type="http://schemas.openxmlformats.org/officeDocument/2006/relationships/customXml" Target="../customXml/item85.xml"/><Relationship Id="rId150" Type="http://schemas.openxmlformats.org/officeDocument/2006/relationships/slide" Target="slides/slide25.xml"/><Relationship Id="rId171" Type="http://schemas.openxmlformats.org/officeDocument/2006/relationships/slide" Target="slides/slide46.xml"/><Relationship Id="rId192" Type="http://schemas.openxmlformats.org/officeDocument/2006/relationships/slide" Target="slides/slide67.xml"/><Relationship Id="rId206" Type="http://schemas.openxmlformats.org/officeDocument/2006/relationships/slide" Target="slides/slide81.xml"/><Relationship Id="rId227" Type="http://schemas.openxmlformats.org/officeDocument/2006/relationships/slide" Target="slides/slide102.xml"/><Relationship Id="rId248" Type="http://schemas.openxmlformats.org/officeDocument/2006/relationships/slide" Target="slides/slide123.xml"/><Relationship Id="rId12" Type="http://schemas.openxmlformats.org/officeDocument/2006/relationships/customXml" Target="../customXml/item12.xml"/><Relationship Id="rId33" Type="http://schemas.openxmlformats.org/officeDocument/2006/relationships/customXml" Target="../customXml/item33.xml"/><Relationship Id="rId108" Type="http://schemas.openxmlformats.org/officeDocument/2006/relationships/customXml" Target="../customXml/item108.xml"/><Relationship Id="rId129" Type="http://schemas.openxmlformats.org/officeDocument/2006/relationships/slide" Target="slides/slide4.xml"/><Relationship Id="rId54" Type="http://schemas.openxmlformats.org/officeDocument/2006/relationships/customXml" Target="../customXml/item54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91" Type="http://schemas.openxmlformats.org/officeDocument/2006/relationships/customXml" Target="../customXml/item91.xml"/><Relationship Id="rId96" Type="http://schemas.openxmlformats.org/officeDocument/2006/relationships/customXml" Target="../customXml/item96.xml"/><Relationship Id="rId140" Type="http://schemas.openxmlformats.org/officeDocument/2006/relationships/slide" Target="slides/slide15.xml"/><Relationship Id="rId145" Type="http://schemas.openxmlformats.org/officeDocument/2006/relationships/slide" Target="slides/slide20.xml"/><Relationship Id="rId161" Type="http://schemas.openxmlformats.org/officeDocument/2006/relationships/slide" Target="slides/slide36.xml"/><Relationship Id="rId166" Type="http://schemas.openxmlformats.org/officeDocument/2006/relationships/slide" Target="slides/slide41.xml"/><Relationship Id="rId182" Type="http://schemas.openxmlformats.org/officeDocument/2006/relationships/slide" Target="slides/slide57.xml"/><Relationship Id="rId187" Type="http://schemas.openxmlformats.org/officeDocument/2006/relationships/slide" Target="slides/slide62.xml"/><Relationship Id="rId217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212" Type="http://schemas.openxmlformats.org/officeDocument/2006/relationships/slide" Target="slides/slide87.xml"/><Relationship Id="rId233" Type="http://schemas.openxmlformats.org/officeDocument/2006/relationships/slide" Target="slides/slide108.xml"/><Relationship Id="rId238" Type="http://schemas.openxmlformats.org/officeDocument/2006/relationships/slide" Target="slides/slide113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49" Type="http://schemas.openxmlformats.org/officeDocument/2006/relationships/customXml" Target="../customXml/item49.xml"/><Relationship Id="rId114" Type="http://schemas.openxmlformats.org/officeDocument/2006/relationships/customXml" Target="../customXml/item114.xml"/><Relationship Id="rId119" Type="http://schemas.openxmlformats.org/officeDocument/2006/relationships/customXml" Target="../customXml/item119.xml"/><Relationship Id="rId44" Type="http://schemas.openxmlformats.org/officeDocument/2006/relationships/customXml" Target="../customXml/item44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130" Type="http://schemas.openxmlformats.org/officeDocument/2006/relationships/slide" Target="slides/slide5.xml"/><Relationship Id="rId135" Type="http://schemas.openxmlformats.org/officeDocument/2006/relationships/slide" Target="slides/slide10.xml"/><Relationship Id="rId151" Type="http://schemas.openxmlformats.org/officeDocument/2006/relationships/slide" Target="slides/slide26.xml"/><Relationship Id="rId156" Type="http://schemas.openxmlformats.org/officeDocument/2006/relationships/slide" Target="slides/slide31.xml"/><Relationship Id="rId177" Type="http://schemas.openxmlformats.org/officeDocument/2006/relationships/slide" Target="slides/slide52.xml"/><Relationship Id="rId198" Type="http://schemas.openxmlformats.org/officeDocument/2006/relationships/slide" Target="slides/slide73.xml"/><Relationship Id="rId172" Type="http://schemas.openxmlformats.org/officeDocument/2006/relationships/slide" Target="slides/slide47.xml"/><Relationship Id="rId193" Type="http://schemas.openxmlformats.org/officeDocument/2006/relationships/slide" Target="slides/slide68.xml"/><Relationship Id="rId202" Type="http://schemas.openxmlformats.org/officeDocument/2006/relationships/slide" Target="slides/slide77.xml"/><Relationship Id="rId207" Type="http://schemas.openxmlformats.org/officeDocument/2006/relationships/slide" Target="slides/slide82.xml"/><Relationship Id="rId223" Type="http://schemas.openxmlformats.org/officeDocument/2006/relationships/slide" Target="slides/slide98.xml"/><Relationship Id="rId228" Type="http://schemas.openxmlformats.org/officeDocument/2006/relationships/slide" Target="slides/slide103.xml"/><Relationship Id="rId244" Type="http://schemas.openxmlformats.org/officeDocument/2006/relationships/slide" Target="slides/slide119.xml"/><Relationship Id="rId249" Type="http://schemas.openxmlformats.org/officeDocument/2006/relationships/notesMaster" Target="notesMasters/notesMaster1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customXml" Target="../customXml/item10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customXml" Target="../customXml/item97.xml"/><Relationship Id="rId104" Type="http://schemas.openxmlformats.org/officeDocument/2006/relationships/customXml" Target="../customXml/item104.xml"/><Relationship Id="rId120" Type="http://schemas.openxmlformats.org/officeDocument/2006/relationships/customXml" Target="../customXml/item120.xml"/><Relationship Id="rId125" Type="http://schemas.openxmlformats.org/officeDocument/2006/relationships/slideMaster" Target="slideMasters/slideMaster1.xml"/><Relationship Id="rId141" Type="http://schemas.openxmlformats.org/officeDocument/2006/relationships/slide" Target="slides/slide16.xml"/><Relationship Id="rId146" Type="http://schemas.openxmlformats.org/officeDocument/2006/relationships/slide" Target="slides/slide21.xml"/><Relationship Id="rId167" Type="http://schemas.openxmlformats.org/officeDocument/2006/relationships/slide" Target="slides/slide42.xml"/><Relationship Id="rId188" Type="http://schemas.openxmlformats.org/officeDocument/2006/relationships/slide" Target="slides/slide63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162" Type="http://schemas.openxmlformats.org/officeDocument/2006/relationships/slide" Target="slides/slide37.xml"/><Relationship Id="rId183" Type="http://schemas.openxmlformats.org/officeDocument/2006/relationships/slide" Target="slides/slide58.xml"/><Relationship Id="rId213" Type="http://schemas.openxmlformats.org/officeDocument/2006/relationships/slide" Target="slides/slide88.xml"/><Relationship Id="rId218" Type="http://schemas.openxmlformats.org/officeDocument/2006/relationships/slide" Target="slides/slide93.xml"/><Relationship Id="rId234" Type="http://schemas.openxmlformats.org/officeDocument/2006/relationships/slide" Target="slides/slide109.xml"/><Relationship Id="rId239" Type="http://schemas.openxmlformats.org/officeDocument/2006/relationships/slide" Target="slides/slide114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50" Type="http://schemas.openxmlformats.org/officeDocument/2006/relationships/presProps" Target="presProps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110" Type="http://schemas.openxmlformats.org/officeDocument/2006/relationships/customXml" Target="../customXml/item110.xml"/><Relationship Id="rId115" Type="http://schemas.openxmlformats.org/officeDocument/2006/relationships/customXml" Target="../customXml/item115.xml"/><Relationship Id="rId131" Type="http://schemas.openxmlformats.org/officeDocument/2006/relationships/slide" Target="slides/slide6.xml"/><Relationship Id="rId136" Type="http://schemas.openxmlformats.org/officeDocument/2006/relationships/slide" Target="slides/slide11.xml"/><Relationship Id="rId157" Type="http://schemas.openxmlformats.org/officeDocument/2006/relationships/slide" Target="slides/slide32.xml"/><Relationship Id="rId178" Type="http://schemas.openxmlformats.org/officeDocument/2006/relationships/slide" Target="slides/slide53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52" Type="http://schemas.openxmlformats.org/officeDocument/2006/relationships/slide" Target="slides/slide27.xml"/><Relationship Id="rId173" Type="http://schemas.openxmlformats.org/officeDocument/2006/relationships/slide" Target="slides/slide48.xml"/><Relationship Id="rId194" Type="http://schemas.openxmlformats.org/officeDocument/2006/relationships/slide" Target="slides/slide69.xml"/><Relationship Id="rId199" Type="http://schemas.openxmlformats.org/officeDocument/2006/relationships/slide" Target="slides/slide74.xml"/><Relationship Id="rId203" Type="http://schemas.openxmlformats.org/officeDocument/2006/relationships/slide" Target="slides/slide78.xml"/><Relationship Id="rId208" Type="http://schemas.openxmlformats.org/officeDocument/2006/relationships/slide" Target="slides/slide83.xml"/><Relationship Id="rId229" Type="http://schemas.openxmlformats.org/officeDocument/2006/relationships/slide" Target="slides/slide104.xml"/><Relationship Id="rId19" Type="http://schemas.openxmlformats.org/officeDocument/2006/relationships/customXml" Target="../customXml/item19.xml"/><Relationship Id="rId224" Type="http://schemas.openxmlformats.org/officeDocument/2006/relationships/slide" Target="slides/slide99.xml"/><Relationship Id="rId240" Type="http://schemas.openxmlformats.org/officeDocument/2006/relationships/slide" Target="slides/slide115.xml"/><Relationship Id="rId245" Type="http://schemas.openxmlformats.org/officeDocument/2006/relationships/slide" Target="slides/slide120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customXml" Target="../customXml/item100.xml"/><Relationship Id="rId105" Type="http://schemas.openxmlformats.org/officeDocument/2006/relationships/customXml" Target="../customXml/item105.xml"/><Relationship Id="rId126" Type="http://schemas.openxmlformats.org/officeDocument/2006/relationships/slide" Target="slides/slide1.xml"/><Relationship Id="rId147" Type="http://schemas.openxmlformats.org/officeDocument/2006/relationships/slide" Target="slides/slide22.xml"/><Relationship Id="rId168" Type="http://schemas.openxmlformats.org/officeDocument/2006/relationships/slide" Target="slides/slide43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customXml" Target="../customXml/item98.xml"/><Relationship Id="rId121" Type="http://schemas.openxmlformats.org/officeDocument/2006/relationships/customXml" Target="../customXml/item121.xml"/><Relationship Id="rId142" Type="http://schemas.openxmlformats.org/officeDocument/2006/relationships/slide" Target="slides/slide17.xml"/><Relationship Id="rId163" Type="http://schemas.openxmlformats.org/officeDocument/2006/relationships/slide" Target="slides/slide38.xml"/><Relationship Id="rId184" Type="http://schemas.openxmlformats.org/officeDocument/2006/relationships/slide" Target="slides/slide59.xml"/><Relationship Id="rId189" Type="http://schemas.openxmlformats.org/officeDocument/2006/relationships/slide" Target="slides/slide64.xml"/><Relationship Id="rId219" Type="http://schemas.openxmlformats.org/officeDocument/2006/relationships/slide" Target="slides/slide94.xml"/><Relationship Id="rId3" Type="http://schemas.openxmlformats.org/officeDocument/2006/relationships/customXml" Target="../customXml/item3.xml"/><Relationship Id="rId214" Type="http://schemas.openxmlformats.org/officeDocument/2006/relationships/slide" Target="slides/slide89.xml"/><Relationship Id="rId230" Type="http://schemas.openxmlformats.org/officeDocument/2006/relationships/slide" Target="slides/slide105.xml"/><Relationship Id="rId235" Type="http://schemas.openxmlformats.org/officeDocument/2006/relationships/slide" Target="slides/slide110.xml"/><Relationship Id="rId251" Type="http://schemas.openxmlformats.org/officeDocument/2006/relationships/viewProps" Target="viewProps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customXml" Target="../customXml/item116.xml"/><Relationship Id="rId137" Type="http://schemas.openxmlformats.org/officeDocument/2006/relationships/slide" Target="slides/slide12.xml"/><Relationship Id="rId158" Type="http://schemas.openxmlformats.org/officeDocument/2006/relationships/slide" Target="slides/slide33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111" Type="http://schemas.openxmlformats.org/officeDocument/2006/relationships/customXml" Target="../customXml/item111.xml"/><Relationship Id="rId132" Type="http://schemas.openxmlformats.org/officeDocument/2006/relationships/slide" Target="slides/slide7.xml"/><Relationship Id="rId153" Type="http://schemas.openxmlformats.org/officeDocument/2006/relationships/slide" Target="slides/slide28.xml"/><Relationship Id="rId174" Type="http://schemas.openxmlformats.org/officeDocument/2006/relationships/slide" Target="slides/slide49.xml"/><Relationship Id="rId179" Type="http://schemas.openxmlformats.org/officeDocument/2006/relationships/slide" Target="slides/slide54.xml"/><Relationship Id="rId195" Type="http://schemas.openxmlformats.org/officeDocument/2006/relationships/slide" Target="slides/slide70.xml"/><Relationship Id="rId209" Type="http://schemas.openxmlformats.org/officeDocument/2006/relationships/slide" Target="slides/slide84.xml"/><Relationship Id="rId190" Type="http://schemas.openxmlformats.org/officeDocument/2006/relationships/slide" Target="slides/slide65.xml"/><Relationship Id="rId204" Type="http://schemas.openxmlformats.org/officeDocument/2006/relationships/slide" Target="slides/slide79.xml"/><Relationship Id="rId220" Type="http://schemas.openxmlformats.org/officeDocument/2006/relationships/slide" Target="slides/slide95.xml"/><Relationship Id="rId225" Type="http://schemas.openxmlformats.org/officeDocument/2006/relationships/slide" Target="slides/slide100.xml"/><Relationship Id="rId241" Type="http://schemas.openxmlformats.org/officeDocument/2006/relationships/slide" Target="slides/slide116.xml"/><Relationship Id="rId246" Type="http://schemas.openxmlformats.org/officeDocument/2006/relationships/slide" Target="slides/slide121.xml"/><Relationship Id="rId15" Type="http://schemas.openxmlformats.org/officeDocument/2006/relationships/customXml" Target="../customXml/item15.xml"/><Relationship Id="rId36" Type="http://schemas.openxmlformats.org/officeDocument/2006/relationships/customXml" Target="../customXml/item36.xml"/><Relationship Id="rId57" Type="http://schemas.openxmlformats.org/officeDocument/2006/relationships/customXml" Target="../customXml/item57.xml"/><Relationship Id="rId106" Type="http://schemas.openxmlformats.org/officeDocument/2006/relationships/customXml" Target="../customXml/item106.xml"/><Relationship Id="rId127" Type="http://schemas.openxmlformats.org/officeDocument/2006/relationships/slide" Target="slides/slide2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52" Type="http://schemas.openxmlformats.org/officeDocument/2006/relationships/customXml" Target="../customXml/item52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94" Type="http://schemas.openxmlformats.org/officeDocument/2006/relationships/customXml" Target="../customXml/item94.xml"/><Relationship Id="rId99" Type="http://schemas.openxmlformats.org/officeDocument/2006/relationships/customXml" Target="../customXml/item99.xml"/><Relationship Id="rId101" Type="http://schemas.openxmlformats.org/officeDocument/2006/relationships/customXml" Target="../customXml/item101.xml"/><Relationship Id="rId122" Type="http://schemas.openxmlformats.org/officeDocument/2006/relationships/customXml" Target="../customXml/item122.xml"/><Relationship Id="rId143" Type="http://schemas.openxmlformats.org/officeDocument/2006/relationships/slide" Target="slides/slide18.xml"/><Relationship Id="rId148" Type="http://schemas.openxmlformats.org/officeDocument/2006/relationships/slide" Target="slides/slide23.xml"/><Relationship Id="rId164" Type="http://schemas.openxmlformats.org/officeDocument/2006/relationships/slide" Target="slides/slide39.xml"/><Relationship Id="rId169" Type="http://schemas.openxmlformats.org/officeDocument/2006/relationships/slide" Target="slides/slide44.xml"/><Relationship Id="rId185" Type="http://schemas.openxmlformats.org/officeDocument/2006/relationships/slide" Target="slides/slide60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80" Type="http://schemas.openxmlformats.org/officeDocument/2006/relationships/slide" Target="slides/slide55.xml"/><Relationship Id="rId210" Type="http://schemas.openxmlformats.org/officeDocument/2006/relationships/slide" Target="slides/slide85.xml"/><Relationship Id="rId215" Type="http://schemas.openxmlformats.org/officeDocument/2006/relationships/slide" Target="slides/slide90.xml"/><Relationship Id="rId236" Type="http://schemas.openxmlformats.org/officeDocument/2006/relationships/slide" Target="slides/slide111.xml"/><Relationship Id="rId26" Type="http://schemas.openxmlformats.org/officeDocument/2006/relationships/customXml" Target="../customXml/item26.xml"/><Relationship Id="rId231" Type="http://schemas.openxmlformats.org/officeDocument/2006/relationships/slide" Target="slides/slide106.xml"/><Relationship Id="rId252" Type="http://schemas.openxmlformats.org/officeDocument/2006/relationships/theme" Target="theme/theme1.xml"/><Relationship Id="rId47" Type="http://schemas.openxmlformats.org/officeDocument/2006/relationships/customXml" Target="../customXml/item47.xml"/><Relationship Id="rId68" Type="http://schemas.openxmlformats.org/officeDocument/2006/relationships/customXml" Target="../customXml/item68.xml"/><Relationship Id="rId89" Type="http://schemas.openxmlformats.org/officeDocument/2006/relationships/customXml" Target="../customXml/item89.xml"/><Relationship Id="rId112" Type="http://schemas.openxmlformats.org/officeDocument/2006/relationships/customXml" Target="../customXml/item112.xml"/><Relationship Id="rId133" Type="http://schemas.openxmlformats.org/officeDocument/2006/relationships/slide" Target="slides/slide8.xml"/><Relationship Id="rId154" Type="http://schemas.openxmlformats.org/officeDocument/2006/relationships/slide" Target="slides/slide29.xml"/><Relationship Id="rId175" Type="http://schemas.openxmlformats.org/officeDocument/2006/relationships/slide" Target="slides/slide50.xml"/><Relationship Id="rId196" Type="http://schemas.openxmlformats.org/officeDocument/2006/relationships/slide" Target="slides/slide71.xml"/><Relationship Id="rId200" Type="http://schemas.openxmlformats.org/officeDocument/2006/relationships/slide" Target="slides/slide75.xml"/><Relationship Id="rId16" Type="http://schemas.openxmlformats.org/officeDocument/2006/relationships/customXml" Target="../customXml/item16.xml"/><Relationship Id="rId221" Type="http://schemas.openxmlformats.org/officeDocument/2006/relationships/slide" Target="slides/slide96.xml"/><Relationship Id="rId242" Type="http://schemas.openxmlformats.org/officeDocument/2006/relationships/slide" Target="slides/slide117.xml"/><Relationship Id="rId37" Type="http://schemas.openxmlformats.org/officeDocument/2006/relationships/customXml" Target="../customXml/item37.xml"/><Relationship Id="rId58" Type="http://schemas.openxmlformats.org/officeDocument/2006/relationships/customXml" Target="../customXml/item58.xml"/><Relationship Id="rId79" Type="http://schemas.openxmlformats.org/officeDocument/2006/relationships/customXml" Target="../customXml/item79.xml"/><Relationship Id="rId102" Type="http://schemas.openxmlformats.org/officeDocument/2006/relationships/customXml" Target="../customXml/item102.xml"/><Relationship Id="rId123" Type="http://schemas.openxmlformats.org/officeDocument/2006/relationships/customXml" Target="../customXml/item123.xml"/><Relationship Id="rId144" Type="http://schemas.openxmlformats.org/officeDocument/2006/relationships/slide" Target="slides/slide19.xml"/><Relationship Id="rId90" Type="http://schemas.openxmlformats.org/officeDocument/2006/relationships/customXml" Target="../customXml/item90.xml"/><Relationship Id="rId165" Type="http://schemas.openxmlformats.org/officeDocument/2006/relationships/slide" Target="slides/slide40.xml"/><Relationship Id="rId186" Type="http://schemas.openxmlformats.org/officeDocument/2006/relationships/slide" Target="slides/slide61.xml"/><Relationship Id="rId211" Type="http://schemas.openxmlformats.org/officeDocument/2006/relationships/slide" Target="slides/slide86.xml"/><Relationship Id="rId232" Type="http://schemas.openxmlformats.org/officeDocument/2006/relationships/slide" Target="slides/slide107.xml"/><Relationship Id="rId253" Type="http://schemas.openxmlformats.org/officeDocument/2006/relationships/tableStyles" Target="tableStyles.xml"/><Relationship Id="rId27" Type="http://schemas.openxmlformats.org/officeDocument/2006/relationships/customXml" Target="../customXml/item27.xml"/><Relationship Id="rId48" Type="http://schemas.openxmlformats.org/officeDocument/2006/relationships/customXml" Target="../customXml/item48.xml"/><Relationship Id="rId69" Type="http://schemas.openxmlformats.org/officeDocument/2006/relationships/customXml" Target="../customXml/item69.xml"/><Relationship Id="rId113" Type="http://schemas.openxmlformats.org/officeDocument/2006/relationships/customXml" Target="../customXml/item113.xml"/><Relationship Id="rId134" Type="http://schemas.openxmlformats.org/officeDocument/2006/relationships/slide" Target="slides/slide9.xml"/><Relationship Id="rId80" Type="http://schemas.openxmlformats.org/officeDocument/2006/relationships/customXml" Target="../customXml/item80.xml"/><Relationship Id="rId155" Type="http://schemas.openxmlformats.org/officeDocument/2006/relationships/slide" Target="slides/slide30.xml"/><Relationship Id="rId176" Type="http://schemas.openxmlformats.org/officeDocument/2006/relationships/slide" Target="slides/slide51.xml"/><Relationship Id="rId197" Type="http://schemas.openxmlformats.org/officeDocument/2006/relationships/slide" Target="slides/slide72.xml"/><Relationship Id="rId201" Type="http://schemas.openxmlformats.org/officeDocument/2006/relationships/slide" Target="slides/slide76.xml"/><Relationship Id="rId222" Type="http://schemas.openxmlformats.org/officeDocument/2006/relationships/slide" Target="slides/slide97.xml"/><Relationship Id="rId243" Type="http://schemas.openxmlformats.org/officeDocument/2006/relationships/slide" Target="slides/slide118.xml"/><Relationship Id="rId17" Type="http://schemas.openxmlformats.org/officeDocument/2006/relationships/customXml" Target="../customXml/item17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ustomXml" Target="../customXml/item103.xml"/><Relationship Id="rId124" Type="http://schemas.openxmlformats.org/officeDocument/2006/relationships/customXml" Target="../customXml/item1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"/>
            <a:ext cx="12131675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考点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8019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考点四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热点题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0835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热点题型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530101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64679" y="179909"/>
            <a:ext cx="143677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提分攻略一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提分攻略二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提分攻略三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提分攻略四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提分攻略五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提分攻略六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364679" y="179909"/>
            <a:ext cx="1397554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提分攻略七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6584" y="6340168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2018/11/20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44989" y="6340168"/>
            <a:ext cx="384169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94367" y="6340168"/>
            <a:ext cx="2830724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923337" y="35894"/>
            <a:ext cx="3970175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57013" y="179909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45763" y="1923893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  <a:endParaRPr lang="zh-CN" altLang="en-US" sz="1862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38"/>
          <p:cNvGrpSpPr/>
          <p:nvPr/>
        </p:nvGrpSpPr>
        <p:grpSpPr>
          <a:xfrm>
            <a:off x="10519843" y="-1437515"/>
            <a:ext cx="1475730" cy="826724"/>
            <a:chOff x="7827873" y="-476556"/>
            <a:chExt cx="1004010" cy="871110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476556"/>
              <a:ext cx="833140" cy="871110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400682"/>
              <a:ext cx="1004010" cy="681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8" action="ppaction://hlinksldjump"/>
                </a:rPr>
                <a:t>总纲目录</a:t>
              </a:r>
              <a:endParaRPr lang="en-US" altLang="zh-CN" sz="1500" dirty="0" smtClean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 smtClean="0">
                  <a:latin typeface="黑体" pitchFamily="49" charset="-122"/>
                  <a:ea typeface="黑体" pitchFamily="49" charset="-122"/>
                  <a:hlinkClick r:id="rId19" action="ppaction://hlinksldjump"/>
                </a:rPr>
                <a:t>攻略详解</a:t>
              </a:r>
              <a:endParaRPr lang="zh-CN" altLang="en-US" sz="1862" dirty="0" smtClean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2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Relationship Id="rId4" Type="http://schemas.openxmlformats.org/officeDocument/2006/relationships/image" Target="../media/image1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9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8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9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0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6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0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8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63.xml"/><Relationship Id="rId2" Type="http://schemas.openxmlformats.org/officeDocument/2006/relationships/slideLayout" Target="../slideLayouts/slideLayout2.xml"/><Relationship Id="rId1" Type="http://schemas.openxmlformats.org/officeDocument/2006/relationships/customXml" Target="../../customXml/item66.xml"/><Relationship Id="rId6" Type="http://schemas.openxmlformats.org/officeDocument/2006/relationships/slide" Target="slide61.xml"/><Relationship Id="rId5" Type="http://schemas.openxmlformats.org/officeDocument/2006/relationships/slide" Target="slide3.xml"/><Relationship Id="rId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8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8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13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9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7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54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2.xml"/><Relationship Id="rId4" Type="http://schemas.openxmlformats.org/officeDocument/2006/relationships/image" Target="../media/image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9.xml"/><Relationship Id="rId4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7.xml"/><Relationship Id="rId4" Type="http://schemas.openxmlformats.org/officeDocument/2006/relationships/image" Target="../media/image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8.xml"/><Relationship Id="rId4" Type="http://schemas.openxmlformats.org/officeDocument/2006/relationships/image" Target="../media/image1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9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4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4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0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专题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40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 </a:t>
            </a:r>
            <a:r>
              <a:rPr lang="zh-CN" altLang="en-US" sz="4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古诗词鉴赏</a:t>
            </a:r>
            <a:endParaRPr lang="zh-CN" altLang="en-US" sz="4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二、(2018南通一模)阅读下面这首宋诗,回答问题。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送七兄赴扬州帅幕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陆 游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初报边烽照石头,旋闻胡马集瓜州。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诸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公谁听刍荛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策,吾辈空怀畎亩忧。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急雪打窗心共碎,危楼望远涕俱流。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岂知今日淮南路,乱絮飞花送客舟。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荛:樵夫,这里代指普通人。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669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这首诗是即事抒情之作,与李白其他作品表现的浪漫主义风格有所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不同。这首诗用写实的方法叙述了自己夜宿荀媪家的所见所感,表达了诗人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关心百姓疾苦的真情,属于现实主义诗歌。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李白是浪漫主义诗人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其诗歌多用想象、夸张的手法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来抒发其豪放之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但这首诗是李白游五松山时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借宿在一位贫苦妇女荀媪家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受到主人诚挚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的款待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目睹了农家的辛劳和贫苦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有感而作的。是现实生活的再现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应为现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实主义作品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故与李白的浪漫主义风格并不吻合。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要学会根据句子位置赏析表达效果。一般来说,首句有点题开篇、奠定基调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之妙;中间句(主要指绝句的第三句、律诗的第三联、词的中间句)有转折文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意、承上启下之用;尾句,或卒章显志,或另辟新境,或以景结情。当然,不是所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有效果分析都要这样,但关注句子在诗歌中的位置,进而关注其表达效果,是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一个重要的思考角度。如上面第九题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颔联是景物描写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把锦江山水写得生动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传神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自然转入颈联的离愁别恨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尾联点明题旨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以景结情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自然回味悠长。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09405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一、(2018苏锡常镇一模)阅读下面一首宋词,回答下面的问题。(10分)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殢人娇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·后庭梅花开有感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李清照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玉瘦香浓,檀深雪散。今年恨、探梅又晚。江楼楚馆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,云闲水远。清昼永、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凭栏翠帘低卷。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坐上客来,尊中酒满。歌声共、水流云断。南枝可插,更须频剪。莫直待、西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楼数声羌管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①殢(tì)人娇:词牌名。②江楼楚馆:泛指旅舍。③羌管:羌笛,笛曲中有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《梅花落》。</a:t>
            </a:r>
            <a:endParaRPr lang="zh-CN" altLang="en-US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749354"/>
            <a:ext cx="2400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1.“江楼楚馆,云闲水远。清昼永、凭栏翠帘低卷”在上阕中有什么作用?请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概括说明。(4分)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2.下阕表达了词人什么样的思想情感?请简要分析。(6分)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2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交代了观后庭梅花的地点和自身处境,以及寂寞无聊的心情。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作答此题时需要关注题干中的要求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提问该四句在上阕中的作用。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“江楼楚馆”为婉约词中常见意象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表明词人所在地点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闲”字则表示词人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此时的心境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百无聊赖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凭栏翠帘低卷”则进一步暗示作者此刻心情低沉、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寂寞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有淡淡的哀愁。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描绘了与友人品酒、赏梅、高歌的欢娱,表达了对大好时光易逝的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惆怅和对美景乐事的珍惜。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052117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下阕前四句,写宴席之上,词人和友人欢声笑语,共同饮酒,歌声美妙有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如行云流水,整体呈现欢乐的氛围;“频剪”梅枝,则暗示大好时光的易逝,心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生惆怅之意;最后,“莫直待”含有劝慰之意,不要等到思念之时才想起这般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美好,应及时珍惜眼前的美景乐事。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二、(2018南通二模)阅读下面这首宋词,回答问题。(10分)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念奴娇·避地溢江书于新亭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 澜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凭高远望,见家乡、只在白云深处。镇日思归归未得,孤负殷勤杜宇。故国伤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心,新亭泪眼,更洒潇潇雨。长江万里,难将此恨流去。 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遥想江口依然,鸟啼花谢,今日谁为主。燕子归来,雕梁何处,底事呢喃语。最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苦金沙,十万户尽,作血流漂杵。横空剑气,要当一洗残虏。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宋宁宗嘉定十四年,金兵围攻蕲州,城陷。王澜因避蕲州失陷之灾,移居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溢江,在新亭上写了本词。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1.词的上阕运用“杜宇”的典故,有什么作用?(4分)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2.请简要分析下阕中作者情绪的变化过程。(6分)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026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借“杜宇”的典故,表达思归而不得的愁苦及家国之痛;使这首词含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蓄蕴藉,具有艺术感染力。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 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“杜宇”之典故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在诗歌鉴赏中较为常见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教材中也曾出现“望帝春心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托杜鹃”的诗句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此典故一般表示思念、忧伤之意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联系语境可知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作者思念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故国却不得归去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只得通过“杜宇”传达自己的思念之意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用“孤负”“殷勤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杜宇”表示思归而不得的痛苦。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诗的一、二两联表达了作者什么样的思想感情?请简要分析。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83965"/>
            <a:ext cx="11340000" cy="26401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228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由对故土失陷的痛惜、对物是人非的感叹,到对受难百姓的同情、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对金兵惨无人道暴行的痛恨,再到激起报仇雪恨的决心。(答对情感而不结合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内容,每点得1分;不能体现变化过程,最多得3分;“对故土失陷的痛惜”与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“对物是人非的感叹”答出其一即可,“对受难百姓的同情”与“对金兵惨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无人道暴行的痛恨”答出其一即可)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3348261"/>
            <a:ext cx="11340000" cy="3178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228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此题要求分析作者的情绪变化,应结合具体语句简要分析。下阕前三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句,通过“遥想”和“今日”对比表示江山易主、物是人非之感;接下来三句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借助对燕子归来后无家可寻的描写,暗指自己若归故国也难寻家园;之后三句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直接描绘战争的场景,百姓饱受战乱之苦,遍地惨状,作者对百姓深表同情,同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时也对金兵入侵的暴行痛恨不已;末尾两句,直抒胸臆,表达报国之志,想血洗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残虏,抗击金兵。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755973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三、(2018南京三模)阅读下面这首唐诗,回答下面的问题。(11分)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伤春五首(其二)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杜 甫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莺入新年语,花开满故枝。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天青风卷幔,草碧水通池。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牢落官军速,萧条万事危。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鬓毛元自白,泪点向来垂。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不是无兄弟,其如有别离。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巴山春色静,北望转逶迤。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1.前四句写景角度多样,请加以概括。(3分)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2.诗人垂泪的原因有哪些?(4分)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3.请赏析诗歌最后两句的妙处。(4分)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42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视听结合,俯仰结合,动静结合。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此题考查写景的角度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答题方向明确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不能牵扯其他的艺术技巧。一、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二句写莺语为听觉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花开为所见之景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为视觉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三、四句写“天青风卷幔”为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仰视天空之景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草碧水通池”为俯视之景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同时风吹幔动为动景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草色碧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绿、池水静流为静景。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1675" y="1260029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淹留巴蜀,国事艰危,年华老去,兄弟离散。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“官军速”及“萧条万事危”可见时局动荡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国势艰危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鬓毛元自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白”可见诗人年华已逝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逐渐老去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兄弟”和“别离”二词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可以看出诗人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和兄弟之间离散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最后写巴山北望逶迤之态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暗示作者暂时留在巴蜀地区。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全诗所见所闻都透露出愁苦之意。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1134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上句照应开篇景色描写,同时以宁静春色反衬诗人内心的焦虑不宁;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下句刻画了诗人翘首北望的形象,暗示诗人心系朝廷、忧怀未已。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268141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赏析诗歌最后两句,需结合诗句的具体内容和手法细加分析。上句写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“春色静”表现春色美好,照应开篇,同时根据上文多处提及的愁苦,可见是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用春色之静美反衬诗人心绪不宁;下句中“北望”一词形象描绘了诗人北望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中原故土,心系朝廷。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四、(2018无锡高三期末)阅读下面这首清词,完成问题。(10分)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蝶恋花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[清]谭献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庭院深深人悄悄。埋怨鹦哥,错报韦郎到。压鬓钗梁金凤小,低头只是闲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烦恼。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花发江南年正少。红袖高楼,争抵还乡好?   遮断行人西去道,轻躯愿化车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前草。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1.词的上阕前三句是如何刻画主人公形象的?请简要分析。(4分)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2.词的下阕是如何抒发感情的?试简要分析。(6分)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78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36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以环境的幽深烘托女子的孤单寂寞;通过埋怨鹦哥错报信息的行为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(心理)描写她思郎心切。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436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题中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答题关键词为“上阕前三句”“如何刻画主人公形象”。“庭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院深深人悄悄”通过对女子所居环境幽深氛围的描写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烘托出女子内心深处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的寂寞。“埋怨鹦哥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错报韦郎到”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鹦哥错报好消息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使她空欢喜一场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在她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寂寞的心中掀起了难以平息的感情波澜。鹦哥能言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都是人教的结果。女主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人公思念所爱心切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便把自己最希望的事反复教于鹦哥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以此获得一种虚幻的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当然也希望鹦哥能及时地报告他的归来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不想这反倒惹出了她的相思烦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恼。这两句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通过动作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心理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方面的描写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更加突出了她思郎心切。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27981"/>
            <a:ext cx="11340000" cy="55832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36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下阕虚写,前三句通过想象男子江南生活的情景,担心男子留驻江南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而希望他早日回家相聚;运用侧面描写的手法,表达对男子的思念心切,想象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436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自己变成车前草,阻断情郎西去的道路,表达对爱情的忠贞。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436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答题时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首先点出手法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然后结合词中语句分析情感。“花发江南年正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少。红袖高楼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争抵还乡好”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女子想象在江南的情郎的生活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江南的春天群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芳争艳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青山滴翠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自己与情郎都正是青春年华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纵然高楼红袖迷人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也抵不上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回乡与钟爱的女子相聚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共度良辰美景的美好。“遮断行人西去道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轻躯愿化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车前草”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为了能够阻拦情郎远行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女子愿意舍身化作车前草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只要能够留住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他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挡住他西去的脚步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即使自己被碾压也在所不辞。这些都从侧面表达了女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子对男子的思念心切及其对爱情的忠贞。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93229" y="827981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①“初报边烽照石头,旋闻胡马集瓜州”表达了对国家危急形势的担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忧;②“诸公谁听刍荛策”表达了抗敌复国策略不能得到采纳的悲愤;③“吾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辈空怀畎亩忧”表达了只能徒然为国担忧、壮志难酬的无奈。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700189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首联以简洁的笔墨概括了金兵南犯的经过,同时也交代了本诗的写作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背景,时局艰危。处此危难之际,诗人多想挺身而出,联合抗金志士,为国除危,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为民解难。可是,只求苟安、不思恢复的南宋朝廷早已把他看成心存不轨的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异己分子,不容许他执掌重兵、慷慨赴敌。意识到这一点,诗人内心充满愤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慨:“诸公谁听刍荛策,吾辈空怀畎亩忧。”作为备受歧视的在野人士,他只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有徒然地为时局担忧。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11957"/>
            <a:ext cx="11340000" cy="6018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五、(2018南通考前全真模拟五)阅读下面两首诗,完成问题。(10分)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送人游岭南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[唐]戴叔伦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少别华阳万里游,近南风景不曾秋。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红芳绿笋是行路,纵有啼猿听却幽。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赠黄鲁直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[宋]徐积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不见故人弥有情,一见故人心眼明。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忘却问君船住处,夜来清梦绕西城。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黄庭坚,字鲁直。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1.两首诗都写到别情,但基调和具体内涵有所不同,请简要概括。(5分)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2.徐诗结尾两句运用了虚实结合的手法,请简要分析其表达效果。(5分)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683965"/>
            <a:ext cx="11340000" cy="5386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160"/>
              </a:lnSpc>
              <a:spcBef>
                <a:spcPts val="0"/>
              </a:spcBef>
              <a:buNone/>
            </a:pPr>
            <a:r>
              <a:rPr lang="zh-CN" altLang="en-US" sz="2607" kern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戴诗的别情有着清新明快的色调和积极乐观的精神境界,是诗人对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友人的劝勉与宽慰之情。徐诗的别情流露出低沉感伤、深切留恋的情调,是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两人心意相通的情谊,以及对朋友的留恋之情。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416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这是一道比较鉴赏诗歌的情感的题目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着眼点是“基调和具体内涵有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所不同”。答题时要注意结合诗歌的标题和诗中表情达意的重点字词进行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分析。戴诗中诗人送友人游岭南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将自己以往的见闻介绍给友人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鼓励友人前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往。诗中色调清新明快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虽写的是离别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但并无忧愁伤感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情绪乐观向上。而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徐诗“不见故人”和“一见故人”两句对比鲜明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直接表达作者与朋友相见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后眉开眼笑的欣喜之情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但“忘却问君船住处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夜来清梦绕西城”则表现出诗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人梦萦魂绕的思念之情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表现了其深深的留恋。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诗人忘记问朋友泊船之处是现实之事,是实写;自己的梦魂在西城一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带整夜飘荡寻找,不忍离开是梦幻中的情状,是虚写。将现实与梦境交织在一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起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营造了一种亦真亦幻、亦实亦虚的艺术境界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委婉含蓄地表达了诗人对朋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友的深切留恋之情。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3276253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本题徐诗结尾两句说自己因为忘记打听庭坚的船泊于何处,故自己的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梦魂整夜在西城一带飘荡寻找。“忘却问君船住处”,是现实之中的事,是实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写;“清梦绕西城”是梦幻中的情状,是虚写。这两句诗委婉含蓄地表现了诗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人对朋友黄庭坚的情谊之深、留恋之深。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三、(2018苏州模拟)阅读下面这首词,然后回答问题。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破阵子·远眺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[明]徐允贞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万里孤峰匝地,一湾新月如钩。点点寒鸦争晚树,片片轻帆落远洲。黄昏犹倚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暮雨又归南浦,潮声惊满长楸。玉笛只悲征客梦,小艇才闻渔夫讴。风吹无限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词人所说“无限愁”具体包含了哪些愁绪?请结合词作内容简要分析。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词人身为“征客”,远离家乡,充满了思乡之愁;寒鸦归巢,轻帆泊岸,自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己却依旧漂泊在外,倚楼眺望,反衬出词人的羁旅之愁;“渔夫讴”的自由快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乐,唤起心中奔波在外,劳心于俗事的愁怨。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916213"/>
            <a:ext cx="11340000" cy="2940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题干中已经明确“愁”为词眼,需要结合全词就该点进行仔细分析。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上阕前两句表明词人离家万里,弯月的意象直接点明思乡之愁;后三句,通过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写寒鸦傍晚时分归巢,帆船泊岸,暗含归家之意,而自己依然远眺,形成对照,愁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思更浓;下阕回到眼前之景,通过“玉笛只悲征客梦”直接抒发漂泊在外的游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子之思,同时以渔夫的自由快乐映衬自己在外奔波劳碌的无限愁思。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四、(2018苏北四市一模)阅读下面这首唐诗,完成相关问题。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月下呈章秀才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刘长卿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自古悲摇落,谁人奈此何。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夜蛩偏傍枕,寒鸟数移柯。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向老三年谪,当秋百感多。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家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贫惟好月,空愧子猷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子猷:王徽之,东晋名士。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结合全诗,概括作者“百感”的内容。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57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①草木凋零的无奈;②人生向老的忧伤;③被贬他乡的哀怨;④家贫无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以招待好友的愧疚;⑤对章秀才的赞美(赞美章秀才有魏晋名士的风度)。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“百感”是全诗的核心字眼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统领全诗。关于其内容应该从多个层面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进行分析。首联中写自古以来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逢秋悲寂寥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颔联借景抒情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写出内心愁苦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颈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联“向老”二字可见人生流逝的悲苦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同时也可见贬谪之苦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尾联紧扣友人之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颇为复杂。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五、(2018第三次全国大联考江苏卷)阅读下面这首清诗,完成问题。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闻定海城陷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姚 燮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蜃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雨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濡军帻,狞飙拉将旗。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饮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泥怜久饿,摩壁誓同危。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路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绝晨嘶马,云昏夕堕鸱。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衔恩持死力,力尽死何辞!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①1841年9月底,英军再次进犯浙江定海。驻定海的葛云飞等三总兵率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兵浴血奋战。因连日阴雨,军士们奔波泥淖中,又因粮食筹措不及,常常要忍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664976" y="899989"/>
            <a:ext cx="2470051" cy="8528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12160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99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总纲目录</a:t>
            </a:r>
            <a:endParaRPr kumimoji="0" lang="zh-CN" altLang="en-US" sz="399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grpSp>
        <p:nvGrpSpPr>
          <p:cNvPr id="2" name="组合 59"/>
          <p:cNvGrpSpPr/>
          <p:nvPr/>
        </p:nvGrpSpPr>
        <p:grpSpPr>
          <a:xfrm>
            <a:off x="1183581" y="2015488"/>
            <a:ext cx="10513168" cy="1238544"/>
            <a:chOff x="3388584" y="1969886"/>
            <a:chExt cx="3969873" cy="1074924"/>
          </a:xfrm>
        </p:grpSpPr>
        <p:sp>
          <p:nvSpPr>
            <p:cNvPr id="7" name="TextBox 6">
              <a:hlinkClick r:id="rId4" action="ppaction://hlinksldjump"/>
            </p:cNvPr>
            <p:cNvSpPr txBox="1"/>
            <p:nvPr/>
          </p:nvSpPr>
          <p:spPr>
            <a:xfrm>
              <a:off x="3470025" y="1969886"/>
              <a:ext cx="3888432" cy="1074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提分攻略一　准确定调，多点切入，突破思想</a:t>
              </a:r>
              <a:endParaRPr lang="en-US" altLang="zh-CN" sz="3724" dirty="0" smtClean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endParaRPr>
            </a:p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5" action="ppaction://hlinksldjump"/>
                </a:rPr>
                <a:t>情感题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  <a:hlinkClick r:id="rId5" action="ppaction://hlinksldjump"/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>
              <a:off x="3388584" y="2153558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  <p:grpSp>
        <p:nvGrpSpPr>
          <p:cNvPr id="3" name="组合 59"/>
          <p:cNvGrpSpPr/>
          <p:nvPr/>
        </p:nvGrpSpPr>
        <p:grpSpPr>
          <a:xfrm>
            <a:off x="1183581" y="3474911"/>
            <a:ext cx="9975275" cy="1238544"/>
            <a:chOff x="3388584" y="1969886"/>
            <a:chExt cx="3969873" cy="1074924"/>
          </a:xfrm>
        </p:grpSpPr>
        <p:sp>
          <p:nvSpPr>
            <p:cNvPr id="10" name="TextBox 9">
              <a:hlinkClick r:id="rId4" action="ppaction://hlinksldjump"/>
            </p:cNvPr>
            <p:cNvSpPr txBox="1"/>
            <p:nvPr/>
          </p:nvSpPr>
          <p:spPr>
            <a:xfrm>
              <a:off x="3470025" y="1969886"/>
              <a:ext cx="3888432" cy="1074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724" dirty="0" smtClean="0">
                  <a:latin typeface="黑体" panose="02010609060101010101" pitchFamily="49" charset="-122"/>
                  <a:ea typeface="黑体" panose="02010609060101010101" pitchFamily="49" charset="-122"/>
                  <a:hlinkClick r:id="rId6" action="ppaction://hlinksldjump"/>
                </a:rPr>
                <a:t>提分攻略二　精准判断，细析效果，突破艺术技巧题</a:t>
              </a:r>
              <a:endParaRPr lang="zh-CN" altLang="en-US" sz="3724" dirty="0">
                <a:latin typeface="黑体" panose="02010609060101010101" pitchFamily="49" charset="-122"/>
                <a:ea typeface="黑体" panose="02010609060101010101" pitchFamily="49" charset="-122"/>
                <a:hlinkClick r:id="rId7" action="ppaction://hlinksldjump"/>
              </a:endParaRPr>
            </a:p>
          </p:txBody>
        </p:sp>
        <p:sp>
          <p:nvSpPr>
            <p:cNvPr id="11" name="五边形 10"/>
            <p:cNvSpPr/>
            <p:nvPr/>
          </p:nvSpPr>
          <p:spPr>
            <a:xfrm>
              <a:off x="3388584" y="2134369"/>
              <a:ext cx="81441" cy="258474"/>
            </a:xfrm>
            <a:prstGeom prst="homePlate">
              <a:avLst/>
            </a:prstGeom>
            <a:solidFill>
              <a:srgbClr val="FF505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394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饥作战,坚持了6天,最后失败,三总兵壮烈殉国。②蜃雨:蜃,大蛤蜊,古人以为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它能够吐出云气,形成海市蜃楼。这里指连日的阴雨。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本诗写定海城城陷之悲,请概括诗中写了哪些悲。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57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首联写这次战争恶劣的自然条件,景象悲凉;颔联写将士们的处境艰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难,令人悲伤;颈联写战争的惨烈,令人悲痛;尾联写将士们慷慨赴死的决心,令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人悲叹。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整首诗都是写定海城城陷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笼罩在悲的氛围之中。概括时需逐联理解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分析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从不同角度表现定海城城陷之悲。答案的每一点都要包括对象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角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、情由两个方面。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显隐结合抓“情语”。显性“情语”,如“愁”“悲”“喜”“寂寞”“怨”“恨”等。隐性“情语”是指传达感情时较间接、含蓄的词语,如若诗中出现一个“客”字,便很可能是在暗示羁旅之愁、思家之切。另外,一些表情态、语气的虚词,如“但”“又”“惟”“空”“可”“岂”等,也是重要的隐性“情语”。如上面第四题中,“悲”“愧”就是显性“情语”,“谪”“惟”“空”就是隐性“情语”。在阅读与答题时,如果能及时敏锐地捕捉到这些“情语”,那么就很容易能把握到诗歌的情感基调,分析概括情感时也就不会有明显的偏差了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六、(2018南通中学月考)阅读下面这首宋诗,完成后面的问题。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太湖恬亭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王安石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槛临溪上绿阴围,溪岸高低入翠微。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日落断桥人独立,水涵幽树鸟相依。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清游始觉心无累,静处谁知世有机。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更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待夜深同徙倚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,秋风斜月钓船归。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徙倚:徘徊,流连不去。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简析第三联所表现的诗人心境。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499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正因为能“清游”“静处”,享受清幽美景,诗人才能放下身边的俗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事,觉得心无挂碍。表现了诗人宅心事外,与世相忘的闲适之心。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700189"/>
            <a:ext cx="11340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对于诗人情感的考查,要结合具体景物,借助对景物的描述体会诗人的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情感,“心无累”可见心无挂碍,体现其闲适之情;“谁知世有机”运用反问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之句,可以体悟出超脱世俗之意。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七、(2018盐城期中)阅读下面这首宋词,完成相关问题。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花心动·偶居杭州七宝山国清寺冬夜作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赵 鼎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江月初升,听悲风、萧瑟满山零叶。夜久酒阑,火冷灯青,奈此愁怀千结。绿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琴三叹朱弦绝,与谁唱、阳春白雪。但遐想、穷年坐对,断编遗册。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西北欃枪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未灭。千万乡关,梦遥吴越。慨念少年,横槊风流,醉胆海涵天阔。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老来身世疏篷底,忍憔悴、看人颜色。更何似、归欤枕流漱石。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①赵鼎(1085—1147),南宋解州闻喜东北(今属山西闻喜礼元镇阜底村)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人,被称为南宋中兴贤相之首。②欃(chán)枪:这里指金兵占据北部中国。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结合全词,概括作者“愁”的原因。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48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环境凄清,知音难觅,中原沦陷(有家难回),壮志难酬,老来漂泊。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052117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“愁”是全词的词眼,对于此字的理解应该结合全词分析。上阕前几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句集中写景,尽显萧瑟之感,环境凄清;接着通过对琴声的描写,表示知音难觅;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下阕回首中原,满目疮痍,故土沦陷;回想年少时光,曾有豪情壮志却无从施展;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最后感慨自身年老,四处漂泊。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20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提分攻略一　准确定调,多点切入,突破思想情感题</a:t>
            </a:r>
            <a:endParaRPr lang="zh-CN" altLang="en-US" sz="37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21221" y="2196133"/>
          <a:ext cx="10987200" cy="4105229"/>
        </p:xfrm>
        <a:graphic>
          <a:graphicData uri="http://schemas.openxmlformats.org/drawingml/2006/table">
            <a:tbl>
              <a:tblPr/>
              <a:tblGrid>
                <a:gridCol w="629293"/>
                <a:gridCol w="2088232"/>
                <a:gridCol w="3874795"/>
                <a:gridCol w="2197440"/>
                <a:gridCol w="219744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选材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题目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类型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规律总结</a:t>
                      </a:r>
                    </a:p>
                  </a:txBody>
                  <a:tcPr marL="45720" marR="45720"/>
                </a:tc>
              </a:tr>
              <a:tr h="706829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2018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《寄和州刘使君》(张籍)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10.根据前两联,概括刘禹锡“闲”的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表现,并分析他如此表现的原因。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原因分析</a:t>
                      </a:r>
                    </a:p>
                  </a:txBody>
                  <a:tcPr marL="45720" marR="45720"/>
                </a:tc>
                <a:tc rowSpan="7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①既考查情感,也考查情感的具体表现和情感产生的原因。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②既关注对全诗思想情感的把握,也关注对具体诗句情感的分析。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③2018年古诗词鉴赏题分两小题,共11分,考查内容都指向思想情感,表现了命题者对这一考点的看重。考生对这一考点需予以足够的重视。</a:t>
                      </a:r>
                    </a:p>
                  </a:txBody>
                  <a:tcPr marL="45720" marR="45720"/>
                </a:tc>
              </a:tr>
              <a:tr h="144016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11.尾联表达了作者什么样的情感?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情感概括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17046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《秋兴》(陆游)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10.根据中间两联,概括作者“愁”的原因。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原因分析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44219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《八声甘州》(辛弃疾)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11.下阕寄寓了作者什么样的思想情感?请简要分析。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情感概括分析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288032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2015</a:t>
                      </a:r>
                    </a:p>
                  </a:txBody>
                  <a:tcPr marL="45720" marR="45720"/>
                </a:tc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《秋日题窦员外崇德里新居》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(刘禹锡)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10.(1)联系全诗,概括作者“开颜”的原因。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原因分析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7332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10.(3)尾联表达了作者什么样的情感?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情感概括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735785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《休暇日访王侍御不遇》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(韦应物)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《访隐者不遇成二绝(其二)》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(李商隐)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10.(1)请简要分析第一首诗中作者情绪的变化过程。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情感概括分析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1620069"/>
            <a:ext cx="24193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八、(2018如东中学考前模拟二)阅读下面这首唐诗,完成相关问题。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晓　发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贺知章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江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皋闻曙钟,轻枻理还舼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海潮夜约约,川露晨溶溶。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始见沙上鸟,犹埋云外峰。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故乡杳无际,明发怀朋从。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①这首诗写于贺知章年轻时离别故乡永兴县,去京城长安赶考时。 ②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舼:一种身长舱深的小船。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请结合全诗,概括本诗表达了诗人怎样的感情。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27981"/>
            <a:ext cx="11340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①心向远方、求取功名的急切心情;②前程未卜、世事难料的忧虑之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情;③回望故乡、渐行渐远的留恋之情;④山高水远、长别亲友的不舍之情。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21221" y="2052117"/>
            <a:ext cx="11340000" cy="41441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标题和注释交代了当时的情境,诗人要离开故乡,自然会生出对故乡和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亲人的留恋和不舍;因是去京城赶考,自然会有求取功名的渴望、急切之情;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前往赶考,但结果如何谁都不知道,这就会引发前途未卜的忧虑之情。尾联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“故乡杳无际,明发怀朋从”,诗人回头看了一眼故里坊宅,只见到了萧然山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的外貌,而家乡似乎已在无边无际的地方了,潘水边的云门寺等更是全无踪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影。再说亲友们已经回去了,这时怀乡之情便油然而生,表达了对故乡的留恋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和对亲友的不舍之情。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九、(2018徐州考前模拟)阅读下面这首宋词,完成相关问题。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望江南·幽州九日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汪元量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官舍悄,坐到月西斜。永夜角声悲自语,客心愁破正思家。南北各天涯。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肠断裂,搔首一长嗟。绮席象床寒玉枕,美人何处醉黄花。和泪捻琵琶。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幽州,元大都所在地,即现在的北京一带。作者在元世祖至元十三年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(1276)的初秋,随同太皇太后被元兵遣送到了这里。九日,农历九月初九。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词人“思家”的原因有哪些?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6810" y="755973"/>
            <a:ext cx="11591675" cy="55647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被敌人羁押;离家遥远;适逢重阳节。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4328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本词上片主要是对思念故国的情绪和气氛的渲染。“官舍”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本指衙门和官吏的住宅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这里指作者在大都的住所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上片语句表达出一种悲痛的情怀。由注释可知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此词作于作者随同太皇太后被元兵遣送到大都的时候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这个“家”主要是指已经沦丧于蒙古铁蹄之下的南宋王朝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一个大“家”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当然其中也包含有自己的小“家”。“南北各天涯”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从南宋临安到元大都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重山叠水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遥距数千里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真可谓天各一方。由此可看出作者因“被敌人羁押”“离家遥远”而“思家”。“绮席象床寒玉枕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美人何处醉黄花。”这两句涉及了作者“思家”的具体内容。黄花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乃菊花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重阳节时菊花已盛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表达出作者对家乡、对故国的思念之情。由此可看出作者因“适逢重阳节”而“思家”。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十、(2017苏州一模)阅读下面这首唐诗,然后回答问题。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三月过行宫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 贺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渠水红繁拥御墙,风娇小叶学娥妆。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垂帘几度青春老,堪锁千年白日长。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有人评价说“末两句叹宫女也”,请结合诗句简要分析诗人之叹。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332037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诗人以“几度”慨叹红颜易老,又以“千年”慨叹深锁宫中之长,两者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对照(用夸张手法),写出了宫女的不幸遭遇,委婉地表达了诗人对她们的深切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同情和对这一不合理现象的愤慨(悲哀、无奈)。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解答此题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一要紧扣全文主旨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二要明晰诗歌最后两句的意思。宫女是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本诗的咏叹对象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诗人之叹”就是对宫女的感叹。“青春老”强调红颜易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锁千年”感叹时间之长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都是为宫女鸣不平之意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写出了作者的同情与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愤慨。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要学会抓住时空转换,掌握情感的变化性。诗人的情感在诗中有时不是一成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不变的,而是富于变化的,如何把握这变化的情感呢?其中一个重要路径就是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抓住诗中时间、空间的变化。从时间上讲,诗人的情感有过去、现在与将来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的变化。从空间上讲,空间不同,自然情感也就不同,如在家中,家人聚在一起,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很温暖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在外乡的路上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颇有羁旅之苦。如上面第七题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从时间上看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有年少和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年老的变化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从空间上看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不仅着眼于当前所处之境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还回首了中原。解读时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可以此为依据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分析作者情感变化的过程和原因。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6004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1.诗句解读错误,导致情感理解不当。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2.脱离整体,孤立理解所考查的诗句。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3.知人论世时先入为主,无限拔高。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4.遗漏提示性信息(标题、注释等),概括不全。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5.空泛概括,没有结合具体诗句加以分析。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6.答案缺乏条理,交叉重复。</a:t>
            </a:r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899989"/>
            <a:ext cx="23907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09405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一、(2018苏锡常镇二模)阅读下面这首唐诗,回答下面的问题。(10分)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梅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郑 谷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江国正寒春信稳,岭头枝上雪飘飘。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何言落处堪惆怅,直是开时也寂寥。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素艳照尊桃莫比,孤香黏袖李须饶。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离人南去肠应断,片片随鞭过楚桥。</a:t>
            </a:r>
            <a:endParaRPr lang="zh-CN" altLang="en-US" dirty="0"/>
          </a:p>
        </p:txBody>
      </p:sp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213" y="677346"/>
            <a:ext cx="2400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1.简要说明首联在全诗中的主要作用。(4分)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2.这首诗是如何借梅来抒写离情别绪的?结合三、四两联简要分析。(6分)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260029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点明离别的时节,“寒”、落梅等渲染离别惆怅气氛,梅花飘落为下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文“孤香黏袖”等做铺垫。(答对三点即可)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关于诗歌中某一联的作用题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应从内容和结构上考虑。首联侧重写景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写早春时分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点明时节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寒春”一词在表明时令的基础上写出寒意袭人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时后一句中“雪飘飘”通过写梅花飘落更添惆怅之意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渲染离别时哀愁的氛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首联写梅花飘落为下文做铺垫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同时点题。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作者不直言离人不忍离去,而是通过写梅花在酒杯中照影,黏在离人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的衣袖上,离人踏上行程,梅花又跟随过桥,表现梅花的多情和依依不舍使离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人断肠,作者写梅花的多情其实是写离人的多情,这样写显得委婉含蓄。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题干中已明确指出“离情别绪”的情感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学生答题时应该紧扣此词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时答题指向为借助梅花的描写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将两者结合即可。第三联先将梅花与桃花作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比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突出梅花的“素艳”之特点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同时后一句直接描摹“孤香黏袖”写依依惜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别的深情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第四联写离人肠断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直接抒情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同时写梅花片片跟随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无情之物顿时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也具情感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两者交融。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二、(2018南京、盐城二模)阅读下面这首宋词,回答下面的问题。(11分)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满庭芳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[宋]苏轼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余年十七,始与刘仲达往来于眉山。今年四十九,相逢于泗上。洛水浅冻,久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留郡中,晦日同游南山,话旧感叹,因作此词。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三十三年,飘流江海,万里烟浪云帆。故人惊怪,憔悴老青衫。我自疏狂异趣,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君何事、奔走尘凡。流年尽,穷途坐守,船尾冻相衔。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巉巉。淮浦外,层楼翠壁,古寺空岩。步携手林间,笑挽攕攕。莫上孤峰尽处,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萦望眼、云海相搀。家何在,因君问我,归梦绕松杉。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1.上阕写出了苏轼怎样的人生境况?(3分)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2.请赏析词中“巉巉”的表达效果。(5分)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3.下阕抒发了词人哪些情感?(3分)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27981"/>
            <a:ext cx="11017224" cy="49926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多年漂泊,仕途失意,年华老去。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上阕整体回忆词人前半段生涯。首先从“三十三年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飘流江海”可见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词人漂泊在外多年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颇多愁苦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青衫”一词意为低级官吏所着服饰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穷途”一词暗含末路之意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暗示词人仕途失意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憔悴”一词暗示词人年华老去。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实写南山高大突起的形象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同时也表现了苏轼傲岸不屈的精神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暗示出从舟中到山中的游踪变化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与上阕结句的情境构成逆转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为下文写景抒情做铺垫。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“巉巉”一词本义为山高耸突起的样子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这里取其本义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同时诗歌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63298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中对物象的描写都有象征之意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以物写人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以山之高大突出苏轼傲岸不屈的精神状态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另外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对照上、下阕所写之景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上阕侧重写行舟中所见之景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下阕则攀缘而上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写山中行走所见所闻所想。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对命运的豁达乐观,与老友的相知相得,对故乡的牵挂眷念。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下阕通过写作者登山所见之景引发所抒之情。“笑挽”可见词人面对坎坷仕途的豁达乐观之意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步携手林间”可见作者与友人之间的情谊深厚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莫上”一句表明作者对友人的劝慰之意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最后三句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通过虚写表达对故乡的牵挂眷念。</a:t>
            </a: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  <a:p>
            <a:pPr eaLnBrk="0" latinLnBrk="1" hangingPunct="0">
              <a:lnSpc>
                <a:spcPct val="150000"/>
              </a:lnSpc>
            </a:pP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三、(2018南通三模)阅读下面这首唐诗,回答下面的问题。(10分)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送人游蜀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马 戴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别离杨柳陌,迢递蜀门行。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若听清猿后,应多白发生。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虹霓侵栈道,雨雪杂江声。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过尽愁人处,烟花是锦城。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1.请分别概括这首诗颔联和颈联的内容。(4分)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2.请简要分析这首诗的尾联与王勃《送杜少府之任蜀川》的尾联在抒情方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式上的不同点。(6分)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449213" y="1260030"/>
          <a:ext cx="10987200" cy="5256583"/>
        </p:xfrm>
        <a:graphic>
          <a:graphicData uri="http://schemas.openxmlformats.org/drawingml/2006/table">
            <a:tbl>
              <a:tblPr/>
              <a:tblGrid>
                <a:gridCol w="936104"/>
                <a:gridCol w="1440160"/>
                <a:gridCol w="7416824"/>
                <a:gridCol w="1194112"/>
              </a:tblGrid>
              <a:tr h="1071156">
                <a:tc rowSpan="6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-1505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抓题材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题材的诗歌表达的情感各不相同,如边塞诗表达的情感一般包括:讴歌边关将士的奉献精神、意欲建功立业的豪情、报效祖国的激情,抨击主降派,讽刺当权者的无能,表现环境的恶劣、塞外生活的艰辛、连年征战的痛苦、思念亲人的悲伤、征士的乡愁和家中妻子的离恨、对统治者穷兵黩武的讽刺等。</a:t>
                      </a:r>
                    </a:p>
                  </a:txBody>
                  <a:tcPr marL="45720" marR="45720"/>
                </a:tc>
                <a:tc rowSpan="9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解题四步走: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在翻译的基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础上整体把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握诗歌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在理解内容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的基础上切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分层次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从显和隐两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个方面把握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情感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明确情感,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并结合诗句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概括分析</a:t>
                      </a:r>
                    </a:p>
                  </a:txBody>
                  <a:tcPr marL="45720" marR="45720" anchor="ctr"/>
                </a:tc>
              </a:tr>
              <a:tr h="340045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     抓情语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关注诗词中暗示作者情感的词语和直抒胸臆的句子。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40045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     抓隐语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标题、序言、注释、作者生活的朝代等。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51335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     抓景物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明丽绚烂的景色一般表现一种愉悦的心态,而色彩暗淡的景物往往表达伤感之意。当然也有特例,作者以悲景写乐情或以乐景写悲情,这种情况要结合诗作具体内容另当别论。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59508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     抓行为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诗中人物的行为举止是其内心情绪的反映,而作者有意选取人物的行为举止或事情入诗,肯定与表情达意密切相关。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40045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    </a:t>
                      </a:r>
                      <a:r>
                        <a:rPr lang="zh-CN" altLang="en-US" sz="1200" kern="0" spc="176" baseline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  <a:r>
                        <a:rPr lang="zh-CN" altLang="en-US" sz="1200" kern="0" spc="176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抓典故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用典,作者自然要表明自己或褒或贬、或伤或讽的态度,于是可以从中窥探作者的感情基调。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40045">
                <a:tc row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endParaRPr lang="zh-CN" altLang="en-US" sz="1200" kern="0" spc="-1505" dirty="0" smtClean="0">
                        <a:solidFill>
                          <a:srgbClr val="000000"/>
                        </a:solidFill>
                        <a:latin typeface="Times New Roman" pitchFamily="65" charset="-122"/>
                        <a:ea typeface="宋体" pitchFamily="65" charset="-122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          外在因素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外在的环境主要有时令变化、社会治乱等。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06451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       作者自身因素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作者自身因素主要指身体状况、人生遭遇(或贬谪,或离合)和理想抱负等。</a:t>
                      </a:r>
                    </a:p>
                  </a:txBody>
                  <a:tcPr marL="45720" marR="45720" anchor="ctr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66462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注意三性</a:t>
                      </a:r>
                    </a:p>
                  </a:txBody>
                  <a:tcPr marL="45720" marR="45720" anchor="ctr"/>
                </a:tc>
                <a:tc gridSpan="2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丰富性、隐藏性、复杂性。</a:t>
                      </a: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9253" y="2124125"/>
            <a:ext cx="263805" cy="1881808"/>
          </a:xfrm>
          <a:prstGeom prst="rect">
            <a:avLst/>
          </a:prstGeom>
        </p:spPr>
      </p:pic>
      <p:pic>
        <p:nvPicPr>
          <p:cNvPr id="10" name="图片 10" descr="textimage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09253" y="4788421"/>
            <a:ext cx="272872" cy="1296144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7205" y="611957"/>
            <a:ext cx="24098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286477" cy="54373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颔联写想象中离别后友人改变的容颜,颈联写想象中友人的艰险旅途。(概括的内容要体现诗句描写的特征;只翻译或脱离内容答情感等,不得分)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颔联写别后的情景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清猿哀啼让人产生愁思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白发渐多表明容颜衰老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句属于想象之景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由此概括为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想象离别后友人因愁思而容颜改变。颈联写沿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途雨雪侵袭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一路艰难险阻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由此概括为想象友人此去的艰险旅途。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送人游蜀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间接抒情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借景抒情、以景结情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):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通过想象锦城美</a:t>
            </a:r>
            <a:endParaRPr lang="en-US" altLang="zh-CN" sz="2800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好的春景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劝慰友人不要因别离和路途遥远、艰险而悲愁。</a:t>
            </a:r>
            <a:r>
              <a:rPr lang="en-US" altLang="zh-CN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8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送杜少府之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98445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400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任蜀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川》直接抒情(直抒胸臆):用“无为在歧路,儿女共沾巾”,直接劝慰友人不要因为分别而忧伤。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196133"/>
            <a:ext cx="11017224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对于抒情方式要概念清晰,分直接抒情和间接抒情两大类。《送人游蜀》的尾联写经过一路的艰难险阻之后,愁绪过后,想象到达锦城(今为成都)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后,满眼春色,风光秀丽,以此来劝慰友人不要悲愁;《送杜少府之任蜀川》的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尾联则是直接抒情(题干中暗示分析不同点),劝告友人不要因为分别在即,而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像小儿女一般满眼泪花、哭哭啼啼的,由此劝慰友人不要因分别而忧伤。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四、(2018扬州一中考前模拟)阅读下面这首唐诗,完成问题。(10分)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送黎六郎赴阳翟少府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韦应物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试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吏向嵩阳,春山踯躅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芳。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腰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垂新绶色,衣满旧芸香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乔树别时绿,客程关外长。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只应传善政,日夕慰高堂。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    ①踯躅:杜鹃花的别名,又名映山红。②芸香:书香。芸草香味能杀死书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虫,读书人就把其夹在书中,时间久了书也有了这种味道。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1.请简析首联的作用。(4分)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2.这首诗抒发了作者怎样的思想感情?试结合具体诗句简要分析。(6分)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①交代送别黎郎的原因。②点明黎郎赴任时的季节。③以漫山遍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野开放杜鹃花这一乐景衬托黎郎赴任时的喜悦之情。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解答此类题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一般从内容和结构两个方面作答。如果是写景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要指出写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了什么景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表达了什么情感。本诗首联“试吏向嵩阳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春山踯躅芳”中首句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“试吏向嵩阳”点题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其中“试吏”交代送别的原因。“春山踯躅芳”点明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了送别黎郎的季节在春天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点明黎郎赴任时的季节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踯躅芳”写黎郎赴任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时漫山遍野开放着杜鹃花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这是用春花漫山遍野的乐景来衬托黎郎赴任时的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喜悦之情。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61764" y="664915"/>
            <a:ext cx="11636721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对朋友的祝贺与赞美之情,如“腰垂新绶色”写朋友新官赴任,字里行间透露出欣慰之意。②对朋友的依依惜别和关怀之情,如“客程关外长”表现出对朋友赴任路途遥远的牵挂之意。③对朋友为官一任、造福一方的勉励之情,尾联写希望朋友有好的政绩,表明了作者的希望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1764" y="2969160"/>
            <a:ext cx="11665295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赏析诗歌的情感,可以从分析诗歌内容入手,根据具体内容分析其表达的情感。这首诗是作者送朋友黎六郎赴阳翟少府做官时所写的一首送别诗。因为是送别诗,所以应有惜别和关怀之情;又因为是送朋友去做官,所以应有对朋友的祝贺和勉励之意。如“腰垂新绶色”写朋友新官赴任,字里行间透露出欣慰之意;“客程关外长”包含着对朋友赴任路途遥远的牵挂之意;尾联“只应传善政,日夕慰高堂”是希望朋友有好的政绩,用来安慰父母,表明了诗人对朋友此去为官的希望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五、(2018淮海中学调研测试)阅读下面一首唐诗,然后回答问题。(10分)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汉江临泛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 维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楚塞三湘接,荆门九派通。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江流天地外,山色有无中。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郡邑浮前浦,波澜动远空。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襄阳好风日,留醉与山翁。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1.诗的颔联写出了景物怎样的特点?(2分)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2.颈联中哪两个词用得极妙?找出来并简析。(4分)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3.从整首诗看,作者表达了怎样的思想感情?(4分)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0926437" cy="3788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颔联写出了江水的流长邈远和两岸青山迷迷蒙蒙、时隐时现的特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</a:rPr>
              <a:t>解析</a:t>
            </a:r>
            <a:r>
              <a:rPr lang="zh-CN" altLang="zh-CN" sz="2800" dirty="0" smtClean="0">
                <a:solidFill>
                  <a:srgbClr val="FF0000"/>
                </a:solidFill>
              </a:rPr>
              <a:t>　汉江滔滔远去,好像一直涌流到天地之外去了,两岸重重青山,迷迷蒙蒙,时隐时现,若有若无。前句写出江水的流长邈远,后句又以苍茫山色烘托出江势的浩瀚空阔。“天地外”“有无中”,又为诗歌平添了一种迷茫、玄远、无可穷尽的意境。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“浮”和“动”。“浮”表面上写城郭在水面上飘动,实言所乘之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舟上下波动;“动”表面上写天空在摇荡,实言波涛汹涌,浪拍云天。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“浮”“动”两个动词用得极妙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使诗人笔下之景活起来了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诗也随之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飘逸起来了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同时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诗人的一种泛舟江上的怡然自得的心态和江水磅礴的气势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也从中表现了出来。诗人描绘的景象是泛舟所见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舟中人产生了一种动荡的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错觉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这种错觉也正好符合诗句中对汉水的描写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所以这两个词用得极其恰当。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92345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一、(2018搬经中学学情调研六)阅读下面这首宋词,完成问题。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水调歌头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叶梦得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秋色渐将晚,霜信报黄花。小窗低户深映,微路绕攲斜。为问山翁何事,坐看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流年轻度,拚却鬓双华。徙倚望沧海,天净水明霞。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念平昔,空飘荡,遍天涯。归来三径重扫,松竹本吾家。却恨悲风时起,冉冉云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间新雁,边马怨胡笳。谁似东山老,谈笑静胡沙!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932294"/>
            <a:ext cx="23431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5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表达了作者对襄阳风物的热爱之情及其积极乐观的情绪。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21221" y="1476053"/>
            <a:ext cx="11340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诗人要与山简共谋一醉,流露出对襄阳风物的热爱之情。此情也融合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在前面的景色描绘之中,充满了积极乐观的情绪。尾联诗人直抒胸臆,表达了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留恋山水的志趣。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6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提分攻略二　精准判断,细析效果,突破艺术技巧题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1620069"/>
            <a:ext cx="24193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表格 2"/>
          <p:cNvGraphicFramePr>
            <a:graphicFrameLocks noGrp="1"/>
          </p:cNvGraphicFramePr>
          <p:nvPr/>
        </p:nvGraphicFramePr>
        <p:xfrm>
          <a:off x="540000" y="2196133"/>
          <a:ext cx="9766400" cy="2952328"/>
        </p:xfrm>
        <a:graphic>
          <a:graphicData uri="http://schemas.openxmlformats.org/drawingml/2006/table">
            <a:tbl>
              <a:tblPr/>
              <a:tblGrid>
                <a:gridCol w="557285"/>
                <a:gridCol w="3105115"/>
                <a:gridCol w="2441600"/>
                <a:gridCol w="2441600"/>
                <a:gridCol w="1220800"/>
              </a:tblGrid>
              <a:tr h="37332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年份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/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选材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/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题目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/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类型</a:t>
                      </a: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规律总结</a:t>
                      </a:r>
                    </a:p>
                  </a:txBody>
                  <a:tcPr marL="45720" marR="45720"/>
                </a:tc>
              </a:tr>
              <a:tr h="634821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《秋兴》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(陆游)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11.简要赏析尾联的表达效果。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表达技巧</a:t>
                      </a:r>
                    </a:p>
                  </a:txBody>
                  <a:tcPr marL="45720" marR="45720"/>
                </a:tc>
                <a:tc rowSpan="4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①注重对写景艺术的考查。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②指向具体,一般都是考查具体诗句的表达效果。</a:t>
                      </a:r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《八声甘州》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(辛弃疾)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10.本词上阕选取了李广的哪些事迹?这样选材有什么表达效果?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选材特点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《秋日题窦员外崇德里新居》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(刘禹锡)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10.(2)简要赏析颔联、颈联的写景艺术。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写景艺术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58768"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2014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《休暇日访王侍御不遇》(韦应物)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《访隐者不遇成二绝(其二)》(李商隐)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10.(3)请分别赏析两首诗结句的表达效果。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表达技巧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476064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1.审题不准,明明是要答写景艺术的却答成了抒情方式。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2.对相关术语的概念理解模糊,对所用的技巧判断不准确。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3.具体赏析时机械套用,牵强附会地答出表达效果。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4.要点不全,只答手法,不说效果;或只答效果,不讲手法。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5.脱离情感主旨,空泛分析效果。</a:t>
            </a:r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1116013"/>
            <a:ext cx="23907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737245" y="1476053"/>
          <a:ext cx="10987200" cy="4572000"/>
        </p:xfrm>
        <a:graphic>
          <a:graphicData uri="http://schemas.openxmlformats.org/drawingml/2006/table">
            <a:tbl>
              <a:tblPr/>
              <a:tblGrid>
                <a:gridCol w="773309"/>
                <a:gridCol w="1080120"/>
                <a:gridCol w="6386971"/>
                <a:gridCol w="2746800"/>
              </a:tblGrid>
              <a:tr h="720109">
                <a:tc rowSpan="5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五个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角度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判断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技巧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写作对象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如果写作对象是景物,则要考虑景物描写的角度与手法;如果是事物,则要考虑正面描写、侧面描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写、烘托映衬等手法;如果是人物,则要考虑写人的手法(如语言、神态、心理、细节等);如果是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兼而有之,则要从它们之间的关系上判断。</a:t>
                      </a:r>
                    </a:p>
                  </a:txBody>
                  <a:tcPr marL="45720" marR="45720"/>
                </a:tc>
                <a:tc rowSpan="8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解题三步走: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明手法,准确指出用了何种手法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析运用,结合相关诗句分析这种手法的具体运用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　↓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点效果,点明诗歌运用该手法的好处,这种手法表</a:t>
                      </a:r>
                      <a:r>
                        <a:rPr sz="1200"/>
                        <a:t/>
                      </a:r>
                      <a:br>
                        <a:rPr sz="120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达了诗人怎样的情感</a:t>
                      </a:r>
                    </a:p>
                  </a:txBody>
                  <a:tcPr marL="45720" marR="45720"/>
                </a:tc>
              </a:tr>
              <a:tr h="121048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相互关系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景与情、物与志、别人与自己等,另有虚与实、正与反、主与次、动与静等。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454512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语言层次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语言层级单位不同,判断技巧便不同。如是词、句、联,优先从修辞手法考虑;如是片(几联)、篇,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则优先从表现手法考虑;若是两句(一联),判断不可只看一句,而要两句合成一个整体看。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473352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篇中位置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这一技巧多为结构技巧,如放在开头,技巧多为铺垫,中间则多为过渡、照应,结尾多为直抒胸臆或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以景结情。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577496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手法特征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如借景抒情,表现语言中总少不了景物描写;想象、虚写总有“想”“念”“忆”“梦”等词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语;对比,总有两个相对的内容存在;视听结合,总是要有声音描写等。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41651">
                <a:tc rowSpan="3"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三个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紧扣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赏析</a:t>
                      </a:r>
                    </a:p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效果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紧扣表达目的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所有的艺术技巧都是为表达目的服务的,“艺术技巧+表达目的”就等于表达效果。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紧扣位置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所赏析的语言片段在篇中的位置不同,其作用甚至手法就有所不同。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127671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紧扣技巧本身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不同的艺术技巧有着不同的表达效果。如比喻、拟人重在生动形象,借景抒情使情感抒发委</a:t>
                      </a:r>
                      <a:r>
                        <a:rPr sz="1200" dirty="0"/>
                        <a:t/>
                      </a:r>
                      <a:br>
                        <a:rPr sz="1200" dirty="0"/>
                      </a:br>
                      <a:r>
                        <a:rPr lang="zh-CN" altLang="en-US" sz="1200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婉含蓄,反衬、对比达到突出强调之效果。</a:t>
                      </a:r>
                    </a:p>
                  </a:txBody>
                  <a:tcPr marL="45720" marR="45720"/>
                </a:tc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237" y="899989"/>
            <a:ext cx="240982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一、(2018姜堰中学期中)阅读下面这首宋词,回答下面的问题。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木兰花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晏 殊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燕鸿过后莺归去,细算浮生千万绪。长于春梦几多时?散似秋云无觅处。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闻琴解佩神仙侣,挽断罗衣留不住。劝君莫作独醒人,烂醉花间应有数。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此词为晏殊被罢相后所作。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1.简析首句“燕鸿过后莺归去”在全词中的作用。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221" y="539949"/>
            <a:ext cx="23431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2.“长于春梦几多时?散似秋云无觅处”两句在表达技巧上有何特点?请简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鸿雁、春燕飞去,黄莺也归去了。交代了时令,即暮春时节,写出了春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光消逝的情景;表达了词人对春光易逝的感伤,奠定了全词的情感基调;引起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下文的议论和抒情。(答出两点即可)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要想明确首句的作用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可从内容和结构两个方面来思考。内容上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春燕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等相继飞走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春光消逝之景呈现在眼前。结构上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渲染气氛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奠定全词的情感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基调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为下文的议论和情感抒发做铺垫。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运用了比喻的修辞手法,莺歌燕舞的春景像梦幻一般,没过几时,便如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同秋云那样散去,再也难以寻觅到影踪。运用了对比的修辞手法,春梦之聚,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与现实之散形成对比,人的聚难散易与秋云的留、逝相对照。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0000" y="2628181"/>
            <a:ext cx="11340000" cy="2338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莺歌燕舞的春景像梦幻一般,瞬间即逝,如同秋云那样散去,使用了比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喻的修辞手法。作者此处写的是对于人生的思考,他把美好的年华、爱情与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春梦的长短相比较,把人的聚难散易与秋云的留、逝相对照,内涵广阔,感慨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深沉。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二、(2018扬州中学阶段检测)阅读下面的诗歌,回答问题。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梦　回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林景熙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梦回荒馆月笼秋,何处砧声唤客愁。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深夜无风莲叶响,水寒更有未眠鸥。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①梦回:梦醒。②林景熙:号霁山,宋末诗人。有气节,宋亡不仕。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赏析本诗最后两句的表达技巧。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862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5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①最后两句采用动静结合的手法,以深夜中的寂静与莲叶的响动声相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衬,以寒冷清寂的水面与未休息的鸥的骚扰相衬,充分刻画出当时冷寂凄凉的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气氛。②衬托手法,用“未眠鸥”来衬托作者辗转反侧、长夜难眠的愁苦,渲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染了凄凉的氛围,含蓄而深沉地表达了作者的悲苦之情。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3492277"/>
            <a:ext cx="11340000" cy="17368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一动一静,形成对比。“无风”是静,“莲叶响”是动。“水寒”之下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的“未眠鸥”,衬托出未眠的还有人。一联诗句中可能多种手法并用,注意要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点是否答全。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]   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靖康二年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金兵攻下汴京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徽、钦二帝被掳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叶梦得随宋高宗南渡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深得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高宗器重。后高宗向金求和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梦得被调离前线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于是上疏告老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退居湖州。此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词即作于其告老之后。攲(qī)斜:倾斜,歪斜。拚:此处为割舍之辞,亦为甘愿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之辞。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根据下阕,概括作者表达了哪些复杂的情感。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610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三、(2018第一次全国大联考江苏卷)阅读下面这首唐诗,回答下面的问题。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早　蝉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白居易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六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月初七日,江头蝉始鸣。石楠深叶里,薄暮两三声。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一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催衰鬓色,再动故园情。西风殊未起,秋思先秋生。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忆昔在东掖,宫槐花下听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朝无限思,云树绕湓城!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“西风殊未起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秋思先秋生”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诗人在诗中都运用了哪些方式来表达情感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请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结合诗句简要分析。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755973"/>
            <a:ext cx="11340000" cy="22570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ts val="436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①触景生情。江边的蝉鸣之声触动了作者对故园的思念之情,引发了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作者岁月催人老的感伤。②虚实相衬(今昔对比)。往昔在东掖槐花之下听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蝉,今朝却是在湓江僻处听蝉,今昔对比,表达被贬离朝的愁闷之情。③直抒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胸臆。“今朝无限思”,直接抒发诗人的思乡之情。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916213"/>
            <a:ext cx="11340000" cy="3252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328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本题考查诗歌的表达技巧,考生可以抓住诗歌中的意象、活动以及情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感词等来分析。如“一催衰鬓色,再动故园情”,这是听到早蝉鸣叫时的感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受,“衰鬓色”“故园情”是听到蝉声而产生的,这是触景生情;又如“今朝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无限思”,这是直接表达情感;再如“忆昔在东掖,宫槐花下听。今朝无限思,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云树绕湓城”,“忆”说明此处是回忆的内容,“云树绕湓城”又回归现实,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今昔对比之中失意之情油然而生。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91675" y="755973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四、(2018南京、盐城一模)阅读下面这首宋诗,然后回答问题。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寄上叔父夷仲三首(其三)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黄庭坚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关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寒塞雪欲嗣音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,燕雁拂天河鲤沈。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百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书不如一见面,几日归来两慰心。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弓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刀陌上望行色,儿女灯前语夜深。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更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怀父子东归得,手种江头柳十寻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①嗣音:传递信息。②《世说新语》记载,桓温北征,经金城,见年轻时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所种之柳皆已十围,慨然曰:“木犹如此,人何以堪!”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后两联多用虚笔,请简要分析。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1203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后两联诗人运用虚笔,想象自己回到家乡,与家人共享天伦之乐、田园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之美。既表现了自己对于现实困境的无奈,又构想了未来生活的美好愿景。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340149"/>
            <a:ext cx="11340000" cy="35423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题干已点明手法为虚写,所以应侧重于表达效果的分析。“弓刀陌上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望行色”一句,诗人站在塞外的道路上,见行色匆匆归去的人们,联想到自己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归乡之后的情景,想要与儿女们欢聚一堂,秉烛夜话。尾联用一个“更”字,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加深了诗人欲与叔父东归而去的渴慕与期盼。结合注释,可知尾联化用《世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说新语》中的典故,表达了诗人离乡之远及时间之久,颇有“少小离家老大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回”之感。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五、(2017无锡一模)阅读下面这首明诗,回答问题。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秋发庾岭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汤显祖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枫叶沾秋影,凉蝉隐夕晖。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梧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云初暗霭,花露欲霏微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岭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色随行棹,江光满客衣。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徘徊今夜月,孤鹊正南飞。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①万历十九年,汤显祖触怒权贵,被贬为徐闻典史,本诗作于赴任途中。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②霏微:迷蒙。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1.请简要分析首联景物描写的作用。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2.本诗的颈联中“随”“满”两个字最有表现力,请简要赏析。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768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通过描写已略带秋色的枫叶、夕阳中沉默的秋蝉等秋天的景物,寓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情于景,点明了时令,烘托出萧瑟凄清的氛围,为全诗奠定了悲怆的感情基调。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枫叶入秋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如火如荼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本来应该是极美丽的景致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但作者却由此感受到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了萧瑟的秋意。蝉饮风餐露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在古人的心目中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是君子清贫自守的象征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如今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它也被阵阵寒意所包围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再也唱不出轻快的歌声。物犹如此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人何以堪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起首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两句便为全诗定下了悲怆的基调。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“随”字写出两岸山色随小舟行进,不断变换色彩的状态;“满”字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写出了水面的粼粼波光与夕阳辉映,洒满了游子的衣襟。两字化静为动,以乐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景衬哀情。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诗人伫立船头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观赏沿途景色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两岸山色随小舟的行进而不断地变换着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色彩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粼粼的波光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在夕阳的照耀下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似乎洒满了游子的衣襟。水光山色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相映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成趣。“随”“满”两字化静为动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以乐景衬托诗人的贬谪之痛。炼字题必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须要结合文句写出其语境意义。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4642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①壮志难酬(英雄空老)的感喟之情;②归隐山水的无奈之情;③无法忘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怀国家安危,时刻惦念抗金战事的矛盾之情(对国家安危、抗金战事的关切之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情);④对朝廷腐朽无能的愤懑之情。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解答此类题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不仅要借助诗词的字词、句和所用意象来分析诗歌的感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情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还要联系作者的写作背景和准确理解所用典故等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进行综合解读。从答题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步骤上来讲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首先要概括出作者的情感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然后结合相关语句进行具体分析。通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读全词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不难理解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文章的写作背景为词人先被高宗重用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后被调离前线而上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名师点睛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所有的艺术技巧都是为表达目的服务的,在具体诗歌中,表达目的包括写景、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状物、造境、写人、叙事、抒情等方面。但在众多目的中,抒情是根本目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的。几乎任何技巧都与抒情有联系,几乎任何表达效果都少不了抒情目的的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分析。如上面第五题的两个题目,第1题分析首联景物描写的作用,落脚点为: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寓情于景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奠定全诗感情基调。第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题考查炼字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字的表现力最终还是表现在</a:t>
            </a:r>
            <a:r>
              <a:rPr lang="zh-CN" altLang="en-US" sz="2800" dirty="0" smtClean="0"/>
              <a:t/>
            </a:r>
            <a:br>
              <a:rPr lang="zh-CN" altLang="en-US" sz="2800" dirty="0" smtClean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传情上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随”“满”二字化静为动</a:t>
            </a:r>
            <a:r>
              <a:rPr lang="en-US" altLang="zh-CN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衬托了作者的哀情。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练后心得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六、(2018无锡期中)阅读下面这首清词,完成相关问题。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蝶恋花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[清]谭献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庭院深深人悄悄。埋怨鹦哥,错报韦郎到。压鬓钗梁金凤小,低头只是闲烦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恼。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花发江南年正少。红袖高楼,争抵还乡好?遮断行人西去道,轻躯愿化车前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草。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1.词的上阕前三句是如何刻画主人公形象的?请简要分析。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2.词的下阕是如何抒发感情的?试简要分析。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404045"/>
            <a:ext cx="11340000" cy="31274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  以环境的幽深烘托女子的孤单寂寞;通过埋怨鹦哥错报信息的行为(心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理)描写她思郎心切。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首句写庭院幽深之景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以景物相衬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二、三句通过心理活动来直接表现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人物的形象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通过埋怨鹦鹉错报信息从而曲折委婉地传达出自己对男子的思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念之情。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899989"/>
            <a:ext cx="11340000" cy="1845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下阕虚写,前三句通过想象男子在江南生活的情景,担心男子留驻江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南,希望他早日回家相聚;后两句是侧面描写,表达对男子的思念心切;想象自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己变成车前草,阻断男子西去道路,表达对爱情的忠贞。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844205"/>
            <a:ext cx="11340000" cy="1845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下阕整体属于虚写,前三句通过想象男子在江南生活的情景,同时以反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问之句侧面表现盼归之切;后两句想象别后之行,以此表达主人公对爱情的忠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贞。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七、(2018南京高淳、淮海中学联考)阅读下面这首宋诗,完成问题。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金陵怀古(其一)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王安石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霸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主孤身取二江,子孙多以百城降。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豪华尽出成功后,逸乐安知与祸双?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东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府旧基留佛刹,《后庭》余唱落船窗。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《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黍离》《麦秀》从来事,且置兴亡近酒缸。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1.请简要分析首联在全诗中的作用。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2.后人评价王安石“冷峻严苛,诗如其人”,即他的诗歌是冷静严肃的,请结合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本诗简要分析。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2301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运用对比手法揭示建都金陵的诸国兴亡相继、创业艰辛难守成的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奇怪历史现象,引发怀古之情;抛出问题,为颔联议论做铺垫。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首联的作用一般有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扣题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总起全诗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在抒情时多用赋、比、兴等手法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引起话题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作为叙事诗的开头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交代起因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等等。作答时可以从内容、技巧和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结构等方面考虑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首联“霸主孤身取二江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子孙多以百城降”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其中“霸主”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和“孤身”两词写出了开国之君白手起家夺取天下的艰辛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子孙多以百城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降”与上句形成对比。首联一开始就拈出了建都金陵的诸国兴亡盛衰相继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的历史现象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揭示了继承者相继灭亡的历史规律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为颔联的议论做铺垫。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683965"/>
            <a:ext cx="11340000" cy="15629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228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①冷静剖析了历朝衰亡的主要原因在于继承者贪图安逸享乐;②认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为因骄奢淫逸而覆亡的朝代都是咎由自取,不必为之惋惜悲伤;③站在历史高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度,洞察朝代盛衰的必然性,客观揭示出一切政权兴亡的规律。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268141"/>
            <a:ext cx="11340000" cy="42559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4228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题干要求结合本诗简要分析王安石诗“冷峻严苛,诗如其人”的特点,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故作答时需围绕“他的诗歌是冷静严肃的”来进行分析。诗首联一开始就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严肃地指出了建都金陵的诸国兴亡盛衰相继的历史现象,次联则冷静点明其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原因:凡是取得二江建都金陵的开国之君,大多都是白手起家,好不容易取得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天下,而其子孙往往轻易地把政权断送。进而又客观地指出这些政权之所以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相继败亡,主要是因为继承者享国以后,日趋奢靡逸乐。王安石站在历史高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度,冷静严肃地揭示了一切政权兴亡的规律,并在三、四两联以丰富的想象和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怀古的诗情述说南朝旧事,以此与上半首相印证。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669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3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疏告老,心怀报国之志却不被重用,心情郁闷,借“坐看流年轻度,拚却鬓双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华”流露出恨时光白白流逝,而自己却一事无成的想法,抒发壮志难酬之感;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“归来三径重扫,松竹本吾家”写自己归隐山水之情,但并非心甘情愿,从前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面“念平昔,空飘荡,遍天涯”可看出。“谁似东山老,谈笑静胡沙”借东晋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谢安谈笑间就扑灭了胡人军马扬起的尘沙表达他无法忘怀国家安危,一方面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ts val="53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归隐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一方面又时刻惦念抗金战事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内心充满了矛盾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还有对朝廷腐朽无能的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悲愤。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八、(2018徐州12月联考)阅读下面这首唐诗,完成后面的问题。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野　望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王 绩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东皋薄暮望,徙倚欲何依。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树树皆秋色,山山唯落晖。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牧人驱犊返,猎马带禽归。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相顾无相识,长歌怀采薇。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王绩,唐代诗人,字无功,号东皋子,时称“斗酒学士”,后弃官归隐而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终。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091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简析颔联和颈联在写景方面的特点。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动静结合,由远而近,颔联写诗人举目远望,山、树一片秋色,在夕阳余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晖中越发显得萧瑟;颈联写牧人与猎马的归来,使静谧的画面活动了起来。这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四句描绘了一幅山林秋晚图,在闲逸、恬淡中,透露出几分忧郁和苦闷。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844205"/>
            <a:ext cx="11340000" cy="29404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解答此题,首先要注意题目的限制:“颔联和颈联”“写景方面”。其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次必须在读懂诗句的基础上进行分析。此诗颔联写远处静止的群山和山上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的树,颈联写近处活动的牧人和猎马,因此是动静结合、由远而近地写景。再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根据诗句中写的是秋景,而秋景大多是表现古代诗人伤感的景色,一个“唯”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字透露出些许忧郁和苦闷。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九、(2018海安中学调研测试四)阅读下面这首唐诗,完成后面的问题。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绵谷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回寄蔡氏昆仲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罗 隐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一年两度锦江游,前值东风后值秋。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芳草有情皆碍马,好云无处不遮楼。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山牵别恨和肠断,水带离声入梦流。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今日因君试回首,淡烟乔木隔绵州。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①锦江在成都南,绵州在成都东北,绵谷在绵州东北。②蔡氏昆仲,是罗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隐游锦江时认识的两兄弟。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1.颔联写景历来为人所称道,《唐宋诗举要》云:“三四写景极佳,而意极沉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郁,是谓神行。”请简要分析。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en-US" altLang="zh-CN" sz="2607" u="sng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2.赏析尾联在全诗中的作用。</a:t>
            </a:r>
            <a:endParaRPr lang="en-US" altLang="zh-CN" sz="2607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814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运用拟人,将人之情感赋予碧草白云。春游锦城时,连绵不尽的芳草,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对自己依依不舍,似乎有意绊着马蹄,不让离去;秋游锦城时,美丽的云彩为了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挽留自己,有意把楼台层层遮掩。连自然之景都尚且有不舍之情,更何况是人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呢?借此强调出告别锦江山水的离愁别恨,表达了对锦江景物的赞美和留恋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之情,寄托了对友人的怀念。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答题时应立足颔联景物描写所运用的手法和所抒发的感情。“芳草”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“好云”写风景之美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表达了对锦江山水的赞美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;“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碍马”“遮楼”暗写离别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运用了拟人手法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移情入物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表达了对锦江山水的留恋以及对友人的怀念。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038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点明思念友人的题旨;以景作结,回头远望锦城,只见远树朦胧,云遮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雾绕,用乔木高耸、淡烟迷茫的画面寄写情思,情韵悠长,余味无穷。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1221" y="2268141"/>
            <a:ext cx="11340000" cy="18450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ts val="5000"/>
              </a:lnSpc>
              <a:spcBef>
                <a:spcPts val="0"/>
              </a:spcBef>
              <a:buNone/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　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本题应结合尾联具体内容分析作答。“今日因君试回首”一句表达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了对友人的怀念,点明了主旨;“淡烟乔木隔绵州”写景,“隔”字表达离恨,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“淡烟乔木”以景结情,起到了情意绵远、余味无穷的表达效果。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2128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十、(2017常州一中冲刺)阅读下面的诗,按要求作答。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宿五松山下荀媪家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李 白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我宿五松下,寂寥无所欢。田家秋作苦,邻女夜舂寒。</a:t>
            </a:r>
            <a:endParaRPr lang="zh-CN" altLang="en-US" dirty="0"/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跪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进雕胡</a:t>
            </a:r>
            <a:r>
              <a:rPr lang="zh-CN" altLang="en-US" sz="196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</a:t>
            </a: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饭,月光明素盘。令人惭漂母,三谢不能餐。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[注]　“雕胡”,就是“菰”,俗称茭白,生在水中,秋天结实,叫菰米,可以做饭,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古人当作美餐。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4164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1.尾联使用了什么艺术手法?有什么表达作用?</a:t>
            </a:r>
            <a:endParaRPr lang="zh-CN" altLang="en-US" sz="2800" dirty="0" smtClean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sz="28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2.这首诗的风格与李白的浪漫主义风格是否吻合?请简要说明。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答: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                                                                                                                         </a:t>
            </a:r>
            <a:r>
              <a:rPr lang="zh-CN" altLang="en-US" sz="2607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21221" y="1044005"/>
            <a:ext cx="11340000" cy="2407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1.</a:t>
            </a: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用典。把荀媪比作对韩信有一饭之恩的漂母,表达了作者对她的感</a:t>
            </a:r>
            <a:r>
              <a:rPr dirty="0" smtClean="0">
                <a:solidFill>
                  <a:srgbClr val="FF0000"/>
                </a:solidFill>
              </a:rPr>
              <a:t/>
            </a:r>
            <a:br>
              <a:rPr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激之情。</a:t>
            </a:r>
            <a:endParaRPr lang="en-US" altLang="zh-CN" sz="2607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说到“漂母”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应该很自然地联系到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《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史记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淮阴侯列传</a:t>
            </a:r>
            <a:r>
              <a:rPr lang="en-US" altLang="zh-CN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》,</a:t>
            </a: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也就能够</a:t>
            </a:r>
            <a:r>
              <a:rPr lang="zh-CN" altLang="en-US" sz="2800" dirty="0" smtClean="0">
                <a:solidFill>
                  <a:srgbClr val="FF0000"/>
                </a:solidFill>
              </a:rPr>
              <a:t/>
            </a:r>
            <a:br>
              <a:rPr lang="zh-CN" altLang="en-US" sz="2800" dirty="0" smtClean="0">
                <a:solidFill>
                  <a:srgbClr val="FF0000"/>
                </a:solidFill>
              </a:rPr>
            </a:br>
            <a:r>
              <a:rPr lang="zh-CN" altLang="en-US" sz="2607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明确其手法为用典。“作用”主要是强调典故所寄寓的情感。</a:t>
            </a:r>
            <a:endParaRPr lang="zh-CN" altLang="en-US" sz="2800" dirty="0" smtClean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0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0.xml"/></Relationships>
</file>

<file path=customXml/_rels/item10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1.xml"/></Relationships>
</file>

<file path=customXml/_rels/item10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2.xml"/></Relationships>
</file>

<file path=customXml/_rels/item10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3.xml"/></Relationships>
</file>

<file path=customXml/_rels/item10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4.xml"/></Relationships>
</file>

<file path=customXml/_rels/item10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5.xml"/></Relationships>
</file>

<file path=customXml/_rels/item10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6.xml"/></Relationships>
</file>

<file path=customXml/_rels/item10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7.xml"/></Relationships>
</file>

<file path=customXml/_rels/item10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8.xml"/></Relationships>
</file>

<file path=customXml/_rels/item10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9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0.xml"/></Relationships>
</file>

<file path=customXml/_rels/item1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1.xml"/></Relationships>
</file>

<file path=customXml/_rels/item1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2.xml"/></Relationships>
</file>

<file path=customXml/_rels/item1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3.xml"/></Relationships>
</file>

<file path=customXml/_rels/item1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4.xml"/></Relationships>
</file>

<file path=customXml/_rels/item1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5.xml"/></Relationships>
</file>

<file path=customXml/_rels/item1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6.xml"/></Relationships>
</file>

<file path=customXml/_rels/item1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7.xml"/></Relationships>
</file>

<file path=customXml/_rels/item1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8.xml"/></Relationships>
</file>

<file path=customXml/_rels/item1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9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0.xml"/></Relationships>
</file>

<file path=customXml/_rels/item1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1.xml"/></Relationships>
</file>

<file path=customXml/_rels/item1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2.xml"/></Relationships>
</file>

<file path=customXml/_rels/item1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3.xml"/></Relationships>
</file>

<file path=customXml/_rels/item1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4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_rels/item9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5.xml"/></Relationships>
</file>

<file path=customXml/_rels/item9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6.xml"/></Relationships>
</file>

<file path=customXml/_rels/item9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7.xml"/></Relationships>
</file>

<file path=customXml/_rels/item9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8.xml"/></Relationships>
</file>

<file path=customXml/_rels/item9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6D7A7CB0-E016-4E60-AF24-2F68640AC1FE}">
  <ds:schemaRefs/>
</ds:datastoreItem>
</file>

<file path=customXml/itemProps10.xml><?xml version="1.0" encoding="utf-8"?>
<ds:datastoreItem xmlns:ds="http://schemas.openxmlformats.org/officeDocument/2006/customXml" ds:itemID="{17C6CED4-A710-4423-B985-4FF4BA113F3D}">
  <ds:schemaRefs/>
</ds:datastoreItem>
</file>

<file path=customXml/itemProps100.xml><?xml version="1.0" encoding="utf-8"?>
<ds:datastoreItem xmlns:ds="http://schemas.openxmlformats.org/officeDocument/2006/customXml" ds:itemID="{A9CF4AD8-4C13-424D-A37F-81313B59084A}">
  <ds:schemaRefs/>
</ds:datastoreItem>
</file>

<file path=customXml/itemProps101.xml><?xml version="1.0" encoding="utf-8"?>
<ds:datastoreItem xmlns:ds="http://schemas.openxmlformats.org/officeDocument/2006/customXml" ds:itemID="{298878ED-07B0-4BE1-BE2A-81E7C82035A2}">
  <ds:schemaRefs/>
</ds:datastoreItem>
</file>

<file path=customXml/itemProps102.xml><?xml version="1.0" encoding="utf-8"?>
<ds:datastoreItem xmlns:ds="http://schemas.openxmlformats.org/officeDocument/2006/customXml" ds:itemID="{DB3B5C7C-1A1D-4F84-9400-611A37C4230A}">
  <ds:schemaRefs/>
</ds:datastoreItem>
</file>

<file path=customXml/itemProps103.xml><?xml version="1.0" encoding="utf-8"?>
<ds:datastoreItem xmlns:ds="http://schemas.openxmlformats.org/officeDocument/2006/customXml" ds:itemID="{FE28BBBF-6F29-4517-AE0C-726B1175D4FF}">
  <ds:schemaRefs/>
</ds:datastoreItem>
</file>

<file path=customXml/itemProps104.xml><?xml version="1.0" encoding="utf-8"?>
<ds:datastoreItem xmlns:ds="http://schemas.openxmlformats.org/officeDocument/2006/customXml" ds:itemID="{9D9B3A67-17ED-48E3-8F07-38D6B4A618E9}">
  <ds:schemaRefs/>
</ds:datastoreItem>
</file>

<file path=customXml/itemProps105.xml><?xml version="1.0" encoding="utf-8"?>
<ds:datastoreItem xmlns:ds="http://schemas.openxmlformats.org/officeDocument/2006/customXml" ds:itemID="{E0E720DD-7349-437F-A54E-8D2F7D8C65B3}">
  <ds:schemaRefs/>
</ds:datastoreItem>
</file>

<file path=customXml/itemProps106.xml><?xml version="1.0" encoding="utf-8"?>
<ds:datastoreItem xmlns:ds="http://schemas.openxmlformats.org/officeDocument/2006/customXml" ds:itemID="{68272E05-65EA-43A0-ACE4-8A066E52370B}">
  <ds:schemaRefs/>
</ds:datastoreItem>
</file>

<file path=customXml/itemProps107.xml><?xml version="1.0" encoding="utf-8"?>
<ds:datastoreItem xmlns:ds="http://schemas.openxmlformats.org/officeDocument/2006/customXml" ds:itemID="{EBD64BF6-4713-411B-A099-C24EE002CD13}">
  <ds:schemaRefs/>
</ds:datastoreItem>
</file>

<file path=customXml/itemProps108.xml><?xml version="1.0" encoding="utf-8"?>
<ds:datastoreItem xmlns:ds="http://schemas.openxmlformats.org/officeDocument/2006/customXml" ds:itemID="{FEAF7288-4F1B-4AA4-8D42-CA3FA0CBB967}">
  <ds:schemaRefs/>
</ds:datastoreItem>
</file>

<file path=customXml/itemProps109.xml><?xml version="1.0" encoding="utf-8"?>
<ds:datastoreItem xmlns:ds="http://schemas.openxmlformats.org/officeDocument/2006/customXml" ds:itemID="{431CD967-5DFD-480F-9930-9CDA31E40768}">
  <ds:schemaRefs/>
</ds:datastoreItem>
</file>

<file path=customXml/itemProps11.xml><?xml version="1.0" encoding="utf-8"?>
<ds:datastoreItem xmlns:ds="http://schemas.openxmlformats.org/officeDocument/2006/customXml" ds:itemID="{EE9143C3-77A5-440F-BF09-87D761B94661}">
  <ds:schemaRefs/>
</ds:datastoreItem>
</file>

<file path=customXml/itemProps110.xml><?xml version="1.0" encoding="utf-8"?>
<ds:datastoreItem xmlns:ds="http://schemas.openxmlformats.org/officeDocument/2006/customXml" ds:itemID="{A473439A-5F1E-4254-B0B3-A1C17B8B6BA0}">
  <ds:schemaRefs/>
</ds:datastoreItem>
</file>

<file path=customXml/itemProps111.xml><?xml version="1.0" encoding="utf-8"?>
<ds:datastoreItem xmlns:ds="http://schemas.openxmlformats.org/officeDocument/2006/customXml" ds:itemID="{C980C81E-FB76-484F-9B8C-245D10FBB179}">
  <ds:schemaRefs/>
</ds:datastoreItem>
</file>

<file path=customXml/itemProps112.xml><?xml version="1.0" encoding="utf-8"?>
<ds:datastoreItem xmlns:ds="http://schemas.openxmlformats.org/officeDocument/2006/customXml" ds:itemID="{E46F2BED-AB9B-4CA5-A03B-678B0E8CE7DA}">
  <ds:schemaRefs/>
</ds:datastoreItem>
</file>

<file path=customXml/itemProps113.xml><?xml version="1.0" encoding="utf-8"?>
<ds:datastoreItem xmlns:ds="http://schemas.openxmlformats.org/officeDocument/2006/customXml" ds:itemID="{F159E817-DA6E-479F-AC46-A7E0FC9DE03A}">
  <ds:schemaRefs/>
</ds:datastoreItem>
</file>

<file path=customXml/itemProps114.xml><?xml version="1.0" encoding="utf-8"?>
<ds:datastoreItem xmlns:ds="http://schemas.openxmlformats.org/officeDocument/2006/customXml" ds:itemID="{EDC978F9-5362-4700-8955-64F64F8BC6D0}">
  <ds:schemaRefs/>
</ds:datastoreItem>
</file>

<file path=customXml/itemProps115.xml><?xml version="1.0" encoding="utf-8"?>
<ds:datastoreItem xmlns:ds="http://schemas.openxmlformats.org/officeDocument/2006/customXml" ds:itemID="{8C7828BF-AF2F-4017-8D85-8698ABAEA222}">
  <ds:schemaRefs/>
</ds:datastoreItem>
</file>

<file path=customXml/itemProps116.xml><?xml version="1.0" encoding="utf-8"?>
<ds:datastoreItem xmlns:ds="http://schemas.openxmlformats.org/officeDocument/2006/customXml" ds:itemID="{D40859AF-EF44-4BDC-BD6F-3C9C7A4286BF}">
  <ds:schemaRefs/>
</ds:datastoreItem>
</file>

<file path=customXml/itemProps117.xml><?xml version="1.0" encoding="utf-8"?>
<ds:datastoreItem xmlns:ds="http://schemas.openxmlformats.org/officeDocument/2006/customXml" ds:itemID="{CA6F0F5F-42D5-4BB2-895A-030FE866E84F}">
  <ds:schemaRefs/>
</ds:datastoreItem>
</file>

<file path=customXml/itemProps118.xml><?xml version="1.0" encoding="utf-8"?>
<ds:datastoreItem xmlns:ds="http://schemas.openxmlformats.org/officeDocument/2006/customXml" ds:itemID="{B7F0E13B-F513-4718-B67F-99B835E51ACF}">
  <ds:schemaRefs/>
</ds:datastoreItem>
</file>

<file path=customXml/itemProps119.xml><?xml version="1.0" encoding="utf-8"?>
<ds:datastoreItem xmlns:ds="http://schemas.openxmlformats.org/officeDocument/2006/customXml" ds:itemID="{EBA17215-86B9-4A63-B15C-2B4051D28D41}">
  <ds:schemaRefs/>
</ds:datastoreItem>
</file>

<file path=customXml/itemProps12.xml><?xml version="1.0" encoding="utf-8"?>
<ds:datastoreItem xmlns:ds="http://schemas.openxmlformats.org/officeDocument/2006/customXml" ds:itemID="{4E317025-3945-43AA-8283-2BDA679A88FE}">
  <ds:schemaRefs/>
</ds:datastoreItem>
</file>

<file path=customXml/itemProps120.xml><?xml version="1.0" encoding="utf-8"?>
<ds:datastoreItem xmlns:ds="http://schemas.openxmlformats.org/officeDocument/2006/customXml" ds:itemID="{818CBAE6-4AEF-4C7A-A289-32A22F6F3911}">
  <ds:schemaRefs/>
</ds:datastoreItem>
</file>

<file path=customXml/itemProps121.xml><?xml version="1.0" encoding="utf-8"?>
<ds:datastoreItem xmlns:ds="http://schemas.openxmlformats.org/officeDocument/2006/customXml" ds:itemID="{76F51DD5-13C3-4626-92EE-299DCB2D6DF5}">
  <ds:schemaRefs/>
</ds:datastoreItem>
</file>

<file path=customXml/itemProps122.xml><?xml version="1.0" encoding="utf-8"?>
<ds:datastoreItem xmlns:ds="http://schemas.openxmlformats.org/officeDocument/2006/customXml" ds:itemID="{3B961EED-1757-42E6-983B-6B39F9D125E5}">
  <ds:schemaRefs/>
</ds:datastoreItem>
</file>

<file path=customXml/itemProps123.xml><?xml version="1.0" encoding="utf-8"?>
<ds:datastoreItem xmlns:ds="http://schemas.openxmlformats.org/officeDocument/2006/customXml" ds:itemID="{3D025B93-1EC8-49DD-A270-E25856BD4F21}">
  <ds:schemaRefs/>
</ds:datastoreItem>
</file>

<file path=customXml/itemProps124.xml><?xml version="1.0" encoding="utf-8"?>
<ds:datastoreItem xmlns:ds="http://schemas.openxmlformats.org/officeDocument/2006/customXml" ds:itemID="{8F2162E1-1C01-4B65-8930-0FD9F689B0F1}">
  <ds:schemaRefs/>
</ds:datastoreItem>
</file>

<file path=customXml/itemProps13.xml><?xml version="1.0" encoding="utf-8"?>
<ds:datastoreItem xmlns:ds="http://schemas.openxmlformats.org/officeDocument/2006/customXml" ds:itemID="{BDEADFEB-4B99-4A91-9160-8E1065953911}">
  <ds:schemaRefs/>
</ds:datastoreItem>
</file>

<file path=customXml/itemProps14.xml><?xml version="1.0" encoding="utf-8"?>
<ds:datastoreItem xmlns:ds="http://schemas.openxmlformats.org/officeDocument/2006/customXml" ds:itemID="{3A41B75D-0B45-4DD5-BBDC-BBFEEC4BCE6C}">
  <ds:schemaRefs/>
</ds:datastoreItem>
</file>

<file path=customXml/itemProps15.xml><?xml version="1.0" encoding="utf-8"?>
<ds:datastoreItem xmlns:ds="http://schemas.openxmlformats.org/officeDocument/2006/customXml" ds:itemID="{97564FDF-FC19-4129-868B-D690C3BF35B4}">
  <ds:schemaRefs/>
</ds:datastoreItem>
</file>

<file path=customXml/itemProps16.xml><?xml version="1.0" encoding="utf-8"?>
<ds:datastoreItem xmlns:ds="http://schemas.openxmlformats.org/officeDocument/2006/customXml" ds:itemID="{C2366158-6561-4F53-8064-C403A64F26E0}">
  <ds:schemaRefs/>
</ds:datastoreItem>
</file>

<file path=customXml/itemProps17.xml><?xml version="1.0" encoding="utf-8"?>
<ds:datastoreItem xmlns:ds="http://schemas.openxmlformats.org/officeDocument/2006/customXml" ds:itemID="{DCAA9733-E527-43BA-A99E-D52A30C2ECFB}">
  <ds:schemaRefs/>
</ds:datastoreItem>
</file>

<file path=customXml/itemProps18.xml><?xml version="1.0" encoding="utf-8"?>
<ds:datastoreItem xmlns:ds="http://schemas.openxmlformats.org/officeDocument/2006/customXml" ds:itemID="{C8CA2B02-E7FE-43D4-BA7E-7D163F9AF7C1}">
  <ds:schemaRefs/>
</ds:datastoreItem>
</file>

<file path=customXml/itemProps19.xml><?xml version="1.0" encoding="utf-8"?>
<ds:datastoreItem xmlns:ds="http://schemas.openxmlformats.org/officeDocument/2006/customXml" ds:itemID="{A6FF6F67-6898-46A9-B38B-7A17724E361F}">
  <ds:schemaRefs/>
</ds:datastoreItem>
</file>

<file path=customXml/itemProps2.xml><?xml version="1.0" encoding="utf-8"?>
<ds:datastoreItem xmlns:ds="http://schemas.openxmlformats.org/officeDocument/2006/customXml" ds:itemID="{7F95B67A-C72C-4777-B7E7-E04336494DF8}">
  <ds:schemaRefs/>
</ds:datastoreItem>
</file>

<file path=customXml/itemProps20.xml><?xml version="1.0" encoding="utf-8"?>
<ds:datastoreItem xmlns:ds="http://schemas.openxmlformats.org/officeDocument/2006/customXml" ds:itemID="{7D2FD6C5-1FE4-4CE2-BED1-1AF9F8155F70}">
  <ds:schemaRefs/>
</ds:datastoreItem>
</file>

<file path=customXml/itemProps21.xml><?xml version="1.0" encoding="utf-8"?>
<ds:datastoreItem xmlns:ds="http://schemas.openxmlformats.org/officeDocument/2006/customXml" ds:itemID="{69285819-D7B9-465B-91DB-83D6E84DDF82}">
  <ds:schemaRefs/>
</ds:datastoreItem>
</file>

<file path=customXml/itemProps22.xml><?xml version="1.0" encoding="utf-8"?>
<ds:datastoreItem xmlns:ds="http://schemas.openxmlformats.org/officeDocument/2006/customXml" ds:itemID="{C79E9166-FC0E-4981-84BA-B397C34857BB}">
  <ds:schemaRefs/>
</ds:datastoreItem>
</file>

<file path=customXml/itemProps23.xml><?xml version="1.0" encoding="utf-8"?>
<ds:datastoreItem xmlns:ds="http://schemas.openxmlformats.org/officeDocument/2006/customXml" ds:itemID="{5345B174-3BA9-44D8-B527-295E284E7F94}">
  <ds:schemaRefs/>
</ds:datastoreItem>
</file>

<file path=customXml/itemProps24.xml><?xml version="1.0" encoding="utf-8"?>
<ds:datastoreItem xmlns:ds="http://schemas.openxmlformats.org/officeDocument/2006/customXml" ds:itemID="{D2FFDB7F-09CC-4AA4-9BED-7D7F0844BBF3}">
  <ds:schemaRefs/>
</ds:datastoreItem>
</file>

<file path=customXml/itemProps25.xml><?xml version="1.0" encoding="utf-8"?>
<ds:datastoreItem xmlns:ds="http://schemas.openxmlformats.org/officeDocument/2006/customXml" ds:itemID="{1563B8A4-3CF9-4547-8267-337DC1F8B5C9}">
  <ds:schemaRefs/>
</ds:datastoreItem>
</file>

<file path=customXml/itemProps26.xml><?xml version="1.0" encoding="utf-8"?>
<ds:datastoreItem xmlns:ds="http://schemas.openxmlformats.org/officeDocument/2006/customXml" ds:itemID="{C84370C6-43CC-402D-B1F3-F79C35AB466B}">
  <ds:schemaRefs/>
</ds:datastoreItem>
</file>

<file path=customXml/itemProps27.xml><?xml version="1.0" encoding="utf-8"?>
<ds:datastoreItem xmlns:ds="http://schemas.openxmlformats.org/officeDocument/2006/customXml" ds:itemID="{C0861CEB-8549-4D95-BAE8-72FDEEB4485C}">
  <ds:schemaRefs/>
</ds:datastoreItem>
</file>

<file path=customXml/itemProps28.xml><?xml version="1.0" encoding="utf-8"?>
<ds:datastoreItem xmlns:ds="http://schemas.openxmlformats.org/officeDocument/2006/customXml" ds:itemID="{95E505AC-61FA-4DDB-8A22-F4E0DC95F1EB}">
  <ds:schemaRefs/>
</ds:datastoreItem>
</file>

<file path=customXml/itemProps29.xml><?xml version="1.0" encoding="utf-8"?>
<ds:datastoreItem xmlns:ds="http://schemas.openxmlformats.org/officeDocument/2006/customXml" ds:itemID="{FA261DB2-F969-49C3-916C-6239B3C78512}">
  <ds:schemaRefs/>
</ds:datastoreItem>
</file>

<file path=customXml/itemProps3.xml><?xml version="1.0" encoding="utf-8"?>
<ds:datastoreItem xmlns:ds="http://schemas.openxmlformats.org/officeDocument/2006/customXml" ds:itemID="{F4EFA738-BE92-4D51-A770-CCC7BA6B23F3}">
  <ds:schemaRefs/>
</ds:datastoreItem>
</file>

<file path=customXml/itemProps30.xml><?xml version="1.0" encoding="utf-8"?>
<ds:datastoreItem xmlns:ds="http://schemas.openxmlformats.org/officeDocument/2006/customXml" ds:itemID="{0935328B-36E2-4254-9154-9E9E2A86729F}">
  <ds:schemaRefs/>
</ds:datastoreItem>
</file>

<file path=customXml/itemProps31.xml><?xml version="1.0" encoding="utf-8"?>
<ds:datastoreItem xmlns:ds="http://schemas.openxmlformats.org/officeDocument/2006/customXml" ds:itemID="{09D9868F-D787-4B3C-886E-56D3F15C54CF}">
  <ds:schemaRefs/>
</ds:datastoreItem>
</file>

<file path=customXml/itemProps32.xml><?xml version="1.0" encoding="utf-8"?>
<ds:datastoreItem xmlns:ds="http://schemas.openxmlformats.org/officeDocument/2006/customXml" ds:itemID="{F018BB2E-8FA6-48FC-8644-CEE737639871}">
  <ds:schemaRefs/>
</ds:datastoreItem>
</file>

<file path=customXml/itemProps33.xml><?xml version="1.0" encoding="utf-8"?>
<ds:datastoreItem xmlns:ds="http://schemas.openxmlformats.org/officeDocument/2006/customXml" ds:itemID="{1E56C1B9-7911-441D-8F7B-84832BB02E03}">
  <ds:schemaRefs/>
</ds:datastoreItem>
</file>

<file path=customXml/itemProps34.xml><?xml version="1.0" encoding="utf-8"?>
<ds:datastoreItem xmlns:ds="http://schemas.openxmlformats.org/officeDocument/2006/customXml" ds:itemID="{50F82EE1-2E0F-4B2E-B392-BAB423A49319}">
  <ds:schemaRefs/>
</ds:datastoreItem>
</file>

<file path=customXml/itemProps35.xml><?xml version="1.0" encoding="utf-8"?>
<ds:datastoreItem xmlns:ds="http://schemas.openxmlformats.org/officeDocument/2006/customXml" ds:itemID="{A5C5BE3D-3B8A-41F8-ACE2-75C464BBCC3A}">
  <ds:schemaRefs/>
</ds:datastoreItem>
</file>

<file path=customXml/itemProps36.xml><?xml version="1.0" encoding="utf-8"?>
<ds:datastoreItem xmlns:ds="http://schemas.openxmlformats.org/officeDocument/2006/customXml" ds:itemID="{BAF69203-8A4D-4376-BDDA-A0ED353F42C0}">
  <ds:schemaRefs/>
</ds:datastoreItem>
</file>

<file path=customXml/itemProps37.xml><?xml version="1.0" encoding="utf-8"?>
<ds:datastoreItem xmlns:ds="http://schemas.openxmlformats.org/officeDocument/2006/customXml" ds:itemID="{7EE523EA-D350-4538-ABB3-9E6C5283DBA0}">
  <ds:schemaRefs/>
</ds:datastoreItem>
</file>

<file path=customXml/itemProps38.xml><?xml version="1.0" encoding="utf-8"?>
<ds:datastoreItem xmlns:ds="http://schemas.openxmlformats.org/officeDocument/2006/customXml" ds:itemID="{AA78F22A-B476-474C-96F8-7B889540F8DF}">
  <ds:schemaRefs/>
</ds:datastoreItem>
</file>

<file path=customXml/itemProps39.xml><?xml version="1.0" encoding="utf-8"?>
<ds:datastoreItem xmlns:ds="http://schemas.openxmlformats.org/officeDocument/2006/customXml" ds:itemID="{88D71EBD-2E81-4AAA-AFF4-AF27EEAAAC14}">
  <ds:schemaRefs/>
</ds:datastoreItem>
</file>

<file path=customXml/itemProps4.xml><?xml version="1.0" encoding="utf-8"?>
<ds:datastoreItem xmlns:ds="http://schemas.openxmlformats.org/officeDocument/2006/customXml" ds:itemID="{198BC5D6-15CE-498F-8B63-4866A0A4C0E8}">
  <ds:schemaRefs/>
</ds:datastoreItem>
</file>

<file path=customXml/itemProps40.xml><?xml version="1.0" encoding="utf-8"?>
<ds:datastoreItem xmlns:ds="http://schemas.openxmlformats.org/officeDocument/2006/customXml" ds:itemID="{912875AB-F94E-483B-A38A-446758658B6E}">
  <ds:schemaRefs/>
</ds:datastoreItem>
</file>

<file path=customXml/itemProps41.xml><?xml version="1.0" encoding="utf-8"?>
<ds:datastoreItem xmlns:ds="http://schemas.openxmlformats.org/officeDocument/2006/customXml" ds:itemID="{0F976C70-1734-4CE8-9FDC-D3FB1C8C0F89}">
  <ds:schemaRefs/>
</ds:datastoreItem>
</file>

<file path=customXml/itemProps42.xml><?xml version="1.0" encoding="utf-8"?>
<ds:datastoreItem xmlns:ds="http://schemas.openxmlformats.org/officeDocument/2006/customXml" ds:itemID="{16B3B876-5697-4DDC-8439-E9DC1ECEA86D}">
  <ds:schemaRefs/>
</ds:datastoreItem>
</file>

<file path=customXml/itemProps43.xml><?xml version="1.0" encoding="utf-8"?>
<ds:datastoreItem xmlns:ds="http://schemas.openxmlformats.org/officeDocument/2006/customXml" ds:itemID="{0BD9C9E7-8EDA-407D-B435-979C111358A2}">
  <ds:schemaRefs/>
</ds:datastoreItem>
</file>

<file path=customXml/itemProps44.xml><?xml version="1.0" encoding="utf-8"?>
<ds:datastoreItem xmlns:ds="http://schemas.openxmlformats.org/officeDocument/2006/customXml" ds:itemID="{6F9D43A7-E9C3-4E36-9A4D-4B92CDF533DC}">
  <ds:schemaRefs/>
</ds:datastoreItem>
</file>

<file path=customXml/itemProps45.xml><?xml version="1.0" encoding="utf-8"?>
<ds:datastoreItem xmlns:ds="http://schemas.openxmlformats.org/officeDocument/2006/customXml" ds:itemID="{4800ACBA-EA60-4377-BB2A-628036B8909E}">
  <ds:schemaRefs/>
</ds:datastoreItem>
</file>

<file path=customXml/itemProps46.xml><?xml version="1.0" encoding="utf-8"?>
<ds:datastoreItem xmlns:ds="http://schemas.openxmlformats.org/officeDocument/2006/customXml" ds:itemID="{E6AE7520-974B-451B-9AC9-2C06918B848F}">
  <ds:schemaRefs/>
</ds:datastoreItem>
</file>

<file path=customXml/itemProps47.xml><?xml version="1.0" encoding="utf-8"?>
<ds:datastoreItem xmlns:ds="http://schemas.openxmlformats.org/officeDocument/2006/customXml" ds:itemID="{D199E846-7A19-40FE-BF83-84EFEDA83701}">
  <ds:schemaRefs/>
</ds:datastoreItem>
</file>

<file path=customXml/itemProps48.xml><?xml version="1.0" encoding="utf-8"?>
<ds:datastoreItem xmlns:ds="http://schemas.openxmlformats.org/officeDocument/2006/customXml" ds:itemID="{59FC6F3C-984E-4F26-B3B5-5557B96218BB}">
  <ds:schemaRefs/>
</ds:datastoreItem>
</file>

<file path=customXml/itemProps49.xml><?xml version="1.0" encoding="utf-8"?>
<ds:datastoreItem xmlns:ds="http://schemas.openxmlformats.org/officeDocument/2006/customXml" ds:itemID="{580A47EC-5FC3-49CA-A7B9-3FDD35165C56}">
  <ds:schemaRefs/>
</ds:datastoreItem>
</file>

<file path=customXml/itemProps5.xml><?xml version="1.0" encoding="utf-8"?>
<ds:datastoreItem xmlns:ds="http://schemas.openxmlformats.org/officeDocument/2006/customXml" ds:itemID="{240C3251-1517-4BAF-B932-345342ECCA69}">
  <ds:schemaRefs/>
</ds:datastoreItem>
</file>

<file path=customXml/itemProps50.xml><?xml version="1.0" encoding="utf-8"?>
<ds:datastoreItem xmlns:ds="http://schemas.openxmlformats.org/officeDocument/2006/customXml" ds:itemID="{F2F1B4EF-6F90-459C-B25C-6BB1EABDB7B0}">
  <ds:schemaRefs/>
</ds:datastoreItem>
</file>

<file path=customXml/itemProps51.xml><?xml version="1.0" encoding="utf-8"?>
<ds:datastoreItem xmlns:ds="http://schemas.openxmlformats.org/officeDocument/2006/customXml" ds:itemID="{EFF3F163-A1AC-48AF-A764-C8C020C2163A}">
  <ds:schemaRefs/>
</ds:datastoreItem>
</file>

<file path=customXml/itemProps52.xml><?xml version="1.0" encoding="utf-8"?>
<ds:datastoreItem xmlns:ds="http://schemas.openxmlformats.org/officeDocument/2006/customXml" ds:itemID="{3502050F-F95C-4D64-8314-6EE8E2A4F2B9}">
  <ds:schemaRefs/>
</ds:datastoreItem>
</file>

<file path=customXml/itemProps53.xml><?xml version="1.0" encoding="utf-8"?>
<ds:datastoreItem xmlns:ds="http://schemas.openxmlformats.org/officeDocument/2006/customXml" ds:itemID="{1F8CB5C7-C55D-42FC-B888-577CB3B43515}">
  <ds:schemaRefs/>
</ds:datastoreItem>
</file>

<file path=customXml/itemProps54.xml><?xml version="1.0" encoding="utf-8"?>
<ds:datastoreItem xmlns:ds="http://schemas.openxmlformats.org/officeDocument/2006/customXml" ds:itemID="{14192D69-A947-4955-9583-04F0C4EFEB2D}">
  <ds:schemaRefs/>
</ds:datastoreItem>
</file>

<file path=customXml/itemProps55.xml><?xml version="1.0" encoding="utf-8"?>
<ds:datastoreItem xmlns:ds="http://schemas.openxmlformats.org/officeDocument/2006/customXml" ds:itemID="{40718AE1-BC08-4733-818E-4B49E6AF85E6}">
  <ds:schemaRefs/>
</ds:datastoreItem>
</file>

<file path=customXml/itemProps56.xml><?xml version="1.0" encoding="utf-8"?>
<ds:datastoreItem xmlns:ds="http://schemas.openxmlformats.org/officeDocument/2006/customXml" ds:itemID="{3589FDB2-20C8-4039-8F7F-A5C7F19E4A45}">
  <ds:schemaRefs/>
</ds:datastoreItem>
</file>

<file path=customXml/itemProps57.xml><?xml version="1.0" encoding="utf-8"?>
<ds:datastoreItem xmlns:ds="http://schemas.openxmlformats.org/officeDocument/2006/customXml" ds:itemID="{13177740-2F22-4E4C-9DCD-40EAFC1DBD00}">
  <ds:schemaRefs/>
</ds:datastoreItem>
</file>

<file path=customXml/itemProps58.xml><?xml version="1.0" encoding="utf-8"?>
<ds:datastoreItem xmlns:ds="http://schemas.openxmlformats.org/officeDocument/2006/customXml" ds:itemID="{0762987A-415C-4242-853B-3FBC7A5059BF}">
  <ds:schemaRefs/>
</ds:datastoreItem>
</file>

<file path=customXml/itemProps59.xml><?xml version="1.0" encoding="utf-8"?>
<ds:datastoreItem xmlns:ds="http://schemas.openxmlformats.org/officeDocument/2006/customXml" ds:itemID="{2A5A61BC-3BF8-4256-B517-B847ADE361B2}">
  <ds:schemaRefs/>
</ds:datastoreItem>
</file>

<file path=customXml/itemProps6.xml><?xml version="1.0" encoding="utf-8"?>
<ds:datastoreItem xmlns:ds="http://schemas.openxmlformats.org/officeDocument/2006/customXml" ds:itemID="{8D17B5AF-4B7F-43B9-B2D7-F2F8D4035652}">
  <ds:schemaRefs/>
</ds:datastoreItem>
</file>

<file path=customXml/itemProps60.xml><?xml version="1.0" encoding="utf-8"?>
<ds:datastoreItem xmlns:ds="http://schemas.openxmlformats.org/officeDocument/2006/customXml" ds:itemID="{5FA3CA8B-6179-4EBD-AC9A-145F53B9A74A}">
  <ds:schemaRefs/>
</ds:datastoreItem>
</file>

<file path=customXml/itemProps61.xml><?xml version="1.0" encoding="utf-8"?>
<ds:datastoreItem xmlns:ds="http://schemas.openxmlformats.org/officeDocument/2006/customXml" ds:itemID="{9A269FC0-5782-4C70-B358-5CA018BBF4C6}">
  <ds:schemaRefs/>
</ds:datastoreItem>
</file>

<file path=customXml/itemProps62.xml><?xml version="1.0" encoding="utf-8"?>
<ds:datastoreItem xmlns:ds="http://schemas.openxmlformats.org/officeDocument/2006/customXml" ds:itemID="{EAF31216-BEED-4582-8DDF-04FF2F73C720}">
  <ds:schemaRefs/>
</ds:datastoreItem>
</file>

<file path=customXml/itemProps63.xml><?xml version="1.0" encoding="utf-8"?>
<ds:datastoreItem xmlns:ds="http://schemas.openxmlformats.org/officeDocument/2006/customXml" ds:itemID="{E0B4D573-C898-4055-B6C3-9B4D3C8C29D0}">
  <ds:schemaRefs/>
</ds:datastoreItem>
</file>

<file path=customXml/itemProps64.xml><?xml version="1.0" encoding="utf-8"?>
<ds:datastoreItem xmlns:ds="http://schemas.openxmlformats.org/officeDocument/2006/customXml" ds:itemID="{04BBD1F0-974C-4AB8-9352-E87AA6A251A3}">
  <ds:schemaRefs/>
</ds:datastoreItem>
</file>

<file path=customXml/itemProps65.xml><?xml version="1.0" encoding="utf-8"?>
<ds:datastoreItem xmlns:ds="http://schemas.openxmlformats.org/officeDocument/2006/customXml" ds:itemID="{5B219034-83EE-444A-9A41-74A11E827785}">
  <ds:schemaRefs/>
</ds:datastoreItem>
</file>

<file path=customXml/itemProps66.xml><?xml version="1.0" encoding="utf-8"?>
<ds:datastoreItem xmlns:ds="http://schemas.openxmlformats.org/officeDocument/2006/customXml" ds:itemID="{BDE7E84B-243F-4952-A40D-E18C0D712C3B}">
  <ds:schemaRefs/>
</ds:datastoreItem>
</file>

<file path=customXml/itemProps67.xml><?xml version="1.0" encoding="utf-8"?>
<ds:datastoreItem xmlns:ds="http://schemas.openxmlformats.org/officeDocument/2006/customXml" ds:itemID="{3E8C089E-A859-40C2-B2C7-ED9B2F5BE5E8}">
  <ds:schemaRefs/>
</ds:datastoreItem>
</file>

<file path=customXml/itemProps68.xml><?xml version="1.0" encoding="utf-8"?>
<ds:datastoreItem xmlns:ds="http://schemas.openxmlformats.org/officeDocument/2006/customXml" ds:itemID="{804EC36C-7023-45A5-B07F-FA7216CAB60F}">
  <ds:schemaRefs/>
</ds:datastoreItem>
</file>

<file path=customXml/itemProps69.xml><?xml version="1.0" encoding="utf-8"?>
<ds:datastoreItem xmlns:ds="http://schemas.openxmlformats.org/officeDocument/2006/customXml" ds:itemID="{1B4CA393-3ADB-4CF8-AABB-9B1692CD6AD6}">
  <ds:schemaRefs/>
</ds:datastoreItem>
</file>

<file path=customXml/itemProps7.xml><?xml version="1.0" encoding="utf-8"?>
<ds:datastoreItem xmlns:ds="http://schemas.openxmlformats.org/officeDocument/2006/customXml" ds:itemID="{137D926A-1122-4AFB-85A1-959D034DF8D0}">
  <ds:schemaRefs/>
</ds:datastoreItem>
</file>

<file path=customXml/itemProps70.xml><?xml version="1.0" encoding="utf-8"?>
<ds:datastoreItem xmlns:ds="http://schemas.openxmlformats.org/officeDocument/2006/customXml" ds:itemID="{615D4A5F-9910-4E2D-85D8-E83FE622C6F8}">
  <ds:schemaRefs/>
</ds:datastoreItem>
</file>

<file path=customXml/itemProps71.xml><?xml version="1.0" encoding="utf-8"?>
<ds:datastoreItem xmlns:ds="http://schemas.openxmlformats.org/officeDocument/2006/customXml" ds:itemID="{F006A869-FDA4-4A20-BBC6-AA1BF5F8CCA0}">
  <ds:schemaRefs/>
</ds:datastoreItem>
</file>

<file path=customXml/itemProps72.xml><?xml version="1.0" encoding="utf-8"?>
<ds:datastoreItem xmlns:ds="http://schemas.openxmlformats.org/officeDocument/2006/customXml" ds:itemID="{C3FA8916-264D-4970-8A01-BD01A476D534}">
  <ds:schemaRefs/>
</ds:datastoreItem>
</file>

<file path=customXml/itemProps73.xml><?xml version="1.0" encoding="utf-8"?>
<ds:datastoreItem xmlns:ds="http://schemas.openxmlformats.org/officeDocument/2006/customXml" ds:itemID="{A820F507-407E-49AC-BEC3-6AEA6916E786}">
  <ds:schemaRefs/>
</ds:datastoreItem>
</file>

<file path=customXml/itemProps74.xml><?xml version="1.0" encoding="utf-8"?>
<ds:datastoreItem xmlns:ds="http://schemas.openxmlformats.org/officeDocument/2006/customXml" ds:itemID="{E91C679E-C54D-4B35-B55D-1E5584984335}">
  <ds:schemaRefs/>
</ds:datastoreItem>
</file>

<file path=customXml/itemProps75.xml><?xml version="1.0" encoding="utf-8"?>
<ds:datastoreItem xmlns:ds="http://schemas.openxmlformats.org/officeDocument/2006/customXml" ds:itemID="{2325D90F-844B-49BA-A129-E89A49990681}">
  <ds:schemaRefs/>
</ds:datastoreItem>
</file>

<file path=customXml/itemProps76.xml><?xml version="1.0" encoding="utf-8"?>
<ds:datastoreItem xmlns:ds="http://schemas.openxmlformats.org/officeDocument/2006/customXml" ds:itemID="{14610D4C-5A2D-48C9-A7BA-30C2294DA523}">
  <ds:schemaRefs/>
</ds:datastoreItem>
</file>

<file path=customXml/itemProps77.xml><?xml version="1.0" encoding="utf-8"?>
<ds:datastoreItem xmlns:ds="http://schemas.openxmlformats.org/officeDocument/2006/customXml" ds:itemID="{B4D23571-3444-4C8F-8093-092F8415842A}">
  <ds:schemaRefs/>
</ds:datastoreItem>
</file>

<file path=customXml/itemProps78.xml><?xml version="1.0" encoding="utf-8"?>
<ds:datastoreItem xmlns:ds="http://schemas.openxmlformats.org/officeDocument/2006/customXml" ds:itemID="{58CA7560-0753-4C53-8BE4-2E8CCF78DBC7}">
  <ds:schemaRefs/>
</ds:datastoreItem>
</file>

<file path=customXml/itemProps79.xml><?xml version="1.0" encoding="utf-8"?>
<ds:datastoreItem xmlns:ds="http://schemas.openxmlformats.org/officeDocument/2006/customXml" ds:itemID="{AB26236A-0605-47B8-9827-915777F0726A}">
  <ds:schemaRefs/>
</ds:datastoreItem>
</file>

<file path=customXml/itemProps8.xml><?xml version="1.0" encoding="utf-8"?>
<ds:datastoreItem xmlns:ds="http://schemas.openxmlformats.org/officeDocument/2006/customXml" ds:itemID="{CF12ABC8-4BBE-40BF-92DF-48CFB19CF52F}">
  <ds:schemaRefs/>
</ds:datastoreItem>
</file>

<file path=customXml/itemProps80.xml><?xml version="1.0" encoding="utf-8"?>
<ds:datastoreItem xmlns:ds="http://schemas.openxmlformats.org/officeDocument/2006/customXml" ds:itemID="{3DED1F43-6E1E-490C-8335-BC5967495A15}">
  <ds:schemaRefs/>
</ds:datastoreItem>
</file>

<file path=customXml/itemProps81.xml><?xml version="1.0" encoding="utf-8"?>
<ds:datastoreItem xmlns:ds="http://schemas.openxmlformats.org/officeDocument/2006/customXml" ds:itemID="{DF463F61-0234-45EE-98CA-B55CEE7A5413}">
  <ds:schemaRefs/>
</ds:datastoreItem>
</file>

<file path=customXml/itemProps82.xml><?xml version="1.0" encoding="utf-8"?>
<ds:datastoreItem xmlns:ds="http://schemas.openxmlformats.org/officeDocument/2006/customXml" ds:itemID="{1EE251A4-C810-433D-ACF1-2D2FF4F8911C}">
  <ds:schemaRefs/>
</ds:datastoreItem>
</file>

<file path=customXml/itemProps83.xml><?xml version="1.0" encoding="utf-8"?>
<ds:datastoreItem xmlns:ds="http://schemas.openxmlformats.org/officeDocument/2006/customXml" ds:itemID="{3D4C6ACC-DE48-4EFF-B20A-EF9C64CA43A4}">
  <ds:schemaRefs/>
</ds:datastoreItem>
</file>

<file path=customXml/itemProps84.xml><?xml version="1.0" encoding="utf-8"?>
<ds:datastoreItem xmlns:ds="http://schemas.openxmlformats.org/officeDocument/2006/customXml" ds:itemID="{8C994F88-8E40-49F4-8F4F-01AE223D67A7}">
  <ds:schemaRefs/>
</ds:datastoreItem>
</file>

<file path=customXml/itemProps85.xml><?xml version="1.0" encoding="utf-8"?>
<ds:datastoreItem xmlns:ds="http://schemas.openxmlformats.org/officeDocument/2006/customXml" ds:itemID="{FB480024-66EF-4C27-883E-89E6F28FE21D}">
  <ds:schemaRefs/>
</ds:datastoreItem>
</file>

<file path=customXml/itemProps86.xml><?xml version="1.0" encoding="utf-8"?>
<ds:datastoreItem xmlns:ds="http://schemas.openxmlformats.org/officeDocument/2006/customXml" ds:itemID="{7F568573-4989-41C9-A159-AC48D5055C45}">
  <ds:schemaRefs/>
</ds:datastoreItem>
</file>

<file path=customXml/itemProps87.xml><?xml version="1.0" encoding="utf-8"?>
<ds:datastoreItem xmlns:ds="http://schemas.openxmlformats.org/officeDocument/2006/customXml" ds:itemID="{35F8078A-FE7F-41CC-9EDD-1E98A26C0B76}">
  <ds:schemaRefs/>
</ds:datastoreItem>
</file>

<file path=customXml/itemProps88.xml><?xml version="1.0" encoding="utf-8"?>
<ds:datastoreItem xmlns:ds="http://schemas.openxmlformats.org/officeDocument/2006/customXml" ds:itemID="{3555DA30-1C97-4085-8E43-0B3F3573D23D}">
  <ds:schemaRefs/>
</ds:datastoreItem>
</file>

<file path=customXml/itemProps89.xml><?xml version="1.0" encoding="utf-8"?>
<ds:datastoreItem xmlns:ds="http://schemas.openxmlformats.org/officeDocument/2006/customXml" ds:itemID="{B21D94B3-4275-443E-9DDA-9617903D4386}">
  <ds:schemaRefs/>
</ds:datastoreItem>
</file>

<file path=customXml/itemProps9.xml><?xml version="1.0" encoding="utf-8"?>
<ds:datastoreItem xmlns:ds="http://schemas.openxmlformats.org/officeDocument/2006/customXml" ds:itemID="{7D6C66EE-32AD-44CE-AA99-0C63B7D4188F}">
  <ds:schemaRefs/>
</ds:datastoreItem>
</file>

<file path=customXml/itemProps90.xml><?xml version="1.0" encoding="utf-8"?>
<ds:datastoreItem xmlns:ds="http://schemas.openxmlformats.org/officeDocument/2006/customXml" ds:itemID="{087E4D0E-D786-49CE-B52C-D4019B94DAB3}">
  <ds:schemaRefs/>
</ds:datastoreItem>
</file>

<file path=customXml/itemProps91.xml><?xml version="1.0" encoding="utf-8"?>
<ds:datastoreItem xmlns:ds="http://schemas.openxmlformats.org/officeDocument/2006/customXml" ds:itemID="{03DF3C0E-82C6-4D30-8E55-3E62E9C6E9BB}">
  <ds:schemaRefs/>
</ds:datastoreItem>
</file>

<file path=customXml/itemProps92.xml><?xml version="1.0" encoding="utf-8"?>
<ds:datastoreItem xmlns:ds="http://schemas.openxmlformats.org/officeDocument/2006/customXml" ds:itemID="{33AA4AC6-DB46-43C5-8042-2F5B8A653E09}">
  <ds:schemaRefs/>
</ds:datastoreItem>
</file>

<file path=customXml/itemProps93.xml><?xml version="1.0" encoding="utf-8"?>
<ds:datastoreItem xmlns:ds="http://schemas.openxmlformats.org/officeDocument/2006/customXml" ds:itemID="{0CAFA2BC-9850-457B-82FF-0E756163834B}">
  <ds:schemaRefs/>
</ds:datastoreItem>
</file>

<file path=customXml/itemProps94.xml><?xml version="1.0" encoding="utf-8"?>
<ds:datastoreItem xmlns:ds="http://schemas.openxmlformats.org/officeDocument/2006/customXml" ds:itemID="{AE460603-9AD6-4E9A-985A-14BAEC238CFB}">
  <ds:schemaRefs/>
</ds:datastoreItem>
</file>

<file path=customXml/itemProps95.xml><?xml version="1.0" encoding="utf-8"?>
<ds:datastoreItem xmlns:ds="http://schemas.openxmlformats.org/officeDocument/2006/customXml" ds:itemID="{9A57D1C3-473B-4D0F-BD33-E015A944EC93}">
  <ds:schemaRefs/>
</ds:datastoreItem>
</file>

<file path=customXml/itemProps96.xml><?xml version="1.0" encoding="utf-8"?>
<ds:datastoreItem xmlns:ds="http://schemas.openxmlformats.org/officeDocument/2006/customXml" ds:itemID="{14FEECC6-29FB-4DB1-94A4-87C06DE530AB}">
  <ds:schemaRefs/>
</ds:datastoreItem>
</file>

<file path=customXml/itemProps97.xml><?xml version="1.0" encoding="utf-8"?>
<ds:datastoreItem xmlns:ds="http://schemas.openxmlformats.org/officeDocument/2006/customXml" ds:itemID="{44674ADD-A24F-46BE-BC22-DACD326C9259}">
  <ds:schemaRefs/>
</ds:datastoreItem>
</file>

<file path=customXml/itemProps98.xml><?xml version="1.0" encoding="utf-8"?>
<ds:datastoreItem xmlns:ds="http://schemas.openxmlformats.org/officeDocument/2006/customXml" ds:itemID="{E72DE68B-25CE-4968-B24E-2D6515F77D2C}">
  <ds:schemaRefs/>
</ds:datastoreItem>
</file>

<file path=customXml/itemProps99.xml><?xml version="1.0" encoding="utf-8"?>
<ds:datastoreItem xmlns:ds="http://schemas.openxmlformats.org/officeDocument/2006/customXml" ds:itemID="{4BCBE56C-BFB5-46CF-B948-C4D5CD4FB024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210</TotalTime>
  <Words>5628</Words>
  <Application>Microsoft Office PowerPoint</Application>
  <PresentationFormat>自定义</PresentationFormat>
  <Paragraphs>681</Paragraphs>
  <Slides>123</Slides>
  <Notes>123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123</vt:i4>
      </vt:variant>
    </vt:vector>
  </HeadingPairs>
  <TitlesOfParts>
    <vt:vector size="124" baseType="lpstr">
      <vt:lpstr>化学主题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208</cp:revision>
  <dcterms:modified xsi:type="dcterms:W3CDTF">2018-11-20T09:32:02Z</dcterms:modified>
</cp:coreProperties>
</file>