
<file path=[Content_Types].xml><?xml version="1.0" encoding="utf-8"?>
<Types xmlns="http://schemas.openxmlformats.org/package/2006/content-types">
  <Default Extension="vml" ContentType="application/vnd.openxmlformats-officedocument.vmlDrawing"/>
  <Default Extension="doc" ContentType="application/msword"/>
  <Default Extension="wav" ContentType="audio/x-wav"/>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5" r:id="rId3"/>
  </p:sldMasterIdLst>
  <p:notesMasterIdLst>
    <p:notesMasterId r:id="rId5"/>
  </p:notesMasterIdLst>
  <p:handoutMasterIdLst>
    <p:handoutMasterId r:id="rId32"/>
  </p:handoutMasterIdLst>
  <p:sldIdLst>
    <p:sldId id="256" r:id="rId4"/>
    <p:sldId id="257" r:id="rId6"/>
    <p:sldId id="258" r:id="rId7"/>
    <p:sldId id="279" r:id="rId8"/>
    <p:sldId id="259" r:id="rId9"/>
    <p:sldId id="260" r:id="rId10"/>
    <p:sldId id="261" r:id="rId11"/>
    <p:sldId id="262" r:id="rId12"/>
    <p:sldId id="263" r:id="rId13"/>
    <p:sldId id="266" r:id="rId14"/>
    <p:sldId id="265" r:id="rId15"/>
    <p:sldId id="264" r:id="rId16"/>
    <p:sldId id="267" r:id="rId17"/>
    <p:sldId id="268" r:id="rId18"/>
    <p:sldId id="283" r:id="rId19"/>
    <p:sldId id="284" r:id="rId20"/>
    <p:sldId id="286" r:id="rId21"/>
    <p:sldId id="269" r:id="rId22"/>
    <p:sldId id="276" r:id="rId23"/>
    <p:sldId id="270" r:id="rId24"/>
    <p:sldId id="282" r:id="rId25"/>
    <p:sldId id="271" r:id="rId26"/>
    <p:sldId id="272" r:id="rId27"/>
    <p:sldId id="273" r:id="rId28"/>
    <p:sldId id="281" r:id="rId29"/>
    <p:sldId id="274" r:id="rId30"/>
    <p:sldId id="275" r:id="rId31"/>
  </p:sldIdLst>
  <p:sldSz cx="12192000" cy="6858000"/>
  <p:notesSz cx="9144000" cy="6858000"/>
  <p:custDataLst>
    <p:tags r:id="rId3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郑 坚濠" initials="郑"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4" autoAdjust="0"/>
    <p:restoredTop sz="94649" autoAdjust="0"/>
  </p:normalViewPr>
  <p:slideViewPr>
    <p:cSldViewPr>
      <p:cViewPr varScale="1">
        <p:scale>
          <a:sx n="67" d="100"/>
          <a:sy n="67" d="100"/>
        </p:scale>
        <p:origin x="-828" y="-96"/>
      </p:cViewPr>
      <p:guideLst>
        <p:guide orient="horz" pos="2160"/>
        <p:guide pos="3840"/>
      </p:guideLst>
    </p:cSldViewPr>
  </p:slideViewPr>
  <p:outlineViewPr>
    <p:cViewPr>
      <p:scale>
        <a:sx n="33" d="100"/>
        <a:sy n="33" d="100"/>
      </p:scale>
      <p:origin x="0" y="1098"/>
    </p:cViewPr>
  </p:outlineViewPr>
  <p:notesTextViewPr>
    <p:cViewPr>
      <p:scale>
        <a:sx n="1" d="1"/>
        <a:sy n="1" d="1"/>
      </p:scale>
      <p:origin x="0" y="0"/>
    </p:cViewPr>
  </p:notesTextViewPr>
  <p:notesViewPr>
    <p:cSldViewPr>
      <p:cViewPr varScale="1">
        <p:scale>
          <a:sx n="54" d="100"/>
          <a:sy n="54" d="100"/>
        </p:scale>
        <p:origin x="-2868" y="-84"/>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7" Type="http://schemas.openxmlformats.org/officeDocument/2006/relationships/tags" Target="tags/tag2.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7B6D1367-12B0-40DC-A26F-62D44FCB24D9}" type="datetimeFigureOut">
              <a:rPr lang="zh-CN" altLang="en-US" smtClean="0"/>
            </a:fld>
            <a:endParaRPr lang="zh-CN" altLang="en-US"/>
          </a:p>
        </p:txBody>
      </p:sp>
      <p:sp>
        <p:nvSpPr>
          <p:cNvPr id="4" name="页脚占位符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0D1A6F77-AC58-4512-9B91-4E68AF3FE5B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E5EC19AA-AD48-443C-B8D1-8A90604C5D5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2E69CA7C-DFCF-4244-A103-308939750FD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2800" dirty="0" smtClean="0"/>
              <a:t>乔治的这个观点和著名科学家丁肇中先生在一次演讲中所倡导的观点不谋而合。今天这堂课就让我们一起来学习丁肇中先生的演讲</a:t>
            </a:r>
            <a:r>
              <a:rPr lang="en-US" altLang="zh-CN" sz="2800" dirty="0" smtClean="0"/>
              <a:t>《</a:t>
            </a:r>
            <a:r>
              <a:rPr lang="zh-CN" altLang="en-US" sz="2800" dirty="0" smtClean="0"/>
              <a:t>应有格物致知精神</a:t>
            </a:r>
            <a:r>
              <a:rPr lang="en-US" altLang="zh-CN" sz="2800" dirty="0" smtClean="0"/>
              <a:t>》</a:t>
            </a:r>
            <a:r>
              <a:rPr lang="zh-CN" altLang="en-US" sz="2800" dirty="0" smtClean="0"/>
              <a:t>，共同理解他们的观点。</a:t>
            </a:r>
            <a:endParaRPr lang="zh-CN" altLang="en-US" sz="2800" dirty="0"/>
          </a:p>
        </p:txBody>
      </p:sp>
      <p:sp>
        <p:nvSpPr>
          <p:cNvPr id="4" name="灯片编号占位符 3"/>
          <p:cNvSpPr>
            <a:spLocks noGrp="1"/>
          </p:cNvSpPr>
          <p:nvPr>
            <p:ph type="sldNum" sz="quarter" idx="10"/>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2400" dirty="0"/>
              <a:t>同学们应该有所发现，这些句子出现在开头或结尾之处，有的甚至独立成段，都具有非常强的提示作用。这些句子虽表述的内容和角度不同，但无一不是围绕格物致知而展开的。与此同时，这些句子当中有许多非常关键性的词语也是值得关注的，比如：“实地”“实验”</a:t>
            </a:r>
            <a:endParaRPr lang="zh-CN" altLang="en-US" sz="2400" dirty="0"/>
          </a:p>
        </p:txBody>
      </p:sp>
      <p:sp>
        <p:nvSpPr>
          <p:cNvPr id="4" name="灯片编号占位符 3"/>
          <p:cNvSpPr>
            <a:spLocks noGrp="1"/>
          </p:cNvSpPr>
          <p:nvPr>
            <p:ph type="sldNum" sz="quarter" idx="10"/>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2400" dirty="0"/>
              <a:t>这些词语让我们进一步得出判断：丁肇中先生所认为的格物致知精神指的就是通过</a:t>
            </a:r>
            <a:r>
              <a:rPr lang="en-US" altLang="zh-CN" sz="2400" dirty="0"/>
              <a:t>…</a:t>
            </a:r>
            <a:r>
              <a:rPr lang="zh-CN" altLang="en-US" sz="2400" dirty="0"/>
              <a:t>，而且这种科学精神对于学习自然科学至关重要。由此作者的观点又再一次明确地呈现在我们面前，那就是：学习自然科学应该有格物致知精神</a:t>
            </a:r>
            <a:endParaRPr lang="zh-CN" altLang="en-US" sz="2400" dirty="0"/>
          </a:p>
        </p:txBody>
      </p:sp>
      <p:sp>
        <p:nvSpPr>
          <p:cNvPr id="4" name="灯片编号占位符 3"/>
          <p:cNvSpPr>
            <a:spLocks noGrp="1"/>
          </p:cNvSpPr>
          <p:nvPr>
            <p:ph type="sldNum" sz="quarter" idx="10"/>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2400" dirty="0"/>
              <a:t>在演讲中，演讲者为了让听众能够更快更好地信服自己的观点，往往会采取一些方式方法来对自己的观点进行印证。在演讲中，常用来印证观点的方法有哪些？</a:t>
            </a:r>
            <a:endParaRPr lang="zh-CN" altLang="en-US" sz="2400" dirty="0"/>
          </a:p>
        </p:txBody>
      </p:sp>
      <p:sp>
        <p:nvSpPr>
          <p:cNvPr id="4" name="灯片编号占位符 3"/>
          <p:cNvSpPr>
            <a:spLocks noGrp="1"/>
          </p:cNvSpPr>
          <p:nvPr>
            <p:ph type="sldNum" sz="quarter" idx="10"/>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1019605" y="3266982"/>
            <a:ext cx="7209995" cy="3076668"/>
          </a:xfrm>
        </p:spPr>
        <p:txBody>
          <a:bodyPr/>
          <a:lstStyle/>
          <a:p>
            <a:r>
              <a:rPr lang="zh-CN" altLang="en-US" sz="2400" dirty="0" smtClean="0"/>
              <a:t>列举事例，通过具体的事例来印证观点，使观点得表达显得真实具体；阐述道理，指的是通过道理的阐述来表明自己的道理，会显得客观而理性；形象比喻，是指用比喻的手法生动形象地把观点呈现出来，以达到印证观点的目的，而反复观点是指多次在演讲中直接提到能够表达观点的句子。接下来请同学们思考：</a:t>
            </a:r>
            <a:endParaRPr lang="zh-CN" altLang="en-US" sz="2400" dirty="0"/>
          </a:p>
        </p:txBody>
      </p:sp>
      <p:sp>
        <p:nvSpPr>
          <p:cNvPr id="4" name="灯片编号占位符 3"/>
          <p:cNvSpPr>
            <a:spLocks noGrp="1"/>
          </p:cNvSpPr>
          <p:nvPr>
            <p:ph type="sldNum" sz="quarter" idx="10"/>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1019605" y="3266982"/>
            <a:ext cx="7209995" cy="3076668"/>
          </a:xfrm>
        </p:spPr>
        <p:txBody>
          <a:bodyPr/>
          <a:lstStyle/>
          <a:p>
            <a:r>
              <a:rPr lang="zh-CN" altLang="en-US" sz="2400" dirty="0" smtClean="0"/>
              <a:t>列举事例，通过具体的事例来印证观点，使观点得表达显得真实具体；阐述道理，指的是通过道理的阐述来表明自己的道理，会显得客观而理性；形象比喻，是指用比喻的手法生动形象地把观点呈现出来，以达到印证观点的目的，而反复观点是指多次在演讲中直接提到能够表达观点的句子。接下来请同学们思考：</a:t>
            </a:r>
            <a:endParaRPr lang="zh-CN" altLang="en-US" sz="2400" dirty="0"/>
          </a:p>
        </p:txBody>
      </p:sp>
      <p:sp>
        <p:nvSpPr>
          <p:cNvPr id="4" name="灯片编号占位符 3"/>
          <p:cNvSpPr>
            <a:spLocks noGrp="1"/>
          </p:cNvSpPr>
          <p:nvPr>
            <p:ph type="sldNum" sz="quarter" idx="10"/>
          </p:nvPr>
        </p:nvSpPr>
        <p:spPr/>
        <p:txBody>
          <a:bodyPr/>
          <a:lstStyle/>
          <a:p>
            <a:fld id="{2E69CA7C-DFCF-4244-A103-308939750FDA}"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3C88EEC-57FF-44CC-823C-F228D2D6F10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我们一般写论述类文章时，不大可能以自己的经验为证，但这里的情况不太一样，这是一篇演讲，演讲注重沟通、交流，用自己的经历“现身经历”真实而亲切，有助于拉近与听众的距离，取得更好的演讲效果。</a:t>
            </a:r>
            <a:endParaRPr lang="zh-CN" altLang="en-US" dirty="0"/>
          </a:p>
        </p:txBody>
      </p:sp>
      <p:sp>
        <p:nvSpPr>
          <p:cNvPr id="4" name="灯片编号占位符 3"/>
          <p:cNvSpPr>
            <a:spLocks noGrp="1"/>
          </p:cNvSpPr>
          <p:nvPr>
            <p:ph type="sldNum" sz="quarter" idx="5"/>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2800" dirty="0"/>
          </a:p>
        </p:txBody>
      </p:sp>
      <p:sp>
        <p:nvSpPr>
          <p:cNvPr id="4" name="灯片编号占位符 3"/>
          <p:cNvSpPr>
            <a:spLocks noGrp="1"/>
          </p:cNvSpPr>
          <p:nvPr>
            <p:ph type="sldNum" sz="quarter" idx="10"/>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dirty="0" smtClean="0"/>
              <a:t>这篇文章是丁肇中先生在演讲时所用的文本，也就是我们所说的演讲稿。前面我们讲到演讲须达到四个要求：鲜明的观点、明确的态度、清晰的思路、充实的内容。因此想读懂演讲稿，先明确演讲的话题和观点是至关重要的，这是第一步。</a:t>
            </a:r>
            <a:endParaRPr lang="zh-CN" altLang="en-US" sz="1200" dirty="0" smtClean="0"/>
          </a:p>
          <a:p>
            <a:endParaRPr lang="zh-CN" altLang="en-US" dirty="0"/>
          </a:p>
        </p:txBody>
      </p:sp>
      <p:sp>
        <p:nvSpPr>
          <p:cNvPr id="4" name="灯片编号占位符 3"/>
          <p:cNvSpPr>
            <a:spLocks noGrp="1"/>
          </p:cNvSpPr>
          <p:nvPr>
            <p:ph type="sldNum" sz="quarter" idx="10"/>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914400" y="3257550"/>
            <a:ext cx="7315200" cy="3086100"/>
          </a:xfrm>
        </p:spPr>
        <p:txBody>
          <a:bodyPr/>
          <a:lstStyle/>
          <a:p>
            <a:r>
              <a:rPr lang="zh-CN" altLang="en-US" sz="2400" dirty="0"/>
              <a:t>我们可以看到这篇课文有批注，而这些批注往往成为我们深入文本的指引。我们可以看到，在课文第一段旁白的批注是这样说的：开场白，从获奖自然转入教育问题。如果我们抓住教育问题继续去第一段进行探究的话，会很快在第一段中发现这样一次话：“因此</a:t>
            </a:r>
            <a:r>
              <a:rPr lang="en-US" altLang="zh-CN" sz="2400" dirty="0"/>
              <a:t>……</a:t>
            </a:r>
            <a:r>
              <a:rPr lang="zh-CN" altLang="en-US" sz="2400" dirty="0"/>
              <a:t>了解自然科学”因此，这篇演讲的话题就自然地呈现在我们眼前，那就是：</a:t>
            </a:r>
            <a:endParaRPr lang="zh-CN" altLang="en-US" sz="2400" dirty="0"/>
          </a:p>
        </p:txBody>
      </p:sp>
      <p:sp>
        <p:nvSpPr>
          <p:cNvPr id="4" name="灯片编号占位符 3"/>
          <p:cNvSpPr>
            <a:spLocks noGrp="1"/>
          </p:cNvSpPr>
          <p:nvPr>
            <p:ph type="sldNum" sz="quarter" idx="10"/>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914400" y="3245001"/>
            <a:ext cx="7315200" cy="3086100"/>
          </a:xfrm>
        </p:spPr>
        <p:txBody>
          <a:bodyPr/>
          <a:lstStyle/>
          <a:p>
            <a:r>
              <a:rPr lang="zh-CN" altLang="en-US" sz="2400" dirty="0"/>
              <a:t>在演讲中，演讲者往往会针对演讲的话题</a:t>
            </a:r>
            <a:r>
              <a:rPr lang="zh-CN" altLang="en-US" sz="2400" dirty="0" smtClean="0"/>
              <a:t>发表自</a:t>
            </a:r>
            <a:r>
              <a:rPr lang="zh-CN" altLang="en-US" sz="2400" dirty="0"/>
              <a:t>己的观点，那么丁肇中先生演讲的观点是什么？那么，什么是格物致知精神呢？我们来了解一下。</a:t>
            </a:r>
            <a:endParaRPr lang="zh-CN" altLang="en-US" sz="2400" dirty="0"/>
          </a:p>
        </p:txBody>
      </p:sp>
      <p:sp>
        <p:nvSpPr>
          <p:cNvPr id="4" name="灯片编号占位符 3"/>
          <p:cNvSpPr>
            <a:spLocks noGrp="1"/>
          </p:cNvSpPr>
          <p:nvPr>
            <p:ph type="sldNum" sz="quarter" idx="10"/>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2000" dirty="0"/>
              <a:t>格物致知它出自中国古代传统教育重要的书籍，四书中的大学，是中国儒家思想重要的一个概念。大学中是这样表述格物致知的概念的。虽然在大学中对格物致知有所表述，但是却没有对它进行任何的解释，因此历代的儒家学者们只能根据自己的认知对它进行理解，他们尽管知道格物致知就是听过探察物体而获得知识，但是，怎么样去探察，用什么样的方式去探察，却没有统一的定论。在这篇文章中，作者从传统教育的理念里引出格物致知这个 概念，并赋予了它全新的内涵。接下来，请同学们阅读课文，在文中寻找能体现格物致知精神内涵的相关语句。</a:t>
            </a:r>
            <a:endParaRPr lang="zh-CN" altLang="en-US" sz="2000" dirty="0"/>
          </a:p>
        </p:txBody>
      </p:sp>
      <p:sp>
        <p:nvSpPr>
          <p:cNvPr id="4" name="灯片编号占位符 3"/>
          <p:cNvSpPr>
            <a:spLocks noGrp="1"/>
          </p:cNvSpPr>
          <p:nvPr>
            <p:ph type="sldNum" sz="quarter" idx="10"/>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E69CA7C-DFCF-4244-A103-308939750FD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E69CA7C-DFCF-4244-A103-308939750FD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7DE6118-2437-4B30-8E3C-4D2BE6020583}"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endParaRPr lang="zh-CN" altLang="en-US"/>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7DE6118-2437-4B30-8E3C-4D2BE6020583}"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panose="020B0604020202020204"/>
              </a:rPr>
              <a:t>”</a:t>
            </a:r>
            <a:endParaRPr lang="en-US" dirty="0">
              <a:solidFill>
                <a:schemeClr val="accent1">
                  <a:lumMod val="60000"/>
                  <a:lumOff val="40000"/>
                </a:schemeClr>
              </a:solidFill>
              <a:latin typeface="Arial" panose="020B0604020202020204"/>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7DE6118-2437-4B30-8E3C-4D2BE6020583}"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endParaRPr lang="zh-CN" altLang="en-US"/>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7DE6118-2437-4B30-8E3C-4D2BE6020583}"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endParaRPr lang="zh-CN" altLang="en-US"/>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7DE6118-2437-4B30-8E3C-4D2BE6020583}"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rtlCol="0" anchor="b"/>
          <a:lstStyle>
            <a:lvl1pPr algn="ctr">
              <a:defRPr sz="6000"/>
            </a:lvl1pPr>
          </a:lstStyle>
          <a:p>
            <a:pPr rtl="0"/>
            <a:r>
              <a:rPr lang="zh-CN" altLang="en-US"/>
              <a:t>单击此处编辑母版标题样式</a:t>
            </a:r>
            <a:endParaRPr lang="en-GB" dirty="0"/>
          </a:p>
        </p:txBody>
      </p:sp>
      <p:sp>
        <p:nvSpPr>
          <p:cNvPr id="3" name="副标题 2"/>
          <p:cNvSpPr>
            <a:spLocks noGrp="1"/>
          </p:cNvSpPr>
          <p:nvPr>
            <p:ph type="subTitle" idx="1"/>
          </p:nvPr>
        </p:nvSpPr>
        <p:spPr>
          <a:xfrm>
            <a:off x="1524000" y="3602038"/>
            <a:ext cx="9144000" cy="1655762"/>
          </a:xfrm>
        </p:spPr>
        <p:txBody>
          <a:bodyPr rtlCol="0"/>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zh-CN" altLang="en-US"/>
              <a:t>单击此处编辑母版副标题样式</a:t>
            </a:r>
            <a:endParaRPr lang="en-GB" dirty="0"/>
          </a:p>
        </p:txBody>
      </p:sp>
      <p:sp>
        <p:nvSpPr>
          <p:cNvPr id="4" name="日期占位符 3"/>
          <p:cNvSpPr>
            <a:spLocks noGrp="1"/>
          </p:cNvSpPr>
          <p:nvPr>
            <p:ph type="dt" sz="half" idx="10"/>
          </p:nvPr>
        </p:nvSpPr>
        <p:spPr/>
        <p:txBody>
          <a:bodyPr rtlCol="0"/>
          <a:lstStyle/>
          <a:p>
            <a:pPr rtl="0"/>
            <a:fld id="{B131957E-FF52-4051-AEBC-24CF0C3B5EDA}" type="datetime2">
              <a:rPr lang="zh-CN" altLang="en-US" smtClean="0"/>
            </a:fld>
            <a:endParaRPr lang="en-GB" dirty="0"/>
          </a:p>
        </p:txBody>
      </p:sp>
      <p:sp>
        <p:nvSpPr>
          <p:cNvPr id="5" name="页脚占位符 4"/>
          <p:cNvSpPr>
            <a:spLocks noGrp="1"/>
          </p:cNvSpPr>
          <p:nvPr>
            <p:ph type="ftr" sz="quarter" idx="11"/>
          </p:nvPr>
        </p:nvSpPr>
        <p:spPr/>
        <p:txBody>
          <a:bodyPr rtlCol="0"/>
          <a:lstStyle/>
          <a:p>
            <a:pPr rtl="0"/>
            <a:endParaRPr lang="zh-CN" altLang="en-US" noProof="0"/>
          </a:p>
        </p:txBody>
      </p:sp>
      <p:sp>
        <p:nvSpPr>
          <p:cNvPr id="6" name="灯片编号占位符 5"/>
          <p:cNvSpPr>
            <a:spLocks noGrp="1"/>
          </p:cNvSpPr>
          <p:nvPr>
            <p:ph type="sldNum" sz="quarter" idx="12"/>
          </p:nvPr>
        </p:nvSpPr>
        <p:spPr/>
        <p:txBody>
          <a:bodyPr rtlCol="0"/>
          <a:lstStyle/>
          <a:p>
            <a:pPr rtl="0"/>
            <a:fld id="{EDF5074B-1D8C-4FBF-B643-29DBF83DE07B}" type="slidenum">
              <a:rPr lang="en-GB" smtClean="0"/>
            </a:fld>
            <a:endParaRPr lang="en-GB" dirty="0"/>
          </a:p>
        </p:txBody>
      </p:sp>
      <p:grpSp>
        <p:nvGrpSpPr>
          <p:cNvPr id="7" name="组 6"/>
          <p:cNvGrpSpPr/>
          <p:nvPr userDrawn="1"/>
        </p:nvGrpSpPr>
        <p:grpSpPr>
          <a:xfrm>
            <a:off x="0" y="-17227"/>
            <a:ext cx="12221028" cy="7054380"/>
            <a:chOff x="-29028" y="0"/>
            <a:chExt cx="12221028" cy="7054380"/>
          </a:xfrm>
        </p:grpSpPr>
        <p:pic>
          <p:nvPicPr>
            <p:cNvPr id="8" name="图片 7"/>
            <p:cNvPicPr>
              <a:picLocks noChangeAspect="1"/>
            </p:cNvPicPr>
            <p:nvPr/>
          </p:nvPicPr>
          <p:blipFill rotWithShape="1">
            <a:blip r:embed="rId2"/>
            <a:srcRect l="9721"/>
            <a:stretch>
              <a:fillRect/>
            </a:stretch>
          </p:blipFill>
          <p:spPr>
            <a:xfrm>
              <a:off x="-29028" y="0"/>
              <a:ext cx="12221028" cy="7054380"/>
            </a:xfrm>
            <a:prstGeom prst="rect">
              <a:avLst/>
            </a:prstGeom>
          </p:spPr>
        </p:pic>
        <p:grpSp>
          <p:nvGrpSpPr>
            <p:cNvPr id="9" name="组 8"/>
            <p:cNvGrpSpPr/>
            <p:nvPr/>
          </p:nvGrpSpPr>
          <p:grpSpPr>
            <a:xfrm>
              <a:off x="7045160" y="3839994"/>
              <a:ext cx="3270049" cy="647652"/>
              <a:chOff x="7045160" y="3839994"/>
              <a:chExt cx="3270049" cy="647652"/>
            </a:xfrm>
          </p:grpSpPr>
          <p:sp>
            <p:nvSpPr>
              <p:cNvPr id="10" name="圆角矩形 9"/>
              <p:cNvSpPr/>
              <p:nvPr/>
            </p:nvSpPr>
            <p:spPr>
              <a:xfrm rot="21089594">
                <a:off x="7045160" y="3851771"/>
                <a:ext cx="137982" cy="52984"/>
              </a:xfrm>
              <a:prstGeom prst="roundRect">
                <a:avLst>
                  <a:gd name="adj" fmla="val 50000"/>
                </a:avLst>
              </a:prstGeom>
              <a:solidFill>
                <a:srgbClr val="FDD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latin typeface="微软雅黑" panose="020B0503020204020204" pitchFamily="34" charset="-122"/>
                </a:endParaRPr>
              </a:p>
            </p:txBody>
          </p:sp>
          <p:sp>
            <p:nvSpPr>
              <p:cNvPr id="11" name="圆角矩形 10"/>
              <p:cNvSpPr/>
              <p:nvPr/>
            </p:nvSpPr>
            <p:spPr>
              <a:xfrm rot="1079854">
                <a:off x="8681648" y="3924583"/>
                <a:ext cx="137982" cy="52984"/>
              </a:xfrm>
              <a:prstGeom prst="roundRect">
                <a:avLst>
                  <a:gd name="adj" fmla="val 50000"/>
                </a:avLst>
              </a:prstGeom>
              <a:solidFill>
                <a:srgbClr val="FDD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latin typeface="微软雅黑" panose="020B0503020204020204" pitchFamily="34" charset="-122"/>
                </a:endParaRPr>
              </a:p>
            </p:txBody>
          </p:sp>
          <p:sp>
            <p:nvSpPr>
              <p:cNvPr id="12" name="圆角矩形 11"/>
              <p:cNvSpPr/>
              <p:nvPr/>
            </p:nvSpPr>
            <p:spPr>
              <a:xfrm rot="20999673">
                <a:off x="10177227" y="3839994"/>
                <a:ext cx="137982" cy="52984"/>
              </a:xfrm>
              <a:prstGeom prst="roundRect">
                <a:avLst>
                  <a:gd name="adj" fmla="val 50000"/>
                </a:avLst>
              </a:prstGeom>
              <a:solidFill>
                <a:srgbClr val="FDD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latin typeface="微软雅黑" panose="020B0503020204020204" pitchFamily="34" charset="-122"/>
                </a:endParaRPr>
              </a:p>
            </p:txBody>
          </p:sp>
          <p:sp>
            <p:nvSpPr>
              <p:cNvPr id="13" name="圆角矩形 12"/>
              <p:cNvSpPr/>
              <p:nvPr/>
            </p:nvSpPr>
            <p:spPr>
              <a:xfrm rot="1030604">
                <a:off x="10162266" y="4434662"/>
                <a:ext cx="137982" cy="52984"/>
              </a:xfrm>
              <a:prstGeom prst="roundRect">
                <a:avLst>
                  <a:gd name="adj" fmla="val 50000"/>
                </a:avLst>
              </a:prstGeom>
              <a:solidFill>
                <a:srgbClr val="FDD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latin typeface="微软雅黑" panose="020B0503020204020204" pitchFamily="34" charset="-122"/>
                </a:endParaRPr>
              </a:p>
            </p:txBody>
          </p:sp>
        </p:grpSp>
      </p:grpSp>
      <p:sp>
        <p:nvSpPr>
          <p:cNvPr id="14" name="椭圆形 13"/>
          <p:cNvSpPr/>
          <p:nvPr userDrawn="1"/>
        </p:nvSpPr>
        <p:spPr>
          <a:xfrm>
            <a:off x="8959117" y="2854089"/>
            <a:ext cx="673101" cy="67310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latin typeface="微软雅黑" panose="020B0503020204020204" pitchFamily="34" charset="-122"/>
            </a:endParaRPr>
          </a:p>
        </p:txBody>
      </p:sp>
      <p:sp>
        <p:nvSpPr>
          <p:cNvPr id="15" name="矩形 14"/>
          <p:cNvSpPr/>
          <p:nvPr userDrawn="1"/>
        </p:nvSpPr>
        <p:spPr>
          <a:xfrm>
            <a:off x="9760291" y="2351626"/>
            <a:ext cx="673101" cy="67310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latin typeface="微软雅黑" panose="020B0503020204020204" pitchFamily="34" charset="-122"/>
            </a:endParaRPr>
          </a:p>
        </p:txBody>
      </p:sp>
      <p:sp>
        <p:nvSpPr>
          <p:cNvPr id="16" name="等腰三角形 15"/>
          <p:cNvSpPr/>
          <p:nvPr userDrawn="1"/>
        </p:nvSpPr>
        <p:spPr>
          <a:xfrm>
            <a:off x="8414089" y="2180988"/>
            <a:ext cx="673101" cy="67310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latin typeface="微软雅黑" panose="020B0503020204020204" pitchFamily="34" charset="-122"/>
            </a:endParaRPr>
          </a:p>
        </p:txBody>
      </p:sp>
      <p:sp>
        <p:nvSpPr>
          <p:cNvPr id="17" name="平行四边形 16"/>
          <p:cNvSpPr/>
          <p:nvPr userDrawn="1"/>
        </p:nvSpPr>
        <p:spPr>
          <a:xfrm>
            <a:off x="7542769" y="2200691"/>
            <a:ext cx="673101" cy="673101"/>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latin typeface="微软雅黑" panose="020B0503020204020204" pitchFamily="34" charset="-122"/>
            </a:endParaRPr>
          </a:p>
        </p:txBody>
      </p:sp>
      <p:sp>
        <p:nvSpPr>
          <p:cNvPr id="18" name="心形 17"/>
          <p:cNvSpPr/>
          <p:nvPr userDrawn="1"/>
        </p:nvSpPr>
        <p:spPr>
          <a:xfrm>
            <a:off x="10561465" y="2133345"/>
            <a:ext cx="673101" cy="673101"/>
          </a:xfrm>
          <a:prstGeom prst="heart">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latin typeface="微软雅黑" panose="020B0503020204020204" pitchFamily="3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2">
            <a:lumMod val="25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r="36869"/>
          <a:stretch>
            <a:fillRect/>
          </a:stretch>
        </p:blipFill>
        <p:spPr>
          <a:xfrm>
            <a:off x="5323658" y="1624993"/>
            <a:ext cx="6868342" cy="5092739"/>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rtlCol="0" anchor="b"/>
          <a:lstStyle>
            <a:lvl1pPr algn="ctr">
              <a:defRPr sz="6000"/>
            </a:lvl1pPr>
          </a:lstStyle>
          <a:p>
            <a:pPr rtl="0"/>
            <a:r>
              <a:rPr lang="zh-CN" altLang="en-US"/>
              <a:t>单击此处编辑母版标题样式</a:t>
            </a:r>
            <a:endParaRPr lang="en-GB"/>
          </a:p>
        </p:txBody>
      </p:sp>
      <p:sp>
        <p:nvSpPr>
          <p:cNvPr id="3" name="副标题 2"/>
          <p:cNvSpPr>
            <a:spLocks noGrp="1"/>
          </p:cNvSpPr>
          <p:nvPr>
            <p:ph type="subTitle" idx="1"/>
          </p:nvPr>
        </p:nvSpPr>
        <p:spPr>
          <a:xfrm>
            <a:off x="1524000" y="3602038"/>
            <a:ext cx="9144000" cy="1655762"/>
          </a:xfrm>
        </p:spPr>
        <p:txBody>
          <a:bodyPr rtlCol="0"/>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zh-CN" altLang="en-US"/>
              <a:t>单击此处编辑母版副标题样式</a:t>
            </a:r>
            <a:endParaRPr lang="en-GB"/>
          </a:p>
        </p:txBody>
      </p:sp>
      <p:sp>
        <p:nvSpPr>
          <p:cNvPr id="4" name="日期占位符 3"/>
          <p:cNvSpPr>
            <a:spLocks noGrp="1"/>
          </p:cNvSpPr>
          <p:nvPr>
            <p:ph type="dt" sz="half" idx="10"/>
          </p:nvPr>
        </p:nvSpPr>
        <p:spPr/>
        <p:txBody>
          <a:bodyPr rtlCol="0"/>
          <a:lstStyle/>
          <a:p>
            <a:pPr rtl="0"/>
            <a:fld id="{DCC1AEDE-8F00-4665-8AE1-15CFEC2D93C7}" type="datetime2">
              <a:rPr lang="zh-CN" altLang="en-US" smtClean="0"/>
            </a:fld>
            <a:endParaRPr lang="en-GB"/>
          </a:p>
        </p:txBody>
      </p:sp>
      <p:sp>
        <p:nvSpPr>
          <p:cNvPr id="5" name="页脚占位符 4"/>
          <p:cNvSpPr>
            <a:spLocks noGrp="1"/>
          </p:cNvSpPr>
          <p:nvPr>
            <p:ph type="ftr" sz="quarter" idx="11"/>
          </p:nvPr>
        </p:nvSpPr>
        <p:spPr/>
        <p:txBody>
          <a:bodyPr rtlCol="0"/>
          <a:lstStyle/>
          <a:p>
            <a:pPr rtl="0"/>
            <a:endParaRPr lang="zh-CN" altLang="en-US" noProof="0"/>
          </a:p>
        </p:txBody>
      </p:sp>
      <p:sp>
        <p:nvSpPr>
          <p:cNvPr id="6" name="灯片编号占位符 5"/>
          <p:cNvSpPr>
            <a:spLocks noGrp="1"/>
          </p:cNvSpPr>
          <p:nvPr>
            <p:ph type="sldNum" sz="quarter" idx="12"/>
          </p:nvPr>
        </p:nvSpPr>
        <p:spPr/>
        <p:txBody>
          <a:bodyPr rtlCol="0"/>
          <a:lstStyle/>
          <a:p>
            <a:pPr rtl="0"/>
            <a:fld id="{EDF5074B-1D8C-4FBF-B643-29DBF83DE07B}" type="slidenum">
              <a:rPr lang="en-GB" smtClean="0"/>
            </a:fld>
            <a:endParaRPr lang="en-GB"/>
          </a:p>
        </p:txBody>
      </p:sp>
      <p:grpSp>
        <p:nvGrpSpPr>
          <p:cNvPr id="7" name="组 6"/>
          <p:cNvGrpSpPr/>
          <p:nvPr userDrawn="1"/>
        </p:nvGrpSpPr>
        <p:grpSpPr>
          <a:xfrm>
            <a:off x="0" y="0"/>
            <a:ext cx="12268200" cy="6887497"/>
            <a:chOff x="0" y="-29497"/>
            <a:chExt cx="12268200" cy="6887497"/>
          </a:xfrm>
        </p:grpSpPr>
        <p:pic>
          <p:nvPicPr>
            <p:cNvPr id="8" name="图片 7"/>
            <p:cNvPicPr>
              <a:picLocks noChangeAspect="1"/>
            </p:cNvPicPr>
            <p:nvPr/>
          </p:nvPicPr>
          <p:blipFill rotWithShape="1">
            <a:blip r:embed="rId2"/>
            <a:srcRect l="6570" t="16308"/>
            <a:stretch>
              <a:fillRect/>
            </a:stretch>
          </p:blipFill>
          <p:spPr>
            <a:xfrm>
              <a:off x="0" y="-29497"/>
              <a:ext cx="12268200" cy="6887497"/>
            </a:xfrm>
            <a:prstGeom prst="rect">
              <a:avLst/>
            </a:prstGeom>
          </p:spPr>
        </p:pic>
        <p:sp>
          <p:nvSpPr>
            <p:cNvPr id="9" name="圆角矩形 8"/>
            <p:cNvSpPr/>
            <p:nvPr/>
          </p:nvSpPr>
          <p:spPr>
            <a:xfrm rot="4396381">
              <a:off x="8532461" y="4718058"/>
              <a:ext cx="94108" cy="27432"/>
            </a:xfrm>
            <a:prstGeom prst="roundRect">
              <a:avLst>
                <a:gd name="adj" fmla="val 50000"/>
              </a:avLst>
            </a:prstGeom>
            <a:solidFill>
              <a:srgbClr val="FDCA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latin typeface="微软雅黑" panose="020B0503020204020204" pitchFamily="34" charset="-122"/>
              </a:endParaRPr>
            </a:p>
          </p:txBody>
        </p:sp>
        <p:sp>
          <p:nvSpPr>
            <p:cNvPr id="10" name="圆角矩形 9"/>
            <p:cNvSpPr/>
            <p:nvPr/>
          </p:nvSpPr>
          <p:spPr>
            <a:xfrm rot="4396381">
              <a:off x="10296967" y="4718059"/>
              <a:ext cx="94108" cy="27432"/>
            </a:xfrm>
            <a:prstGeom prst="roundRect">
              <a:avLst>
                <a:gd name="adj" fmla="val 50000"/>
              </a:avLst>
            </a:prstGeom>
            <a:solidFill>
              <a:srgbClr val="FDCA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latin typeface="微软雅黑" panose="020B0503020204020204" pitchFamily="34" charset="-122"/>
              </a:endParaRPr>
            </a:p>
          </p:txBody>
        </p:sp>
      </p:grpSp>
      <p:sp>
        <p:nvSpPr>
          <p:cNvPr id="11" name="椭圆形 10"/>
          <p:cNvSpPr/>
          <p:nvPr userDrawn="1"/>
        </p:nvSpPr>
        <p:spPr>
          <a:xfrm>
            <a:off x="9573760" y="2632843"/>
            <a:ext cx="673101" cy="67310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latin typeface="微软雅黑" panose="020B0503020204020204" pitchFamily="34" charset="-122"/>
            </a:endParaRPr>
          </a:p>
        </p:txBody>
      </p:sp>
      <p:sp>
        <p:nvSpPr>
          <p:cNvPr id="12" name="矩形​ 11"/>
          <p:cNvSpPr/>
          <p:nvPr userDrawn="1"/>
        </p:nvSpPr>
        <p:spPr>
          <a:xfrm>
            <a:off x="9894319" y="1733836"/>
            <a:ext cx="673101" cy="67310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latin typeface="微软雅黑" panose="020B0503020204020204" pitchFamily="34" charset="-122"/>
            </a:endParaRPr>
          </a:p>
        </p:txBody>
      </p:sp>
      <p:sp>
        <p:nvSpPr>
          <p:cNvPr id="13" name="等腰三角形 12"/>
          <p:cNvSpPr/>
          <p:nvPr userDrawn="1"/>
        </p:nvSpPr>
        <p:spPr>
          <a:xfrm>
            <a:off x="8866641" y="1741460"/>
            <a:ext cx="673101" cy="67310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latin typeface="微软雅黑" panose="020B0503020204020204" pitchFamily="34" charset="-122"/>
            </a:endParaRPr>
          </a:p>
        </p:txBody>
      </p:sp>
      <p:sp>
        <p:nvSpPr>
          <p:cNvPr id="14" name="平行四边形 13"/>
          <p:cNvSpPr/>
          <p:nvPr userDrawn="1"/>
        </p:nvSpPr>
        <p:spPr>
          <a:xfrm>
            <a:off x="8628376" y="2797942"/>
            <a:ext cx="673101" cy="673101"/>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latin typeface="微软雅黑" panose="020B0503020204020204" pitchFamily="34" charset="-122"/>
            </a:endParaRPr>
          </a:p>
        </p:txBody>
      </p:sp>
      <p:sp>
        <p:nvSpPr>
          <p:cNvPr id="15" name="心形 14"/>
          <p:cNvSpPr/>
          <p:nvPr userDrawn="1"/>
        </p:nvSpPr>
        <p:spPr>
          <a:xfrm>
            <a:off x="10720899" y="2283592"/>
            <a:ext cx="673101" cy="673101"/>
          </a:xfrm>
          <a:prstGeom prst="heart">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dirty="0">
              <a:latin typeface="微软雅黑" panose="020B0503020204020204"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rtl="0"/>
            <a:r>
              <a:rPr lang="zh-CN" altLang="en-US"/>
              <a:t>单击此处编辑母版标题样式</a:t>
            </a:r>
            <a:endParaRPr lang="en-GB" dirty="0"/>
          </a:p>
        </p:txBody>
      </p:sp>
      <p:sp>
        <p:nvSpPr>
          <p:cNvPr id="3" name="内容占位符 2"/>
          <p:cNvSpPr>
            <a:spLocks noGrp="1"/>
          </p:cNvSpPr>
          <p:nvPr>
            <p:ph idx="1"/>
          </p:nvPr>
        </p:nvSpPr>
        <p:spPr/>
        <p:txBody>
          <a:bodyPr rtlCol="0"/>
          <a:lstStyle/>
          <a:p>
            <a:pPr lvl="0" rtl="0"/>
            <a:r>
              <a:rPr lang="zh-CN" altLang="en-US"/>
              <a:t>单击此处编辑母版文本样式</a:t>
            </a:r>
            <a:endParaRPr lang="zh-CN" altLang="en-US"/>
          </a:p>
          <a:p>
            <a:pPr lvl="1" rtl="0"/>
            <a:r>
              <a:rPr lang="zh-CN" altLang="en-US"/>
              <a:t>二级</a:t>
            </a:r>
            <a:endParaRPr lang="zh-CN" altLang="en-US"/>
          </a:p>
          <a:p>
            <a:pPr lvl="2" rtl="0"/>
            <a:r>
              <a:rPr lang="zh-CN" altLang="en-US"/>
              <a:t>三级</a:t>
            </a:r>
            <a:endParaRPr lang="zh-CN" altLang="en-US"/>
          </a:p>
          <a:p>
            <a:pPr lvl="3" rtl="0"/>
            <a:r>
              <a:rPr lang="zh-CN" altLang="en-US"/>
              <a:t>四级</a:t>
            </a:r>
            <a:endParaRPr lang="zh-CN" altLang="en-US"/>
          </a:p>
          <a:p>
            <a:pPr lvl="4" rtl="0"/>
            <a:r>
              <a:rPr lang="zh-CN" altLang="en-US"/>
              <a:t>五级</a:t>
            </a:r>
            <a:endParaRPr lang="en-GB" dirty="0"/>
          </a:p>
        </p:txBody>
      </p:sp>
      <p:sp>
        <p:nvSpPr>
          <p:cNvPr id="4" name="日期占位符 3"/>
          <p:cNvSpPr>
            <a:spLocks noGrp="1"/>
          </p:cNvSpPr>
          <p:nvPr>
            <p:ph type="dt" sz="half" idx="10"/>
          </p:nvPr>
        </p:nvSpPr>
        <p:spPr/>
        <p:txBody>
          <a:bodyPr rtlCol="0"/>
          <a:lstStyle/>
          <a:p>
            <a:pPr rtl="0"/>
            <a:fld id="{E3F3FB34-BCC4-4C7F-8B7E-AEF74DF61E3A}" type="datetime2">
              <a:rPr lang="zh-CN" altLang="en-US" smtClean="0"/>
            </a:fld>
            <a:endParaRPr lang="en-GB"/>
          </a:p>
        </p:txBody>
      </p:sp>
      <p:sp>
        <p:nvSpPr>
          <p:cNvPr id="5" name="页脚占位符 4"/>
          <p:cNvSpPr>
            <a:spLocks noGrp="1"/>
          </p:cNvSpPr>
          <p:nvPr>
            <p:ph type="ftr" sz="quarter" idx="11"/>
          </p:nvPr>
        </p:nvSpPr>
        <p:spPr/>
        <p:txBody>
          <a:bodyPr rtlCol="0"/>
          <a:lstStyle/>
          <a:p>
            <a:pPr rtl="0"/>
            <a:endParaRPr lang="zh-CN" altLang="en-US" noProof="0" dirty="0"/>
          </a:p>
        </p:txBody>
      </p:sp>
      <p:sp>
        <p:nvSpPr>
          <p:cNvPr id="6" name="灯片编号占位符 5"/>
          <p:cNvSpPr>
            <a:spLocks noGrp="1"/>
          </p:cNvSpPr>
          <p:nvPr>
            <p:ph type="sldNum" sz="quarter" idx="12"/>
          </p:nvPr>
        </p:nvSpPr>
        <p:spPr/>
        <p:txBody>
          <a:bodyPr rtlCol="0"/>
          <a:lstStyle/>
          <a:p>
            <a:pPr rtl="0"/>
            <a:fld id="{EDF5074B-1D8C-4FBF-B643-29DBF83DE07B}" type="slidenum">
              <a:rPr lang="en-GB" smtClean="0"/>
            </a:fld>
            <a:endParaRPr lang="en-GB"/>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rtlCol="0" anchor="b"/>
          <a:lstStyle>
            <a:lvl1pPr>
              <a:defRPr sz="6000"/>
            </a:lvl1pPr>
          </a:lstStyle>
          <a:p>
            <a:pPr rtl="0"/>
            <a:r>
              <a:rPr lang="zh-CN" altLang="en-US"/>
              <a:t>单击此处编辑母版标题样式</a:t>
            </a:r>
            <a:endParaRPr lang="en-GB" dirty="0"/>
          </a:p>
        </p:txBody>
      </p:sp>
      <p:sp>
        <p:nvSpPr>
          <p:cNvPr id="3" name="文本占位符 2"/>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zh-CN" altLang="en-US"/>
              <a:t>单击此处编辑母版文本样式</a:t>
            </a:r>
            <a:endParaRPr lang="zh-CN" altLang="en-US"/>
          </a:p>
        </p:txBody>
      </p:sp>
      <p:sp>
        <p:nvSpPr>
          <p:cNvPr id="4" name="日期占位符 3"/>
          <p:cNvSpPr>
            <a:spLocks noGrp="1"/>
          </p:cNvSpPr>
          <p:nvPr>
            <p:ph type="dt" sz="half" idx="10"/>
          </p:nvPr>
        </p:nvSpPr>
        <p:spPr/>
        <p:txBody>
          <a:bodyPr rtlCol="0"/>
          <a:lstStyle/>
          <a:p>
            <a:pPr rtl="0"/>
            <a:fld id="{21E97451-B0F5-4682-90FA-D72FED41DAC5}" type="datetime2">
              <a:rPr lang="zh-CN" altLang="en-US" smtClean="0"/>
            </a:fld>
            <a:endParaRPr lang="en-GB" dirty="0"/>
          </a:p>
        </p:txBody>
      </p:sp>
      <p:sp>
        <p:nvSpPr>
          <p:cNvPr id="5" name="页脚占位符 4"/>
          <p:cNvSpPr>
            <a:spLocks noGrp="1"/>
          </p:cNvSpPr>
          <p:nvPr>
            <p:ph type="ftr" sz="quarter" idx="11"/>
          </p:nvPr>
        </p:nvSpPr>
        <p:spPr/>
        <p:txBody>
          <a:bodyPr rtlCol="0"/>
          <a:lstStyle/>
          <a:p>
            <a:pPr rtl="0"/>
            <a:endParaRPr lang="zh-CN" altLang="en-US" noProof="0" dirty="0"/>
          </a:p>
        </p:txBody>
      </p:sp>
      <p:sp>
        <p:nvSpPr>
          <p:cNvPr id="6" name="灯片编号占位符 5"/>
          <p:cNvSpPr>
            <a:spLocks noGrp="1"/>
          </p:cNvSpPr>
          <p:nvPr>
            <p:ph type="sldNum" sz="quarter" idx="12"/>
          </p:nvPr>
        </p:nvSpPr>
        <p:spPr/>
        <p:txBody>
          <a:bodyPr rtlCol="0"/>
          <a:lstStyle/>
          <a:p>
            <a:pPr rtl="0"/>
            <a:fld id="{EDF5074B-1D8C-4FBF-B643-29DBF83DE07B}" type="slidenum">
              <a:rPr lang="en-GB" smtClean="0"/>
            </a:fld>
            <a:endParaRPr lang="en-GB"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rtl="0"/>
            <a:r>
              <a:rPr lang="zh-CN" altLang="en-US"/>
              <a:t>单击此处编辑母版标题样式</a:t>
            </a:r>
            <a:endParaRPr lang="en-GB" dirty="0"/>
          </a:p>
        </p:txBody>
      </p:sp>
      <p:sp>
        <p:nvSpPr>
          <p:cNvPr id="3" name="内容占位符 2"/>
          <p:cNvSpPr>
            <a:spLocks noGrp="1"/>
          </p:cNvSpPr>
          <p:nvPr>
            <p:ph sz="half" idx="1"/>
          </p:nvPr>
        </p:nvSpPr>
        <p:spPr>
          <a:xfrm>
            <a:off x="838200" y="1825625"/>
            <a:ext cx="5181600" cy="4351338"/>
          </a:xfrm>
        </p:spPr>
        <p:txBody>
          <a:bodyPr rtlCol="0"/>
          <a:lstStyle/>
          <a:p>
            <a:pPr lvl="0" rtl="0"/>
            <a:r>
              <a:rPr lang="zh-CN" altLang="en-US"/>
              <a:t>单击此处编辑母版文本样式</a:t>
            </a:r>
            <a:endParaRPr lang="zh-CN" altLang="en-US"/>
          </a:p>
          <a:p>
            <a:pPr lvl="1" rtl="0"/>
            <a:r>
              <a:rPr lang="zh-CN" altLang="en-US"/>
              <a:t>二级</a:t>
            </a:r>
            <a:endParaRPr lang="zh-CN" altLang="en-US"/>
          </a:p>
          <a:p>
            <a:pPr lvl="2" rtl="0"/>
            <a:r>
              <a:rPr lang="zh-CN" altLang="en-US"/>
              <a:t>三级</a:t>
            </a:r>
            <a:endParaRPr lang="zh-CN" altLang="en-US"/>
          </a:p>
          <a:p>
            <a:pPr lvl="3" rtl="0"/>
            <a:r>
              <a:rPr lang="zh-CN" altLang="en-US"/>
              <a:t>四级</a:t>
            </a:r>
            <a:endParaRPr lang="zh-CN" altLang="en-US"/>
          </a:p>
          <a:p>
            <a:pPr lvl="4" rtl="0"/>
            <a:r>
              <a:rPr lang="zh-CN" altLang="en-US"/>
              <a:t>五级</a:t>
            </a:r>
            <a:endParaRPr lang="en-GB" dirty="0"/>
          </a:p>
        </p:txBody>
      </p:sp>
      <p:sp>
        <p:nvSpPr>
          <p:cNvPr id="4" name="内容占位符 3"/>
          <p:cNvSpPr>
            <a:spLocks noGrp="1"/>
          </p:cNvSpPr>
          <p:nvPr>
            <p:ph sz="half" idx="2"/>
          </p:nvPr>
        </p:nvSpPr>
        <p:spPr>
          <a:xfrm>
            <a:off x="6172200" y="1825625"/>
            <a:ext cx="5181600" cy="4351338"/>
          </a:xfrm>
        </p:spPr>
        <p:txBody>
          <a:bodyPr rtlCol="0"/>
          <a:lstStyle/>
          <a:p>
            <a:pPr lvl="0" rtl="0"/>
            <a:r>
              <a:rPr lang="zh-CN" altLang="en-US"/>
              <a:t>单击此处编辑母版文本样式</a:t>
            </a:r>
            <a:endParaRPr lang="zh-CN" altLang="en-US"/>
          </a:p>
          <a:p>
            <a:pPr lvl="1" rtl="0"/>
            <a:r>
              <a:rPr lang="zh-CN" altLang="en-US"/>
              <a:t>二级</a:t>
            </a:r>
            <a:endParaRPr lang="zh-CN" altLang="en-US"/>
          </a:p>
          <a:p>
            <a:pPr lvl="2" rtl="0"/>
            <a:r>
              <a:rPr lang="zh-CN" altLang="en-US"/>
              <a:t>三级</a:t>
            </a:r>
            <a:endParaRPr lang="zh-CN" altLang="en-US"/>
          </a:p>
          <a:p>
            <a:pPr lvl="3" rtl="0"/>
            <a:r>
              <a:rPr lang="zh-CN" altLang="en-US"/>
              <a:t>四级</a:t>
            </a:r>
            <a:endParaRPr lang="zh-CN" altLang="en-US"/>
          </a:p>
          <a:p>
            <a:pPr lvl="4" rtl="0"/>
            <a:r>
              <a:rPr lang="zh-CN" altLang="en-US"/>
              <a:t>五级</a:t>
            </a:r>
            <a:endParaRPr lang="en-GB" dirty="0"/>
          </a:p>
        </p:txBody>
      </p:sp>
      <p:sp>
        <p:nvSpPr>
          <p:cNvPr id="5" name="日期占位符 4"/>
          <p:cNvSpPr>
            <a:spLocks noGrp="1"/>
          </p:cNvSpPr>
          <p:nvPr>
            <p:ph type="dt" sz="half" idx="10"/>
          </p:nvPr>
        </p:nvSpPr>
        <p:spPr/>
        <p:txBody>
          <a:bodyPr rtlCol="0"/>
          <a:lstStyle/>
          <a:p>
            <a:pPr rtl="0"/>
            <a:fld id="{6441F196-3716-4F84-80FE-4E83891C8C78}" type="datetime2">
              <a:rPr lang="zh-CN" altLang="en-US" smtClean="0"/>
            </a:fld>
            <a:endParaRPr lang="en-GB" dirty="0"/>
          </a:p>
        </p:txBody>
      </p:sp>
      <p:sp>
        <p:nvSpPr>
          <p:cNvPr id="6" name="页脚占位符 5"/>
          <p:cNvSpPr>
            <a:spLocks noGrp="1"/>
          </p:cNvSpPr>
          <p:nvPr>
            <p:ph type="ftr" sz="quarter" idx="11"/>
          </p:nvPr>
        </p:nvSpPr>
        <p:spPr/>
        <p:txBody>
          <a:bodyPr rtlCol="0"/>
          <a:lstStyle/>
          <a:p>
            <a:pPr rtl="0"/>
            <a:endParaRPr lang="zh-CN" altLang="en-US" noProof="0" dirty="0"/>
          </a:p>
        </p:txBody>
      </p:sp>
      <p:sp>
        <p:nvSpPr>
          <p:cNvPr id="7" name="灯片编号占位符 6"/>
          <p:cNvSpPr>
            <a:spLocks noGrp="1"/>
          </p:cNvSpPr>
          <p:nvPr>
            <p:ph type="sldNum" sz="quarter" idx="12"/>
          </p:nvPr>
        </p:nvSpPr>
        <p:spPr/>
        <p:txBody>
          <a:bodyPr rtlCol="0"/>
          <a:lstStyle/>
          <a:p>
            <a:pPr rtl="0"/>
            <a:fld id="{EDF5074B-1D8C-4FBF-B643-29DBF83DE07B}" type="slidenum">
              <a:rPr lang="en-GB" smtClean="0"/>
            </a:fld>
            <a:endParaRPr lang="en-GB"/>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rtlCol="0"/>
          <a:lstStyle/>
          <a:p>
            <a:pPr rtl="0"/>
            <a:r>
              <a:rPr lang="zh-CN" altLang="en-US"/>
              <a:t>单击此处编辑母版标题样式</a:t>
            </a:r>
            <a:endParaRPr lang="en-GB" dirty="0"/>
          </a:p>
        </p:txBody>
      </p:sp>
      <p:sp>
        <p:nvSpPr>
          <p:cNvPr id="3" name="文本占位符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rtlCol="0"/>
          <a:lstStyle/>
          <a:p>
            <a:pPr lvl="0" rtl="0"/>
            <a:r>
              <a:rPr lang="zh-CN" altLang="en-US"/>
              <a:t>单击此处编辑母版文本样式</a:t>
            </a:r>
            <a:endParaRPr lang="zh-CN" altLang="en-US"/>
          </a:p>
          <a:p>
            <a:pPr lvl="1" rtl="0"/>
            <a:r>
              <a:rPr lang="zh-CN" altLang="en-US"/>
              <a:t>二级</a:t>
            </a:r>
            <a:endParaRPr lang="zh-CN" altLang="en-US"/>
          </a:p>
          <a:p>
            <a:pPr lvl="2" rtl="0"/>
            <a:r>
              <a:rPr lang="zh-CN" altLang="en-US"/>
              <a:t>三级</a:t>
            </a:r>
            <a:endParaRPr lang="zh-CN" altLang="en-US"/>
          </a:p>
          <a:p>
            <a:pPr lvl="3" rtl="0"/>
            <a:r>
              <a:rPr lang="zh-CN" altLang="en-US"/>
              <a:t>四级</a:t>
            </a:r>
            <a:endParaRPr lang="zh-CN" altLang="en-US"/>
          </a:p>
          <a:p>
            <a:pPr lvl="4" rtl="0"/>
            <a:r>
              <a:rPr lang="zh-CN" altLang="en-US"/>
              <a:t>五级</a:t>
            </a:r>
            <a:endParaRPr lang="en-GB" dirty="0"/>
          </a:p>
        </p:txBody>
      </p:sp>
      <p:sp>
        <p:nvSpPr>
          <p:cNvPr id="5" name="文本占位符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rtlCol="0"/>
          <a:lstStyle/>
          <a:p>
            <a:pPr lvl="0" rtl="0"/>
            <a:r>
              <a:rPr lang="zh-CN" altLang="en-US"/>
              <a:t>单击此处编辑母版文本样式</a:t>
            </a:r>
            <a:endParaRPr lang="zh-CN" altLang="en-US"/>
          </a:p>
          <a:p>
            <a:pPr lvl="1" rtl="0"/>
            <a:r>
              <a:rPr lang="zh-CN" altLang="en-US"/>
              <a:t>二级</a:t>
            </a:r>
            <a:endParaRPr lang="zh-CN" altLang="en-US"/>
          </a:p>
          <a:p>
            <a:pPr lvl="2" rtl="0"/>
            <a:r>
              <a:rPr lang="zh-CN" altLang="en-US"/>
              <a:t>三级</a:t>
            </a:r>
            <a:endParaRPr lang="zh-CN" altLang="en-US"/>
          </a:p>
          <a:p>
            <a:pPr lvl="3" rtl="0"/>
            <a:r>
              <a:rPr lang="zh-CN" altLang="en-US"/>
              <a:t>四级</a:t>
            </a:r>
            <a:endParaRPr lang="zh-CN" altLang="en-US"/>
          </a:p>
          <a:p>
            <a:pPr lvl="4" rtl="0"/>
            <a:r>
              <a:rPr lang="zh-CN" altLang="en-US"/>
              <a:t>五级</a:t>
            </a:r>
            <a:endParaRPr lang="en-GB" dirty="0"/>
          </a:p>
        </p:txBody>
      </p:sp>
      <p:sp>
        <p:nvSpPr>
          <p:cNvPr id="7" name="日期占位符 6"/>
          <p:cNvSpPr>
            <a:spLocks noGrp="1"/>
          </p:cNvSpPr>
          <p:nvPr>
            <p:ph type="dt" sz="half" idx="10"/>
          </p:nvPr>
        </p:nvSpPr>
        <p:spPr/>
        <p:txBody>
          <a:bodyPr rtlCol="0"/>
          <a:lstStyle/>
          <a:p>
            <a:pPr rtl="0"/>
            <a:fld id="{2EAB0446-C881-4A3E-BDF1-4B165E2818C2}" type="datetime2">
              <a:rPr lang="zh-CN" altLang="en-US" smtClean="0"/>
            </a:fld>
            <a:endParaRPr lang="en-GB" dirty="0"/>
          </a:p>
        </p:txBody>
      </p:sp>
      <p:sp>
        <p:nvSpPr>
          <p:cNvPr id="8" name="页脚占位符 7"/>
          <p:cNvSpPr>
            <a:spLocks noGrp="1"/>
          </p:cNvSpPr>
          <p:nvPr>
            <p:ph type="ftr" sz="quarter" idx="11"/>
          </p:nvPr>
        </p:nvSpPr>
        <p:spPr/>
        <p:txBody>
          <a:bodyPr rtlCol="0"/>
          <a:lstStyle/>
          <a:p>
            <a:pPr rtl="0"/>
            <a:endParaRPr lang="zh-CN" altLang="en-US" noProof="0" dirty="0"/>
          </a:p>
        </p:txBody>
      </p:sp>
      <p:sp>
        <p:nvSpPr>
          <p:cNvPr id="9" name="灯片编号占位符 8"/>
          <p:cNvSpPr>
            <a:spLocks noGrp="1"/>
          </p:cNvSpPr>
          <p:nvPr>
            <p:ph type="sldNum" sz="quarter" idx="12"/>
          </p:nvPr>
        </p:nvSpPr>
        <p:spPr/>
        <p:txBody>
          <a:bodyPr rtlCol="0"/>
          <a:lstStyle/>
          <a:p>
            <a:pPr rtl="0"/>
            <a:fld id="{EDF5074B-1D8C-4FBF-B643-29DBF83DE07B}" type="slidenum">
              <a:rPr lang="en-GB" smtClean="0"/>
            </a:fld>
            <a:endParaRPr lang="en-GB"/>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rtl="0"/>
            <a:r>
              <a:rPr lang="zh-CN" altLang="en-US"/>
              <a:t>单击此处编辑母版标题样式</a:t>
            </a:r>
            <a:endParaRPr lang="en-GB"/>
          </a:p>
        </p:txBody>
      </p:sp>
      <p:sp>
        <p:nvSpPr>
          <p:cNvPr id="3" name="日期占位符 2"/>
          <p:cNvSpPr>
            <a:spLocks noGrp="1"/>
          </p:cNvSpPr>
          <p:nvPr>
            <p:ph type="dt" sz="half" idx="10"/>
          </p:nvPr>
        </p:nvSpPr>
        <p:spPr/>
        <p:txBody>
          <a:bodyPr rtlCol="0"/>
          <a:lstStyle/>
          <a:p>
            <a:pPr rtl="0"/>
            <a:fld id="{19FF6260-DC0C-4878-9DC2-72AD938C64B6}" type="datetime2">
              <a:rPr lang="zh-CN" altLang="en-US" smtClean="0"/>
            </a:fld>
            <a:endParaRPr lang="en-GB"/>
          </a:p>
        </p:txBody>
      </p:sp>
      <p:sp>
        <p:nvSpPr>
          <p:cNvPr id="4" name="页脚占位符 3"/>
          <p:cNvSpPr>
            <a:spLocks noGrp="1"/>
          </p:cNvSpPr>
          <p:nvPr>
            <p:ph type="ftr" sz="quarter" idx="11"/>
          </p:nvPr>
        </p:nvSpPr>
        <p:spPr/>
        <p:txBody>
          <a:bodyPr rtlCol="0"/>
          <a:lstStyle/>
          <a:p>
            <a:pPr rtl="0"/>
            <a:endParaRPr lang="zh-CN" altLang="en-US" noProof="0" dirty="0"/>
          </a:p>
        </p:txBody>
      </p:sp>
      <p:sp>
        <p:nvSpPr>
          <p:cNvPr id="5" name="灯片编号占位符 4"/>
          <p:cNvSpPr>
            <a:spLocks noGrp="1"/>
          </p:cNvSpPr>
          <p:nvPr>
            <p:ph type="sldNum" sz="quarter" idx="12"/>
          </p:nvPr>
        </p:nvSpPr>
        <p:spPr/>
        <p:txBody>
          <a:bodyPr rtlCol="0"/>
          <a:lstStyle/>
          <a:p>
            <a:pPr rtl="0"/>
            <a:fld id="{EDF5074B-1D8C-4FBF-B643-29DBF83DE07B}" type="slidenum">
              <a:rPr lang="en-GB" smtClean="0"/>
            </a:fld>
            <a:endParaRPr lang="en-GB"/>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p>
            <a:pPr rtl="0"/>
            <a:fld id="{B9B6C5A3-BB6A-45CD-9806-A7B2C0D7DC5F}" type="datetime2">
              <a:rPr lang="zh-CN" altLang="en-US" smtClean="0"/>
            </a:fld>
            <a:endParaRPr lang="en-GB"/>
          </a:p>
        </p:txBody>
      </p:sp>
      <p:sp>
        <p:nvSpPr>
          <p:cNvPr id="3" name="页脚占位符 2"/>
          <p:cNvSpPr>
            <a:spLocks noGrp="1"/>
          </p:cNvSpPr>
          <p:nvPr>
            <p:ph type="ftr" sz="quarter" idx="11"/>
          </p:nvPr>
        </p:nvSpPr>
        <p:spPr/>
        <p:txBody>
          <a:bodyPr rtlCol="0"/>
          <a:lstStyle/>
          <a:p>
            <a:pPr rtl="0"/>
            <a:endParaRPr lang="zh-CN" altLang="en-US" noProof="0" dirty="0"/>
          </a:p>
        </p:txBody>
      </p:sp>
      <p:sp>
        <p:nvSpPr>
          <p:cNvPr id="4" name="灯片编号占位符 3"/>
          <p:cNvSpPr>
            <a:spLocks noGrp="1"/>
          </p:cNvSpPr>
          <p:nvPr>
            <p:ph type="sldNum" sz="quarter" idx="12"/>
          </p:nvPr>
        </p:nvSpPr>
        <p:spPr/>
        <p:txBody>
          <a:bodyPr rtlCol="0"/>
          <a:lstStyle/>
          <a:p>
            <a:pPr rtl="0"/>
            <a:fld id="{EDF5074B-1D8C-4FBF-B643-29DBF83DE07B}" type="slidenum">
              <a:rPr lang="en-GB" smtClean="0"/>
            </a:fld>
            <a:endParaRPr lang="en-GB"/>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带题注的内容">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rtlCol="0" anchor="b"/>
          <a:lstStyle>
            <a:lvl1pPr>
              <a:defRPr sz="3200"/>
            </a:lvl1pPr>
          </a:lstStyle>
          <a:p>
            <a:pPr rtl="0"/>
            <a:r>
              <a:rPr lang="zh-CN" altLang="en-US"/>
              <a:t>单击此处编辑母版标题样式</a:t>
            </a:r>
            <a:endParaRPr lang="en-GB" dirty="0"/>
          </a:p>
        </p:txBody>
      </p:sp>
      <p:sp>
        <p:nvSpPr>
          <p:cNvPr id="3" name="内容占位符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zh-CN" altLang="en-US"/>
              <a:t>单击此处编辑母版文本样式</a:t>
            </a:r>
            <a:endParaRPr lang="zh-CN" altLang="en-US"/>
          </a:p>
          <a:p>
            <a:pPr lvl="1" rtl="0"/>
            <a:r>
              <a:rPr lang="zh-CN" altLang="en-US"/>
              <a:t>二级</a:t>
            </a:r>
            <a:endParaRPr lang="zh-CN" altLang="en-US"/>
          </a:p>
          <a:p>
            <a:pPr lvl="2" rtl="0"/>
            <a:r>
              <a:rPr lang="zh-CN" altLang="en-US"/>
              <a:t>三级</a:t>
            </a:r>
            <a:endParaRPr lang="zh-CN" altLang="en-US"/>
          </a:p>
          <a:p>
            <a:pPr lvl="3" rtl="0"/>
            <a:r>
              <a:rPr lang="zh-CN" altLang="en-US"/>
              <a:t>四级</a:t>
            </a:r>
            <a:endParaRPr lang="zh-CN" altLang="en-US"/>
          </a:p>
          <a:p>
            <a:pPr lvl="4" rtl="0"/>
            <a:r>
              <a:rPr lang="zh-CN" altLang="en-US"/>
              <a:t>五级</a:t>
            </a:r>
            <a:endParaRPr lang="en-GB" dirty="0"/>
          </a:p>
        </p:txBody>
      </p:sp>
      <p:sp>
        <p:nvSpPr>
          <p:cNvPr id="4" name="文本占位符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zh-CN" altLang="en-US"/>
              <a:t>单击此处编辑母版文本样式</a:t>
            </a:r>
            <a:endParaRPr lang="zh-CN" altLang="en-US"/>
          </a:p>
        </p:txBody>
      </p:sp>
      <p:sp>
        <p:nvSpPr>
          <p:cNvPr id="5" name="日期占位符 4"/>
          <p:cNvSpPr>
            <a:spLocks noGrp="1"/>
          </p:cNvSpPr>
          <p:nvPr>
            <p:ph type="dt" sz="half" idx="10"/>
          </p:nvPr>
        </p:nvSpPr>
        <p:spPr/>
        <p:txBody>
          <a:bodyPr rtlCol="0"/>
          <a:lstStyle/>
          <a:p>
            <a:pPr rtl="0"/>
            <a:fld id="{FB186CB8-4C2B-4C2D-8C38-F10E06684337}" type="datetime2">
              <a:rPr lang="zh-CN" altLang="en-US" smtClean="0"/>
            </a:fld>
            <a:endParaRPr lang="en-GB" dirty="0"/>
          </a:p>
        </p:txBody>
      </p:sp>
      <p:sp>
        <p:nvSpPr>
          <p:cNvPr id="6" name="页脚占位符 5"/>
          <p:cNvSpPr>
            <a:spLocks noGrp="1"/>
          </p:cNvSpPr>
          <p:nvPr>
            <p:ph type="ftr" sz="quarter" idx="11"/>
          </p:nvPr>
        </p:nvSpPr>
        <p:spPr/>
        <p:txBody>
          <a:bodyPr rtlCol="0"/>
          <a:lstStyle/>
          <a:p>
            <a:pPr rtl="0"/>
            <a:endParaRPr lang="zh-CN" altLang="en-US" noProof="0" dirty="0"/>
          </a:p>
        </p:txBody>
      </p:sp>
      <p:sp>
        <p:nvSpPr>
          <p:cNvPr id="7" name="灯片编号占位符 6"/>
          <p:cNvSpPr>
            <a:spLocks noGrp="1"/>
          </p:cNvSpPr>
          <p:nvPr>
            <p:ph type="sldNum" sz="quarter" idx="12"/>
          </p:nvPr>
        </p:nvSpPr>
        <p:spPr/>
        <p:txBody>
          <a:bodyPr rtlCol="0"/>
          <a:lstStyle/>
          <a:p>
            <a:pPr rtl="0"/>
            <a:fld id="{EDF5074B-1D8C-4FBF-B643-29DBF83DE07B}" type="slidenum">
              <a:rPr lang="en-GB" smtClean="0"/>
            </a:fld>
            <a:endParaRPr lang="en-GB"/>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带题注的图片">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rtlCol="0" anchor="b"/>
          <a:lstStyle>
            <a:lvl1pPr>
              <a:defRPr sz="3200"/>
            </a:lvl1pPr>
          </a:lstStyle>
          <a:p>
            <a:pPr rtl="0"/>
            <a:r>
              <a:rPr lang="zh-CN" altLang="en-US"/>
              <a:t>单击此处编辑母版标题样式</a:t>
            </a:r>
            <a:endParaRPr lang="en-GB" dirty="0"/>
          </a:p>
        </p:txBody>
      </p:sp>
      <p:sp>
        <p:nvSpPr>
          <p:cNvPr id="3" name="图片占位符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单击图标添加图片</a:t>
            </a:r>
            <a:endParaRPr lang="zh-CN" altLang="en-GB" noProof="0" dirty="0"/>
          </a:p>
        </p:txBody>
      </p:sp>
      <p:sp>
        <p:nvSpPr>
          <p:cNvPr id="4" name="文本占位符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zh-CN" altLang="en-US"/>
              <a:t>单击此处编辑母版文本样式</a:t>
            </a:r>
            <a:endParaRPr lang="zh-CN" altLang="en-US"/>
          </a:p>
        </p:txBody>
      </p:sp>
      <p:sp>
        <p:nvSpPr>
          <p:cNvPr id="5" name="日期占位符 4"/>
          <p:cNvSpPr>
            <a:spLocks noGrp="1"/>
          </p:cNvSpPr>
          <p:nvPr>
            <p:ph type="dt" sz="half" idx="10"/>
          </p:nvPr>
        </p:nvSpPr>
        <p:spPr/>
        <p:txBody>
          <a:bodyPr rtlCol="0"/>
          <a:lstStyle/>
          <a:p>
            <a:pPr rtl="0"/>
            <a:fld id="{F2F016D4-0949-4FE2-8512-40D65A1D0B20}" type="datetime2">
              <a:rPr lang="zh-CN" altLang="en-US" smtClean="0"/>
            </a:fld>
            <a:endParaRPr lang="en-GB"/>
          </a:p>
        </p:txBody>
      </p:sp>
      <p:sp>
        <p:nvSpPr>
          <p:cNvPr id="6" name="页脚占位符 5"/>
          <p:cNvSpPr>
            <a:spLocks noGrp="1"/>
          </p:cNvSpPr>
          <p:nvPr>
            <p:ph type="ftr" sz="quarter" idx="11"/>
          </p:nvPr>
        </p:nvSpPr>
        <p:spPr/>
        <p:txBody>
          <a:bodyPr rtlCol="0"/>
          <a:lstStyle/>
          <a:p>
            <a:pPr rtl="0"/>
            <a:endParaRPr lang="zh-CN" altLang="en-US" noProof="0" dirty="0"/>
          </a:p>
        </p:txBody>
      </p:sp>
      <p:sp>
        <p:nvSpPr>
          <p:cNvPr id="7" name="灯片编号占位符 6"/>
          <p:cNvSpPr>
            <a:spLocks noGrp="1"/>
          </p:cNvSpPr>
          <p:nvPr>
            <p:ph type="sldNum" sz="quarter" idx="12"/>
          </p:nvPr>
        </p:nvSpPr>
        <p:spPr/>
        <p:txBody>
          <a:bodyPr rtlCol="0"/>
          <a:lstStyle/>
          <a:p>
            <a:pPr rtl="0"/>
            <a:fld id="{EDF5074B-1D8C-4FBF-B643-29DBF83DE07B}" type="slidenum">
              <a:rPr lang="en-GB" smtClean="0"/>
            </a:fld>
            <a:endParaRPr lang="en-GB"/>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rtl="0"/>
            <a:r>
              <a:rPr lang="zh-CN" altLang="en-US"/>
              <a:t>单击此处编辑母版标题样式</a:t>
            </a:r>
            <a:endParaRPr lang="en-GB" dirty="0"/>
          </a:p>
        </p:txBody>
      </p:sp>
      <p:sp>
        <p:nvSpPr>
          <p:cNvPr id="3" name="垂直文本占位符 2"/>
          <p:cNvSpPr>
            <a:spLocks noGrp="1"/>
          </p:cNvSpPr>
          <p:nvPr>
            <p:ph type="body" orient="vert" idx="1"/>
          </p:nvPr>
        </p:nvSpPr>
        <p:spPr/>
        <p:txBody>
          <a:bodyPr vert="eaVert" rtlCol="0"/>
          <a:lstStyle/>
          <a:p>
            <a:pPr lvl="0" rtl="0"/>
            <a:r>
              <a:rPr lang="zh-CN" altLang="en-US"/>
              <a:t>单击此处编辑母版文本样式</a:t>
            </a:r>
            <a:endParaRPr lang="zh-CN" altLang="en-US"/>
          </a:p>
          <a:p>
            <a:pPr lvl="1" rtl="0"/>
            <a:r>
              <a:rPr lang="zh-CN" altLang="en-US"/>
              <a:t>二级</a:t>
            </a:r>
            <a:endParaRPr lang="zh-CN" altLang="en-US"/>
          </a:p>
          <a:p>
            <a:pPr lvl="2" rtl="0"/>
            <a:r>
              <a:rPr lang="zh-CN" altLang="en-US"/>
              <a:t>三级</a:t>
            </a:r>
            <a:endParaRPr lang="zh-CN" altLang="en-US"/>
          </a:p>
          <a:p>
            <a:pPr lvl="3" rtl="0"/>
            <a:r>
              <a:rPr lang="zh-CN" altLang="en-US"/>
              <a:t>四级</a:t>
            </a:r>
            <a:endParaRPr lang="zh-CN" altLang="en-US"/>
          </a:p>
          <a:p>
            <a:pPr lvl="4" rtl="0"/>
            <a:r>
              <a:rPr lang="zh-CN" altLang="en-US"/>
              <a:t>五级</a:t>
            </a:r>
            <a:endParaRPr lang="en-GB" dirty="0"/>
          </a:p>
        </p:txBody>
      </p:sp>
      <p:sp>
        <p:nvSpPr>
          <p:cNvPr id="4" name="日期占位符 3"/>
          <p:cNvSpPr>
            <a:spLocks noGrp="1"/>
          </p:cNvSpPr>
          <p:nvPr>
            <p:ph type="dt" sz="half" idx="10"/>
          </p:nvPr>
        </p:nvSpPr>
        <p:spPr/>
        <p:txBody>
          <a:bodyPr rtlCol="0"/>
          <a:lstStyle/>
          <a:p>
            <a:pPr rtl="0"/>
            <a:fld id="{500314D7-A6D2-4085-A50E-614EA4AACB11}" type="datetime2">
              <a:rPr lang="zh-CN" altLang="en-US" smtClean="0"/>
            </a:fld>
            <a:endParaRPr lang="en-GB" dirty="0"/>
          </a:p>
        </p:txBody>
      </p:sp>
      <p:sp>
        <p:nvSpPr>
          <p:cNvPr id="5" name="页脚占位符 4"/>
          <p:cNvSpPr>
            <a:spLocks noGrp="1"/>
          </p:cNvSpPr>
          <p:nvPr>
            <p:ph type="ftr" sz="quarter" idx="11"/>
          </p:nvPr>
        </p:nvSpPr>
        <p:spPr/>
        <p:txBody>
          <a:bodyPr rtlCol="0"/>
          <a:lstStyle/>
          <a:p>
            <a:pPr rtl="0"/>
            <a:endParaRPr lang="zh-CN" altLang="en-US" noProof="0" dirty="0"/>
          </a:p>
        </p:txBody>
      </p:sp>
      <p:sp>
        <p:nvSpPr>
          <p:cNvPr id="6" name="灯片编号占位符 5"/>
          <p:cNvSpPr>
            <a:spLocks noGrp="1"/>
          </p:cNvSpPr>
          <p:nvPr>
            <p:ph type="sldNum" sz="quarter" idx="12"/>
          </p:nvPr>
        </p:nvSpPr>
        <p:spPr/>
        <p:txBody>
          <a:bodyPr rtlCol="0"/>
          <a:lstStyle/>
          <a:p>
            <a:pPr rtl="0"/>
            <a:fld id="{EDF5074B-1D8C-4FBF-B643-29DBF83DE07B}" type="slidenum">
              <a:rPr lang="en-GB" smtClean="0"/>
            </a:fld>
            <a:endParaRPr lang="en-GB"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标题与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724900" y="365125"/>
            <a:ext cx="2628900" cy="5811838"/>
          </a:xfrm>
        </p:spPr>
        <p:txBody>
          <a:bodyPr vert="eaVert" rtlCol="0"/>
          <a:lstStyle/>
          <a:p>
            <a:pPr rtl="0"/>
            <a:r>
              <a:rPr lang="zh-CN" altLang="en-US"/>
              <a:t>单击此处编辑母版标题样式</a:t>
            </a:r>
            <a:endParaRPr lang="en-GB" dirty="0"/>
          </a:p>
        </p:txBody>
      </p:sp>
      <p:sp>
        <p:nvSpPr>
          <p:cNvPr id="3" name="垂直文本占位符 2"/>
          <p:cNvSpPr>
            <a:spLocks noGrp="1"/>
          </p:cNvSpPr>
          <p:nvPr>
            <p:ph type="body" orient="vert" idx="1"/>
          </p:nvPr>
        </p:nvSpPr>
        <p:spPr>
          <a:xfrm>
            <a:off x="838200" y="365125"/>
            <a:ext cx="7734300" cy="5811838"/>
          </a:xfrm>
        </p:spPr>
        <p:txBody>
          <a:bodyPr vert="eaVert" rtlCol="0"/>
          <a:lstStyle/>
          <a:p>
            <a:pPr lvl="0" rtl="0"/>
            <a:r>
              <a:rPr lang="zh-CN" altLang="en-US"/>
              <a:t>单击此处编辑母版文本样式</a:t>
            </a:r>
            <a:endParaRPr lang="zh-CN" altLang="en-US"/>
          </a:p>
          <a:p>
            <a:pPr lvl="1" rtl="0"/>
            <a:r>
              <a:rPr lang="zh-CN" altLang="en-US"/>
              <a:t>二级</a:t>
            </a:r>
            <a:endParaRPr lang="zh-CN" altLang="en-US"/>
          </a:p>
          <a:p>
            <a:pPr lvl="2" rtl="0"/>
            <a:r>
              <a:rPr lang="zh-CN" altLang="en-US"/>
              <a:t>三级</a:t>
            </a:r>
            <a:endParaRPr lang="zh-CN" altLang="en-US"/>
          </a:p>
          <a:p>
            <a:pPr lvl="3" rtl="0"/>
            <a:r>
              <a:rPr lang="zh-CN" altLang="en-US"/>
              <a:t>四级</a:t>
            </a:r>
            <a:endParaRPr lang="zh-CN" altLang="en-US"/>
          </a:p>
          <a:p>
            <a:pPr lvl="4" rtl="0"/>
            <a:r>
              <a:rPr lang="zh-CN" altLang="en-US"/>
              <a:t>五级</a:t>
            </a:r>
            <a:endParaRPr lang="en-GB" dirty="0"/>
          </a:p>
        </p:txBody>
      </p:sp>
      <p:sp>
        <p:nvSpPr>
          <p:cNvPr id="4" name="日期占位符 3"/>
          <p:cNvSpPr>
            <a:spLocks noGrp="1"/>
          </p:cNvSpPr>
          <p:nvPr>
            <p:ph type="dt" sz="half" idx="10"/>
          </p:nvPr>
        </p:nvSpPr>
        <p:spPr/>
        <p:txBody>
          <a:bodyPr rtlCol="0"/>
          <a:lstStyle/>
          <a:p>
            <a:pPr rtl="0"/>
            <a:fld id="{139DC462-295C-4F30-8925-4655A8301ED7}" type="datetime2">
              <a:rPr lang="zh-CN" altLang="en-US" smtClean="0"/>
            </a:fld>
            <a:endParaRPr lang="en-GB"/>
          </a:p>
        </p:txBody>
      </p:sp>
      <p:sp>
        <p:nvSpPr>
          <p:cNvPr id="5" name="页脚占位符 4"/>
          <p:cNvSpPr>
            <a:spLocks noGrp="1"/>
          </p:cNvSpPr>
          <p:nvPr>
            <p:ph type="ftr" sz="quarter" idx="11"/>
          </p:nvPr>
        </p:nvSpPr>
        <p:spPr/>
        <p:txBody>
          <a:bodyPr rtlCol="0"/>
          <a:lstStyle/>
          <a:p>
            <a:pPr rtl="0"/>
            <a:endParaRPr lang="zh-CN" altLang="en-US" noProof="0" dirty="0"/>
          </a:p>
        </p:txBody>
      </p:sp>
      <p:sp>
        <p:nvSpPr>
          <p:cNvPr id="6" name="灯片编号占位符 5"/>
          <p:cNvSpPr>
            <a:spLocks noGrp="1"/>
          </p:cNvSpPr>
          <p:nvPr>
            <p:ph type="sldNum" sz="quarter" idx="12"/>
          </p:nvPr>
        </p:nvSpPr>
        <p:spPr/>
        <p:txBody>
          <a:bodyPr rtlCol="0"/>
          <a:lstStyle/>
          <a:p>
            <a:pPr rtl="0"/>
            <a:fld id="{EDF5074B-1D8C-4FBF-B643-29DBF83DE07B}" type="slidenum">
              <a:rPr lang="en-GB" smtClean="0"/>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7DE6118-2437-4B30-8E3C-4D2BE6020583}"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smtClean="0"/>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smtClean="0"/>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smtClean="0"/>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smtClean="0"/>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smtClean="0"/>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smtClean="0"/>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smtClean="0"/>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130" indent="0">
              <a:buNone/>
              <a:defRPr sz="1000"/>
            </a:lvl8pPr>
            <a:lvl9pPr marL="365633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87DE6118-2437-4B30-8E3C-4D2BE6020583}" type="datetimeFigureOut">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smtClean="0"/>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87DE6118-2437-4B30-8E3C-4D2BE6020583}" type="datetimeFigureOut">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smtClean="0"/>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4" Type="http://schemas.openxmlformats.org/officeDocument/2006/relationships/theme" Target="../theme/theme2.xml"/><Relationship Id="rId13" Type="http://schemas.openxmlformats.org/officeDocument/2006/relationships/slideLayout" Target="../slideLayouts/slideLayout29.xml"/><Relationship Id="rId12" Type="http://schemas.openxmlformats.org/officeDocument/2006/relationships/slideLayout" Target="../slideLayouts/slideLayout28.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7DE6118-2437-4B30-8E3C-4D2BE6020583}" type="datetimeFigureOut">
              <a:rPr lang="en-US" smtClean="0"/>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69E57DC2-970A-4B3E-BB1C-7A09969E49DF}"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dirty="0"/>
              <a:t>单击此处编辑母版标题样式</a:t>
            </a:r>
            <a:endParaRPr lang="en-GB"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dirty="0"/>
              <a:t>单击此处编辑母版文本样式</a:t>
            </a:r>
            <a:endParaRPr lang="zh-CN" dirty="0"/>
          </a:p>
          <a:p>
            <a:pPr lvl="1" rtl="0"/>
            <a:r>
              <a:rPr lang="zh-CN" dirty="0"/>
              <a:t>第二级</a:t>
            </a:r>
            <a:endParaRPr lang="zh-CN" dirty="0"/>
          </a:p>
          <a:p>
            <a:pPr lvl="2" rtl="0"/>
            <a:r>
              <a:rPr lang="zh-CN" dirty="0"/>
              <a:t>第三级</a:t>
            </a:r>
            <a:endParaRPr lang="zh-CN" dirty="0"/>
          </a:p>
          <a:p>
            <a:pPr lvl="3" rtl="0"/>
            <a:r>
              <a:rPr lang="zh-CN" dirty="0"/>
              <a:t>第四级</a:t>
            </a:r>
            <a:endParaRPr lang="zh-CN" dirty="0"/>
          </a:p>
          <a:p>
            <a:pPr lvl="4" rtl="0"/>
            <a:r>
              <a:rPr lang="zh-CN" dirty="0"/>
              <a:t>第五级</a:t>
            </a:r>
            <a:endParaRPr lang="en-GB"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328FA37E-D720-42A2-AD86-409D3961C605}" type="datetime2">
              <a:rPr lang="zh-CN" altLang="en-US" smtClean="0"/>
            </a:fld>
            <a:endParaRPr lang="en-GB"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noProof="0"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EDF5074B-1D8C-4FBF-B643-29DBF83DE07B}" type="slidenum">
              <a:rPr lang="en-GB" smtClean="0"/>
            </a:fld>
            <a:endParaRPr lang="en-GB" dirty="0"/>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6.emf"/><Relationship Id="rId1" Type="http://schemas.openxmlformats.org/officeDocument/2006/relationships/oleObject" Target="../embeddings/Document1.doc"/></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vmlDrawing" Target="../drawings/vmlDrawing2.vml"/><Relationship Id="rId3" Type="http://schemas.openxmlformats.org/officeDocument/2006/relationships/slideLayout" Target="../slideLayouts/slideLayout7.xml"/><Relationship Id="rId2" Type="http://schemas.openxmlformats.org/officeDocument/2006/relationships/image" Target="../media/image7.emf"/><Relationship Id="rId1" Type="http://schemas.openxmlformats.org/officeDocument/2006/relationships/oleObject" Target="../embeddings/Document2.doc"/></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9.xml"/><Relationship Id="rId2" Type="http://schemas.openxmlformats.org/officeDocument/2006/relationships/audio" Target="../media/audio1.wav"/><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7.xml"/><Relationship Id="rId2" Type="http://schemas.openxmlformats.org/officeDocument/2006/relationships/image" Target="../media/image8.emf"/><Relationship Id="rId1" Type="http://schemas.openxmlformats.org/officeDocument/2006/relationships/oleObject" Target="../embeddings/Document3.doc"/></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911424" y="836712"/>
            <a:ext cx="8361229" cy="2098226"/>
          </a:xfrm>
        </p:spPr>
        <p:txBody>
          <a:bodyPr/>
          <a:lstStyle/>
          <a:p>
            <a:pPr algn="l"/>
            <a:r>
              <a:rPr lang="zh-CN" altLang="en-US" sz="4000" dirty="0"/>
              <a:t>学生不像海绵</a:t>
            </a:r>
            <a:r>
              <a:rPr lang="en-US" altLang="zh-CN" sz="4000" dirty="0"/>
              <a:t>——</a:t>
            </a:r>
            <a:r>
              <a:rPr lang="zh-CN" altLang="en-US" sz="4000" dirty="0"/>
              <a:t>他们不会自动吸收知识。他们是人，他们应该通过第一手的、自己动手操作的经验来学习。</a:t>
            </a:r>
            <a:endParaRPr lang="zh-CN" altLang="en-US" sz="4000" dirty="0"/>
          </a:p>
        </p:txBody>
      </p:sp>
      <p:sp>
        <p:nvSpPr>
          <p:cNvPr id="3" name="副标题 2"/>
          <p:cNvSpPr>
            <a:spLocks noGrp="1"/>
          </p:cNvSpPr>
          <p:nvPr>
            <p:ph type="subTitle" idx="1"/>
          </p:nvPr>
        </p:nvSpPr>
        <p:spPr>
          <a:xfrm>
            <a:off x="-888776" y="3068960"/>
            <a:ext cx="10657184" cy="1086237"/>
          </a:xfrm>
        </p:spPr>
        <p:txBody>
          <a:bodyPr>
            <a:noAutofit/>
          </a:bodyPr>
          <a:lstStyle/>
          <a:p>
            <a:r>
              <a:rPr lang="en-US" altLang="zh-CN" sz="3200" dirty="0"/>
              <a:t>                                                  ——</a:t>
            </a:r>
            <a:r>
              <a:rPr lang="zh-CN" altLang="en-US" sz="3200" dirty="0"/>
              <a:t>（美）乔治</a:t>
            </a:r>
            <a:r>
              <a:rPr lang="en-US" altLang="zh-CN" sz="3200" dirty="0"/>
              <a:t>.c</a:t>
            </a:r>
            <a:r>
              <a:rPr lang="zh-CN" altLang="en-US" sz="3200" dirty="0"/>
              <a:t>诺比尔</a:t>
            </a:r>
            <a:endParaRPr lang="zh-CN" altLang="en-US"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199456" y="908720"/>
          <a:ext cx="9721080" cy="3600400"/>
        </p:xfrm>
        <a:graphic>
          <a:graphicData uri="http://schemas.openxmlformats.org/drawingml/2006/table">
            <a:tbl>
              <a:tblPr firstRow="1" bandRow="1">
                <a:tableStyleId>{69CF1AB2-1976-4502-BF36-3FF5EA218861}</a:tableStyleId>
              </a:tblPr>
              <a:tblGrid>
                <a:gridCol w="2018530"/>
                <a:gridCol w="7702550"/>
              </a:tblGrid>
              <a:tr h="1800200">
                <a:tc>
                  <a:txBody>
                    <a:bodyPr/>
                    <a:lstStyle/>
                    <a:p>
                      <a:endParaRPr lang="en-US" altLang="zh-CN" sz="3200" dirty="0">
                        <a:latin typeface="微软雅黑" panose="020B0503020204020204" pitchFamily="34" charset="-122"/>
                        <a:ea typeface="微软雅黑" panose="020B0503020204020204" pitchFamily="34" charset="-122"/>
                      </a:endParaRPr>
                    </a:p>
                    <a:p>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第</a:t>
                      </a:r>
                      <a:r>
                        <a:rPr lang="en-US" altLang="zh-CN" sz="3200" dirty="0">
                          <a:latin typeface="微软雅黑" panose="020B0503020204020204" pitchFamily="34" charset="-122"/>
                          <a:ea typeface="微软雅黑" panose="020B0503020204020204" pitchFamily="34" charset="-122"/>
                        </a:rPr>
                        <a:t>8</a:t>
                      </a:r>
                      <a:r>
                        <a:rPr lang="zh-CN" altLang="en-US" sz="3200" dirty="0">
                          <a:latin typeface="微软雅黑" panose="020B0503020204020204" pitchFamily="34" charset="-122"/>
                          <a:ea typeface="微软雅黑" panose="020B0503020204020204" pitchFamily="34" charset="-122"/>
                        </a:rPr>
                        <a:t>段</a:t>
                      </a:r>
                      <a:endParaRPr lang="zh-CN" altLang="en-US" sz="3200" dirty="0">
                        <a:latin typeface="微软雅黑" panose="020B0503020204020204" pitchFamily="34" charset="-122"/>
                        <a:ea typeface="微软雅黑" panose="020B0503020204020204" pitchFamily="34" charset="-122"/>
                      </a:endParaRPr>
                    </a:p>
                  </a:txBody>
                  <a:tcPr/>
                </a:tc>
                <a:tc>
                  <a:txBody>
                    <a:bodyPr/>
                    <a:lstStyle/>
                    <a:p>
                      <a:endParaRPr lang="en-US" altLang="zh-CN" sz="3600" b="0" i="0" kern="1200" dirty="0">
                        <a:solidFill>
                          <a:schemeClr val="dk1"/>
                        </a:solidFill>
                        <a:effectLst/>
                        <a:latin typeface="+mn-lt"/>
                        <a:ea typeface="+mn-ea"/>
                        <a:cs typeface="+mn-cs"/>
                      </a:endParaRPr>
                    </a:p>
                    <a:p>
                      <a:r>
                        <a:rPr lang="zh-CN" altLang="en-US" sz="3600" b="0" i="0" kern="1200" dirty="0">
                          <a:solidFill>
                            <a:srgbClr val="FF0000"/>
                          </a:solidFill>
                          <a:effectLst/>
                          <a:latin typeface="+mn-lt"/>
                          <a:ea typeface="+mn-ea"/>
                          <a:cs typeface="+mn-cs"/>
                        </a:rPr>
                        <a:t>实验</a:t>
                      </a:r>
                      <a:r>
                        <a:rPr lang="zh-CN" altLang="en-US" sz="3600" b="0" i="0" kern="1200" dirty="0">
                          <a:solidFill>
                            <a:schemeClr val="dk1"/>
                          </a:solidFill>
                          <a:effectLst/>
                          <a:latin typeface="+mn-lt"/>
                          <a:ea typeface="+mn-ea"/>
                          <a:cs typeface="+mn-cs"/>
                        </a:rPr>
                        <a:t>的过程不是消极的观察，而是积极的、有计划的探测。</a:t>
                      </a:r>
                      <a:endParaRPr lang="zh-CN" altLang="en-US" sz="3600" dirty="0"/>
                    </a:p>
                  </a:txBody>
                  <a:tcPr/>
                </a:tc>
              </a:tr>
              <a:tr h="180020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dirty="0">
                          <a:latin typeface="微软雅黑" panose="020B0503020204020204" pitchFamily="34" charset="-122"/>
                          <a:ea typeface="微软雅黑" panose="020B0503020204020204" pitchFamily="34" charset="-122"/>
                        </a:rPr>
                        <a:t> </a:t>
                      </a:r>
                      <a:endParaRPr lang="en-US" altLang="zh-CN" sz="1800" dirty="0">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defRPr/>
                      </a:pPr>
                      <a:endParaRPr lang="en-US" altLang="zh-CN" sz="1800" b="1" kern="1200" dirty="0">
                        <a:solidFill>
                          <a:schemeClr val="dk1"/>
                        </a:solidFill>
                        <a:latin typeface="微软雅黑" panose="020B0503020204020204" pitchFamily="34" charset="-122"/>
                        <a:ea typeface="微软雅黑" panose="020B0503020204020204" pitchFamily="34" charset="-122"/>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kern="1200" dirty="0">
                          <a:solidFill>
                            <a:schemeClr val="dk1"/>
                          </a:solidFill>
                          <a:latin typeface="微软雅黑" panose="020B0503020204020204" pitchFamily="34" charset="-122"/>
                          <a:ea typeface="微软雅黑" panose="020B0503020204020204" pitchFamily="34" charset="-122"/>
                          <a:cs typeface="+mn-cs"/>
                        </a:rPr>
                        <a:t> </a:t>
                      </a:r>
                      <a:r>
                        <a:rPr lang="zh-CN" altLang="en-US" sz="3200" b="1" kern="1200" dirty="0">
                          <a:solidFill>
                            <a:schemeClr val="dk1"/>
                          </a:solidFill>
                          <a:latin typeface="微软雅黑" panose="020B0503020204020204" pitchFamily="34" charset="-122"/>
                          <a:ea typeface="微软雅黑" panose="020B0503020204020204" pitchFamily="34" charset="-122"/>
                          <a:cs typeface="+mn-cs"/>
                        </a:rPr>
                        <a:t>第</a:t>
                      </a:r>
                      <a:r>
                        <a:rPr lang="en-US" altLang="zh-CN" sz="3200" b="1" kern="1200" dirty="0">
                          <a:solidFill>
                            <a:schemeClr val="dk1"/>
                          </a:solidFill>
                          <a:latin typeface="微软雅黑" panose="020B0503020204020204" pitchFamily="34" charset="-122"/>
                          <a:ea typeface="微软雅黑" panose="020B0503020204020204" pitchFamily="34" charset="-122"/>
                          <a:cs typeface="+mn-cs"/>
                        </a:rPr>
                        <a:t>12</a:t>
                      </a:r>
                      <a:r>
                        <a:rPr lang="zh-CN" altLang="en-US" sz="3200" b="1" kern="1200" dirty="0">
                          <a:solidFill>
                            <a:schemeClr val="dk1"/>
                          </a:solidFill>
                          <a:latin typeface="微软雅黑" panose="020B0503020204020204" pitchFamily="34" charset="-122"/>
                          <a:ea typeface="微软雅黑" panose="020B0503020204020204" pitchFamily="34" charset="-122"/>
                          <a:cs typeface="+mn-cs"/>
                        </a:rPr>
                        <a:t>段</a:t>
                      </a:r>
                      <a:endParaRPr lang="zh-CN" altLang="en-US" sz="3200" b="1" kern="1200" dirty="0">
                        <a:solidFill>
                          <a:schemeClr val="dk1"/>
                        </a:solidFill>
                        <a:latin typeface="微软雅黑" panose="020B0503020204020204" pitchFamily="34" charset="-122"/>
                        <a:ea typeface="微软雅黑" panose="020B0503020204020204" pitchFamily="34" charset="-122"/>
                        <a:cs typeface="+mn-cs"/>
                      </a:endParaRPr>
                    </a:p>
                    <a:p>
                      <a:endParaRPr lang="zh-CN" altLang="en-US" dirty="0"/>
                    </a:p>
                  </a:txBody>
                  <a:tcPr/>
                </a:tc>
                <a:tc>
                  <a:txBody>
                    <a:bodyPr/>
                    <a:lstStyle/>
                    <a:p>
                      <a:endParaRPr lang="en-US" altLang="zh-CN" sz="3600" b="0" i="0" kern="1200" dirty="0">
                        <a:solidFill>
                          <a:schemeClr val="dk1"/>
                        </a:solidFill>
                        <a:effectLst/>
                        <a:latin typeface="+mn-lt"/>
                        <a:ea typeface="+mn-ea"/>
                        <a:cs typeface="+mn-cs"/>
                      </a:endParaRPr>
                    </a:p>
                    <a:p>
                      <a:r>
                        <a:rPr lang="zh-CN" altLang="en-US" sz="3600" b="0" i="0" kern="1200" dirty="0">
                          <a:solidFill>
                            <a:schemeClr val="dk1"/>
                          </a:solidFill>
                          <a:effectLst/>
                          <a:latin typeface="+mn-lt"/>
                          <a:ea typeface="+mn-ea"/>
                          <a:cs typeface="+mn-cs"/>
                        </a:rPr>
                        <a:t>以埋头读书应付一切，对于实际的需要毫无帮助</a:t>
                      </a:r>
                      <a:r>
                        <a:rPr lang="zh-CN" altLang="en-US" sz="4000" b="0" i="0" kern="1200" dirty="0">
                          <a:solidFill>
                            <a:schemeClr val="dk1"/>
                          </a:solidFill>
                          <a:effectLst/>
                          <a:latin typeface="+mn-lt"/>
                          <a:ea typeface="+mn-ea"/>
                          <a:cs typeface="+mn-cs"/>
                        </a:rPr>
                        <a:t>。</a:t>
                      </a:r>
                      <a:endParaRPr lang="zh-CN" altLang="en-US" sz="4000" dirty="0"/>
                    </a:p>
                  </a:txBody>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199456" y="908720"/>
          <a:ext cx="9721080" cy="4634840"/>
        </p:xfrm>
        <a:graphic>
          <a:graphicData uri="http://schemas.openxmlformats.org/drawingml/2006/table">
            <a:tbl>
              <a:tblPr firstRow="1" bandRow="1">
                <a:tableStyleId>{69CF1AB2-1976-4502-BF36-3FF5EA218861}</a:tableStyleId>
              </a:tblPr>
              <a:tblGrid>
                <a:gridCol w="2018530"/>
                <a:gridCol w="7702550"/>
              </a:tblGrid>
              <a:tr h="1800200">
                <a:tc rowSpan="2">
                  <a:txBody>
                    <a:bodyPr/>
                    <a:lstStyle/>
                    <a:p>
                      <a:endParaRPr lang="en-US" altLang="zh-CN" sz="3200" dirty="0">
                        <a:latin typeface="微软雅黑" panose="020B0503020204020204" pitchFamily="34" charset="-122"/>
                        <a:ea typeface="微软雅黑" panose="020B0503020204020204" pitchFamily="34" charset="-122"/>
                      </a:endParaRPr>
                    </a:p>
                    <a:p>
                      <a:r>
                        <a:rPr lang="en-US" altLang="zh-CN" sz="3200" dirty="0">
                          <a:latin typeface="微软雅黑" panose="020B0503020204020204" pitchFamily="34" charset="-122"/>
                          <a:ea typeface="微软雅黑" panose="020B0503020204020204" pitchFamily="34" charset="-122"/>
                        </a:rPr>
                        <a:t> </a:t>
                      </a:r>
                      <a:endParaRPr lang="en-US" altLang="zh-CN" sz="3200" dirty="0">
                        <a:latin typeface="微软雅黑" panose="020B0503020204020204" pitchFamily="34" charset="-122"/>
                        <a:ea typeface="微软雅黑" panose="020B0503020204020204" pitchFamily="34" charset="-122"/>
                      </a:endParaRPr>
                    </a:p>
                    <a:p>
                      <a:r>
                        <a:rPr lang="en-US" altLang="zh-CN" sz="3200" baseline="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第</a:t>
                      </a:r>
                      <a:r>
                        <a:rPr lang="en-US" altLang="zh-CN" sz="3200" dirty="0">
                          <a:latin typeface="微软雅黑" panose="020B0503020204020204" pitchFamily="34" charset="-122"/>
                          <a:ea typeface="微软雅黑" panose="020B0503020204020204" pitchFamily="34" charset="-122"/>
                        </a:rPr>
                        <a:t>13</a:t>
                      </a:r>
                      <a:r>
                        <a:rPr lang="zh-CN" altLang="en-US" sz="3200" dirty="0">
                          <a:latin typeface="微软雅黑" panose="020B0503020204020204" pitchFamily="34" charset="-122"/>
                          <a:ea typeface="微软雅黑" panose="020B0503020204020204" pitchFamily="34" charset="-122"/>
                        </a:rPr>
                        <a:t>段</a:t>
                      </a:r>
                      <a:endParaRPr lang="zh-CN" altLang="en-US" sz="3200" dirty="0">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800" dirty="0">
                          <a:latin typeface="微软雅黑" panose="020B0503020204020204" pitchFamily="34" charset="-122"/>
                          <a:ea typeface="微软雅黑" panose="020B0503020204020204" pitchFamily="34" charset="-122"/>
                        </a:rPr>
                        <a:t> </a:t>
                      </a:r>
                      <a:endParaRPr lang="en-US" altLang="zh-CN" sz="1800" dirty="0">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defRPr/>
                      </a:pPr>
                      <a:endParaRPr lang="en-US" altLang="zh-CN" sz="1800" b="1" kern="1200" dirty="0">
                        <a:solidFill>
                          <a:schemeClr val="dk1"/>
                        </a:solidFill>
                        <a:latin typeface="微软雅黑" panose="020B0503020204020204" pitchFamily="34" charset="-122"/>
                        <a:ea typeface="微软雅黑" panose="020B0503020204020204" pitchFamily="34" charset="-122"/>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kern="1200" dirty="0">
                          <a:solidFill>
                            <a:schemeClr val="dk1"/>
                          </a:solidFill>
                          <a:latin typeface="微软雅黑" panose="020B0503020204020204" pitchFamily="34" charset="-122"/>
                          <a:ea typeface="微软雅黑" panose="020B0503020204020204" pitchFamily="34" charset="-122"/>
                          <a:cs typeface="+mn-cs"/>
                        </a:rPr>
                        <a:t> </a:t>
                      </a:r>
                      <a:endParaRPr lang="zh-CN" altLang="en-US" dirty="0"/>
                    </a:p>
                  </a:txBody>
                  <a:tcPr/>
                </a:tc>
                <a:tc>
                  <a:txBody>
                    <a:bodyPr/>
                    <a:lstStyle/>
                    <a:p>
                      <a:r>
                        <a:rPr lang="zh-CN" altLang="en-US" sz="3600" b="0" i="0" kern="1200" dirty="0">
                          <a:solidFill>
                            <a:schemeClr val="dk1"/>
                          </a:solidFill>
                          <a:effectLst/>
                          <a:latin typeface="+mn-lt"/>
                          <a:ea typeface="+mn-ea"/>
                          <a:cs typeface="+mn-cs"/>
                        </a:rPr>
                        <a:t>我们需要培养</a:t>
                      </a:r>
                      <a:r>
                        <a:rPr lang="zh-CN" altLang="en-US" sz="3600" b="0" i="0" kern="1200" dirty="0">
                          <a:solidFill>
                            <a:srgbClr val="FF0000"/>
                          </a:solidFill>
                          <a:effectLst/>
                          <a:latin typeface="+mn-lt"/>
                          <a:ea typeface="+mn-ea"/>
                          <a:cs typeface="+mn-cs"/>
                        </a:rPr>
                        <a:t>实验的精神</a:t>
                      </a:r>
                      <a:r>
                        <a:rPr lang="zh-CN" altLang="en-US" sz="3600" b="0" i="0" kern="1200" dirty="0">
                          <a:solidFill>
                            <a:schemeClr val="dk1"/>
                          </a:solidFill>
                          <a:effectLst/>
                          <a:latin typeface="+mn-lt"/>
                          <a:ea typeface="+mn-ea"/>
                          <a:cs typeface="+mn-cs"/>
                        </a:rPr>
                        <a:t>。就是说，不管研究自然科学，研究人文科学，或者在个人行动上，我们都要保留一个怀疑求真的态度，要靠</a:t>
                      </a:r>
                      <a:r>
                        <a:rPr lang="zh-CN" altLang="en-US" sz="3600" b="0" i="0" kern="1200" dirty="0">
                          <a:solidFill>
                            <a:srgbClr val="FF0000"/>
                          </a:solidFill>
                          <a:effectLst/>
                          <a:latin typeface="+mn-lt"/>
                          <a:ea typeface="+mn-ea"/>
                          <a:cs typeface="+mn-cs"/>
                        </a:rPr>
                        <a:t>实践</a:t>
                      </a:r>
                      <a:r>
                        <a:rPr lang="zh-CN" altLang="en-US" sz="3600" b="0" i="0" kern="1200" dirty="0">
                          <a:solidFill>
                            <a:schemeClr val="dk1"/>
                          </a:solidFill>
                          <a:effectLst/>
                          <a:latin typeface="+mn-lt"/>
                          <a:ea typeface="+mn-ea"/>
                          <a:cs typeface="+mn-cs"/>
                        </a:rPr>
                        <a:t>来发现事物的真相。</a:t>
                      </a:r>
                      <a:endParaRPr lang="zh-CN" altLang="en-US" sz="3600" dirty="0"/>
                    </a:p>
                  </a:txBody>
                  <a:tcPr/>
                </a:tc>
              </a:tr>
              <a:tr h="1800200">
                <a:tc vMerge="1">
                  <a:tcPr/>
                </a:tc>
                <a:tc>
                  <a:txBody>
                    <a:bodyPr/>
                    <a:lstStyle/>
                    <a:p>
                      <a:r>
                        <a:rPr lang="zh-CN" altLang="en-US" sz="3600" b="0" i="0" kern="1200" dirty="0">
                          <a:solidFill>
                            <a:schemeClr val="dk1"/>
                          </a:solidFill>
                          <a:effectLst/>
                          <a:latin typeface="+mn-lt"/>
                          <a:ea typeface="+mn-ea"/>
                          <a:cs typeface="+mn-cs"/>
                        </a:rPr>
                        <a:t>希望我们这一代对于格物和致知有新的认识和思考，使得</a:t>
                      </a:r>
                      <a:r>
                        <a:rPr lang="zh-CN" altLang="en-US" sz="3600" b="0" i="0" kern="1200" dirty="0">
                          <a:solidFill>
                            <a:srgbClr val="FF0000"/>
                          </a:solidFill>
                          <a:effectLst/>
                          <a:latin typeface="+mn-lt"/>
                          <a:ea typeface="+mn-ea"/>
                          <a:cs typeface="+mn-cs"/>
                        </a:rPr>
                        <a:t>实验精神</a:t>
                      </a:r>
                      <a:r>
                        <a:rPr lang="zh-CN" altLang="en-US" sz="3600" b="0" i="0" kern="1200" dirty="0">
                          <a:solidFill>
                            <a:schemeClr val="dk1"/>
                          </a:solidFill>
                          <a:effectLst/>
                          <a:latin typeface="+mn-lt"/>
                          <a:ea typeface="+mn-ea"/>
                          <a:cs typeface="+mn-cs"/>
                        </a:rPr>
                        <a:t>真正地变成中国文化的一部分。</a:t>
                      </a:r>
                      <a:endParaRPr lang="zh-CN" altLang="en-US" sz="3600" dirty="0"/>
                    </a:p>
                  </a:txBody>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1344" y="1460620"/>
            <a:ext cx="3877986" cy="646331"/>
          </a:xfrm>
          <a:prstGeom prst="rect">
            <a:avLst/>
          </a:prstGeom>
          <a:noFill/>
        </p:spPr>
        <p:txBody>
          <a:bodyPr wrap="none" lIns="91440" tIns="45720" rIns="91440" bIns="45720">
            <a:spAutoFit/>
          </a:bodyPr>
          <a:lstStyle/>
          <a:p>
            <a:pPr algn="ctr"/>
            <a:r>
              <a:rPr lang="zh-CN" alt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“实地”“实验”</a:t>
            </a:r>
            <a:endParaRPr lang="zh-CN" alt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7" name="矩形 6"/>
          <p:cNvSpPr/>
          <p:nvPr/>
        </p:nvSpPr>
        <p:spPr>
          <a:xfrm>
            <a:off x="191344" y="2253398"/>
            <a:ext cx="3877985" cy="646331"/>
          </a:xfrm>
          <a:prstGeom prst="rect">
            <a:avLst/>
          </a:prstGeom>
          <a:noFill/>
        </p:spPr>
        <p:txBody>
          <a:bodyPr wrap="none" lIns="91440" tIns="45720" rIns="91440" bIns="45720">
            <a:spAutoFit/>
          </a:bodyPr>
          <a:lstStyle/>
          <a:p>
            <a:pPr algn="ctr"/>
            <a:r>
              <a:rPr lang="zh-CN" alt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“实际”“实践”</a:t>
            </a:r>
            <a:endParaRPr lang="zh-CN" alt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8" name="矩形 7"/>
          <p:cNvSpPr/>
          <p:nvPr/>
        </p:nvSpPr>
        <p:spPr>
          <a:xfrm>
            <a:off x="191345" y="3256420"/>
            <a:ext cx="3877985" cy="646331"/>
          </a:xfrm>
          <a:prstGeom prst="rect">
            <a:avLst/>
          </a:prstGeom>
          <a:noFill/>
        </p:spPr>
        <p:txBody>
          <a:bodyPr wrap="none" lIns="91440" tIns="45720" rIns="91440" bIns="45720">
            <a:spAutoFit/>
          </a:bodyPr>
          <a:lstStyle/>
          <a:p>
            <a:pPr algn="ctr"/>
            <a:r>
              <a:rPr lang="zh-CN" alt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“探察”“探测”</a:t>
            </a:r>
            <a:endParaRPr lang="zh-CN" alt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9" name="右箭头 8"/>
          <p:cNvSpPr/>
          <p:nvPr/>
        </p:nvSpPr>
        <p:spPr>
          <a:xfrm>
            <a:off x="3935760" y="2248308"/>
            <a:ext cx="1368152" cy="10081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35960" y="1875201"/>
            <a:ext cx="4354077" cy="1754326"/>
          </a:xfrm>
          <a:prstGeom prst="rect">
            <a:avLst/>
          </a:prstGeom>
          <a:noFill/>
        </p:spPr>
        <p:txBody>
          <a:bodyPr wrap="none" lIns="91440" tIns="45720" rIns="91440" bIns="45720">
            <a:spAutoFit/>
          </a:bodyPr>
          <a:lstStyle/>
          <a:p>
            <a:pPr algn="ctr"/>
            <a:r>
              <a:rPr lang="zh-CN" alt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“格物致知精神”</a:t>
            </a:r>
            <a:endParaRPr lang="en-US" altLang="zh-CN"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zh-CN" alt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通过科学实验而获</a:t>
            </a:r>
            <a:r>
              <a:rPr lang="zh-CN" alt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得</a:t>
            </a:r>
            <a:endParaRPr lang="en-US" altLang="zh-CN"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zh-CN" alt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知识</a:t>
            </a:r>
            <a:r>
              <a:rPr lang="zh-CN" altLang="en-US"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的</a:t>
            </a:r>
            <a:r>
              <a:rPr lang="zh-CN" altLang="en-US"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实验精神。</a:t>
            </a:r>
            <a:endParaRPr lang="en-US" altLang="zh-CN"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15480" y="1988840"/>
            <a:ext cx="9879628" cy="1754326"/>
          </a:xfrm>
          <a:prstGeom prst="rect">
            <a:avLst/>
          </a:prstGeom>
          <a:noFill/>
        </p:spPr>
        <p:txBody>
          <a:bodyPr wrap="none" lIns="91440" tIns="45720" rIns="91440" bIns="45720">
            <a:spAutoFit/>
          </a:bodyPr>
          <a:lstStyle/>
          <a:p>
            <a:pPr algn="ctr"/>
            <a:r>
              <a:rPr lang="zh-CN" alt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演讲者的观点：</a:t>
            </a:r>
            <a:endParaRPr lang="en-US" altLang="zh-CN"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algn="ctr"/>
            <a:r>
              <a:rPr lang="zh-CN" alt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学习自然科学应有格物致知精神</a:t>
            </a:r>
            <a:endParaRPr lang="zh-CN" alt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83432" y="1268760"/>
            <a:ext cx="4464496" cy="341632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zh-CN" altLang="en-US" sz="3600" dirty="0">
                <a:latin typeface="微软雅黑" panose="020B0503020204020204" pitchFamily="34" charset="-122"/>
                <a:ea typeface="微软雅黑" panose="020B0503020204020204" pitchFamily="34" charset="-122"/>
              </a:rPr>
              <a:t>演讲常用来印证观点的方法：</a:t>
            </a:r>
            <a:endParaRPr lang="en-US" altLang="zh-CN" sz="3600" dirty="0">
              <a:latin typeface="微软雅黑" panose="020B0503020204020204" pitchFamily="34" charset="-122"/>
              <a:ea typeface="微软雅黑" panose="020B0503020204020204" pitchFamily="34" charset="-122"/>
            </a:endParaRPr>
          </a:p>
          <a:p>
            <a:r>
              <a:rPr lang="zh-CN" altLang="en-US" sz="3600" dirty="0">
                <a:latin typeface="微软雅黑" panose="020B0503020204020204" pitchFamily="34" charset="-122"/>
                <a:ea typeface="微软雅黑" panose="020B0503020204020204" pitchFamily="34" charset="-122"/>
              </a:rPr>
              <a:t>     举例事例</a:t>
            </a:r>
            <a:endParaRPr lang="en-US" altLang="zh-CN" sz="3600" dirty="0">
              <a:latin typeface="微软雅黑" panose="020B0503020204020204" pitchFamily="34" charset="-122"/>
              <a:ea typeface="微软雅黑" panose="020B0503020204020204" pitchFamily="34" charset="-122"/>
            </a:endParaRPr>
          </a:p>
          <a:p>
            <a:r>
              <a:rPr lang="zh-CN" altLang="en-US" sz="3600" dirty="0">
                <a:latin typeface="微软雅黑" panose="020B0503020204020204" pitchFamily="34" charset="-122"/>
                <a:ea typeface="微软雅黑" panose="020B0503020204020204" pitchFamily="34" charset="-122"/>
              </a:rPr>
              <a:t>     阐述道理</a:t>
            </a:r>
            <a:endParaRPr lang="en-US" altLang="zh-CN" sz="3600" dirty="0">
              <a:latin typeface="微软雅黑" panose="020B0503020204020204" pitchFamily="34" charset="-122"/>
              <a:ea typeface="微软雅黑" panose="020B0503020204020204" pitchFamily="34" charset="-122"/>
            </a:endParaRPr>
          </a:p>
          <a:p>
            <a:r>
              <a:rPr lang="zh-CN" altLang="en-US" sz="3600" dirty="0">
                <a:latin typeface="微软雅黑" panose="020B0503020204020204" pitchFamily="34" charset="-122"/>
                <a:ea typeface="微软雅黑" panose="020B0503020204020204" pitchFamily="34" charset="-122"/>
              </a:rPr>
              <a:t>     形象比喻</a:t>
            </a:r>
            <a:endParaRPr lang="en-US" altLang="zh-CN" sz="3600" dirty="0">
              <a:latin typeface="微软雅黑" panose="020B0503020204020204" pitchFamily="34" charset="-122"/>
              <a:ea typeface="微软雅黑" panose="020B0503020204020204" pitchFamily="34" charset="-122"/>
            </a:endParaRPr>
          </a:p>
          <a:p>
            <a:r>
              <a:rPr lang="en-US" altLang="zh-CN" sz="3600" dirty="0">
                <a:latin typeface="微软雅黑" panose="020B0503020204020204" pitchFamily="34" charset="-122"/>
                <a:ea typeface="微软雅黑" panose="020B0503020204020204" pitchFamily="34" charset="-122"/>
              </a:rPr>
              <a:t>     </a:t>
            </a:r>
            <a:r>
              <a:rPr lang="zh-CN" altLang="en-US" sz="3600" dirty="0">
                <a:latin typeface="微软雅黑" panose="020B0503020204020204" pitchFamily="34" charset="-122"/>
                <a:ea typeface="微软雅黑" panose="020B0503020204020204" pitchFamily="34" charset="-122"/>
              </a:rPr>
              <a:t>反复观点</a:t>
            </a:r>
            <a:endParaRPr lang="zh-CN" altLang="en-US" sz="3600" dirty="0">
              <a:latin typeface="微软雅黑" panose="020B0503020204020204" pitchFamily="34" charset="-122"/>
              <a:ea typeface="微软雅黑" panose="020B0503020204020204" pitchFamily="34" charset="-122"/>
            </a:endParaRPr>
          </a:p>
        </p:txBody>
      </p:sp>
      <p:sp>
        <p:nvSpPr>
          <p:cNvPr id="3" name="TextBox 2"/>
          <p:cNvSpPr txBox="1"/>
          <p:nvPr/>
        </p:nvSpPr>
        <p:spPr>
          <a:xfrm>
            <a:off x="6816080" y="1253006"/>
            <a:ext cx="4464496" cy="1754326"/>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zh-CN" altLang="en-US" sz="3600" dirty="0">
                <a:latin typeface="微软雅黑" panose="020B0503020204020204" pitchFamily="34" charset="-122"/>
                <a:ea typeface="微软雅黑" panose="020B0503020204020204" pitchFamily="34" charset="-122"/>
              </a:rPr>
              <a:t>思考：作者主要运用什么方法印证观点？</a:t>
            </a:r>
            <a:endParaRPr lang="en-US" altLang="zh-CN" sz="3600" dirty="0">
              <a:latin typeface="微软雅黑" panose="020B0503020204020204" pitchFamily="34" charset="-122"/>
              <a:ea typeface="微软雅黑" panose="020B0503020204020204" pitchFamily="34" charset="-122"/>
            </a:endParaRPr>
          </a:p>
          <a:p>
            <a:r>
              <a:rPr lang="zh-CN" altLang="en-US" sz="3600" dirty="0">
                <a:latin typeface="微软雅黑" panose="020B0503020204020204" pitchFamily="34" charset="-122"/>
                <a:ea typeface="微软雅黑" panose="020B0503020204020204" pitchFamily="34" charset="-122"/>
              </a:rPr>
              <a:t>     </a:t>
            </a:r>
            <a:endParaRPr lang="zh-CN" altLang="en-US" sz="3600" dirty="0">
              <a:latin typeface="微软雅黑" panose="020B0503020204020204" pitchFamily="34" charset="-122"/>
              <a:ea typeface="微软雅黑" panose="020B0503020204020204" pitchFamily="34" charset="-122"/>
            </a:endParaRPr>
          </a:p>
        </p:txBody>
      </p:sp>
      <p:sp>
        <p:nvSpPr>
          <p:cNvPr id="4" name="矩形 3"/>
          <p:cNvSpPr/>
          <p:nvPr/>
        </p:nvSpPr>
        <p:spPr>
          <a:xfrm>
            <a:off x="7613482" y="3439450"/>
            <a:ext cx="2844000" cy="1200329"/>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zh-CN" altLang="en-US" sz="3600" dirty="0">
                <a:solidFill>
                  <a:schemeClr val="lt1"/>
                </a:solidFill>
                <a:latin typeface="微软雅黑" panose="020B0503020204020204" pitchFamily="34" charset="-122"/>
                <a:ea typeface="微软雅黑" panose="020B0503020204020204" pitchFamily="34" charset="-122"/>
              </a:rPr>
              <a:t>  举例事例</a:t>
            </a:r>
            <a:endParaRPr lang="en-US" altLang="zh-CN" sz="3600" dirty="0">
              <a:solidFill>
                <a:schemeClr val="lt1"/>
              </a:solidFill>
              <a:latin typeface="微软雅黑" panose="020B0503020204020204" pitchFamily="34" charset="-122"/>
              <a:ea typeface="微软雅黑" panose="020B0503020204020204" pitchFamily="34" charset="-122"/>
            </a:endParaRPr>
          </a:p>
          <a:p>
            <a:r>
              <a:rPr lang="zh-CN" altLang="en-US" sz="3600" dirty="0">
                <a:solidFill>
                  <a:schemeClr val="lt1"/>
                </a:solidFill>
                <a:latin typeface="微软雅黑" panose="020B0503020204020204" pitchFamily="34" charset="-122"/>
                <a:ea typeface="微软雅黑" panose="020B0503020204020204" pitchFamily="34" charset="-122"/>
              </a:rPr>
              <a:t>  阐述道理</a:t>
            </a:r>
            <a:endParaRPr lang="en-US" altLang="zh-CN" sz="3600" dirty="0">
              <a:solidFill>
                <a:schemeClr val="lt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49406" y="260648"/>
            <a:ext cx="2037737" cy="64633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zh-CN" altLang="en-US" sz="3600" b="1" dirty="0" smtClean="0"/>
              <a:t>知识回顾</a:t>
            </a:r>
            <a:endParaRPr lang="zh-CN" altLang="en-US" sz="3600" b="1" dirty="0"/>
          </a:p>
        </p:txBody>
      </p:sp>
      <p:sp>
        <p:nvSpPr>
          <p:cNvPr id="4" name="TextBox 3"/>
          <p:cNvSpPr txBox="1"/>
          <p:nvPr/>
        </p:nvSpPr>
        <p:spPr>
          <a:xfrm>
            <a:off x="238622" y="1202849"/>
            <a:ext cx="11705448" cy="646331"/>
          </a:xfrm>
          <a:prstGeom prst="rect">
            <a:avLst/>
          </a:prstGeom>
          <a:noFill/>
        </p:spPr>
        <p:txBody>
          <a:bodyPr wrap="square" rtlCol="0">
            <a:spAutoFit/>
          </a:bodyPr>
          <a:lstStyle>
            <a:defPPr>
              <a:defRPr lang="en-US"/>
            </a:defPPr>
            <a:lvl1pPr>
              <a:defRPr sz="4000" b="1"/>
            </a:lvl1pPr>
          </a:lstStyle>
          <a:p>
            <a:r>
              <a:rPr lang="en-US" altLang="zh-CN" sz="3600" dirty="0" smtClean="0"/>
              <a:t>1.</a:t>
            </a:r>
            <a:r>
              <a:rPr lang="zh-CN" altLang="en-US" sz="3600" dirty="0" smtClean="0"/>
              <a:t>本</a:t>
            </a:r>
            <a:r>
              <a:rPr lang="zh-CN" altLang="en-US" sz="3600" dirty="0"/>
              <a:t>文探讨的是什么话题？作者的论点</a:t>
            </a:r>
            <a:r>
              <a:rPr lang="en-US" altLang="zh-CN" sz="3600" dirty="0"/>
              <a:t>/</a:t>
            </a:r>
            <a:r>
              <a:rPr lang="zh-CN" altLang="en-US" sz="3600" dirty="0"/>
              <a:t>观点是什么？</a:t>
            </a:r>
            <a:endParaRPr lang="zh-CN" altLang="en-US" sz="3600" dirty="0"/>
          </a:p>
        </p:txBody>
      </p:sp>
      <p:graphicFrame>
        <p:nvGraphicFramePr>
          <p:cNvPr id="5" name="对象 4"/>
          <p:cNvGraphicFramePr>
            <a:graphicFrameLocks noChangeAspect="1"/>
          </p:cNvGraphicFramePr>
          <p:nvPr/>
        </p:nvGraphicFramePr>
        <p:xfrm>
          <a:off x="407368" y="2852936"/>
          <a:ext cx="10764838" cy="1363662"/>
        </p:xfrm>
        <a:graphic>
          <a:graphicData uri="http://schemas.openxmlformats.org/presentationml/2006/ole">
            <mc:AlternateContent xmlns:mc="http://schemas.openxmlformats.org/markup-compatibility/2006">
              <mc:Choice xmlns:v="urn:schemas-microsoft-com:vml" Requires="v">
                <p:oleObj spid="_x0000_s2057" name="Document" r:id="rId1" imgW="10851515" imgH="1372870" progId="Word.Document.8">
                  <p:embed/>
                </p:oleObj>
              </mc:Choice>
              <mc:Fallback>
                <p:oleObj name="Document" r:id="rId1" imgW="10851515" imgH="1372870" progId="Word.Document.8">
                  <p:embed/>
                  <p:pic>
                    <p:nvPicPr>
                      <p:cNvPr id="0" name="Object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368" y="2852936"/>
                        <a:ext cx="10764838" cy="1363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5221" y="1268760"/>
            <a:ext cx="11705448" cy="1200329"/>
          </a:xfrm>
          <a:prstGeom prst="rect">
            <a:avLst/>
          </a:prstGeom>
          <a:noFill/>
        </p:spPr>
        <p:txBody>
          <a:bodyPr wrap="square" rtlCol="0">
            <a:spAutoFit/>
          </a:bodyPr>
          <a:lstStyle>
            <a:defPPr>
              <a:defRPr lang="en-US"/>
            </a:defPPr>
            <a:lvl1pPr>
              <a:defRPr sz="3600" b="1"/>
            </a:lvl1pPr>
          </a:lstStyle>
          <a:p>
            <a:r>
              <a:rPr lang="en-US" altLang="zh-CN" dirty="0" smtClean="0"/>
              <a:t>2.《</a:t>
            </a:r>
            <a:r>
              <a:rPr lang="zh-CN" altLang="en-US" dirty="0"/>
              <a:t>大学</a:t>
            </a:r>
            <a:r>
              <a:rPr lang="en-US" altLang="zh-CN" dirty="0"/>
              <a:t>》</a:t>
            </a:r>
            <a:r>
              <a:rPr lang="zh-CN" altLang="en-US" dirty="0"/>
              <a:t>里“格物致知”的含义是什么？作者所说</a:t>
            </a:r>
            <a:endParaRPr lang="en-US" altLang="zh-CN" dirty="0"/>
          </a:p>
          <a:p>
            <a:r>
              <a:rPr lang="zh-CN" altLang="en-US" dirty="0"/>
              <a:t>的格物致知的真正意义是什么？</a:t>
            </a:r>
            <a:endParaRPr lang="zh-CN" altLang="en-US" dirty="0"/>
          </a:p>
        </p:txBody>
      </p:sp>
      <p:sp>
        <p:nvSpPr>
          <p:cNvPr id="3" name="TextBox 2"/>
          <p:cNvSpPr txBox="1"/>
          <p:nvPr/>
        </p:nvSpPr>
        <p:spPr>
          <a:xfrm>
            <a:off x="949406" y="260648"/>
            <a:ext cx="2037737" cy="64633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zh-CN" altLang="en-US" sz="3600" b="1" dirty="0" smtClean="0"/>
              <a:t>知识回顾</a:t>
            </a:r>
            <a:endParaRPr lang="zh-CN" altLang="en-US" sz="3600" b="1" dirty="0"/>
          </a:p>
        </p:txBody>
      </p:sp>
      <p:graphicFrame>
        <p:nvGraphicFramePr>
          <p:cNvPr id="4" name="对象 3"/>
          <p:cNvGraphicFramePr>
            <a:graphicFrameLocks noChangeAspect="1"/>
          </p:cNvGraphicFramePr>
          <p:nvPr/>
        </p:nvGraphicFramePr>
        <p:xfrm>
          <a:off x="269923" y="2996952"/>
          <a:ext cx="10733087" cy="2725737"/>
        </p:xfrm>
        <a:graphic>
          <a:graphicData uri="http://schemas.openxmlformats.org/presentationml/2006/ole">
            <mc:AlternateContent xmlns:mc="http://schemas.openxmlformats.org/markup-compatibility/2006">
              <mc:Choice xmlns:v="urn:schemas-microsoft-com:vml" Requires="v">
                <p:oleObj spid="_x0000_s3078" name="Document" r:id="rId1" imgW="10814685" imgH="2743200" progId="Word.Document.8">
                  <p:embed/>
                </p:oleObj>
              </mc:Choice>
              <mc:Fallback>
                <p:oleObj name="Document" r:id="rId1" imgW="10814685" imgH="2743200" progId="Word.Document.8">
                  <p:embed/>
                  <p:pic>
                    <p:nvPicPr>
                      <p:cNvPr id="0" name="对象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23" y="2996952"/>
                        <a:ext cx="10733087" cy="2725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83432" y="1268760"/>
            <a:ext cx="4464496" cy="341632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zh-CN" altLang="en-US" sz="3600" dirty="0">
                <a:solidFill>
                  <a:prstClr val="white"/>
                </a:solidFill>
                <a:latin typeface="微软雅黑" panose="020B0503020204020204" pitchFamily="34" charset="-122"/>
                <a:ea typeface="微软雅黑" panose="020B0503020204020204" pitchFamily="34" charset="-122"/>
              </a:rPr>
              <a:t>演讲常用来印证观点的方法：</a:t>
            </a:r>
            <a:endParaRPr lang="en-US" altLang="zh-CN" sz="3600" dirty="0">
              <a:solidFill>
                <a:prstClr val="white"/>
              </a:solidFill>
              <a:latin typeface="微软雅黑" panose="020B0503020204020204" pitchFamily="34" charset="-122"/>
              <a:ea typeface="微软雅黑" panose="020B0503020204020204" pitchFamily="34" charset="-122"/>
            </a:endParaRPr>
          </a:p>
          <a:p>
            <a:r>
              <a:rPr lang="zh-CN" altLang="en-US" sz="3600" dirty="0">
                <a:solidFill>
                  <a:prstClr val="white"/>
                </a:solidFill>
                <a:latin typeface="微软雅黑" panose="020B0503020204020204" pitchFamily="34" charset="-122"/>
                <a:ea typeface="微软雅黑" panose="020B0503020204020204" pitchFamily="34" charset="-122"/>
              </a:rPr>
              <a:t>     举例事例</a:t>
            </a:r>
            <a:endParaRPr lang="en-US" altLang="zh-CN" sz="3600" dirty="0">
              <a:solidFill>
                <a:prstClr val="white"/>
              </a:solidFill>
              <a:latin typeface="微软雅黑" panose="020B0503020204020204" pitchFamily="34" charset="-122"/>
              <a:ea typeface="微软雅黑" panose="020B0503020204020204" pitchFamily="34" charset="-122"/>
            </a:endParaRPr>
          </a:p>
          <a:p>
            <a:r>
              <a:rPr lang="zh-CN" altLang="en-US" sz="3600" dirty="0">
                <a:solidFill>
                  <a:prstClr val="white"/>
                </a:solidFill>
                <a:latin typeface="微软雅黑" panose="020B0503020204020204" pitchFamily="34" charset="-122"/>
                <a:ea typeface="微软雅黑" panose="020B0503020204020204" pitchFamily="34" charset="-122"/>
              </a:rPr>
              <a:t>     阐述道理</a:t>
            </a:r>
            <a:endParaRPr lang="en-US" altLang="zh-CN" sz="3600" dirty="0">
              <a:solidFill>
                <a:prstClr val="white"/>
              </a:solidFill>
              <a:latin typeface="微软雅黑" panose="020B0503020204020204" pitchFamily="34" charset="-122"/>
              <a:ea typeface="微软雅黑" panose="020B0503020204020204" pitchFamily="34" charset="-122"/>
            </a:endParaRPr>
          </a:p>
          <a:p>
            <a:r>
              <a:rPr lang="zh-CN" altLang="en-US" sz="3600" dirty="0">
                <a:solidFill>
                  <a:prstClr val="white"/>
                </a:solidFill>
                <a:latin typeface="微软雅黑" panose="020B0503020204020204" pitchFamily="34" charset="-122"/>
                <a:ea typeface="微软雅黑" panose="020B0503020204020204" pitchFamily="34" charset="-122"/>
              </a:rPr>
              <a:t>     形象比喻</a:t>
            </a:r>
            <a:endParaRPr lang="en-US" altLang="zh-CN" sz="3600" dirty="0">
              <a:solidFill>
                <a:prstClr val="white"/>
              </a:solidFill>
              <a:latin typeface="微软雅黑" panose="020B0503020204020204" pitchFamily="34" charset="-122"/>
              <a:ea typeface="微软雅黑" panose="020B0503020204020204" pitchFamily="34" charset="-122"/>
            </a:endParaRPr>
          </a:p>
          <a:p>
            <a:r>
              <a:rPr lang="en-US" altLang="zh-CN" sz="3600" dirty="0">
                <a:solidFill>
                  <a:prstClr val="white"/>
                </a:solidFill>
                <a:latin typeface="微软雅黑" panose="020B0503020204020204" pitchFamily="34" charset="-122"/>
                <a:ea typeface="微软雅黑" panose="020B0503020204020204" pitchFamily="34" charset="-122"/>
              </a:rPr>
              <a:t>     </a:t>
            </a:r>
            <a:r>
              <a:rPr lang="zh-CN" altLang="en-US" sz="3600" dirty="0">
                <a:solidFill>
                  <a:prstClr val="white"/>
                </a:solidFill>
                <a:latin typeface="微软雅黑" panose="020B0503020204020204" pitchFamily="34" charset="-122"/>
                <a:ea typeface="微软雅黑" panose="020B0503020204020204" pitchFamily="34" charset="-122"/>
              </a:rPr>
              <a:t>反复观点</a:t>
            </a:r>
            <a:endParaRPr lang="zh-CN" altLang="en-US" sz="3600" dirty="0">
              <a:solidFill>
                <a:prstClr val="white"/>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6816080" y="1253006"/>
            <a:ext cx="4464496" cy="1754326"/>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zh-CN" altLang="en-US" sz="3600" dirty="0">
                <a:solidFill>
                  <a:prstClr val="white"/>
                </a:solidFill>
                <a:latin typeface="微软雅黑" panose="020B0503020204020204" pitchFamily="34" charset="-122"/>
                <a:ea typeface="微软雅黑" panose="020B0503020204020204" pitchFamily="34" charset="-122"/>
              </a:rPr>
              <a:t>思考：作者主要运用什么方法印证观点？</a:t>
            </a:r>
            <a:endParaRPr lang="en-US" altLang="zh-CN" sz="3600" dirty="0">
              <a:solidFill>
                <a:prstClr val="white"/>
              </a:solidFill>
              <a:latin typeface="微软雅黑" panose="020B0503020204020204" pitchFamily="34" charset="-122"/>
              <a:ea typeface="微软雅黑" panose="020B0503020204020204" pitchFamily="34" charset="-122"/>
            </a:endParaRPr>
          </a:p>
          <a:p>
            <a:r>
              <a:rPr lang="zh-CN" altLang="en-US" sz="3600" dirty="0">
                <a:solidFill>
                  <a:prstClr val="white"/>
                </a:solidFill>
                <a:latin typeface="微软雅黑" panose="020B0503020204020204" pitchFamily="34" charset="-122"/>
                <a:ea typeface="微软雅黑" panose="020B0503020204020204" pitchFamily="34" charset="-122"/>
              </a:rPr>
              <a:t>     </a:t>
            </a:r>
            <a:endParaRPr lang="zh-CN" altLang="en-US" sz="3600" dirty="0">
              <a:solidFill>
                <a:prstClr val="white"/>
              </a:solidFill>
              <a:latin typeface="微软雅黑" panose="020B0503020204020204" pitchFamily="34" charset="-122"/>
              <a:ea typeface="微软雅黑" panose="020B0503020204020204" pitchFamily="34" charset="-122"/>
            </a:endParaRPr>
          </a:p>
        </p:txBody>
      </p:sp>
      <p:sp>
        <p:nvSpPr>
          <p:cNvPr id="4" name="矩形 3"/>
          <p:cNvSpPr/>
          <p:nvPr/>
        </p:nvSpPr>
        <p:spPr>
          <a:xfrm>
            <a:off x="7613482" y="3439450"/>
            <a:ext cx="2844000" cy="1200329"/>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zh-CN" altLang="en-US" sz="3600" dirty="0">
                <a:solidFill>
                  <a:prstClr val="white"/>
                </a:solidFill>
                <a:latin typeface="微软雅黑" panose="020B0503020204020204" pitchFamily="34" charset="-122"/>
                <a:ea typeface="微软雅黑" panose="020B0503020204020204" pitchFamily="34" charset="-122"/>
              </a:rPr>
              <a:t>  举例事例</a:t>
            </a:r>
            <a:endParaRPr lang="en-US" altLang="zh-CN" sz="3600" dirty="0">
              <a:solidFill>
                <a:prstClr val="white"/>
              </a:solidFill>
              <a:latin typeface="微软雅黑" panose="020B0503020204020204" pitchFamily="34" charset="-122"/>
              <a:ea typeface="微软雅黑" panose="020B0503020204020204" pitchFamily="34" charset="-122"/>
            </a:endParaRPr>
          </a:p>
          <a:p>
            <a:r>
              <a:rPr lang="zh-CN" altLang="en-US" sz="3600" dirty="0">
                <a:solidFill>
                  <a:prstClr val="white"/>
                </a:solidFill>
                <a:latin typeface="微软雅黑" panose="020B0503020204020204" pitchFamily="34" charset="-122"/>
                <a:ea typeface="微软雅黑" panose="020B0503020204020204" pitchFamily="34" charset="-122"/>
              </a:rPr>
              <a:t>  阐述道理</a:t>
            </a:r>
            <a:endParaRPr lang="en-US" altLang="zh-CN" sz="36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3235" y="602171"/>
            <a:ext cx="11089232" cy="1323439"/>
          </a:xfrm>
          <a:prstGeom prst="rect">
            <a:avLst/>
          </a:prstGeom>
          <a:noFill/>
        </p:spPr>
        <p:txBody>
          <a:bodyPr wrap="square" rtlCol="0">
            <a:spAutoFit/>
          </a:bodyPr>
          <a:lstStyle/>
          <a:p>
            <a:r>
              <a:rPr lang="zh-CN" altLang="en-US" sz="4000" b="1" dirty="0"/>
              <a:t>阅读课文第</a:t>
            </a:r>
            <a:r>
              <a:rPr lang="en-US" altLang="zh-CN" sz="4000" b="1" dirty="0"/>
              <a:t>3---12</a:t>
            </a:r>
            <a:r>
              <a:rPr lang="zh-CN" altLang="en-US" sz="4000" b="1" dirty="0"/>
              <a:t>段，找一找，作者列举了哪些</a:t>
            </a:r>
            <a:endParaRPr lang="en-US" altLang="zh-CN" sz="4000" b="1" dirty="0"/>
          </a:p>
          <a:p>
            <a:r>
              <a:rPr lang="zh-CN" altLang="en-US" sz="4000" b="1" dirty="0"/>
              <a:t>事例，阐述了什么道理，完成表格的填写。</a:t>
            </a:r>
            <a:endParaRPr lang="en-US" altLang="zh-CN" sz="4000" dirty="0"/>
          </a:p>
        </p:txBody>
      </p:sp>
      <p:graphicFrame>
        <p:nvGraphicFramePr>
          <p:cNvPr id="3" name="表格 2"/>
          <p:cNvGraphicFramePr>
            <a:graphicFrameLocks noGrp="1"/>
          </p:cNvGraphicFramePr>
          <p:nvPr/>
        </p:nvGraphicFramePr>
        <p:xfrm>
          <a:off x="1487488" y="2204864"/>
          <a:ext cx="9433048" cy="3528392"/>
        </p:xfrm>
        <a:graphic>
          <a:graphicData uri="http://schemas.openxmlformats.org/drawingml/2006/table">
            <a:tbl>
              <a:tblPr firstRow="1" bandRow="1">
                <a:tableStyleId>{5C22544A-7EE6-4342-B048-85BDC9FD1C3A}</a:tableStyleId>
              </a:tblPr>
              <a:tblGrid>
                <a:gridCol w="4716524"/>
                <a:gridCol w="4716524"/>
              </a:tblGrid>
              <a:tr h="720080">
                <a:tc>
                  <a:txBody>
                    <a:bodyPr/>
                    <a:lstStyle/>
                    <a:p>
                      <a:r>
                        <a:rPr lang="zh-CN" altLang="en-US" sz="3200" dirty="0"/>
                        <a:t>           列举事例</a:t>
                      </a:r>
                      <a:endParaRPr lang="zh-CN" altLang="en-US" sz="3200" dirty="0"/>
                    </a:p>
                  </a:txBody>
                  <a:tcPr/>
                </a:tc>
                <a:tc>
                  <a:txBody>
                    <a:bodyPr/>
                    <a:lstStyle/>
                    <a:p>
                      <a:r>
                        <a:rPr lang="zh-CN" altLang="en-US" sz="2800" dirty="0"/>
                        <a:t>           阐述道理</a:t>
                      </a:r>
                      <a:endParaRPr lang="zh-CN" altLang="en-US" sz="2800" dirty="0"/>
                    </a:p>
                  </a:txBody>
                  <a:tcPr/>
                </a:tc>
              </a:tr>
              <a:tr h="720080">
                <a:tc>
                  <a:txBody>
                    <a:bodyPr/>
                    <a:lstStyle/>
                    <a:p>
                      <a:endParaRPr lang="zh-CN" altLang="en-US"/>
                    </a:p>
                  </a:txBody>
                  <a:tcPr/>
                </a:tc>
                <a:tc>
                  <a:txBody>
                    <a:bodyPr/>
                    <a:lstStyle/>
                    <a:p>
                      <a:endParaRPr lang="zh-CN" altLang="en-US"/>
                    </a:p>
                  </a:txBody>
                  <a:tcPr/>
                </a:tc>
              </a:tr>
              <a:tr h="648072">
                <a:tc>
                  <a:txBody>
                    <a:bodyPr/>
                    <a:lstStyle/>
                    <a:p>
                      <a:endParaRPr lang="zh-CN" altLang="en-US" dirty="0"/>
                    </a:p>
                  </a:txBody>
                  <a:tcPr/>
                </a:tc>
                <a:tc>
                  <a:txBody>
                    <a:bodyPr/>
                    <a:lstStyle/>
                    <a:p>
                      <a:endParaRPr lang="zh-CN" altLang="en-US"/>
                    </a:p>
                  </a:txBody>
                  <a:tcPr/>
                </a:tc>
              </a:tr>
              <a:tr h="720080">
                <a:tc>
                  <a:txBody>
                    <a:bodyPr/>
                    <a:lstStyle/>
                    <a:p>
                      <a:endParaRPr lang="zh-CN" altLang="en-US"/>
                    </a:p>
                  </a:txBody>
                  <a:tcPr/>
                </a:tc>
                <a:tc>
                  <a:txBody>
                    <a:bodyPr/>
                    <a:lstStyle/>
                    <a:p>
                      <a:endParaRPr lang="zh-CN" altLang="en-US"/>
                    </a:p>
                  </a:txBody>
                  <a:tcPr/>
                </a:tc>
              </a:tr>
              <a:tr h="720080">
                <a:tc>
                  <a:txBody>
                    <a:bodyPr/>
                    <a:lstStyle/>
                    <a:p>
                      <a:endParaRPr lang="zh-CN" altLang="en-US"/>
                    </a:p>
                  </a:txBody>
                  <a:tcPr/>
                </a:tc>
                <a:tc>
                  <a:txBody>
                    <a:bodyPr/>
                    <a:lstStyle/>
                    <a:p>
                      <a:endParaRPr lang="zh-CN" altLang="en-US" dirty="0"/>
                    </a:p>
                  </a:txBody>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 name="启动计时器"/>
          <p:cNvGrpSpPr/>
          <p:nvPr/>
        </p:nvGrpSpPr>
        <p:grpSpPr>
          <a:xfrm>
            <a:off x="1512000" y="185859"/>
            <a:ext cx="2636838" cy="799962"/>
            <a:chOff x="1332706" y="185859"/>
            <a:chExt cx="2636838" cy="799962"/>
          </a:xfrm>
        </p:grpSpPr>
        <p:sp>
          <p:nvSpPr>
            <p:cNvPr id="121" name="圆角矩形 120"/>
            <p:cNvSpPr/>
            <p:nvPr/>
          </p:nvSpPr>
          <p:spPr>
            <a:xfrm>
              <a:off x="1332706" y="288262"/>
              <a:ext cx="2636838" cy="697559"/>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GB" sz="2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Arial" panose="020B0604020202020204" pitchFamily="34" charset="0"/>
              </a:endParaRPr>
            </a:p>
          </p:txBody>
        </p:sp>
        <p:sp>
          <p:nvSpPr>
            <p:cNvPr id="122" name="圆角矩形 121"/>
            <p:cNvSpPr/>
            <p:nvPr/>
          </p:nvSpPr>
          <p:spPr>
            <a:xfrm>
              <a:off x="1332706" y="185859"/>
              <a:ext cx="2636838" cy="69755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启动计时器</a:t>
              </a:r>
              <a:endPar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23" name="时间到"/>
          <p:cNvGrpSpPr/>
          <p:nvPr/>
        </p:nvGrpSpPr>
        <p:grpSpPr>
          <a:xfrm>
            <a:off x="1512000" y="185859"/>
            <a:ext cx="2636838" cy="799962"/>
            <a:chOff x="4321176" y="185859"/>
            <a:chExt cx="2636838" cy="799962"/>
          </a:xfrm>
        </p:grpSpPr>
        <p:sp>
          <p:nvSpPr>
            <p:cNvPr id="124" name="圆角矩形 123"/>
            <p:cNvSpPr/>
            <p:nvPr/>
          </p:nvSpPr>
          <p:spPr>
            <a:xfrm>
              <a:off x="4321176" y="288262"/>
              <a:ext cx="2636838" cy="697559"/>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GB" sz="2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Arial" panose="020B0604020202020204" pitchFamily="34" charset="0"/>
              </a:endParaRPr>
            </a:p>
          </p:txBody>
        </p:sp>
        <p:sp>
          <p:nvSpPr>
            <p:cNvPr id="125" name="圆角矩形 124"/>
            <p:cNvSpPr/>
            <p:nvPr/>
          </p:nvSpPr>
          <p:spPr>
            <a:xfrm>
              <a:off x="4321176" y="185859"/>
              <a:ext cx="2636838" cy="69755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时间到！</a:t>
              </a:r>
              <a:endPar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38" name="自选图形 3"/>
          <p:cNvSpPr>
            <a:spLocks noChangeAspect="1" noChangeArrowheads="1" noTextEdit="1"/>
          </p:cNvSpPr>
          <p:nvPr/>
        </p:nvSpPr>
        <p:spPr bwMode="auto">
          <a:xfrm>
            <a:off x="0" y="1176728"/>
            <a:ext cx="4922838"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GB" sz="1800" b="0" i="0" u="none" strike="noStrike" kern="1200" cap="none" spc="0" normalizeH="0" baseline="0" noProof="0" dirty="0">
              <a:ln>
                <a:noFill/>
              </a:ln>
              <a:solidFill>
                <a:prstClr val="black"/>
              </a:solidFill>
              <a:effectLst/>
              <a:uLnTx/>
              <a:uFillTx/>
              <a:latin typeface="微软雅黑" panose="020B0503020204020204" pitchFamily="34" charset="-122"/>
              <a:ea typeface="宋体" panose="02010600030101010101" pitchFamily="2" charset="-122"/>
              <a:cs typeface="+mn-cs"/>
            </a:endParaRPr>
          </a:p>
        </p:txBody>
      </p:sp>
      <p:sp>
        <p:nvSpPr>
          <p:cNvPr id="139" name="矩形 5"/>
          <p:cNvSpPr>
            <a:spLocks noChangeArrowheads="1"/>
          </p:cNvSpPr>
          <p:nvPr/>
        </p:nvSpPr>
        <p:spPr bwMode="auto">
          <a:xfrm>
            <a:off x="2655888" y="1741878"/>
            <a:ext cx="136525" cy="371475"/>
          </a:xfrm>
          <a:prstGeom prst="rect">
            <a:avLst/>
          </a:prstGeom>
          <a:solidFill>
            <a:srgbClr val="9E9D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40" name="长方形 6"/>
          <p:cNvSpPr>
            <a:spLocks noChangeArrowheads="1"/>
          </p:cNvSpPr>
          <p:nvPr/>
        </p:nvSpPr>
        <p:spPr bwMode="auto">
          <a:xfrm>
            <a:off x="2655888" y="1741878"/>
            <a:ext cx="1365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41" name="矩形 7"/>
          <p:cNvSpPr>
            <a:spLocks noChangeArrowheads="1"/>
          </p:cNvSpPr>
          <p:nvPr/>
        </p:nvSpPr>
        <p:spPr bwMode="auto">
          <a:xfrm>
            <a:off x="2655888" y="1741878"/>
            <a:ext cx="136525" cy="146050"/>
          </a:xfrm>
          <a:prstGeom prst="rect">
            <a:avLst/>
          </a:prstGeom>
          <a:solidFill>
            <a:srgbClr val="8685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42" name="长方形 8"/>
          <p:cNvSpPr>
            <a:spLocks noChangeArrowheads="1"/>
          </p:cNvSpPr>
          <p:nvPr/>
        </p:nvSpPr>
        <p:spPr bwMode="auto">
          <a:xfrm>
            <a:off x="2655888" y="1741878"/>
            <a:ext cx="136525"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43" name="任意多边形 9"/>
          <p:cNvSpPr/>
          <p:nvPr/>
        </p:nvSpPr>
        <p:spPr bwMode="auto">
          <a:xfrm>
            <a:off x="2498725" y="1633928"/>
            <a:ext cx="460375" cy="195263"/>
          </a:xfrm>
          <a:custGeom>
            <a:avLst/>
            <a:gdLst>
              <a:gd name="T0" fmla="*/ 188 w 188"/>
              <a:gd name="T1" fmla="*/ 64 h 80"/>
              <a:gd name="T2" fmla="*/ 172 w 188"/>
              <a:gd name="T3" fmla="*/ 80 h 80"/>
              <a:gd name="T4" fmla="*/ 16 w 188"/>
              <a:gd name="T5" fmla="*/ 80 h 80"/>
              <a:gd name="T6" fmla="*/ 0 w 188"/>
              <a:gd name="T7" fmla="*/ 64 h 80"/>
              <a:gd name="T8" fmla="*/ 0 w 188"/>
              <a:gd name="T9" fmla="*/ 16 h 80"/>
              <a:gd name="T10" fmla="*/ 16 w 188"/>
              <a:gd name="T11" fmla="*/ 0 h 80"/>
              <a:gd name="T12" fmla="*/ 172 w 188"/>
              <a:gd name="T13" fmla="*/ 0 h 80"/>
              <a:gd name="T14" fmla="*/ 188 w 188"/>
              <a:gd name="T15" fmla="*/ 16 h 80"/>
              <a:gd name="T16" fmla="*/ 188 w 188"/>
              <a:gd name="T17"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80">
                <a:moveTo>
                  <a:pt x="188" y="64"/>
                </a:moveTo>
                <a:cubicBezTo>
                  <a:pt x="188" y="73"/>
                  <a:pt x="181" y="80"/>
                  <a:pt x="172" y="80"/>
                </a:cubicBezTo>
                <a:cubicBezTo>
                  <a:pt x="16" y="80"/>
                  <a:pt x="16" y="80"/>
                  <a:pt x="16" y="80"/>
                </a:cubicBezTo>
                <a:cubicBezTo>
                  <a:pt x="7" y="80"/>
                  <a:pt x="0" y="73"/>
                  <a:pt x="0" y="64"/>
                </a:cubicBezTo>
                <a:cubicBezTo>
                  <a:pt x="0" y="16"/>
                  <a:pt x="0" y="16"/>
                  <a:pt x="0" y="16"/>
                </a:cubicBezTo>
                <a:cubicBezTo>
                  <a:pt x="0" y="7"/>
                  <a:pt x="7" y="0"/>
                  <a:pt x="16" y="0"/>
                </a:cubicBezTo>
                <a:cubicBezTo>
                  <a:pt x="172" y="0"/>
                  <a:pt x="172" y="0"/>
                  <a:pt x="172" y="0"/>
                </a:cubicBezTo>
                <a:cubicBezTo>
                  <a:pt x="181" y="0"/>
                  <a:pt x="188" y="7"/>
                  <a:pt x="188" y="16"/>
                </a:cubicBezTo>
                <a:lnTo>
                  <a:pt x="188" y="64"/>
                </a:lnTo>
                <a:close/>
              </a:path>
            </a:pathLst>
          </a:custGeom>
          <a:solidFill>
            <a:srgbClr val="5D5C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44" name="任意多边形 10"/>
          <p:cNvSpPr/>
          <p:nvPr/>
        </p:nvSpPr>
        <p:spPr bwMode="auto">
          <a:xfrm>
            <a:off x="3525838" y="1881578"/>
            <a:ext cx="911225" cy="1109663"/>
          </a:xfrm>
          <a:custGeom>
            <a:avLst/>
            <a:gdLst>
              <a:gd name="T0" fmla="*/ 5 w 372"/>
              <a:gd name="T1" fmla="*/ 378 h 454"/>
              <a:gd name="T2" fmla="*/ 8 w 372"/>
              <a:gd name="T3" fmla="*/ 397 h 454"/>
              <a:gd name="T4" fmla="*/ 80 w 372"/>
              <a:gd name="T5" fmla="*/ 450 h 454"/>
              <a:gd name="T6" fmla="*/ 99 w 372"/>
              <a:gd name="T7" fmla="*/ 447 h 454"/>
              <a:gd name="T8" fmla="*/ 368 w 372"/>
              <a:gd name="T9" fmla="*/ 76 h 454"/>
              <a:gd name="T10" fmla="*/ 364 w 372"/>
              <a:gd name="T11" fmla="*/ 57 h 454"/>
              <a:gd name="T12" fmla="*/ 292 w 372"/>
              <a:gd name="T13" fmla="*/ 5 h 454"/>
              <a:gd name="T14" fmla="*/ 273 w 372"/>
              <a:gd name="T15" fmla="*/ 8 h 454"/>
              <a:gd name="T16" fmla="*/ 5 w 372"/>
              <a:gd name="T17" fmla="*/ 378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454">
                <a:moveTo>
                  <a:pt x="5" y="378"/>
                </a:moveTo>
                <a:cubicBezTo>
                  <a:pt x="0" y="384"/>
                  <a:pt x="2" y="393"/>
                  <a:pt x="8" y="397"/>
                </a:cubicBezTo>
                <a:cubicBezTo>
                  <a:pt x="80" y="450"/>
                  <a:pt x="80" y="450"/>
                  <a:pt x="80" y="450"/>
                </a:cubicBezTo>
                <a:cubicBezTo>
                  <a:pt x="86" y="454"/>
                  <a:pt x="95" y="453"/>
                  <a:pt x="99" y="447"/>
                </a:cubicBezTo>
                <a:cubicBezTo>
                  <a:pt x="368" y="76"/>
                  <a:pt x="368" y="76"/>
                  <a:pt x="368" y="76"/>
                </a:cubicBezTo>
                <a:cubicBezTo>
                  <a:pt x="372" y="70"/>
                  <a:pt x="371" y="62"/>
                  <a:pt x="364" y="57"/>
                </a:cubicBezTo>
                <a:cubicBezTo>
                  <a:pt x="292" y="5"/>
                  <a:pt x="292" y="5"/>
                  <a:pt x="292" y="5"/>
                </a:cubicBezTo>
                <a:cubicBezTo>
                  <a:pt x="286" y="0"/>
                  <a:pt x="277" y="2"/>
                  <a:pt x="273" y="8"/>
                </a:cubicBezTo>
                <a:cubicBezTo>
                  <a:pt x="5" y="378"/>
                  <a:pt x="5" y="378"/>
                  <a:pt x="5" y="378"/>
                </a:cubicBezTo>
              </a:path>
            </a:pathLst>
          </a:custGeom>
          <a:solidFill>
            <a:srgbClr val="5D5C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45" name="任意多边形 11"/>
          <p:cNvSpPr/>
          <p:nvPr/>
        </p:nvSpPr>
        <p:spPr bwMode="auto">
          <a:xfrm>
            <a:off x="1027113" y="1860941"/>
            <a:ext cx="909638" cy="1111250"/>
          </a:xfrm>
          <a:custGeom>
            <a:avLst/>
            <a:gdLst>
              <a:gd name="T0" fmla="*/ 368 w 372"/>
              <a:gd name="T1" fmla="*/ 378 h 454"/>
              <a:gd name="T2" fmla="*/ 365 w 372"/>
              <a:gd name="T3" fmla="*/ 397 h 454"/>
              <a:gd name="T4" fmla="*/ 292 w 372"/>
              <a:gd name="T5" fmla="*/ 449 h 454"/>
              <a:gd name="T6" fmla="*/ 273 w 372"/>
              <a:gd name="T7" fmla="*/ 446 h 454"/>
              <a:gd name="T8" fmla="*/ 5 w 372"/>
              <a:gd name="T9" fmla="*/ 76 h 454"/>
              <a:gd name="T10" fmla="*/ 8 w 372"/>
              <a:gd name="T11" fmla="*/ 57 h 454"/>
              <a:gd name="T12" fmla="*/ 80 w 372"/>
              <a:gd name="T13" fmla="*/ 4 h 454"/>
              <a:gd name="T14" fmla="*/ 100 w 372"/>
              <a:gd name="T15" fmla="*/ 7 h 454"/>
              <a:gd name="T16" fmla="*/ 368 w 372"/>
              <a:gd name="T17" fmla="*/ 378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454">
                <a:moveTo>
                  <a:pt x="368" y="378"/>
                </a:moveTo>
                <a:cubicBezTo>
                  <a:pt x="372" y="384"/>
                  <a:pt x="371" y="392"/>
                  <a:pt x="365" y="397"/>
                </a:cubicBezTo>
                <a:cubicBezTo>
                  <a:pt x="292" y="449"/>
                  <a:pt x="292" y="449"/>
                  <a:pt x="292" y="449"/>
                </a:cubicBezTo>
                <a:cubicBezTo>
                  <a:pt x="286" y="454"/>
                  <a:pt x="277" y="452"/>
                  <a:pt x="273" y="446"/>
                </a:cubicBezTo>
                <a:cubicBezTo>
                  <a:pt x="5" y="76"/>
                  <a:pt x="5" y="76"/>
                  <a:pt x="5" y="76"/>
                </a:cubicBezTo>
                <a:cubicBezTo>
                  <a:pt x="0" y="70"/>
                  <a:pt x="2" y="61"/>
                  <a:pt x="8" y="57"/>
                </a:cubicBezTo>
                <a:cubicBezTo>
                  <a:pt x="80" y="4"/>
                  <a:pt x="80" y="4"/>
                  <a:pt x="80" y="4"/>
                </a:cubicBezTo>
                <a:cubicBezTo>
                  <a:pt x="86" y="0"/>
                  <a:pt x="95" y="1"/>
                  <a:pt x="100" y="7"/>
                </a:cubicBezTo>
                <a:cubicBezTo>
                  <a:pt x="368" y="378"/>
                  <a:pt x="368" y="378"/>
                  <a:pt x="368" y="378"/>
                </a:cubicBezTo>
              </a:path>
            </a:pathLst>
          </a:custGeom>
          <a:solidFill>
            <a:srgbClr val="5D5C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46" name="任意多边形 12"/>
          <p:cNvSpPr>
            <a:spLocks noEditPoints="1"/>
          </p:cNvSpPr>
          <p:nvPr/>
        </p:nvSpPr>
        <p:spPr bwMode="auto">
          <a:xfrm>
            <a:off x="1238250" y="2167328"/>
            <a:ext cx="271463" cy="195263"/>
          </a:xfrm>
          <a:custGeom>
            <a:avLst/>
            <a:gdLst>
              <a:gd name="T0" fmla="*/ 0 w 171"/>
              <a:gd name="T1" fmla="*/ 97 h 123"/>
              <a:gd name="T2" fmla="*/ 0 w 171"/>
              <a:gd name="T3" fmla="*/ 97 h 123"/>
              <a:gd name="T4" fmla="*/ 18 w 171"/>
              <a:gd name="T5" fmla="*/ 123 h 123"/>
              <a:gd name="T6" fmla="*/ 18 w 171"/>
              <a:gd name="T7" fmla="*/ 123 h 123"/>
              <a:gd name="T8" fmla="*/ 0 w 171"/>
              <a:gd name="T9" fmla="*/ 97 h 123"/>
              <a:gd name="T10" fmla="*/ 152 w 171"/>
              <a:gd name="T11" fmla="*/ 0 h 123"/>
              <a:gd name="T12" fmla="*/ 152 w 171"/>
              <a:gd name="T13" fmla="*/ 0 h 123"/>
              <a:gd name="T14" fmla="*/ 171 w 171"/>
              <a:gd name="T15" fmla="*/ 26 h 123"/>
              <a:gd name="T16" fmla="*/ 171 w 171"/>
              <a:gd name="T17" fmla="*/ 26 h 123"/>
              <a:gd name="T18" fmla="*/ 152 w 171"/>
              <a:gd name="T19"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23">
                <a:moveTo>
                  <a:pt x="0" y="97"/>
                </a:moveTo>
                <a:lnTo>
                  <a:pt x="0" y="97"/>
                </a:lnTo>
                <a:lnTo>
                  <a:pt x="18" y="123"/>
                </a:lnTo>
                <a:lnTo>
                  <a:pt x="18" y="123"/>
                </a:lnTo>
                <a:lnTo>
                  <a:pt x="0" y="97"/>
                </a:lnTo>
                <a:close/>
                <a:moveTo>
                  <a:pt x="152" y="0"/>
                </a:moveTo>
                <a:lnTo>
                  <a:pt x="152" y="0"/>
                </a:lnTo>
                <a:lnTo>
                  <a:pt x="171" y="26"/>
                </a:lnTo>
                <a:lnTo>
                  <a:pt x="171" y="26"/>
                </a:lnTo>
                <a:lnTo>
                  <a:pt x="152" y="0"/>
                </a:lnTo>
                <a:close/>
              </a:path>
            </a:pathLst>
          </a:custGeom>
          <a:solidFill>
            <a:srgbClr val="CECE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47" name="任意多边形 13"/>
          <p:cNvSpPr>
            <a:spLocks noEditPoints="1"/>
          </p:cNvSpPr>
          <p:nvPr/>
        </p:nvSpPr>
        <p:spPr bwMode="auto">
          <a:xfrm>
            <a:off x="1238250" y="2167328"/>
            <a:ext cx="271463" cy="195263"/>
          </a:xfrm>
          <a:custGeom>
            <a:avLst/>
            <a:gdLst>
              <a:gd name="T0" fmla="*/ 0 w 171"/>
              <a:gd name="T1" fmla="*/ 97 h 123"/>
              <a:gd name="T2" fmla="*/ 0 w 171"/>
              <a:gd name="T3" fmla="*/ 97 h 123"/>
              <a:gd name="T4" fmla="*/ 18 w 171"/>
              <a:gd name="T5" fmla="*/ 123 h 123"/>
              <a:gd name="T6" fmla="*/ 18 w 171"/>
              <a:gd name="T7" fmla="*/ 123 h 123"/>
              <a:gd name="T8" fmla="*/ 0 w 171"/>
              <a:gd name="T9" fmla="*/ 97 h 123"/>
              <a:gd name="T10" fmla="*/ 152 w 171"/>
              <a:gd name="T11" fmla="*/ 0 h 123"/>
              <a:gd name="T12" fmla="*/ 152 w 171"/>
              <a:gd name="T13" fmla="*/ 0 h 123"/>
              <a:gd name="T14" fmla="*/ 171 w 171"/>
              <a:gd name="T15" fmla="*/ 26 h 123"/>
              <a:gd name="T16" fmla="*/ 171 w 171"/>
              <a:gd name="T17" fmla="*/ 26 h 123"/>
              <a:gd name="T18" fmla="*/ 152 w 171"/>
              <a:gd name="T19"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23">
                <a:moveTo>
                  <a:pt x="0" y="97"/>
                </a:moveTo>
                <a:lnTo>
                  <a:pt x="0" y="97"/>
                </a:lnTo>
                <a:lnTo>
                  <a:pt x="18" y="123"/>
                </a:lnTo>
                <a:lnTo>
                  <a:pt x="18" y="123"/>
                </a:lnTo>
                <a:lnTo>
                  <a:pt x="0" y="97"/>
                </a:lnTo>
                <a:moveTo>
                  <a:pt x="152" y="0"/>
                </a:moveTo>
                <a:lnTo>
                  <a:pt x="152" y="0"/>
                </a:lnTo>
                <a:lnTo>
                  <a:pt x="171" y="26"/>
                </a:lnTo>
                <a:lnTo>
                  <a:pt x="171" y="26"/>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48" name="任意多边形 14"/>
          <p:cNvSpPr/>
          <p:nvPr/>
        </p:nvSpPr>
        <p:spPr bwMode="auto">
          <a:xfrm>
            <a:off x="1238250" y="2167328"/>
            <a:ext cx="271463" cy="195263"/>
          </a:xfrm>
          <a:custGeom>
            <a:avLst/>
            <a:gdLst>
              <a:gd name="T0" fmla="*/ 99 w 111"/>
              <a:gd name="T1" fmla="*/ 0 h 80"/>
              <a:gd name="T2" fmla="*/ 0 w 111"/>
              <a:gd name="T3" fmla="*/ 63 h 80"/>
              <a:gd name="T4" fmla="*/ 12 w 111"/>
              <a:gd name="T5" fmla="*/ 80 h 80"/>
              <a:gd name="T6" fmla="*/ 33 w 111"/>
              <a:gd name="T7" fmla="*/ 66 h 80"/>
              <a:gd name="T8" fmla="*/ 47 w 111"/>
              <a:gd name="T9" fmla="*/ 59 h 80"/>
              <a:gd name="T10" fmla="*/ 85 w 111"/>
              <a:gd name="T11" fmla="*/ 36 h 80"/>
              <a:gd name="T12" fmla="*/ 107 w 111"/>
              <a:gd name="T13" fmla="*/ 19 h 80"/>
              <a:gd name="T14" fmla="*/ 111 w 111"/>
              <a:gd name="T15" fmla="*/ 17 h 80"/>
              <a:gd name="T16" fmla="*/ 99 w 111"/>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80">
                <a:moveTo>
                  <a:pt x="99" y="0"/>
                </a:moveTo>
                <a:cubicBezTo>
                  <a:pt x="0" y="63"/>
                  <a:pt x="0" y="63"/>
                  <a:pt x="0" y="63"/>
                </a:cubicBezTo>
                <a:cubicBezTo>
                  <a:pt x="12" y="80"/>
                  <a:pt x="12" y="80"/>
                  <a:pt x="12" y="80"/>
                </a:cubicBezTo>
                <a:cubicBezTo>
                  <a:pt x="19" y="75"/>
                  <a:pt x="26" y="70"/>
                  <a:pt x="33" y="66"/>
                </a:cubicBezTo>
                <a:cubicBezTo>
                  <a:pt x="38" y="64"/>
                  <a:pt x="42" y="61"/>
                  <a:pt x="47" y="59"/>
                </a:cubicBezTo>
                <a:cubicBezTo>
                  <a:pt x="58" y="50"/>
                  <a:pt x="71" y="42"/>
                  <a:pt x="85" y="36"/>
                </a:cubicBezTo>
                <a:cubicBezTo>
                  <a:pt x="92" y="30"/>
                  <a:pt x="99" y="25"/>
                  <a:pt x="107" y="19"/>
                </a:cubicBezTo>
                <a:cubicBezTo>
                  <a:pt x="108" y="19"/>
                  <a:pt x="110" y="18"/>
                  <a:pt x="111" y="17"/>
                </a:cubicBezTo>
                <a:cubicBezTo>
                  <a:pt x="99" y="0"/>
                  <a:pt x="99" y="0"/>
                  <a:pt x="99" y="0"/>
                </a:cubicBezTo>
              </a:path>
            </a:pathLst>
          </a:custGeom>
          <a:solidFill>
            <a:srgbClr val="4B4A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49" name="任意多边形 15"/>
          <p:cNvSpPr/>
          <p:nvPr/>
        </p:nvSpPr>
        <p:spPr bwMode="auto">
          <a:xfrm>
            <a:off x="4198938" y="2343541"/>
            <a:ext cx="30163" cy="38100"/>
          </a:xfrm>
          <a:custGeom>
            <a:avLst/>
            <a:gdLst>
              <a:gd name="T0" fmla="*/ 11 w 12"/>
              <a:gd name="T1" fmla="*/ 0 h 16"/>
              <a:gd name="T2" fmla="*/ 0 w 12"/>
              <a:gd name="T3" fmla="*/ 15 h 16"/>
              <a:gd name="T4" fmla="*/ 1 w 12"/>
              <a:gd name="T5" fmla="*/ 16 h 16"/>
              <a:gd name="T6" fmla="*/ 12 w 12"/>
              <a:gd name="T7" fmla="*/ 0 h 16"/>
              <a:gd name="T8" fmla="*/ 11 w 12"/>
              <a:gd name="T9" fmla="*/ 0 h 16"/>
            </a:gdLst>
            <a:ahLst/>
            <a:cxnLst>
              <a:cxn ang="0">
                <a:pos x="T0" y="T1"/>
              </a:cxn>
              <a:cxn ang="0">
                <a:pos x="T2" y="T3"/>
              </a:cxn>
              <a:cxn ang="0">
                <a:pos x="T4" y="T5"/>
              </a:cxn>
              <a:cxn ang="0">
                <a:pos x="T6" y="T7"/>
              </a:cxn>
              <a:cxn ang="0">
                <a:pos x="T8" y="T9"/>
              </a:cxn>
            </a:cxnLst>
            <a:rect l="0" t="0" r="r" b="b"/>
            <a:pathLst>
              <a:path w="12" h="16">
                <a:moveTo>
                  <a:pt x="11" y="0"/>
                </a:moveTo>
                <a:cubicBezTo>
                  <a:pt x="0" y="15"/>
                  <a:pt x="0" y="15"/>
                  <a:pt x="0" y="15"/>
                </a:cubicBezTo>
                <a:cubicBezTo>
                  <a:pt x="0" y="15"/>
                  <a:pt x="1" y="15"/>
                  <a:pt x="1" y="16"/>
                </a:cubicBezTo>
                <a:cubicBezTo>
                  <a:pt x="12" y="0"/>
                  <a:pt x="12" y="0"/>
                  <a:pt x="12" y="0"/>
                </a:cubicBezTo>
                <a:cubicBezTo>
                  <a:pt x="11" y="0"/>
                  <a:pt x="11" y="0"/>
                  <a:pt x="11" y="0"/>
                </a:cubicBezTo>
              </a:path>
            </a:pathLst>
          </a:custGeom>
          <a:solidFill>
            <a:srgbClr val="CECE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50" name="任意多边形(F) 16"/>
          <p:cNvSpPr/>
          <p:nvPr/>
        </p:nvSpPr>
        <p:spPr bwMode="auto">
          <a:xfrm>
            <a:off x="3959225" y="2189553"/>
            <a:ext cx="266700" cy="190500"/>
          </a:xfrm>
          <a:custGeom>
            <a:avLst/>
            <a:gdLst>
              <a:gd name="T0" fmla="*/ 11 w 109"/>
              <a:gd name="T1" fmla="*/ 0 h 78"/>
              <a:gd name="T2" fmla="*/ 0 w 109"/>
              <a:gd name="T3" fmla="*/ 16 h 78"/>
              <a:gd name="T4" fmla="*/ 4 w 109"/>
              <a:gd name="T5" fmla="*/ 18 h 78"/>
              <a:gd name="T6" fmla="*/ 26 w 109"/>
              <a:gd name="T7" fmla="*/ 35 h 78"/>
              <a:gd name="T8" fmla="*/ 64 w 109"/>
              <a:gd name="T9" fmla="*/ 58 h 78"/>
              <a:gd name="T10" fmla="*/ 78 w 109"/>
              <a:gd name="T11" fmla="*/ 65 h 78"/>
              <a:gd name="T12" fmla="*/ 98 w 109"/>
              <a:gd name="T13" fmla="*/ 78 h 78"/>
              <a:gd name="T14" fmla="*/ 109 w 109"/>
              <a:gd name="T15" fmla="*/ 63 h 78"/>
              <a:gd name="T16" fmla="*/ 11 w 109"/>
              <a:gd name="T1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78">
                <a:moveTo>
                  <a:pt x="11" y="0"/>
                </a:moveTo>
                <a:cubicBezTo>
                  <a:pt x="0" y="16"/>
                  <a:pt x="0" y="16"/>
                  <a:pt x="0" y="16"/>
                </a:cubicBezTo>
                <a:cubicBezTo>
                  <a:pt x="1" y="17"/>
                  <a:pt x="3" y="18"/>
                  <a:pt x="4" y="18"/>
                </a:cubicBezTo>
                <a:cubicBezTo>
                  <a:pt x="11" y="24"/>
                  <a:pt x="19" y="29"/>
                  <a:pt x="26" y="35"/>
                </a:cubicBezTo>
                <a:cubicBezTo>
                  <a:pt x="40" y="41"/>
                  <a:pt x="52" y="49"/>
                  <a:pt x="64" y="58"/>
                </a:cubicBezTo>
                <a:cubicBezTo>
                  <a:pt x="68" y="61"/>
                  <a:pt x="73" y="63"/>
                  <a:pt x="78" y="65"/>
                </a:cubicBezTo>
                <a:cubicBezTo>
                  <a:pt x="85" y="69"/>
                  <a:pt x="92" y="73"/>
                  <a:pt x="98" y="78"/>
                </a:cubicBezTo>
                <a:cubicBezTo>
                  <a:pt x="109" y="63"/>
                  <a:pt x="109" y="63"/>
                  <a:pt x="109" y="63"/>
                </a:cubicBezTo>
                <a:cubicBezTo>
                  <a:pt x="11" y="0"/>
                  <a:pt x="11" y="0"/>
                  <a:pt x="11" y="0"/>
                </a:cubicBezTo>
              </a:path>
            </a:pathLst>
          </a:custGeom>
          <a:solidFill>
            <a:srgbClr val="4B4A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51" name="任意多边形 17"/>
          <p:cNvSpPr/>
          <p:nvPr/>
        </p:nvSpPr>
        <p:spPr bwMode="auto">
          <a:xfrm>
            <a:off x="457200" y="1349766"/>
            <a:ext cx="1560513" cy="1320800"/>
          </a:xfrm>
          <a:custGeom>
            <a:avLst/>
            <a:gdLst>
              <a:gd name="T0" fmla="*/ 638 w 638"/>
              <a:gd name="T1" fmla="*/ 194 h 540"/>
              <a:gd name="T2" fmla="*/ 638 w 638"/>
              <a:gd name="T3" fmla="*/ 194 h 540"/>
              <a:gd name="T4" fmla="*/ 194 w 638"/>
              <a:gd name="T5" fmla="*/ 96 h 540"/>
              <a:gd name="T6" fmla="*/ 96 w 638"/>
              <a:gd name="T7" fmla="*/ 540 h 540"/>
              <a:gd name="T8" fmla="*/ 96 w 638"/>
              <a:gd name="T9" fmla="*/ 540 h 540"/>
              <a:gd name="T10" fmla="*/ 638 w 638"/>
              <a:gd name="T11" fmla="*/ 194 h 540"/>
            </a:gdLst>
            <a:ahLst/>
            <a:cxnLst>
              <a:cxn ang="0">
                <a:pos x="T0" y="T1"/>
              </a:cxn>
              <a:cxn ang="0">
                <a:pos x="T2" y="T3"/>
              </a:cxn>
              <a:cxn ang="0">
                <a:pos x="T4" y="T5"/>
              </a:cxn>
              <a:cxn ang="0">
                <a:pos x="T6" y="T7"/>
              </a:cxn>
              <a:cxn ang="0">
                <a:pos x="T8" y="T9"/>
              </a:cxn>
              <a:cxn ang="0">
                <a:pos x="T10" y="T11"/>
              </a:cxn>
            </a:cxnLst>
            <a:rect l="0" t="0" r="r" b="b"/>
            <a:pathLst>
              <a:path w="638" h="540">
                <a:moveTo>
                  <a:pt x="638" y="194"/>
                </a:moveTo>
                <a:cubicBezTo>
                  <a:pt x="638" y="194"/>
                  <a:pt x="638" y="194"/>
                  <a:pt x="638" y="194"/>
                </a:cubicBezTo>
                <a:cubicBezTo>
                  <a:pt x="543" y="44"/>
                  <a:pt x="344" y="0"/>
                  <a:pt x="194" y="96"/>
                </a:cubicBezTo>
                <a:cubicBezTo>
                  <a:pt x="44" y="191"/>
                  <a:pt x="0" y="390"/>
                  <a:pt x="96" y="540"/>
                </a:cubicBezTo>
                <a:cubicBezTo>
                  <a:pt x="96" y="540"/>
                  <a:pt x="96" y="540"/>
                  <a:pt x="96" y="540"/>
                </a:cubicBezTo>
                <a:cubicBezTo>
                  <a:pt x="638" y="194"/>
                  <a:pt x="638" y="194"/>
                  <a:pt x="638" y="194"/>
                </a:cubicBezTo>
              </a:path>
            </a:pathLst>
          </a:custGeom>
          <a:solidFill>
            <a:srgbClr val="EA55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52" name="任意多边形 18"/>
          <p:cNvSpPr>
            <a:spLocks noEditPoints="1"/>
          </p:cNvSpPr>
          <p:nvPr/>
        </p:nvSpPr>
        <p:spPr bwMode="auto">
          <a:xfrm>
            <a:off x="673100" y="2553091"/>
            <a:ext cx="203200" cy="117475"/>
          </a:xfrm>
          <a:custGeom>
            <a:avLst/>
            <a:gdLst>
              <a:gd name="T0" fmla="*/ 0 w 83"/>
              <a:gd name="T1" fmla="*/ 36 h 48"/>
              <a:gd name="T2" fmla="*/ 8 w 83"/>
              <a:gd name="T3" fmla="*/ 48 h 48"/>
              <a:gd name="T4" fmla="*/ 0 w 83"/>
              <a:gd name="T5" fmla="*/ 36 h 48"/>
              <a:gd name="T6" fmla="*/ 83 w 83"/>
              <a:gd name="T7" fmla="*/ 0 h 48"/>
              <a:gd name="T8" fmla="*/ 8 w 83"/>
              <a:gd name="T9" fmla="*/ 48 h 48"/>
              <a:gd name="T10" fmla="*/ 83 w 83"/>
              <a:gd name="T11" fmla="*/ 0 h 48"/>
              <a:gd name="T12" fmla="*/ 83 w 83"/>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83" h="48">
                <a:moveTo>
                  <a:pt x="0" y="36"/>
                </a:moveTo>
                <a:cubicBezTo>
                  <a:pt x="3" y="40"/>
                  <a:pt x="5" y="44"/>
                  <a:pt x="8" y="48"/>
                </a:cubicBezTo>
                <a:cubicBezTo>
                  <a:pt x="5" y="44"/>
                  <a:pt x="3" y="40"/>
                  <a:pt x="0" y="36"/>
                </a:cubicBezTo>
                <a:moveTo>
                  <a:pt x="83" y="0"/>
                </a:moveTo>
                <a:cubicBezTo>
                  <a:pt x="8" y="48"/>
                  <a:pt x="8" y="48"/>
                  <a:pt x="8" y="48"/>
                </a:cubicBezTo>
                <a:cubicBezTo>
                  <a:pt x="83" y="0"/>
                  <a:pt x="83" y="0"/>
                  <a:pt x="83" y="0"/>
                </a:cubicBezTo>
                <a:cubicBezTo>
                  <a:pt x="83" y="0"/>
                  <a:pt x="83" y="0"/>
                  <a:pt x="83" y="0"/>
                </a:cubicBezTo>
              </a:path>
            </a:pathLst>
          </a:custGeom>
          <a:solidFill>
            <a:srgbClr val="FAFCF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53" name="任意多边形 19"/>
          <p:cNvSpPr/>
          <p:nvPr/>
        </p:nvSpPr>
        <p:spPr bwMode="auto">
          <a:xfrm>
            <a:off x="606425" y="1589478"/>
            <a:ext cx="365125" cy="1081088"/>
          </a:xfrm>
          <a:custGeom>
            <a:avLst/>
            <a:gdLst>
              <a:gd name="T0" fmla="*/ 149 w 149"/>
              <a:gd name="T1" fmla="*/ 0 h 442"/>
              <a:gd name="T2" fmla="*/ 60 w 149"/>
              <a:gd name="T3" fmla="*/ 95 h 442"/>
              <a:gd name="T4" fmla="*/ 5 w 149"/>
              <a:gd name="T5" fmla="*/ 278 h 442"/>
              <a:gd name="T6" fmla="*/ 13 w 149"/>
              <a:gd name="T7" fmla="*/ 391 h 442"/>
              <a:gd name="T8" fmla="*/ 27 w 149"/>
              <a:gd name="T9" fmla="*/ 430 h 442"/>
              <a:gd name="T10" fmla="*/ 35 w 149"/>
              <a:gd name="T11" fmla="*/ 442 h 442"/>
              <a:gd name="T12" fmla="*/ 35 w 149"/>
              <a:gd name="T13" fmla="*/ 442 h 442"/>
              <a:gd name="T14" fmla="*/ 35 w 149"/>
              <a:gd name="T15" fmla="*/ 442 h 442"/>
              <a:gd name="T16" fmla="*/ 110 w 149"/>
              <a:gd name="T17" fmla="*/ 394 h 442"/>
              <a:gd name="T18" fmla="*/ 105 w 149"/>
              <a:gd name="T19" fmla="*/ 139 h 442"/>
              <a:gd name="T20" fmla="*/ 148 w 149"/>
              <a:gd name="T21" fmla="*/ 2 h 442"/>
              <a:gd name="T22" fmla="*/ 149 w 149"/>
              <a:gd name="T23"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442">
                <a:moveTo>
                  <a:pt x="149" y="0"/>
                </a:moveTo>
                <a:cubicBezTo>
                  <a:pt x="117" y="27"/>
                  <a:pt x="80" y="57"/>
                  <a:pt x="60" y="95"/>
                </a:cubicBezTo>
                <a:cubicBezTo>
                  <a:pt x="31" y="152"/>
                  <a:pt x="12" y="215"/>
                  <a:pt x="5" y="278"/>
                </a:cubicBezTo>
                <a:cubicBezTo>
                  <a:pt x="0" y="328"/>
                  <a:pt x="7" y="359"/>
                  <a:pt x="13" y="391"/>
                </a:cubicBezTo>
                <a:cubicBezTo>
                  <a:pt x="16" y="407"/>
                  <a:pt x="21" y="418"/>
                  <a:pt x="27" y="430"/>
                </a:cubicBezTo>
                <a:cubicBezTo>
                  <a:pt x="30" y="434"/>
                  <a:pt x="32" y="438"/>
                  <a:pt x="35" y="442"/>
                </a:cubicBezTo>
                <a:cubicBezTo>
                  <a:pt x="35" y="442"/>
                  <a:pt x="35" y="442"/>
                  <a:pt x="35" y="442"/>
                </a:cubicBezTo>
                <a:cubicBezTo>
                  <a:pt x="35" y="442"/>
                  <a:pt x="35" y="442"/>
                  <a:pt x="35" y="442"/>
                </a:cubicBezTo>
                <a:cubicBezTo>
                  <a:pt x="110" y="394"/>
                  <a:pt x="110" y="394"/>
                  <a:pt x="110" y="394"/>
                </a:cubicBezTo>
                <a:cubicBezTo>
                  <a:pt x="92" y="312"/>
                  <a:pt x="87" y="222"/>
                  <a:pt x="105" y="139"/>
                </a:cubicBezTo>
                <a:cubicBezTo>
                  <a:pt x="115" y="91"/>
                  <a:pt x="130" y="47"/>
                  <a:pt x="148" y="2"/>
                </a:cubicBezTo>
                <a:cubicBezTo>
                  <a:pt x="148" y="2"/>
                  <a:pt x="149" y="1"/>
                  <a:pt x="149" y="0"/>
                </a:cubicBezTo>
              </a:path>
            </a:pathLst>
          </a:custGeom>
          <a:solidFill>
            <a:srgbClr val="F391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54" name="任意多边形 20"/>
          <p:cNvSpPr/>
          <p:nvPr/>
        </p:nvSpPr>
        <p:spPr bwMode="auto">
          <a:xfrm>
            <a:off x="1068388" y="5628078"/>
            <a:ext cx="765175" cy="941388"/>
          </a:xfrm>
          <a:custGeom>
            <a:avLst/>
            <a:gdLst>
              <a:gd name="T0" fmla="*/ 140 w 313"/>
              <a:gd name="T1" fmla="*/ 366 h 385"/>
              <a:gd name="T2" fmla="*/ 112 w 313"/>
              <a:gd name="T3" fmla="*/ 381 h 385"/>
              <a:gd name="T4" fmla="*/ 13 w 313"/>
              <a:gd name="T5" fmla="*/ 378 h 385"/>
              <a:gd name="T6" fmla="*/ 6 w 313"/>
              <a:gd name="T7" fmla="*/ 350 h 385"/>
              <a:gd name="T8" fmla="*/ 174 w 313"/>
              <a:gd name="T9" fmla="*/ 13 h 385"/>
              <a:gd name="T10" fmla="*/ 201 w 313"/>
              <a:gd name="T11" fmla="*/ 6 h 385"/>
              <a:gd name="T12" fmla="*/ 301 w 313"/>
              <a:gd name="T13" fmla="*/ 66 h 385"/>
              <a:gd name="T14" fmla="*/ 308 w 313"/>
              <a:gd name="T15" fmla="*/ 93 h 385"/>
              <a:gd name="T16" fmla="*/ 140 w 313"/>
              <a:gd name="T17" fmla="*/ 36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3" h="385">
                <a:moveTo>
                  <a:pt x="140" y="366"/>
                </a:moveTo>
                <a:cubicBezTo>
                  <a:pt x="134" y="376"/>
                  <a:pt x="129" y="381"/>
                  <a:pt x="112" y="381"/>
                </a:cubicBezTo>
                <a:cubicBezTo>
                  <a:pt x="112" y="381"/>
                  <a:pt x="36" y="385"/>
                  <a:pt x="13" y="378"/>
                </a:cubicBezTo>
                <a:cubicBezTo>
                  <a:pt x="2" y="375"/>
                  <a:pt x="0" y="360"/>
                  <a:pt x="6" y="350"/>
                </a:cubicBezTo>
                <a:cubicBezTo>
                  <a:pt x="174" y="13"/>
                  <a:pt x="174" y="13"/>
                  <a:pt x="174" y="13"/>
                </a:cubicBezTo>
                <a:cubicBezTo>
                  <a:pt x="179" y="4"/>
                  <a:pt x="192" y="0"/>
                  <a:pt x="201" y="6"/>
                </a:cubicBezTo>
                <a:cubicBezTo>
                  <a:pt x="301" y="66"/>
                  <a:pt x="301" y="66"/>
                  <a:pt x="301" y="66"/>
                </a:cubicBezTo>
                <a:cubicBezTo>
                  <a:pt x="310" y="71"/>
                  <a:pt x="313" y="84"/>
                  <a:pt x="308" y="93"/>
                </a:cubicBezTo>
                <a:cubicBezTo>
                  <a:pt x="140" y="366"/>
                  <a:pt x="140" y="366"/>
                  <a:pt x="140" y="366"/>
                </a:cubicBezTo>
              </a:path>
            </a:pathLst>
          </a:custGeom>
          <a:solidFill>
            <a:srgbClr val="5D5C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55" name="任意多边形(F) 21"/>
          <p:cNvSpPr>
            <a:spLocks noEditPoints="1"/>
          </p:cNvSpPr>
          <p:nvPr/>
        </p:nvSpPr>
        <p:spPr bwMode="auto">
          <a:xfrm>
            <a:off x="1338263" y="5901128"/>
            <a:ext cx="331788" cy="238125"/>
          </a:xfrm>
          <a:custGeom>
            <a:avLst/>
            <a:gdLst>
              <a:gd name="T0" fmla="*/ 209 w 209"/>
              <a:gd name="T1" fmla="*/ 125 h 150"/>
              <a:gd name="T2" fmla="*/ 195 w 209"/>
              <a:gd name="T3" fmla="*/ 150 h 150"/>
              <a:gd name="T4" fmla="*/ 195 w 209"/>
              <a:gd name="T5" fmla="*/ 150 h 150"/>
              <a:gd name="T6" fmla="*/ 209 w 209"/>
              <a:gd name="T7" fmla="*/ 125 h 150"/>
              <a:gd name="T8" fmla="*/ 209 w 209"/>
              <a:gd name="T9" fmla="*/ 125 h 150"/>
              <a:gd name="T10" fmla="*/ 23 w 209"/>
              <a:gd name="T11" fmla="*/ 0 h 150"/>
              <a:gd name="T12" fmla="*/ 0 w 209"/>
              <a:gd name="T13" fmla="*/ 45 h 150"/>
              <a:gd name="T14" fmla="*/ 0 w 209"/>
              <a:gd name="T15" fmla="*/ 45 h 150"/>
              <a:gd name="T16" fmla="*/ 23 w 209"/>
              <a:gd name="T17" fmla="*/ 0 h 150"/>
              <a:gd name="T18" fmla="*/ 23 w 209"/>
              <a:gd name="T1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150">
                <a:moveTo>
                  <a:pt x="209" y="125"/>
                </a:moveTo>
                <a:lnTo>
                  <a:pt x="195" y="150"/>
                </a:lnTo>
                <a:lnTo>
                  <a:pt x="195" y="150"/>
                </a:lnTo>
                <a:lnTo>
                  <a:pt x="209" y="125"/>
                </a:lnTo>
                <a:lnTo>
                  <a:pt x="209" y="125"/>
                </a:lnTo>
                <a:close/>
                <a:moveTo>
                  <a:pt x="23" y="0"/>
                </a:moveTo>
                <a:lnTo>
                  <a:pt x="0" y="45"/>
                </a:lnTo>
                <a:lnTo>
                  <a:pt x="0" y="45"/>
                </a:lnTo>
                <a:lnTo>
                  <a:pt x="23" y="0"/>
                </a:lnTo>
                <a:lnTo>
                  <a:pt x="23" y="0"/>
                </a:lnTo>
                <a:close/>
              </a:path>
            </a:pathLst>
          </a:custGeom>
          <a:solidFill>
            <a:srgbClr val="AEAD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56" name="任意多边形(F) 22"/>
          <p:cNvSpPr>
            <a:spLocks noEditPoints="1"/>
          </p:cNvSpPr>
          <p:nvPr/>
        </p:nvSpPr>
        <p:spPr bwMode="auto">
          <a:xfrm>
            <a:off x="1338263" y="5901128"/>
            <a:ext cx="331788" cy="238125"/>
          </a:xfrm>
          <a:custGeom>
            <a:avLst/>
            <a:gdLst>
              <a:gd name="T0" fmla="*/ 209 w 209"/>
              <a:gd name="T1" fmla="*/ 125 h 150"/>
              <a:gd name="T2" fmla="*/ 195 w 209"/>
              <a:gd name="T3" fmla="*/ 150 h 150"/>
              <a:gd name="T4" fmla="*/ 195 w 209"/>
              <a:gd name="T5" fmla="*/ 150 h 150"/>
              <a:gd name="T6" fmla="*/ 209 w 209"/>
              <a:gd name="T7" fmla="*/ 125 h 150"/>
              <a:gd name="T8" fmla="*/ 209 w 209"/>
              <a:gd name="T9" fmla="*/ 125 h 150"/>
              <a:gd name="T10" fmla="*/ 23 w 209"/>
              <a:gd name="T11" fmla="*/ 0 h 150"/>
              <a:gd name="T12" fmla="*/ 0 w 209"/>
              <a:gd name="T13" fmla="*/ 45 h 150"/>
              <a:gd name="T14" fmla="*/ 0 w 209"/>
              <a:gd name="T15" fmla="*/ 45 h 150"/>
              <a:gd name="T16" fmla="*/ 23 w 209"/>
              <a:gd name="T17" fmla="*/ 0 h 150"/>
              <a:gd name="T18" fmla="*/ 23 w 209"/>
              <a:gd name="T1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150">
                <a:moveTo>
                  <a:pt x="209" y="125"/>
                </a:moveTo>
                <a:lnTo>
                  <a:pt x="195" y="150"/>
                </a:lnTo>
                <a:lnTo>
                  <a:pt x="195" y="150"/>
                </a:lnTo>
                <a:lnTo>
                  <a:pt x="209" y="125"/>
                </a:lnTo>
                <a:lnTo>
                  <a:pt x="209" y="125"/>
                </a:lnTo>
                <a:moveTo>
                  <a:pt x="23" y="0"/>
                </a:moveTo>
                <a:lnTo>
                  <a:pt x="0" y="45"/>
                </a:lnTo>
                <a:lnTo>
                  <a:pt x="0" y="45"/>
                </a:lnTo>
                <a:lnTo>
                  <a:pt x="23" y="0"/>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57" name="任意多边形 23"/>
          <p:cNvSpPr/>
          <p:nvPr/>
        </p:nvSpPr>
        <p:spPr bwMode="auto">
          <a:xfrm>
            <a:off x="1338263" y="5901128"/>
            <a:ext cx="331788" cy="238125"/>
          </a:xfrm>
          <a:custGeom>
            <a:avLst/>
            <a:gdLst>
              <a:gd name="T0" fmla="*/ 15 w 136"/>
              <a:gd name="T1" fmla="*/ 0 h 97"/>
              <a:gd name="T2" fmla="*/ 0 w 136"/>
              <a:gd name="T3" fmla="*/ 29 h 97"/>
              <a:gd name="T4" fmla="*/ 59 w 136"/>
              <a:gd name="T5" fmla="*/ 64 h 97"/>
              <a:gd name="T6" fmla="*/ 127 w 136"/>
              <a:gd name="T7" fmla="*/ 97 h 97"/>
              <a:gd name="T8" fmla="*/ 136 w 136"/>
              <a:gd name="T9" fmla="*/ 81 h 97"/>
              <a:gd name="T10" fmla="*/ 15 w 136"/>
              <a:gd name="T11" fmla="*/ 0 h 97"/>
            </a:gdLst>
            <a:ahLst/>
            <a:cxnLst>
              <a:cxn ang="0">
                <a:pos x="T0" y="T1"/>
              </a:cxn>
              <a:cxn ang="0">
                <a:pos x="T2" y="T3"/>
              </a:cxn>
              <a:cxn ang="0">
                <a:pos x="T4" y="T5"/>
              </a:cxn>
              <a:cxn ang="0">
                <a:pos x="T6" y="T7"/>
              </a:cxn>
              <a:cxn ang="0">
                <a:pos x="T8" y="T9"/>
              </a:cxn>
              <a:cxn ang="0">
                <a:pos x="T10" y="T11"/>
              </a:cxn>
            </a:cxnLst>
            <a:rect l="0" t="0" r="r" b="b"/>
            <a:pathLst>
              <a:path w="136" h="97">
                <a:moveTo>
                  <a:pt x="15" y="0"/>
                </a:moveTo>
                <a:cubicBezTo>
                  <a:pt x="0" y="29"/>
                  <a:pt x="0" y="29"/>
                  <a:pt x="0" y="29"/>
                </a:cubicBezTo>
                <a:cubicBezTo>
                  <a:pt x="20" y="40"/>
                  <a:pt x="40" y="52"/>
                  <a:pt x="59" y="64"/>
                </a:cubicBezTo>
                <a:cubicBezTo>
                  <a:pt x="82" y="74"/>
                  <a:pt x="105" y="85"/>
                  <a:pt x="127" y="97"/>
                </a:cubicBezTo>
                <a:cubicBezTo>
                  <a:pt x="136" y="81"/>
                  <a:pt x="136" y="81"/>
                  <a:pt x="136" y="81"/>
                </a:cubicBezTo>
                <a:cubicBezTo>
                  <a:pt x="94" y="57"/>
                  <a:pt x="53" y="30"/>
                  <a:pt x="15" y="0"/>
                </a:cubicBezTo>
              </a:path>
            </a:pathLst>
          </a:custGeom>
          <a:solidFill>
            <a:srgbClr val="3F3E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58" name="任意多边形 24"/>
          <p:cNvSpPr/>
          <p:nvPr/>
        </p:nvSpPr>
        <p:spPr bwMode="auto">
          <a:xfrm>
            <a:off x="3633788" y="5628078"/>
            <a:ext cx="765175" cy="941388"/>
          </a:xfrm>
          <a:custGeom>
            <a:avLst/>
            <a:gdLst>
              <a:gd name="T0" fmla="*/ 173 w 313"/>
              <a:gd name="T1" fmla="*/ 366 h 385"/>
              <a:gd name="T2" fmla="*/ 201 w 313"/>
              <a:gd name="T3" fmla="*/ 381 h 385"/>
              <a:gd name="T4" fmla="*/ 300 w 313"/>
              <a:gd name="T5" fmla="*/ 378 h 385"/>
              <a:gd name="T6" fmla="*/ 307 w 313"/>
              <a:gd name="T7" fmla="*/ 350 h 385"/>
              <a:gd name="T8" fmla="*/ 139 w 313"/>
              <a:gd name="T9" fmla="*/ 13 h 385"/>
              <a:gd name="T10" fmla="*/ 112 w 313"/>
              <a:gd name="T11" fmla="*/ 6 h 385"/>
              <a:gd name="T12" fmla="*/ 12 w 313"/>
              <a:gd name="T13" fmla="*/ 66 h 385"/>
              <a:gd name="T14" fmla="*/ 5 w 313"/>
              <a:gd name="T15" fmla="*/ 93 h 385"/>
              <a:gd name="T16" fmla="*/ 173 w 313"/>
              <a:gd name="T17" fmla="*/ 36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3" h="385">
                <a:moveTo>
                  <a:pt x="173" y="366"/>
                </a:moveTo>
                <a:cubicBezTo>
                  <a:pt x="179" y="376"/>
                  <a:pt x="184" y="381"/>
                  <a:pt x="201" y="381"/>
                </a:cubicBezTo>
                <a:cubicBezTo>
                  <a:pt x="201" y="381"/>
                  <a:pt x="277" y="385"/>
                  <a:pt x="300" y="378"/>
                </a:cubicBezTo>
                <a:cubicBezTo>
                  <a:pt x="311" y="375"/>
                  <a:pt x="313" y="360"/>
                  <a:pt x="307" y="350"/>
                </a:cubicBezTo>
                <a:cubicBezTo>
                  <a:pt x="139" y="13"/>
                  <a:pt x="139" y="13"/>
                  <a:pt x="139" y="13"/>
                </a:cubicBezTo>
                <a:cubicBezTo>
                  <a:pt x="134" y="4"/>
                  <a:pt x="121" y="0"/>
                  <a:pt x="112" y="6"/>
                </a:cubicBezTo>
                <a:cubicBezTo>
                  <a:pt x="12" y="66"/>
                  <a:pt x="12" y="66"/>
                  <a:pt x="12" y="66"/>
                </a:cubicBezTo>
                <a:cubicBezTo>
                  <a:pt x="3" y="71"/>
                  <a:pt x="0" y="84"/>
                  <a:pt x="5" y="93"/>
                </a:cubicBezTo>
                <a:cubicBezTo>
                  <a:pt x="173" y="366"/>
                  <a:pt x="173" y="366"/>
                  <a:pt x="173" y="366"/>
                </a:cubicBezTo>
              </a:path>
            </a:pathLst>
          </a:custGeom>
          <a:solidFill>
            <a:srgbClr val="5D5C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59" name="任意多边形 25"/>
          <p:cNvSpPr/>
          <p:nvPr/>
        </p:nvSpPr>
        <p:spPr bwMode="auto">
          <a:xfrm>
            <a:off x="4094163" y="5899541"/>
            <a:ext cx="36513" cy="73025"/>
          </a:xfrm>
          <a:custGeom>
            <a:avLst/>
            <a:gdLst>
              <a:gd name="T0" fmla="*/ 0 w 23"/>
              <a:gd name="T1" fmla="*/ 0 h 46"/>
              <a:gd name="T2" fmla="*/ 0 w 23"/>
              <a:gd name="T3" fmla="*/ 0 h 46"/>
              <a:gd name="T4" fmla="*/ 23 w 23"/>
              <a:gd name="T5" fmla="*/ 46 h 46"/>
              <a:gd name="T6" fmla="*/ 23 w 23"/>
              <a:gd name="T7" fmla="*/ 46 h 46"/>
              <a:gd name="T8" fmla="*/ 0 w 23"/>
              <a:gd name="T9" fmla="*/ 0 h 46"/>
            </a:gdLst>
            <a:ahLst/>
            <a:cxnLst>
              <a:cxn ang="0">
                <a:pos x="T0" y="T1"/>
              </a:cxn>
              <a:cxn ang="0">
                <a:pos x="T2" y="T3"/>
              </a:cxn>
              <a:cxn ang="0">
                <a:pos x="T4" y="T5"/>
              </a:cxn>
              <a:cxn ang="0">
                <a:pos x="T6" y="T7"/>
              </a:cxn>
              <a:cxn ang="0">
                <a:pos x="T8" y="T9"/>
              </a:cxn>
            </a:cxnLst>
            <a:rect l="0" t="0" r="r" b="b"/>
            <a:pathLst>
              <a:path w="23" h="46">
                <a:moveTo>
                  <a:pt x="0" y="0"/>
                </a:moveTo>
                <a:lnTo>
                  <a:pt x="0" y="0"/>
                </a:lnTo>
                <a:lnTo>
                  <a:pt x="23" y="46"/>
                </a:lnTo>
                <a:lnTo>
                  <a:pt x="23" y="46"/>
                </a:lnTo>
                <a:lnTo>
                  <a:pt x="0" y="0"/>
                </a:lnTo>
                <a:close/>
              </a:path>
            </a:pathLst>
          </a:custGeom>
          <a:solidFill>
            <a:srgbClr val="AEAD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60" name="任意多边形(F) 26"/>
          <p:cNvSpPr/>
          <p:nvPr/>
        </p:nvSpPr>
        <p:spPr bwMode="auto">
          <a:xfrm>
            <a:off x="4094163" y="5899541"/>
            <a:ext cx="36513" cy="73025"/>
          </a:xfrm>
          <a:custGeom>
            <a:avLst/>
            <a:gdLst>
              <a:gd name="T0" fmla="*/ 0 w 23"/>
              <a:gd name="T1" fmla="*/ 0 h 46"/>
              <a:gd name="T2" fmla="*/ 0 w 23"/>
              <a:gd name="T3" fmla="*/ 0 h 46"/>
              <a:gd name="T4" fmla="*/ 23 w 23"/>
              <a:gd name="T5" fmla="*/ 46 h 46"/>
              <a:gd name="T6" fmla="*/ 23 w 23"/>
              <a:gd name="T7" fmla="*/ 46 h 46"/>
              <a:gd name="T8" fmla="*/ 0 w 23"/>
              <a:gd name="T9" fmla="*/ 0 h 46"/>
            </a:gdLst>
            <a:ahLst/>
            <a:cxnLst>
              <a:cxn ang="0">
                <a:pos x="T0" y="T1"/>
              </a:cxn>
              <a:cxn ang="0">
                <a:pos x="T2" y="T3"/>
              </a:cxn>
              <a:cxn ang="0">
                <a:pos x="T4" y="T5"/>
              </a:cxn>
              <a:cxn ang="0">
                <a:pos x="T6" y="T7"/>
              </a:cxn>
              <a:cxn ang="0">
                <a:pos x="T8" y="T9"/>
              </a:cxn>
            </a:cxnLst>
            <a:rect l="0" t="0" r="r" b="b"/>
            <a:pathLst>
              <a:path w="23" h="46">
                <a:moveTo>
                  <a:pt x="0" y="0"/>
                </a:moveTo>
                <a:lnTo>
                  <a:pt x="0" y="0"/>
                </a:lnTo>
                <a:lnTo>
                  <a:pt x="23" y="46"/>
                </a:lnTo>
                <a:lnTo>
                  <a:pt x="23" y="4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61" name="任意多边形 27"/>
          <p:cNvSpPr/>
          <p:nvPr/>
        </p:nvSpPr>
        <p:spPr bwMode="auto">
          <a:xfrm>
            <a:off x="3795713" y="5899541"/>
            <a:ext cx="334963" cy="239713"/>
          </a:xfrm>
          <a:custGeom>
            <a:avLst/>
            <a:gdLst>
              <a:gd name="T0" fmla="*/ 122 w 137"/>
              <a:gd name="T1" fmla="*/ 0 h 98"/>
              <a:gd name="T2" fmla="*/ 0 w 137"/>
              <a:gd name="T3" fmla="*/ 81 h 98"/>
              <a:gd name="T4" fmla="*/ 10 w 137"/>
              <a:gd name="T5" fmla="*/ 98 h 98"/>
              <a:gd name="T6" fmla="*/ 78 w 137"/>
              <a:gd name="T7" fmla="*/ 65 h 98"/>
              <a:gd name="T8" fmla="*/ 137 w 137"/>
              <a:gd name="T9" fmla="*/ 30 h 98"/>
              <a:gd name="T10" fmla="*/ 122 w 137"/>
              <a:gd name="T11" fmla="*/ 0 h 98"/>
            </a:gdLst>
            <a:ahLst/>
            <a:cxnLst>
              <a:cxn ang="0">
                <a:pos x="T0" y="T1"/>
              </a:cxn>
              <a:cxn ang="0">
                <a:pos x="T2" y="T3"/>
              </a:cxn>
              <a:cxn ang="0">
                <a:pos x="T4" y="T5"/>
              </a:cxn>
              <a:cxn ang="0">
                <a:pos x="T6" y="T7"/>
              </a:cxn>
              <a:cxn ang="0">
                <a:pos x="T8" y="T9"/>
              </a:cxn>
              <a:cxn ang="0">
                <a:pos x="T10" y="T11"/>
              </a:cxn>
            </a:cxnLst>
            <a:rect l="0" t="0" r="r" b="b"/>
            <a:pathLst>
              <a:path w="137" h="98">
                <a:moveTo>
                  <a:pt x="122" y="0"/>
                </a:moveTo>
                <a:cubicBezTo>
                  <a:pt x="83" y="30"/>
                  <a:pt x="43" y="58"/>
                  <a:pt x="0" y="81"/>
                </a:cubicBezTo>
                <a:cubicBezTo>
                  <a:pt x="10" y="98"/>
                  <a:pt x="10" y="98"/>
                  <a:pt x="10" y="98"/>
                </a:cubicBezTo>
                <a:cubicBezTo>
                  <a:pt x="32" y="86"/>
                  <a:pt x="55" y="75"/>
                  <a:pt x="78" y="65"/>
                </a:cubicBezTo>
                <a:cubicBezTo>
                  <a:pt x="97" y="53"/>
                  <a:pt x="117" y="41"/>
                  <a:pt x="137" y="30"/>
                </a:cubicBezTo>
                <a:cubicBezTo>
                  <a:pt x="122" y="0"/>
                  <a:pt x="122" y="0"/>
                  <a:pt x="122" y="0"/>
                </a:cubicBezTo>
              </a:path>
            </a:pathLst>
          </a:custGeom>
          <a:solidFill>
            <a:srgbClr val="3F3E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grpSp>
        <p:nvGrpSpPr>
          <p:cNvPr id="4" name="组合 3"/>
          <p:cNvGrpSpPr/>
          <p:nvPr/>
        </p:nvGrpSpPr>
        <p:grpSpPr>
          <a:xfrm rot="1786145">
            <a:off x="817563" y="2264166"/>
            <a:ext cx="3829050" cy="3830638"/>
            <a:chOff x="817563" y="2264166"/>
            <a:chExt cx="3829050" cy="3830638"/>
          </a:xfrm>
        </p:grpSpPr>
        <p:sp>
          <p:nvSpPr>
            <p:cNvPr id="162" name="椭圆形 28"/>
            <p:cNvSpPr>
              <a:spLocks noChangeArrowheads="1"/>
            </p:cNvSpPr>
            <p:nvPr/>
          </p:nvSpPr>
          <p:spPr bwMode="auto">
            <a:xfrm>
              <a:off x="817563" y="2264166"/>
              <a:ext cx="3829050" cy="3830638"/>
            </a:xfrm>
            <a:prstGeom prst="ellipse">
              <a:avLst/>
            </a:prstGeom>
            <a:solidFill>
              <a:srgbClr val="FDFC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39" name="时针"/>
            <p:cNvSpPr/>
            <p:nvPr/>
          </p:nvSpPr>
          <p:spPr bwMode="auto">
            <a:xfrm>
              <a:off x="2159000" y="3253178"/>
              <a:ext cx="601663" cy="950913"/>
            </a:xfrm>
            <a:custGeom>
              <a:avLst/>
              <a:gdLst>
                <a:gd name="T0" fmla="*/ 0 w 379"/>
                <a:gd name="T1" fmla="*/ 23 h 599"/>
                <a:gd name="T2" fmla="*/ 39 w 379"/>
                <a:gd name="T3" fmla="*/ 0 h 599"/>
                <a:gd name="T4" fmla="*/ 379 w 379"/>
                <a:gd name="T5" fmla="*/ 576 h 599"/>
                <a:gd name="T6" fmla="*/ 341 w 379"/>
                <a:gd name="T7" fmla="*/ 599 h 599"/>
                <a:gd name="T8" fmla="*/ 0 w 379"/>
                <a:gd name="T9" fmla="*/ 23 h 599"/>
              </a:gdLst>
              <a:ahLst/>
              <a:cxnLst>
                <a:cxn ang="0">
                  <a:pos x="T0" y="T1"/>
                </a:cxn>
                <a:cxn ang="0">
                  <a:pos x="T2" y="T3"/>
                </a:cxn>
                <a:cxn ang="0">
                  <a:pos x="T4" y="T5"/>
                </a:cxn>
                <a:cxn ang="0">
                  <a:pos x="T6" y="T7"/>
                </a:cxn>
                <a:cxn ang="0">
                  <a:pos x="T8" y="T9"/>
                </a:cxn>
              </a:cxnLst>
              <a:rect l="0" t="0" r="r" b="b"/>
              <a:pathLst>
                <a:path w="379" h="599">
                  <a:moveTo>
                    <a:pt x="0" y="23"/>
                  </a:moveTo>
                  <a:lnTo>
                    <a:pt x="39" y="0"/>
                  </a:lnTo>
                  <a:lnTo>
                    <a:pt x="379" y="576"/>
                  </a:lnTo>
                  <a:lnTo>
                    <a:pt x="341" y="599"/>
                  </a:lnTo>
                  <a:lnTo>
                    <a:pt x="0" y="23"/>
                  </a:lnTo>
                  <a:close/>
                </a:path>
              </a:pathLst>
            </a:custGeom>
            <a:solidFill>
              <a:srgbClr val="5D5C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grpSp>
      <p:sp>
        <p:nvSpPr>
          <p:cNvPr id="163" name="任意多边形(F) 29"/>
          <p:cNvSpPr>
            <a:spLocks noEditPoints="1"/>
          </p:cNvSpPr>
          <p:nvPr/>
        </p:nvSpPr>
        <p:spPr bwMode="auto">
          <a:xfrm>
            <a:off x="538163" y="1986353"/>
            <a:ext cx="4387850" cy="4384675"/>
          </a:xfrm>
          <a:custGeom>
            <a:avLst/>
            <a:gdLst>
              <a:gd name="T0" fmla="*/ 897 w 1794"/>
              <a:gd name="T1" fmla="*/ 1793 h 1793"/>
              <a:gd name="T2" fmla="*/ 263 w 1794"/>
              <a:gd name="T3" fmla="*/ 1531 h 1793"/>
              <a:gd name="T4" fmla="*/ 0 w 1794"/>
              <a:gd name="T5" fmla="*/ 897 h 1793"/>
              <a:gd name="T6" fmla="*/ 263 w 1794"/>
              <a:gd name="T7" fmla="*/ 262 h 1793"/>
              <a:gd name="T8" fmla="*/ 897 w 1794"/>
              <a:gd name="T9" fmla="*/ 0 h 1793"/>
              <a:gd name="T10" fmla="*/ 1531 w 1794"/>
              <a:gd name="T11" fmla="*/ 262 h 1793"/>
              <a:gd name="T12" fmla="*/ 1794 w 1794"/>
              <a:gd name="T13" fmla="*/ 897 h 1793"/>
              <a:gd name="T14" fmla="*/ 1531 w 1794"/>
              <a:gd name="T15" fmla="*/ 1531 h 1793"/>
              <a:gd name="T16" fmla="*/ 897 w 1794"/>
              <a:gd name="T17" fmla="*/ 1793 h 1793"/>
              <a:gd name="T18" fmla="*/ 897 w 1794"/>
              <a:gd name="T19" fmla="*/ 79 h 1793"/>
              <a:gd name="T20" fmla="*/ 79 w 1794"/>
              <a:gd name="T21" fmla="*/ 897 h 1793"/>
              <a:gd name="T22" fmla="*/ 897 w 1794"/>
              <a:gd name="T23" fmla="*/ 1714 h 1793"/>
              <a:gd name="T24" fmla="*/ 1715 w 1794"/>
              <a:gd name="T25" fmla="*/ 897 h 1793"/>
              <a:gd name="T26" fmla="*/ 897 w 1794"/>
              <a:gd name="T27" fmla="*/ 79 h 1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94" h="1793">
                <a:moveTo>
                  <a:pt x="897" y="1793"/>
                </a:moveTo>
                <a:cubicBezTo>
                  <a:pt x="658" y="1793"/>
                  <a:pt x="432" y="1700"/>
                  <a:pt x="263" y="1531"/>
                </a:cubicBezTo>
                <a:cubicBezTo>
                  <a:pt x="94" y="1361"/>
                  <a:pt x="0" y="1136"/>
                  <a:pt x="0" y="897"/>
                </a:cubicBezTo>
                <a:cubicBezTo>
                  <a:pt x="0" y="657"/>
                  <a:pt x="94" y="432"/>
                  <a:pt x="263" y="262"/>
                </a:cubicBezTo>
                <a:cubicBezTo>
                  <a:pt x="432" y="93"/>
                  <a:pt x="658" y="0"/>
                  <a:pt x="897" y="0"/>
                </a:cubicBezTo>
                <a:cubicBezTo>
                  <a:pt x="1137" y="0"/>
                  <a:pt x="1362" y="93"/>
                  <a:pt x="1531" y="262"/>
                </a:cubicBezTo>
                <a:cubicBezTo>
                  <a:pt x="1701" y="432"/>
                  <a:pt x="1794" y="657"/>
                  <a:pt x="1794" y="897"/>
                </a:cubicBezTo>
                <a:cubicBezTo>
                  <a:pt x="1794" y="1136"/>
                  <a:pt x="1701" y="1361"/>
                  <a:pt x="1531" y="1531"/>
                </a:cubicBezTo>
                <a:cubicBezTo>
                  <a:pt x="1362" y="1700"/>
                  <a:pt x="1137" y="1793"/>
                  <a:pt x="897" y="1793"/>
                </a:cubicBezTo>
                <a:moveTo>
                  <a:pt x="897" y="79"/>
                </a:moveTo>
                <a:cubicBezTo>
                  <a:pt x="446" y="79"/>
                  <a:pt x="79" y="446"/>
                  <a:pt x="79" y="897"/>
                </a:cubicBezTo>
                <a:cubicBezTo>
                  <a:pt x="79" y="1348"/>
                  <a:pt x="446" y="1714"/>
                  <a:pt x="897" y="1714"/>
                </a:cubicBezTo>
                <a:cubicBezTo>
                  <a:pt x="1348" y="1714"/>
                  <a:pt x="1715" y="1348"/>
                  <a:pt x="1715" y="897"/>
                </a:cubicBezTo>
                <a:cubicBezTo>
                  <a:pt x="1715" y="446"/>
                  <a:pt x="1348" y="79"/>
                  <a:pt x="897" y="79"/>
                </a:cubicBezTo>
              </a:path>
            </a:pathLst>
          </a:custGeom>
          <a:solidFill>
            <a:srgbClr val="EA55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64" name="任意多边形 30"/>
          <p:cNvSpPr>
            <a:spLocks noEditPoints="1"/>
          </p:cNvSpPr>
          <p:nvPr/>
        </p:nvSpPr>
        <p:spPr bwMode="auto">
          <a:xfrm>
            <a:off x="711200" y="2157803"/>
            <a:ext cx="4043363" cy="4041775"/>
          </a:xfrm>
          <a:custGeom>
            <a:avLst/>
            <a:gdLst>
              <a:gd name="T0" fmla="*/ 826 w 1653"/>
              <a:gd name="T1" fmla="*/ 1653 h 1653"/>
              <a:gd name="T2" fmla="*/ 0 w 1653"/>
              <a:gd name="T3" fmla="*/ 827 h 1653"/>
              <a:gd name="T4" fmla="*/ 826 w 1653"/>
              <a:gd name="T5" fmla="*/ 0 h 1653"/>
              <a:gd name="T6" fmla="*/ 1653 w 1653"/>
              <a:gd name="T7" fmla="*/ 827 h 1653"/>
              <a:gd name="T8" fmla="*/ 826 w 1653"/>
              <a:gd name="T9" fmla="*/ 1653 h 1653"/>
              <a:gd name="T10" fmla="*/ 826 w 1653"/>
              <a:gd name="T11" fmla="*/ 49 h 1653"/>
              <a:gd name="T12" fmla="*/ 48 w 1653"/>
              <a:gd name="T13" fmla="*/ 827 h 1653"/>
              <a:gd name="T14" fmla="*/ 826 w 1653"/>
              <a:gd name="T15" fmla="*/ 1605 h 1653"/>
              <a:gd name="T16" fmla="*/ 1604 w 1653"/>
              <a:gd name="T17" fmla="*/ 827 h 1653"/>
              <a:gd name="T18" fmla="*/ 826 w 1653"/>
              <a:gd name="T19" fmla="*/ 49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3" h="1653">
                <a:moveTo>
                  <a:pt x="826" y="1653"/>
                </a:moveTo>
                <a:cubicBezTo>
                  <a:pt x="371" y="1653"/>
                  <a:pt x="0" y="1282"/>
                  <a:pt x="0" y="827"/>
                </a:cubicBezTo>
                <a:cubicBezTo>
                  <a:pt x="0" y="371"/>
                  <a:pt x="371" y="0"/>
                  <a:pt x="826" y="0"/>
                </a:cubicBezTo>
                <a:cubicBezTo>
                  <a:pt x="1282" y="0"/>
                  <a:pt x="1653" y="371"/>
                  <a:pt x="1653" y="827"/>
                </a:cubicBezTo>
                <a:cubicBezTo>
                  <a:pt x="1653" y="1282"/>
                  <a:pt x="1282" y="1653"/>
                  <a:pt x="826" y="1653"/>
                </a:cubicBezTo>
                <a:moveTo>
                  <a:pt x="826" y="49"/>
                </a:moveTo>
                <a:cubicBezTo>
                  <a:pt x="397" y="49"/>
                  <a:pt x="48" y="398"/>
                  <a:pt x="48" y="827"/>
                </a:cubicBezTo>
                <a:cubicBezTo>
                  <a:pt x="48" y="1256"/>
                  <a:pt x="397" y="1605"/>
                  <a:pt x="826" y="1605"/>
                </a:cubicBezTo>
                <a:cubicBezTo>
                  <a:pt x="1255" y="1605"/>
                  <a:pt x="1604" y="1256"/>
                  <a:pt x="1604" y="827"/>
                </a:cubicBezTo>
                <a:cubicBezTo>
                  <a:pt x="1604" y="398"/>
                  <a:pt x="1255" y="49"/>
                  <a:pt x="826" y="49"/>
                </a:cubicBezTo>
              </a:path>
            </a:pathLst>
          </a:custGeom>
          <a:solidFill>
            <a:srgbClr val="DFDE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65" name="任意多边形(F) 31"/>
          <p:cNvSpPr>
            <a:spLocks noEditPoints="1"/>
          </p:cNvSpPr>
          <p:nvPr/>
        </p:nvSpPr>
        <p:spPr bwMode="auto">
          <a:xfrm>
            <a:off x="620713" y="2067316"/>
            <a:ext cx="4221163" cy="4222750"/>
          </a:xfrm>
          <a:custGeom>
            <a:avLst/>
            <a:gdLst>
              <a:gd name="T0" fmla="*/ 863 w 1726"/>
              <a:gd name="T1" fmla="*/ 1690 h 1727"/>
              <a:gd name="T2" fmla="*/ 37 w 1726"/>
              <a:gd name="T3" fmla="*/ 864 h 1727"/>
              <a:gd name="T4" fmla="*/ 863 w 1726"/>
              <a:gd name="T5" fmla="*/ 37 h 1727"/>
              <a:gd name="T6" fmla="*/ 1690 w 1726"/>
              <a:gd name="T7" fmla="*/ 864 h 1727"/>
              <a:gd name="T8" fmla="*/ 1690 w 1726"/>
              <a:gd name="T9" fmla="*/ 864 h 1727"/>
              <a:gd name="T10" fmla="*/ 1690 w 1726"/>
              <a:gd name="T11" fmla="*/ 864 h 1727"/>
              <a:gd name="T12" fmla="*/ 863 w 1726"/>
              <a:gd name="T13" fmla="*/ 1690 h 1727"/>
              <a:gd name="T14" fmla="*/ 863 w 1726"/>
              <a:gd name="T15" fmla="*/ 1690 h 1727"/>
              <a:gd name="T16" fmla="*/ 863 w 1726"/>
              <a:gd name="T17" fmla="*/ 0 h 1727"/>
              <a:gd name="T18" fmla="*/ 0 w 1726"/>
              <a:gd name="T19" fmla="*/ 864 h 1727"/>
              <a:gd name="T20" fmla="*/ 863 w 1726"/>
              <a:gd name="T21" fmla="*/ 1727 h 1727"/>
              <a:gd name="T22" fmla="*/ 1726 w 1726"/>
              <a:gd name="T23" fmla="*/ 864 h 1727"/>
              <a:gd name="T24" fmla="*/ 863 w 1726"/>
              <a:gd name="T25" fmla="*/ 0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6" h="1727">
                <a:moveTo>
                  <a:pt x="863" y="1690"/>
                </a:moveTo>
                <a:cubicBezTo>
                  <a:pt x="408" y="1690"/>
                  <a:pt x="37" y="1319"/>
                  <a:pt x="37" y="864"/>
                </a:cubicBezTo>
                <a:cubicBezTo>
                  <a:pt x="37" y="408"/>
                  <a:pt x="408" y="37"/>
                  <a:pt x="863" y="37"/>
                </a:cubicBezTo>
                <a:cubicBezTo>
                  <a:pt x="1319" y="37"/>
                  <a:pt x="1690" y="408"/>
                  <a:pt x="1690" y="864"/>
                </a:cubicBezTo>
                <a:cubicBezTo>
                  <a:pt x="1690" y="864"/>
                  <a:pt x="1690" y="864"/>
                  <a:pt x="1690" y="864"/>
                </a:cubicBezTo>
                <a:cubicBezTo>
                  <a:pt x="1690" y="864"/>
                  <a:pt x="1690" y="864"/>
                  <a:pt x="1690" y="864"/>
                </a:cubicBezTo>
                <a:cubicBezTo>
                  <a:pt x="1690" y="1319"/>
                  <a:pt x="1319" y="1690"/>
                  <a:pt x="863" y="1690"/>
                </a:cubicBezTo>
                <a:cubicBezTo>
                  <a:pt x="863" y="1690"/>
                  <a:pt x="863" y="1690"/>
                  <a:pt x="863" y="1690"/>
                </a:cubicBezTo>
                <a:moveTo>
                  <a:pt x="863" y="0"/>
                </a:moveTo>
                <a:cubicBezTo>
                  <a:pt x="387" y="0"/>
                  <a:pt x="0" y="388"/>
                  <a:pt x="0" y="864"/>
                </a:cubicBezTo>
                <a:cubicBezTo>
                  <a:pt x="0" y="1340"/>
                  <a:pt x="387" y="1727"/>
                  <a:pt x="863" y="1727"/>
                </a:cubicBezTo>
                <a:cubicBezTo>
                  <a:pt x="1339" y="1727"/>
                  <a:pt x="1726" y="1340"/>
                  <a:pt x="1726" y="864"/>
                </a:cubicBezTo>
                <a:cubicBezTo>
                  <a:pt x="1726" y="388"/>
                  <a:pt x="1339" y="0"/>
                  <a:pt x="863" y="0"/>
                </a:cubicBezTo>
              </a:path>
            </a:pathLst>
          </a:custGeom>
          <a:solidFill>
            <a:srgbClr val="CD4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grpSp>
        <p:nvGrpSpPr>
          <p:cNvPr id="2" name="组 1"/>
          <p:cNvGrpSpPr/>
          <p:nvPr/>
        </p:nvGrpSpPr>
        <p:grpSpPr>
          <a:xfrm>
            <a:off x="2455863" y="2411803"/>
            <a:ext cx="566738" cy="566738"/>
            <a:chOff x="2455863" y="2411803"/>
            <a:chExt cx="566738" cy="566738"/>
          </a:xfrm>
        </p:grpSpPr>
        <p:sp>
          <p:nvSpPr>
            <p:cNvPr id="166" name="椭圆形 32"/>
            <p:cNvSpPr>
              <a:spLocks noChangeArrowheads="1"/>
            </p:cNvSpPr>
            <p:nvPr/>
          </p:nvSpPr>
          <p:spPr bwMode="auto">
            <a:xfrm>
              <a:off x="2455863" y="2411803"/>
              <a:ext cx="566738" cy="566738"/>
            </a:xfrm>
            <a:prstGeom prst="ellipse">
              <a:avLst/>
            </a:prstGeom>
            <a:solidFill>
              <a:srgbClr val="F2A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67" name="椭圆形 33"/>
            <p:cNvSpPr>
              <a:spLocks noChangeArrowheads="1"/>
            </p:cNvSpPr>
            <p:nvPr/>
          </p:nvSpPr>
          <p:spPr bwMode="auto">
            <a:xfrm>
              <a:off x="2511425" y="2465778"/>
              <a:ext cx="455613" cy="457200"/>
            </a:xfrm>
            <a:prstGeom prst="ellipse">
              <a:avLst/>
            </a:prstGeom>
            <a:solidFill>
              <a:srgbClr val="FFD5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68" name="任意多边形(F) 34"/>
            <p:cNvSpPr>
              <a:spLocks noEditPoints="1"/>
            </p:cNvSpPr>
            <p:nvPr/>
          </p:nvSpPr>
          <p:spPr bwMode="auto">
            <a:xfrm>
              <a:off x="2511425" y="2621353"/>
              <a:ext cx="9525" cy="111125"/>
            </a:xfrm>
            <a:custGeom>
              <a:avLst/>
              <a:gdLst>
                <a:gd name="T0" fmla="*/ 0 w 4"/>
                <a:gd name="T1" fmla="*/ 43 h 45"/>
                <a:gd name="T2" fmla="*/ 0 w 4"/>
                <a:gd name="T3" fmla="*/ 42 h 45"/>
                <a:gd name="T4" fmla="*/ 0 w 4"/>
                <a:gd name="T5" fmla="*/ 41 h 45"/>
                <a:gd name="T6" fmla="*/ 0 w 4"/>
                <a:gd name="T7" fmla="*/ 40 h 45"/>
                <a:gd name="T8" fmla="*/ 0 w 4"/>
                <a:gd name="T9" fmla="*/ 40 h 45"/>
                <a:gd name="T10" fmla="*/ 0 w 4"/>
                <a:gd name="T11" fmla="*/ 39 h 45"/>
                <a:gd name="T12" fmla="*/ 0 w 4"/>
                <a:gd name="T13" fmla="*/ 38 h 45"/>
                <a:gd name="T14" fmla="*/ 0 w 4"/>
                <a:gd name="T15" fmla="*/ 38 h 45"/>
                <a:gd name="T16" fmla="*/ 0 w 4"/>
                <a:gd name="T17" fmla="*/ 37 h 45"/>
                <a:gd name="T18" fmla="*/ 0 w 4"/>
                <a:gd name="T19" fmla="*/ 36 h 45"/>
                <a:gd name="T20" fmla="*/ 0 w 4"/>
                <a:gd name="T21" fmla="*/ 36 h 45"/>
                <a:gd name="T22" fmla="*/ 0 w 4"/>
                <a:gd name="T23" fmla="*/ 35 h 45"/>
                <a:gd name="T24" fmla="*/ 0 w 4"/>
                <a:gd name="T25" fmla="*/ 34 h 45"/>
                <a:gd name="T26" fmla="*/ 0 w 4"/>
                <a:gd name="T27" fmla="*/ 34 h 45"/>
                <a:gd name="T28" fmla="*/ 0 w 4"/>
                <a:gd name="T29" fmla="*/ 33 h 45"/>
                <a:gd name="T30" fmla="*/ 0 w 4"/>
                <a:gd name="T31" fmla="*/ 32 h 45"/>
                <a:gd name="T32" fmla="*/ 0 w 4"/>
                <a:gd name="T33" fmla="*/ 31 h 45"/>
                <a:gd name="T34" fmla="*/ 0 w 4"/>
                <a:gd name="T35" fmla="*/ 31 h 45"/>
                <a:gd name="T36" fmla="*/ 0 w 4"/>
                <a:gd name="T37" fmla="*/ 30 h 45"/>
                <a:gd name="T38" fmla="*/ 0 w 4"/>
                <a:gd name="T39" fmla="*/ 29 h 45"/>
                <a:gd name="T40" fmla="*/ 0 w 4"/>
                <a:gd name="T41" fmla="*/ 29 h 45"/>
                <a:gd name="T42" fmla="*/ 0 w 4"/>
                <a:gd name="T43" fmla="*/ 28 h 45"/>
                <a:gd name="T44" fmla="*/ 0 w 4"/>
                <a:gd name="T45" fmla="*/ 27 h 45"/>
                <a:gd name="T46" fmla="*/ 0 w 4"/>
                <a:gd name="T47" fmla="*/ 26 h 45"/>
                <a:gd name="T48" fmla="*/ 0 w 4"/>
                <a:gd name="T49" fmla="*/ 26 h 45"/>
                <a:gd name="T50" fmla="*/ 0 w 4"/>
                <a:gd name="T51" fmla="*/ 25 h 45"/>
                <a:gd name="T52" fmla="*/ 0 w 4"/>
                <a:gd name="T53" fmla="*/ 24 h 45"/>
                <a:gd name="T54" fmla="*/ 0 w 4"/>
                <a:gd name="T55" fmla="*/ 23 h 45"/>
                <a:gd name="T56" fmla="*/ 0 w 4"/>
                <a:gd name="T57" fmla="*/ 22 h 45"/>
                <a:gd name="T58" fmla="*/ 0 w 4"/>
                <a:gd name="T59" fmla="*/ 22 h 45"/>
                <a:gd name="T60" fmla="*/ 0 w 4"/>
                <a:gd name="T61" fmla="*/ 21 h 45"/>
                <a:gd name="T62" fmla="*/ 0 w 4"/>
                <a:gd name="T63" fmla="*/ 20 h 45"/>
                <a:gd name="T64" fmla="*/ 0 w 4"/>
                <a:gd name="T65" fmla="*/ 19 h 45"/>
                <a:gd name="T66" fmla="*/ 0 w 4"/>
                <a:gd name="T67" fmla="*/ 18 h 45"/>
                <a:gd name="T68" fmla="*/ 0 w 4"/>
                <a:gd name="T69" fmla="*/ 18 h 45"/>
                <a:gd name="T70" fmla="*/ 0 w 4"/>
                <a:gd name="T71" fmla="*/ 17 h 45"/>
                <a:gd name="T72" fmla="*/ 1 w 4"/>
                <a:gd name="T73" fmla="*/ 16 h 45"/>
                <a:gd name="T74" fmla="*/ 1 w 4"/>
                <a:gd name="T75" fmla="*/ 15 h 45"/>
                <a:gd name="T76" fmla="*/ 1 w 4"/>
                <a:gd name="T77" fmla="*/ 15 h 45"/>
                <a:gd name="T78" fmla="*/ 1 w 4"/>
                <a:gd name="T79" fmla="*/ 13 h 45"/>
                <a:gd name="T80" fmla="*/ 1 w 4"/>
                <a:gd name="T81" fmla="*/ 12 h 45"/>
                <a:gd name="T82" fmla="*/ 1 w 4"/>
                <a:gd name="T83" fmla="*/ 12 h 45"/>
                <a:gd name="T84" fmla="*/ 1 w 4"/>
                <a:gd name="T85" fmla="*/ 11 h 45"/>
                <a:gd name="T86" fmla="*/ 2 w 4"/>
                <a:gd name="T87" fmla="*/ 10 h 45"/>
                <a:gd name="T88" fmla="*/ 2 w 4"/>
                <a:gd name="T89" fmla="*/ 10 h 45"/>
                <a:gd name="T90" fmla="*/ 2 w 4"/>
                <a:gd name="T91" fmla="*/ 9 h 45"/>
                <a:gd name="T92" fmla="*/ 2 w 4"/>
                <a:gd name="T93" fmla="*/ 8 h 45"/>
                <a:gd name="T94" fmla="*/ 2 w 4"/>
                <a:gd name="T95" fmla="*/ 8 h 45"/>
                <a:gd name="T96" fmla="*/ 2 w 4"/>
                <a:gd name="T97" fmla="*/ 7 h 45"/>
                <a:gd name="T98" fmla="*/ 3 w 4"/>
                <a:gd name="T99" fmla="*/ 6 h 45"/>
                <a:gd name="T100" fmla="*/ 3 w 4"/>
                <a:gd name="T101" fmla="*/ 6 h 45"/>
                <a:gd name="T102" fmla="*/ 3 w 4"/>
                <a:gd name="T103" fmla="*/ 5 h 45"/>
                <a:gd name="T104" fmla="*/ 3 w 4"/>
                <a:gd name="T105" fmla="*/ 4 h 45"/>
                <a:gd name="T106" fmla="*/ 3 w 4"/>
                <a:gd name="T107" fmla="*/ 4 h 45"/>
                <a:gd name="T108" fmla="*/ 3 w 4"/>
                <a:gd name="T109" fmla="*/ 3 h 45"/>
                <a:gd name="T110" fmla="*/ 4 w 4"/>
                <a:gd name="T111" fmla="*/ 2 h 45"/>
                <a:gd name="T112" fmla="*/ 4 w 4"/>
                <a:gd name="T113" fmla="*/ 1 h 45"/>
                <a:gd name="T114" fmla="*/ 4 w 4"/>
                <a:gd name="T11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45">
                  <a:moveTo>
                    <a:pt x="1" y="45"/>
                  </a:moveTo>
                  <a:cubicBezTo>
                    <a:pt x="1" y="45"/>
                    <a:pt x="1" y="45"/>
                    <a:pt x="1" y="45"/>
                  </a:cubicBezTo>
                  <a:cubicBezTo>
                    <a:pt x="1" y="45"/>
                    <a:pt x="1" y="45"/>
                    <a:pt x="1" y="45"/>
                  </a:cubicBezTo>
                  <a:moveTo>
                    <a:pt x="0" y="43"/>
                  </a:moveTo>
                  <a:cubicBezTo>
                    <a:pt x="0" y="43"/>
                    <a:pt x="0" y="43"/>
                    <a:pt x="0" y="43"/>
                  </a:cubicBezTo>
                  <a:cubicBezTo>
                    <a:pt x="0" y="43"/>
                    <a:pt x="0" y="43"/>
                    <a:pt x="0" y="43"/>
                  </a:cubicBezTo>
                  <a:moveTo>
                    <a:pt x="0" y="43"/>
                  </a:moveTo>
                  <a:cubicBezTo>
                    <a:pt x="0" y="43"/>
                    <a:pt x="0" y="43"/>
                    <a:pt x="0" y="43"/>
                  </a:cubicBezTo>
                  <a:cubicBezTo>
                    <a:pt x="0" y="43"/>
                    <a:pt x="0" y="43"/>
                    <a:pt x="0" y="43"/>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2"/>
                  </a:moveTo>
                  <a:cubicBezTo>
                    <a:pt x="0" y="42"/>
                    <a:pt x="0" y="42"/>
                    <a:pt x="0" y="42"/>
                  </a:cubicBezTo>
                  <a:cubicBezTo>
                    <a:pt x="0" y="42"/>
                    <a:pt x="0" y="42"/>
                    <a:pt x="0" y="42"/>
                  </a:cubicBezTo>
                  <a:moveTo>
                    <a:pt x="0" y="41"/>
                  </a:moveTo>
                  <a:cubicBezTo>
                    <a:pt x="0" y="41"/>
                    <a:pt x="0" y="41"/>
                    <a:pt x="0" y="41"/>
                  </a:cubicBezTo>
                  <a:cubicBezTo>
                    <a:pt x="0" y="41"/>
                    <a:pt x="0" y="41"/>
                    <a:pt x="0" y="41"/>
                  </a:cubicBezTo>
                  <a:moveTo>
                    <a:pt x="0" y="41"/>
                  </a:moveTo>
                  <a:cubicBezTo>
                    <a:pt x="0" y="41"/>
                    <a:pt x="0" y="41"/>
                    <a:pt x="0" y="41"/>
                  </a:cubicBezTo>
                  <a:cubicBezTo>
                    <a:pt x="0" y="41"/>
                    <a:pt x="0" y="41"/>
                    <a:pt x="0" y="41"/>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9"/>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0" y="37"/>
                  </a:moveTo>
                  <a:cubicBezTo>
                    <a:pt x="0" y="38"/>
                    <a:pt x="0" y="38"/>
                    <a:pt x="0" y="38"/>
                  </a:cubicBezTo>
                  <a:cubicBezTo>
                    <a:pt x="0" y="38"/>
                    <a:pt x="0" y="38"/>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7"/>
                  </a:moveTo>
                  <a:cubicBezTo>
                    <a:pt x="0" y="37"/>
                    <a:pt x="0" y="37"/>
                    <a:pt x="0" y="37"/>
                  </a:cubicBezTo>
                  <a:cubicBezTo>
                    <a:pt x="0" y="37"/>
                    <a:pt x="0" y="37"/>
                    <a:pt x="0" y="37"/>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6"/>
                  </a:moveTo>
                  <a:cubicBezTo>
                    <a:pt x="0" y="36"/>
                    <a:pt x="0" y="36"/>
                    <a:pt x="0" y="36"/>
                  </a:cubicBezTo>
                  <a:cubicBezTo>
                    <a:pt x="0" y="36"/>
                    <a:pt x="0" y="36"/>
                    <a:pt x="0" y="36"/>
                  </a:cubicBezTo>
                  <a:moveTo>
                    <a:pt x="0" y="35"/>
                  </a:moveTo>
                  <a:cubicBezTo>
                    <a:pt x="0" y="35"/>
                    <a:pt x="0" y="36"/>
                    <a:pt x="0" y="36"/>
                  </a:cubicBezTo>
                  <a:cubicBezTo>
                    <a:pt x="0" y="36"/>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5"/>
                  </a:moveTo>
                  <a:cubicBezTo>
                    <a:pt x="0" y="35"/>
                    <a:pt x="0" y="35"/>
                    <a:pt x="0" y="35"/>
                  </a:cubicBezTo>
                  <a:cubicBezTo>
                    <a:pt x="0" y="35"/>
                    <a:pt x="0" y="35"/>
                    <a:pt x="0" y="35"/>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4"/>
                  </a:moveTo>
                  <a:cubicBezTo>
                    <a:pt x="0" y="34"/>
                    <a:pt x="0" y="34"/>
                    <a:pt x="0" y="34"/>
                  </a:cubicBezTo>
                  <a:cubicBezTo>
                    <a:pt x="0" y="34"/>
                    <a:pt x="0" y="34"/>
                    <a:pt x="0" y="34"/>
                  </a:cubicBezTo>
                  <a:moveTo>
                    <a:pt x="0" y="33"/>
                  </a:moveTo>
                  <a:cubicBezTo>
                    <a:pt x="0" y="33"/>
                    <a:pt x="0" y="33"/>
                    <a:pt x="0" y="34"/>
                  </a:cubicBezTo>
                  <a:cubicBezTo>
                    <a:pt x="0" y="33"/>
                    <a:pt x="0" y="33"/>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1"/>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8"/>
                  </a:moveTo>
                  <a:cubicBezTo>
                    <a:pt x="0" y="28"/>
                    <a:pt x="0" y="28"/>
                    <a:pt x="0" y="28"/>
                  </a:cubicBezTo>
                  <a:cubicBezTo>
                    <a:pt x="0" y="28"/>
                    <a:pt x="0" y="28"/>
                    <a:pt x="0" y="28"/>
                  </a:cubicBezTo>
                  <a:moveTo>
                    <a:pt x="0" y="27"/>
                  </a:moveTo>
                  <a:cubicBezTo>
                    <a:pt x="0" y="27"/>
                    <a:pt x="0" y="27"/>
                    <a:pt x="0" y="28"/>
                  </a:cubicBezTo>
                  <a:cubicBezTo>
                    <a:pt x="0" y="27"/>
                    <a:pt x="0" y="27"/>
                    <a:pt x="0" y="27"/>
                  </a:cubicBezTo>
                  <a:moveTo>
                    <a:pt x="0" y="27"/>
                  </a:moveTo>
                  <a:cubicBezTo>
                    <a:pt x="0" y="27"/>
                    <a:pt x="0" y="27"/>
                    <a:pt x="0" y="27"/>
                  </a:cubicBezTo>
                  <a:cubicBezTo>
                    <a:pt x="0" y="27"/>
                    <a:pt x="0" y="27"/>
                    <a:pt x="0" y="27"/>
                  </a:cubicBezTo>
                  <a:moveTo>
                    <a:pt x="0" y="26"/>
                  </a:moveTo>
                  <a:cubicBezTo>
                    <a:pt x="0" y="27"/>
                    <a:pt x="0" y="27"/>
                    <a:pt x="0" y="27"/>
                  </a:cubicBezTo>
                  <a:cubicBezTo>
                    <a:pt x="0" y="27"/>
                    <a:pt x="0" y="27"/>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6"/>
                  </a:moveTo>
                  <a:cubicBezTo>
                    <a:pt x="0" y="26"/>
                    <a:pt x="0" y="26"/>
                    <a:pt x="0" y="26"/>
                  </a:cubicBezTo>
                  <a:cubicBezTo>
                    <a:pt x="0" y="26"/>
                    <a:pt x="0" y="26"/>
                    <a:pt x="0" y="26"/>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5"/>
                  </a:moveTo>
                  <a:cubicBezTo>
                    <a:pt x="0" y="25"/>
                    <a:pt x="0" y="25"/>
                    <a:pt x="0" y="25"/>
                  </a:cubicBezTo>
                  <a:cubicBezTo>
                    <a:pt x="0" y="25"/>
                    <a:pt x="0" y="25"/>
                    <a:pt x="0" y="25"/>
                  </a:cubicBezTo>
                  <a:moveTo>
                    <a:pt x="0" y="24"/>
                  </a:moveTo>
                  <a:cubicBezTo>
                    <a:pt x="0" y="24"/>
                    <a:pt x="0" y="24"/>
                    <a:pt x="0" y="25"/>
                  </a:cubicBezTo>
                  <a:cubicBezTo>
                    <a:pt x="0" y="24"/>
                    <a:pt x="0" y="24"/>
                    <a:pt x="0" y="24"/>
                  </a:cubicBezTo>
                  <a:moveTo>
                    <a:pt x="0" y="24"/>
                  </a:moveTo>
                  <a:cubicBezTo>
                    <a:pt x="0" y="24"/>
                    <a:pt x="0" y="24"/>
                    <a:pt x="0" y="24"/>
                  </a:cubicBezTo>
                  <a:cubicBezTo>
                    <a:pt x="0" y="24"/>
                    <a:pt x="0" y="24"/>
                    <a:pt x="0" y="24"/>
                  </a:cubicBezTo>
                  <a:moveTo>
                    <a:pt x="0" y="24"/>
                  </a:moveTo>
                  <a:cubicBezTo>
                    <a:pt x="0" y="24"/>
                    <a:pt x="0" y="24"/>
                    <a:pt x="0" y="24"/>
                  </a:cubicBezTo>
                  <a:cubicBezTo>
                    <a:pt x="0" y="24"/>
                    <a:pt x="0" y="24"/>
                    <a:pt x="0" y="24"/>
                  </a:cubicBezTo>
                  <a:moveTo>
                    <a:pt x="0" y="23"/>
                  </a:moveTo>
                  <a:cubicBezTo>
                    <a:pt x="0" y="23"/>
                    <a:pt x="0" y="23"/>
                    <a:pt x="0" y="24"/>
                  </a:cubicBezTo>
                  <a:cubicBezTo>
                    <a:pt x="0" y="23"/>
                    <a:pt x="0" y="23"/>
                    <a:pt x="0" y="23"/>
                  </a:cubicBezTo>
                  <a:moveTo>
                    <a:pt x="0" y="23"/>
                  </a:moveTo>
                  <a:cubicBezTo>
                    <a:pt x="0" y="23"/>
                    <a:pt x="0" y="23"/>
                    <a:pt x="0" y="23"/>
                  </a:cubicBezTo>
                  <a:cubicBezTo>
                    <a:pt x="0" y="23"/>
                    <a:pt x="0" y="23"/>
                    <a:pt x="0" y="23"/>
                  </a:cubicBezTo>
                  <a:moveTo>
                    <a:pt x="0" y="23"/>
                  </a:moveTo>
                  <a:cubicBezTo>
                    <a:pt x="0" y="23"/>
                    <a:pt x="0" y="23"/>
                    <a:pt x="0" y="23"/>
                  </a:cubicBezTo>
                  <a:cubicBezTo>
                    <a:pt x="0" y="23"/>
                    <a:pt x="0" y="23"/>
                    <a:pt x="0" y="23"/>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2"/>
                    <a:pt x="0" y="22"/>
                  </a:cubicBezTo>
                  <a:cubicBezTo>
                    <a:pt x="0" y="22"/>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19"/>
                  </a:moveTo>
                  <a:cubicBezTo>
                    <a:pt x="0" y="19"/>
                    <a:pt x="0" y="20"/>
                    <a:pt x="0" y="20"/>
                  </a:cubicBezTo>
                  <a:cubicBezTo>
                    <a:pt x="0" y="20"/>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8"/>
                  </a:cubicBezTo>
                  <a:cubicBezTo>
                    <a:pt x="0" y="17"/>
                    <a:pt x="0" y="17"/>
                    <a:pt x="0" y="17"/>
                  </a:cubicBezTo>
                  <a:moveTo>
                    <a:pt x="0" y="17"/>
                  </a:moveTo>
                  <a:cubicBezTo>
                    <a:pt x="0" y="17"/>
                    <a:pt x="0" y="17"/>
                    <a:pt x="0" y="17"/>
                  </a:cubicBezTo>
                  <a:cubicBezTo>
                    <a:pt x="0" y="17"/>
                    <a:pt x="0" y="17"/>
                    <a:pt x="0" y="17"/>
                  </a:cubicBezTo>
                  <a:moveTo>
                    <a:pt x="1" y="16"/>
                  </a:moveTo>
                  <a:cubicBezTo>
                    <a:pt x="1" y="16"/>
                    <a:pt x="0" y="16"/>
                    <a:pt x="0" y="17"/>
                  </a:cubicBezTo>
                  <a:cubicBezTo>
                    <a:pt x="0" y="16"/>
                    <a:pt x="1" y="16"/>
                    <a:pt x="1" y="16"/>
                  </a:cubicBezTo>
                  <a:moveTo>
                    <a:pt x="1" y="16"/>
                  </a:moveTo>
                  <a:cubicBezTo>
                    <a:pt x="1" y="16"/>
                    <a:pt x="1" y="16"/>
                    <a:pt x="1" y="16"/>
                  </a:cubicBezTo>
                  <a:cubicBezTo>
                    <a:pt x="1" y="16"/>
                    <a:pt x="1" y="16"/>
                    <a:pt x="1" y="16"/>
                  </a:cubicBezTo>
                  <a:moveTo>
                    <a:pt x="1" y="15"/>
                  </a:moveTo>
                  <a:cubicBezTo>
                    <a:pt x="1" y="16"/>
                    <a:pt x="1" y="16"/>
                    <a:pt x="1" y="16"/>
                  </a:cubicBezTo>
                  <a:cubicBezTo>
                    <a:pt x="1" y="16"/>
                    <a:pt x="1" y="16"/>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5"/>
                    <a:pt x="1" y="15"/>
                  </a:cubicBezTo>
                  <a:cubicBezTo>
                    <a:pt x="1" y="15"/>
                    <a:pt x="1" y="14"/>
                    <a:pt x="1" y="14"/>
                  </a:cubicBezTo>
                  <a:moveTo>
                    <a:pt x="1" y="14"/>
                  </a:moveTo>
                  <a:cubicBezTo>
                    <a:pt x="1" y="14"/>
                    <a:pt x="1" y="14"/>
                    <a:pt x="1" y="14"/>
                  </a:cubicBezTo>
                  <a:cubicBezTo>
                    <a:pt x="1" y="14"/>
                    <a:pt x="1" y="14"/>
                    <a:pt x="1" y="14"/>
                  </a:cubicBezTo>
                  <a:moveTo>
                    <a:pt x="1" y="13"/>
                  </a:moveTo>
                  <a:cubicBezTo>
                    <a:pt x="1" y="14"/>
                    <a:pt x="1" y="14"/>
                    <a:pt x="1" y="14"/>
                  </a:cubicBezTo>
                  <a:cubicBezTo>
                    <a:pt x="1" y="14"/>
                    <a:pt x="1" y="14"/>
                    <a:pt x="1" y="13"/>
                  </a:cubicBezTo>
                  <a:moveTo>
                    <a:pt x="1" y="13"/>
                  </a:moveTo>
                  <a:cubicBezTo>
                    <a:pt x="1" y="13"/>
                    <a:pt x="1" y="13"/>
                    <a:pt x="1" y="13"/>
                  </a:cubicBezTo>
                  <a:cubicBezTo>
                    <a:pt x="1" y="13"/>
                    <a:pt x="1" y="13"/>
                    <a:pt x="1" y="13"/>
                  </a:cubicBezTo>
                  <a:moveTo>
                    <a:pt x="1" y="12"/>
                  </a:moveTo>
                  <a:cubicBezTo>
                    <a:pt x="1" y="13"/>
                    <a:pt x="1" y="13"/>
                    <a:pt x="1" y="13"/>
                  </a:cubicBezTo>
                  <a:cubicBezTo>
                    <a:pt x="1" y="13"/>
                    <a:pt x="1" y="13"/>
                    <a:pt x="1" y="12"/>
                  </a:cubicBezTo>
                  <a:moveTo>
                    <a:pt x="1" y="12"/>
                  </a:moveTo>
                  <a:cubicBezTo>
                    <a:pt x="1" y="12"/>
                    <a:pt x="1" y="12"/>
                    <a:pt x="1" y="12"/>
                  </a:cubicBezTo>
                  <a:cubicBezTo>
                    <a:pt x="1" y="12"/>
                    <a:pt x="1" y="12"/>
                    <a:pt x="1" y="12"/>
                  </a:cubicBezTo>
                  <a:moveTo>
                    <a:pt x="1" y="12"/>
                  </a:moveTo>
                  <a:cubicBezTo>
                    <a:pt x="1" y="12"/>
                    <a:pt x="1" y="12"/>
                    <a:pt x="1" y="12"/>
                  </a:cubicBezTo>
                  <a:cubicBezTo>
                    <a:pt x="1" y="12"/>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2" y="11"/>
                  </a:moveTo>
                  <a:cubicBezTo>
                    <a:pt x="2" y="11"/>
                    <a:pt x="1" y="11"/>
                    <a:pt x="1" y="11"/>
                  </a:cubicBezTo>
                  <a:cubicBezTo>
                    <a:pt x="1" y="11"/>
                    <a:pt x="2" y="11"/>
                    <a:pt x="2" y="11"/>
                  </a:cubicBezTo>
                  <a:moveTo>
                    <a:pt x="2" y="10"/>
                  </a:moveTo>
                  <a:cubicBezTo>
                    <a:pt x="2" y="10"/>
                    <a:pt x="2" y="11"/>
                    <a:pt x="2" y="11"/>
                  </a:cubicBezTo>
                  <a:cubicBezTo>
                    <a:pt x="2" y="11"/>
                    <a:pt x="2" y="10"/>
                    <a:pt x="2" y="10"/>
                  </a:cubicBezTo>
                  <a:moveTo>
                    <a:pt x="2" y="10"/>
                  </a:moveTo>
                  <a:cubicBezTo>
                    <a:pt x="2" y="10"/>
                    <a:pt x="2" y="10"/>
                    <a:pt x="2" y="10"/>
                  </a:cubicBezTo>
                  <a:cubicBezTo>
                    <a:pt x="2" y="10"/>
                    <a:pt x="2" y="10"/>
                    <a:pt x="2" y="10"/>
                  </a:cubicBezTo>
                  <a:moveTo>
                    <a:pt x="2" y="10"/>
                  </a:moveTo>
                  <a:cubicBezTo>
                    <a:pt x="2" y="10"/>
                    <a:pt x="2" y="10"/>
                    <a:pt x="2" y="10"/>
                  </a:cubicBezTo>
                  <a:cubicBezTo>
                    <a:pt x="2" y="10"/>
                    <a:pt x="2" y="10"/>
                    <a:pt x="2" y="10"/>
                  </a:cubicBezTo>
                  <a:moveTo>
                    <a:pt x="2" y="9"/>
                  </a:moveTo>
                  <a:cubicBezTo>
                    <a:pt x="2" y="10"/>
                    <a:pt x="2" y="10"/>
                    <a:pt x="2" y="10"/>
                  </a:cubicBezTo>
                  <a:cubicBezTo>
                    <a:pt x="2" y="10"/>
                    <a:pt x="2" y="10"/>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3" y="6"/>
                  </a:moveTo>
                  <a:cubicBezTo>
                    <a:pt x="3" y="6"/>
                    <a:pt x="2" y="7"/>
                    <a:pt x="2" y="7"/>
                  </a:cubicBezTo>
                  <a:cubicBezTo>
                    <a:pt x="2" y="7"/>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6"/>
                  </a:moveTo>
                  <a:cubicBezTo>
                    <a:pt x="3" y="6"/>
                    <a:pt x="3" y="6"/>
                    <a:pt x="3" y="6"/>
                  </a:cubicBezTo>
                  <a:cubicBezTo>
                    <a:pt x="3" y="6"/>
                    <a:pt x="3" y="6"/>
                    <a:pt x="3" y="6"/>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5"/>
                  </a:moveTo>
                  <a:cubicBezTo>
                    <a:pt x="3" y="5"/>
                    <a:pt x="3" y="5"/>
                    <a:pt x="3" y="5"/>
                  </a:cubicBezTo>
                  <a:cubicBezTo>
                    <a:pt x="3" y="5"/>
                    <a:pt x="3" y="5"/>
                    <a:pt x="3"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3"/>
                    <a:pt x="3" y="4"/>
                  </a:cubicBezTo>
                  <a:cubicBezTo>
                    <a:pt x="3" y="3"/>
                    <a:pt x="3" y="3"/>
                    <a:pt x="3" y="3"/>
                  </a:cubicBezTo>
                  <a:moveTo>
                    <a:pt x="3" y="3"/>
                  </a:moveTo>
                  <a:cubicBezTo>
                    <a:pt x="3" y="3"/>
                    <a:pt x="3" y="3"/>
                    <a:pt x="3" y="3"/>
                  </a:cubicBezTo>
                  <a:cubicBezTo>
                    <a:pt x="3" y="3"/>
                    <a:pt x="3" y="3"/>
                    <a:pt x="3" y="3"/>
                  </a:cubicBezTo>
                  <a:moveTo>
                    <a:pt x="4" y="3"/>
                  </a:moveTo>
                  <a:cubicBezTo>
                    <a:pt x="4" y="3"/>
                    <a:pt x="4" y="3"/>
                    <a:pt x="3" y="3"/>
                  </a:cubicBezTo>
                  <a:cubicBezTo>
                    <a:pt x="4" y="3"/>
                    <a:pt x="4" y="3"/>
                    <a:pt x="4" y="3"/>
                  </a:cubicBezTo>
                  <a:moveTo>
                    <a:pt x="4" y="3"/>
                  </a:moveTo>
                  <a:cubicBezTo>
                    <a:pt x="4" y="3"/>
                    <a:pt x="4" y="3"/>
                    <a:pt x="4" y="3"/>
                  </a:cubicBezTo>
                  <a:cubicBezTo>
                    <a:pt x="4" y="3"/>
                    <a:pt x="4" y="3"/>
                    <a:pt x="4" y="3"/>
                  </a:cubicBezTo>
                  <a:moveTo>
                    <a:pt x="4" y="2"/>
                  </a:moveTo>
                  <a:cubicBezTo>
                    <a:pt x="4" y="2"/>
                    <a:pt x="4" y="2"/>
                    <a:pt x="4" y="2"/>
                  </a:cubicBezTo>
                  <a:cubicBezTo>
                    <a:pt x="4" y="2"/>
                    <a:pt x="4" y="2"/>
                    <a:pt x="4" y="2"/>
                  </a:cubicBezTo>
                  <a:moveTo>
                    <a:pt x="4" y="2"/>
                  </a:moveTo>
                  <a:cubicBezTo>
                    <a:pt x="4" y="2"/>
                    <a:pt x="4" y="2"/>
                    <a:pt x="4" y="2"/>
                  </a:cubicBezTo>
                  <a:cubicBezTo>
                    <a:pt x="4" y="2"/>
                    <a:pt x="4" y="2"/>
                    <a:pt x="4" y="2"/>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69" name="任意多边形 35"/>
            <p:cNvSpPr/>
            <p:nvPr/>
          </p:nvSpPr>
          <p:spPr bwMode="auto">
            <a:xfrm>
              <a:off x="2511425" y="2494353"/>
              <a:ext cx="190500" cy="425450"/>
            </a:xfrm>
            <a:custGeom>
              <a:avLst/>
              <a:gdLst>
                <a:gd name="T0" fmla="*/ 4 w 78"/>
                <a:gd name="T1" fmla="*/ 53 h 174"/>
                <a:gd name="T2" fmla="*/ 4 w 78"/>
                <a:gd name="T3" fmla="*/ 54 h 174"/>
                <a:gd name="T4" fmla="*/ 3 w 78"/>
                <a:gd name="T5" fmla="*/ 55 h 174"/>
                <a:gd name="T6" fmla="*/ 3 w 78"/>
                <a:gd name="T7" fmla="*/ 56 h 174"/>
                <a:gd name="T8" fmla="*/ 3 w 78"/>
                <a:gd name="T9" fmla="*/ 56 h 174"/>
                <a:gd name="T10" fmla="*/ 3 w 78"/>
                <a:gd name="T11" fmla="*/ 57 h 174"/>
                <a:gd name="T12" fmla="*/ 3 w 78"/>
                <a:gd name="T13" fmla="*/ 58 h 174"/>
                <a:gd name="T14" fmla="*/ 3 w 78"/>
                <a:gd name="T15" fmla="*/ 58 h 174"/>
                <a:gd name="T16" fmla="*/ 2 w 78"/>
                <a:gd name="T17" fmla="*/ 59 h 174"/>
                <a:gd name="T18" fmla="*/ 2 w 78"/>
                <a:gd name="T19" fmla="*/ 60 h 174"/>
                <a:gd name="T20" fmla="*/ 2 w 78"/>
                <a:gd name="T21" fmla="*/ 61 h 174"/>
                <a:gd name="T22" fmla="*/ 2 w 78"/>
                <a:gd name="T23" fmla="*/ 61 h 174"/>
                <a:gd name="T24" fmla="*/ 2 w 78"/>
                <a:gd name="T25" fmla="*/ 62 h 174"/>
                <a:gd name="T26" fmla="*/ 2 w 78"/>
                <a:gd name="T27" fmla="*/ 63 h 174"/>
                <a:gd name="T28" fmla="*/ 1 w 78"/>
                <a:gd name="T29" fmla="*/ 63 h 174"/>
                <a:gd name="T30" fmla="*/ 1 w 78"/>
                <a:gd name="T31" fmla="*/ 64 h 174"/>
                <a:gd name="T32" fmla="*/ 1 w 78"/>
                <a:gd name="T33" fmla="*/ 65 h 174"/>
                <a:gd name="T34" fmla="*/ 1 w 78"/>
                <a:gd name="T35" fmla="*/ 66 h 174"/>
                <a:gd name="T36" fmla="*/ 1 w 78"/>
                <a:gd name="T37" fmla="*/ 67 h 174"/>
                <a:gd name="T38" fmla="*/ 1 w 78"/>
                <a:gd name="T39" fmla="*/ 68 h 174"/>
                <a:gd name="T40" fmla="*/ 0 w 78"/>
                <a:gd name="T41" fmla="*/ 69 h 174"/>
                <a:gd name="T42" fmla="*/ 0 w 78"/>
                <a:gd name="T43" fmla="*/ 70 h 174"/>
                <a:gd name="T44" fmla="*/ 0 w 78"/>
                <a:gd name="T45" fmla="*/ 71 h 174"/>
                <a:gd name="T46" fmla="*/ 0 w 78"/>
                <a:gd name="T47" fmla="*/ 71 h 174"/>
                <a:gd name="T48" fmla="*/ 0 w 78"/>
                <a:gd name="T49" fmla="*/ 73 h 174"/>
                <a:gd name="T50" fmla="*/ 0 w 78"/>
                <a:gd name="T51" fmla="*/ 73 h 174"/>
                <a:gd name="T52" fmla="*/ 0 w 78"/>
                <a:gd name="T53" fmla="*/ 74 h 174"/>
                <a:gd name="T54" fmla="*/ 0 w 78"/>
                <a:gd name="T55" fmla="*/ 75 h 174"/>
                <a:gd name="T56" fmla="*/ 0 w 78"/>
                <a:gd name="T57" fmla="*/ 76 h 174"/>
                <a:gd name="T58" fmla="*/ 0 w 78"/>
                <a:gd name="T59" fmla="*/ 77 h 174"/>
                <a:gd name="T60" fmla="*/ 0 w 78"/>
                <a:gd name="T61" fmla="*/ 77 h 174"/>
                <a:gd name="T62" fmla="*/ 0 w 78"/>
                <a:gd name="T63" fmla="*/ 78 h 174"/>
                <a:gd name="T64" fmla="*/ 0 w 78"/>
                <a:gd name="T65" fmla="*/ 79 h 174"/>
                <a:gd name="T66" fmla="*/ 0 w 78"/>
                <a:gd name="T67" fmla="*/ 80 h 174"/>
                <a:gd name="T68" fmla="*/ 0 w 78"/>
                <a:gd name="T69" fmla="*/ 81 h 174"/>
                <a:gd name="T70" fmla="*/ 0 w 78"/>
                <a:gd name="T71" fmla="*/ 81 h 174"/>
                <a:gd name="T72" fmla="*/ 0 w 78"/>
                <a:gd name="T73" fmla="*/ 82 h 174"/>
                <a:gd name="T74" fmla="*/ 0 w 78"/>
                <a:gd name="T75" fmla="*/ 83 h 174"/>
                <a:gd name="T76" fmla="*/ 0 w 78"/>
                <a:gd name="T77" fmla="*/ 84 h 174"/>
                <a:gd name="T78" fmla="*/ 0 w 78"/>
                <a:gd name="T79" fmla="*/ 84 h 174"/>
                <a:gd name="T80" fmla="*/ 0 w 78"/>
                <a:gd name="T81" fmla="*/ 85 h 174"/>
                <a:gd name="T82" fmla="*/ 0 w 78"/>
                <a:gd name="T83" fmla="*/ 86 h 174"/>
                <a:gd name="T84" fmla="*/ 0 w 78"/>
                <a:gd name="T85" fmla="*/ 87 h 174"/>
                <a:gd name="T86" fmla="*/ 0 w 78"/>
                <a:gd name="T87" fmla="*/ 87 h 174"/>
                <a:gd name="T88" fmla="*/ 0 w 78"/>
                <a:gd name="T89" fmla="*/ 88 h 174"/>
                <a:gd name="T90" fmla="*/ 0 w 78"/>
                <a:gd name="T91" fmla="*/ 89 h 174"/>
                <a:gd name="T92" fmla="*/ 0 w 78"/>
                <a:gd name="T93" fmla="*/ 90 h 174"/>
                <a:gd name="T94" fmla="*/ 0 w 78"/>
                <a:gd name="T95" fmla="*/ 90 h 174"/>
                <a:gd name="T96" fmla="*/ 0 w 78"/>
                <a:gd name="T97" fmla="*/ 91 h 174"/>
                <a:gd name="T98" fmla="*/ 0 w 78"/>
                <a:gd name="T99" fmla="*/ 92 h 174"/>
                <a:gd name="T100" fmla="*/ 0 w 78"/>
                <a:gd name="T101" fmla="*/ 92 h 174"/>
                <a:gd name="T102" fmla="*/ 0 w 78"/>
                <a:gd name="T103" fmla="*/ 94 h 174"/>
                <a:gd name="T104" fmla="*/ 0 w 78"/>
                <a:gd name="T105" fmla="*/ 94 h 174"/>
                <a:gd name="T106" fmla="*/ 1 w 78"/>
                <a:gd name="T107" fmla="*/ 97 h 174"/>
                <a:gd name="T108" fmla="*/ 15 w 78"/>
                <a:gd name="T109" fmla="*/ 7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74">
                  <a:moveTo>
                    <a:pt x="48" y="0"/>
                  </a:moveTo>
                  <a:cubicBezTo>
                    <a:pt x="28" y="11"/>
                    <a:pt x="12" y="30"/>
                    <a:pt x="4" y="52"/>
                  </a:cubicBezTo>
                  <a:cubicBezTo>
                    <a:pt x="4" y="52"/>
                    <a:pt x="4" y="52"/>
                    <a:pt x="4" y="52"/>
                  </a:cubicBezTo>
                  <a:cubicBezTo>
                    <a:pt x="4" y="52"/>
                    <a:pt x="4" y="52"/>
                    <a:pt x="4" y="53"/>
                  </a:cubicBezTo>
                  <a:cubicBezTo>
                    <a:pt x="4" y="53"/>
                    <a:pt x="4" y="53"/>
                    <a:pt x="4" y="53"/>
                  </a:cubicBezTo>
                  <a:cubicBezTo>
                    <a:pt x="4" y="53"/>
                    <a:pt x="4" y="53"/>
                    <a:pt x="4" y="53"/>
                  </a:cubicBezTo>
                  <a:cubicBezTo>
                    <a:pt x="4" y="53"/>
                    <a:pt x="4" y="53"/>
                    <a:pt x="4" y="53"/>
                  </a:cubicBezTo>
                  <a:cubicBezTo>
                    <a:pt x="4" y="53"/>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4" y="55"/>
                  </a:cubicBezTo>
                  <a:cubicBezTo>
                    <a:pt x="4" y="55"/>
                    <a:pt x="4" y="55"/>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7"/>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3" y="58"/>
                    <a:pt x="3" y="58"/>
                  </a:cubicBezTo>
                  <a:cubicBezTo>
                    <a:pt x="3" y="58"/>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59"/>
                  </a:cubicBezTo>
                  <a:cubicBezTo>
                    <a:pt x="2" y="59"/>
                    <a:pt x="2" y="59"/>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0"/>
                    <a:pt x="2" y="60"/>
                  </a:cubicBezTo>
                  <a:cubicBezTo>
                    <a:pt x="2" y="60"/>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1"/>
                    <a:pt x="2" y="61"/>
                    <a:pt x="2" y="61"/>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2"/>
                    <a:pt x="2" y="62"/>
                  </a:cubicBezTo>
                  <a:cubicBezTo>
                    <a:pt x="2" y="62"/>
                    <a:pt x="2" y="63"/>
                    <a:pt x="2" y="63"/>
                  </a:cubicBezTo>
                  <a:cubicBezTo>
                    <a:pt x="2" y="63"/>
                    <a:pt x="2" y="63"/>
                    <a:pt x="2" y="63"/>
                  </a:cubicBezTo>
                  <a:cubicBezTo>
                    <a:pt x="2"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3"/>
                    <a:pt x="1" y="63"/>
                    <a:pt x="1" y="63"/>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4"/>
                    <a:pt x="1" y="64"/>
                    <a:pt x="1" y="64"/>
                  </a:cubicBezTo>
                  <a:cubicBezTo>
                    <a:pt x="1" y="65"/>
                    <a:pt x="1" y="65"/>
                    <a:pt x="1" y="65"/>
                  </a:cubicBezTo>
                  <a:cubicBezTo>
                    <a:pt x="1" y="65"/>
                    <a:pt x="1" y="65"/>
                    <a:pt x="1" y="65"/>
                  </a:cubicBezTo>
                  <a:cubicBezTo>
                    <a:pt x="1" y="65"/>
                    <a:pt x="1" y="65"/>
                    <a:pt x="1" y="65"/>
                  </a:cubicBezTo>
                  <a:cubicBezTo>
                    <a:pt x="1" y="65"/>
                    <a:pt x="1" y="65"/>
                    <a:pt x="1" y="65"/>
                  </a:cubicBezTo>
                  <a:cubicBezTo>
                    <a:pt x="1" y="66"/>
                    <a:pt x="1" y="66"/>
                    <a:pt x="1" y="66"/>
                  </a:cubicBezTo>
                  <a:cubicBezTo>
                    <a:pt x="1" y="66"/>
                    <a:pt x="1" y="66"/>
                    <a:pt x="1" y="66"/>
                  </a:cubicBezTo>
                  <a:cubicBezTo>
                    <a:pt x="1" y="66"/>
                    <a:pt x="1" y="66"/>
                    <a:pt x="1" y="66"/>
                  </a:cubicBezTo>
                  <a:cubicBezTo>
                    <a:pt x="1" y="66"/>
                    <a:pt x="1" y="66"/>
                    <a:pt x="1" y="66"/>
                  </a:cubicBezTo>
                  <a:cubicBezTo>
                    <a:pt x="1" y="66"/>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7"/>
                    <a:pt x="1" y="67"/>
                    <a:pt x="1" y="67"/>
                  </a:cubicBezTo>
                  <a:cubicBezTo>
                    <a:pt x="1" y="68"/>
                    <a:pt x="1" y="68"/>
                    <a:pt x="1" y="68"/>
                  </a:cubicBezTo>
                  <a:cubicBezTo>
                    <a:pt x="1" y="68"/>
                    <a:pt x="1" y="68"/>
                    <a:pt x="1" y="68"/>
                  </a:cubicBezTo>
                  <a:cubicBezTo>
                    <a:pt x="1" y="68"/>
                    <a:pt x="1" y="68"/>
                    <a:pt x="1" y="68"/>
                  </a:cubicBezTo>
                  <a:cubicBezTo>
                    <a:pt x="1" y="68"/>
                    <a:pt x="1" y="68"/>
                    <a:pt x="1" y="68"/>
                  </a:cubicBezTo>
                  <a:cubicBezTo>
                    <a:pt x="1" y="68"/>
                    <a:pt x="0" y="68"/>
                    <a:pt x="0" y="69"/>
                  </a:cubicBezTo>
                  <a:cubicBezTo>
                    <a:pt x="0" y="69"/>
                    <a:pt x="0" y="69"/>
                    <a:pt x="0" y="69"/>
                  </a:cubicBezTo>
                  <a:cubicBezTo>
                    <a:pt x="0" y="69"/>
                    <a:pt x="0" y="69"/>
                    <a:pt x="0" y="69"/>
                  </a:cubicBezTo>
                  <a:cubicBezTo>
                    <a:pt x="0" y="69"/>
                    <a:pt x="0" y="69"/>
                    <a:pt x="0" y="69"/>
                  </a:cubicBezTo>
                  <a:cubicBezTo>
                    <a:pt x="0" y="69"/>
                    <a:pt x="0" y="69"/>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1"/>
                    <a:pt x="0" y="71"/>
                  </a:cubicBezTo>
                  <a:cubicBezTo>
                    <a:pt x="0" y="71"/>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3"/>
                    <a:pt x="0" y="73"/>
                  </a:cubicBezTo>
                  <a:cubicBezTo>
                    <a:pt x="0" y="73"/>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0"/>
                    <a:pt x="0" y="80"/>
                    <a:pt x="0" y="80"/>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2"/>
                  </a:cubicBezTo>
                  <a:cubicBezTo>
                    <a:pt x="0" y="82"/>
                    <a:pt x="0" y="82"/>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3"/>
                    <a:pt x="0" y="93"/>
                    <a:pt x="0" y="93"/>
                  </a:cubicBezTo>
                  <a:cubicBezTo>
                    <a:pt x="0" y="93"/>
                    <a:pt x="0" y="93"/>
                    <a:pt x="0" y="93"/>
                  </a:cubicBezTo>
                  <a:cubicBezTo>
                    <a:pt x="0" y="93"/>
                    <a:pt x="0" y="93"/>
                    <a:pt x="0" y="93"/>
                  </a:cubicBezTo>
                  <a:cubicBezTo>
                    <a:pt x="0" y="93"/>
                    <a:pt x="0" y="93"/>
                    <a:pt x="0" y="93"/>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6"/>
                    <a:pt x="1" y="96"/>
                    <a:pt x="1" y="97"/>
                  </a:cubicBezTo>
                  <a:cubicBezTo>
                    <a:pt x="1" y="97"/>
                    <a:pt x="1" y="97"/>
                    <a:pt x="1" y="97"/>
                  </a:cubicBezTo>
                  <a:cubicBezTo>
                    <a:pt x="7" y="136"/>
                    <a:pt x="38" y="168"/>
                    <a:pt x="78" y="174"/>
                  </a:cubicBezTo>
                  <a:cubicBezTo>
                    <a:pt x="66" y="169"/>
                    <a:pt x="55" y="162"/>
                    <a:pt x="46" y="152"/>
                  </a:cubicBezTo>
                  <a:cubicBezTo>
                    <a:pt x="33" y="139"/>
                    <a:pt x="24" y="124"/>
                    <a:pt x="19" y="106"/>
                  </a:cubicBezTo>
                  <a:cubicBezTo>
                    <a:pt x="18" y="97"/>
                    <a:pt x="16" y="87"/>
                    <a:pt x="15" y="78"/>
                  </a:cubicBezTo>
                  <a:cubicBezTo>
                    <a:pt x="15" y="77"/>
                    <a:pt x="15" y="77"/>
                    <a:pt x="15" y="77"/>
                  </a:cubicBezTo>
                  <a:cubicBezTo>
                    <a:pt x="15" y="58"/>
                    <a:pt x="20" y="40"/>
                    <a:pt x="30" y="23"/>
                  </a:cubicBezTo>
                  <a:cubicBezTo>
                    <a:pt x="35" y="16"/>
                    <a:pt x="41" y="9"/>
                    <a:pt x="46" y="2"/>
                  </a:cubicBezTo>
                  <a:cubicBezTo>
                    <a:pt x="47" y="1"/>
                    <a:pt x="48" y="1"/>
                    <a:pt x="48" y="0"/>
                  </a:cubicBezTo>
                </a:path>
              </a:pathLst>
            </a:custGeom>
            <a:solidFill>
              <a:srgbClr val="FFB5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70" name="长方形 36"/>
            <p:cNvSpPr>
              <a:spLocks noChangeArrowheads="1"/>
            </p:cNvSpPr>
            <p:nvPr/>
          </p:nvSpPr>
          <p:spPr bwMode="auto">
            <a:xfrm>
              <a:off x="2605088" y="2592778"/>
              <a:ext cx="268288" cy="153988"/>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71" name="长方形 37"/>
            <p:cNvSpPr>
              <a:spLocks noChangeArrowheads="1"/>
            </p:cNvSpPr>
            <p:nvPr/>
          </p:nvSpPr>
          <p:spPr bwMode="auto">
            <a:xfrm>
              <a:off x="2662555" y="2499116"/>
              <a:ext cx="16671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100" b="1" i="0" u="none" strike="noStrike" kern="1200" cap="none" spc="0" normalizeH="0" baseline="0" noProof="0" dirty="0">
                  <a:ln>
                    <a:noFill/>
                  </a:ln>
                  <a:solidFill>
                    <a:srgbClr val="FF9936"/>
                  </a:solidFill>
                  <a:effectLst/>
                  <a:uLnTx/>
                  <a:uFillTx/>
                  <a:latin typeface="微软雅黑" panose="020B0503020204020204" pitchFamily="34" charset="-122"/>
                  <a:ea typeface="微软雅黑" panose="020B0503020204020204" pitchFamily="34" charset="-122"/>
                  <a:cs typeface="+mn-cs"/>
                </a:rPr>
                <a:t>5</a:t>
              </a:r>
              <a:endParaRPr kumimoji="0" lang="en-US"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grpSp>
      <p:sp>
        <p:nvSpPr>
          <p:cNvPr id="174" name="任意多边形 40"/>
          <p:cNvSpPr>
            <a:spLocks noEditPoints="1"/>
          </p:cNvSpPr>
          <p:nvPr/>
        </p:nvSpPr>
        <p:spPr bwMode="auto">
          <a:xfrm>
            <a:off x="3244850" y="2851541"/>
            <a:ext cx="20638" cy="122238"/>
          </a:xfrm>
          <a:custGeom>
            <a:avLst/>
            <a:gdLst>
              <a:gd name="T0" fmla="*/ 8 w 8"/>
              <a:gd name="T1" fmla="*/ 50 h 50"/>
              <a:gd name="T2" fmla="*/ 8 w 8"/>
              <a:gd name="T3" fmla="*/ 50 h 50"/>
              <a:gd name="T4" fmla="*/ 8 w 8"/>
              <a:gd name="T5" fmla="*/ 50 h 50"/>
              <a:gd name="T6" fmla="*/ 8 w 8"/>
              <a:gd name="T7" fmla="*/ 50 h 50"/>
              <a:gd name="T8" fmla="*/ 0 w 8"/>
              <a:gd name="T9" fmla="*/ 11 h 50"/>
              <a:gd name="T10" fmla="*/ 0 w 8"/>
              <a:gd name="T11" fmla="*/ 11 h 50"/>
              <a:gd name="T12" fmla="*/ 0 w 8"/>
              <a:gd name="T13" fmla="*/ 11 h 50"/>
              <a:gd name="T14" fmla="*/ 0 w 8"/>
              <a:gd name="T15" fmla="*/ 11 h 50"/>
              <a:gd name="T16" fmla="*/ 0 w 8"/>
              <a:gd name="T17" fmla="*/ 11 h 50"/>
              <a:gd name="T18" fmla="*/ 0 w 8"/>
              <a:gd name="T19" fmla="*/ 11 h 50"/>
              <a:gd name="T20" fmla="*/ 0 w 8"/>
              <a:gd name="T21" fmla="*/ 10 h 50"/>
              <a:gd name="T22" fmla="*/ 0 w 8"/>
              <a:gd name="T23" fmla="*/ 10 h 50"/>
              <a:gd name="T24" fmla="*/ 0 w 8"/>
              <a:gd name="T25" fmla="*/ 10 h 50"/>
              <a:gd name="T26" fmla="*/ 0 w 8"/>
              <a:gd name="T27" fmla="*/ 10 h 50"/>
              <a:gd name="T28" fmla="*/ 0 w 8"/>
              <a:gd name="T29" fmla="*/ 9 h 50"/>
              <a:gd name="T30" fmla="*/ 0 w 8"/>
              <a:gd name="T31" fmla="*/ 9 h 50"/>
              <a:gd name="T32" fmla="*/ 0 w 8"/>
              <a:gd name="T33" fmla="*/ 9 h 50"/>
              <a:gd name="T34" fmla="*/ 0 w 8"/>
              <a:gd name="T35" fmla="*/ 9 h 50"/>
              <a:gd name="T36" fmla="*/ 0 w 8"/>
              <a:gd name="T37" fmla="*/ 9 h 50"/>
              <a:gd name="T38" fmla="*/ 0 w 8"/>
              <a:gd name="T39" fmla="*/ 9 h 50"/>
              <a:gd name="T40" fmla="*/ 0 w 8"/>
              <a:gd name="T41" fmla="*/ 8 h 50"/>
              <a:gd name="T42" fmla="*/ 0 w 8"/>
              <a:gd name="T43" fmla="*/ 8 h 50"/>
              <a:gd name="T44" fmla="*/ 0 w 8"/>
              <a:gd name="T45" fmla="*/ 8 h 50"/>
              <a:gd name="T46" fmla="*/ 0 w 8"/>
              <a:gd name="T47" fmla="*/ 7 h 50"/>
              <a:gd name="T48" fmla="*/ 0 w 8"/>
              <a:gd name="T49" fmla="*/ 7 h 50"/>
              <a:gd name="T50" fmla="*/ 0 w 8"/>
              <a:gd name="T51" fmla="*/ 7 h 50"/>
              <a:gd name="T52" fmla="*/ 0 w 8"/>
              <a:gd name="T53" fmla="*/ 7 h 50"/>
              <a:gd name="T54" fmla="*/ 0 w 8"/>
              <a:gd name="T55" fmla="*/ 7 h 50"/>
              <a:gd name="T56" fmla="*/ 0 w 8"/>
              <a:gd name="T57" fmla="*/ 7 h 50"/>
              <a:gd name="T58" fmla="*/ 0 w 8"/>
              <a:gd name="T59" fmla="*/ 6 h 50"/>
              <a:gd name="T60" fmla="*/ 0 w 8"/>
              <a:gd name="T61" fmla="*/ 6 h 50"/>
              <a:gd name="T62" fmla="*/ 0 w 8"/>
              <a:gd name="T63" fmla="*/ 6 h 50"/>
              <a:gd name="T64" fmla="*/ 0 w 8"/>
              <a:gd name="T65" fmla="*/ 6 h 50"/>
              <a:gd name="T66" fmla="*/ 0 w 8"/>
              <a:gd name="T67" fmla="*/ 6 h 50"/>
              <a:gd name="T68" fmla="*/ 0 w 8"/>
              <a:gd name="T69" fmla="*/ 6 h 50"/>
              <a:gd name="T70" fmla="*/ 0 w 8"/>
              <a:gd name="T71" fmla="*/ 5 h 50"/>
              <a:gd name="T72" fmla="*/ 0 w 8"/>
              <a:gd name="T73" fmla="*/ 5 h 50"/>
              <a:gd name="T74" fmla="*/ 0 w 8"/>
              <a:gd name="T75" fmla="*/ 5 h 50"/>
              <a:gd name="T76" fmla="*/ 0 w 8"/>
              <a:gd name="T77" fmla="*/ 5 h 50"/>
              <a:gd name="T78" fmla="*/ 0 w 8"/>
              <a:gd name="T79" fmla="*/ 5 h 50"/>
              <a:gd name="T80" fmla="*/ 0 w 8"/>
              <a:gd name="T81" fmla="*/ 4 h 50"/>
              <a:gd name="T82" fmla="*/ 0 w 8"/>
              <a:gd name="T83" fmla="*/ 4 h 50"/>
              <a:gd name="T84" fmla="*/ 0 w 8"/>
              <a:gd name="T85" fmla="*/ 4 h 50"/>
              <a:gd name="T86" fmla="*/ 0 w 8"/>
              <a:gd name="T87" fmla="*/ 4 h 50"/>
              <a:gd name="T88" fmla="*/ 0 w 8"/>
              <a:gd name="T89" fmla="*/ 3 h 50"/>
              <a:gd name="T90" fmla="*/ 0 w 8"/>
              <a:gd name="T91" fmla="*/ 3 h 50"/>
              <a:gd name="T92" fmla="*/ 0 w 8"/>
              <a:gd name="T93" fmla="*/ 3 h 50"/>
              <a:gd name="T94" fmla="*/ 0 w 8"/>
              <a:gd name="T95" fmla="*/ 3 h 50"/>
              <a:gd name="T96" fmla="*/ 0 w 8"/>
              <a:gd name="T97" fmla="*/ 3 h 50"/>
              <a:gd name="T98" fmla="*/ 0 w 8"/>
              <a:gd name="T99" fmla="*/ 3 h 50"/>
              <a:gd name="T100" fmla="*/ 0 w 8"/>
              <a:gd name="T101" fmla="*/ 2 h 50"/>
              <a:gd name="T102" fmla="*/ 0 w 8"/>
              <a:gd name="T103" fmla="*/ 2 h 50"/>
              <a:gd name="T104" fmla="*/ 0 w 8"/>
              <a:gd name="T105" fmla="*/ 2 h 50"/>
              <a:gd name="T106" fmla="*/ 0 w 8"/>
              <a:gd name="T107" fmla="*/ 2 h 50"/>
              <a:gd name="T108" fmla="*/ 0 w 8"/>
              <a:gd name="T109" fmla="*/ 2 h 50"/>
              <a:gd name="T110" fmla="*/ 0 w 8"/>
              <a:gd name="T111" fmla="*/ 1 h 50"/>
              <a:gd name="T112" fmla="*/ 0 w 8"/>
              <a:gd name="T113" fmla="*/ 0 h 50"/>
              <a:gd name="T114" fmla="*/ 0 w 8"/>
              <a:gd name="T11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 h="50">
                <a:moveTo>
                  <a:pt x="8" y="50"/>
                </a:moveTo>
                <a:cubicBezTo>
                  <a:pt x="8" y="50"/>
                  <a:pt x="8" y="50"/>
                  <a:pt x="8" y="50"/>
                </a:cubicBezTo>
                <a:cubicBezTo>
                  <a:pt x="8" y="50"/>
                  <a:pt x="8" y="50"/>
                  <a:pt x="8" y="50"/>
                </a:cubicBezTo>
                <a:moveTo>
                  <a:pt x="8" y="50"/>
                </a:moveTo>
                <a:cubicBezTo>
                  <a:pt x="8" y="50"/>
                  <a:pt x="8" y="50"/>
                  <a:pt x="8" y="50"/>
                </a:cubicBezTo>
                <a:cubicBezTo>
                  <a:pt x="8" y="50"/>
                  <a:pt x="8" y="50"/>
                  <a:pt x="8" y="50"/>
                </a:cubicBezTo>
                <a:moveTo>
                  <a:pt x="8" y="49"/>
                </a:moveTo>
                <a:cubicBezTo>
                  <a:pt x="8" y="50"/>
                  <a:pt x="8" y="50"/>
                  <a:pt x="8" y="50"/>
                </a:cubicBezTo>
                <a:cubicBezTo>
                  <a:pt x="8" y="50"/>
                  <a:pt x="8" y="50"/>
                  <a:pt x="8" y="49"/>
                </a:cubicBezTo>
                <a:moveTo>
                  <a:pt x="0" y="11"/>
                </a:moveTo>
                <a:cubicBezTo>
                  <a:pt x="0" y="25"/>
                  <a:pt x="2" y="38"/>
                  <a:pt x="8" y="49"/>
                </a:cubicBezTo>
                <a:cubicBezTo>
                  <a:pt x="2" y="38"/>
                  <a:pt x="0" y="25"/>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0"/>
                </a:moveTo>
                <a:cubicBezTo>
                  <a:pt x="0" y="11"/>
                  <a:pt x="0" y="11"/>
                  <a:pt x="0" y="11"/>
                </a:cubicBezTo>
                <a:cubicBezTo>
                  <a:pt x="0" y="11"/>
                  <a:pt x="0" y="11"/>
                  <a:pt x="0" y="10"/>
                </a:cubicBezTo>
                <a:moveTo>
                  <a:pt x="0" y="10"/>
                </a:moveTo>
                <a:cubicBezTo>
                  <a:pt x="0" y="10"/>
                  <a:pt x="0" y="10"/>
                  <a:pt x="0" y="10"/>
                </a:cubicBezTo>
                <a:cubicBezTo>
                  <a:pt x="0" y="10"/>
                  <a:pt x="0" y="10"/>
                  <a:pt x="0" y="10"/>
                </a:cubicBezTo>
                <a:cubicBezTo>
                  <a:pt x="0" y="10"/>
                  <a:pt x="0" y="10"/>
                  <a:pt x="0" y="10"/>
                </a:cubicBezTo>
                <a:cubicBezTo>
                  <a:pt x="0" y="10"/>
                  <a:pt x="0" y="10"/>
                  <a:pt x="0" y="10"/>
                </a:cubicBezTo>
                <a:moveTo>
                  <a:pt x="0" y="10"/>
                </a:moveTo>
                <a:cubicBezTo>
                  <a:pt x="0" y="10"/>
                  <a:pt x="0" y="10"/>
                  <a:pt x="0" y="10"/>
                </a:cubicBezTo>
                <a:cubicBezTo>
                  <a:pt x="0" y="10"/>
                  <a:pt x="0" y="10"/>
                  <a:pt x="0" y="10"/>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8"/>
                </a:moveTo>
                <a:cubicBezTo>
                  <a:pt x="0" y="8"/>
                  <a:pt x="0" y="8"/>
                  <a:pt x="0" y="9"/>
                </a:cubicBezTo>
                <a:cubicBezTo>
                  <a:pt x="0" y="8"/>
                  <a:pt x="0" y="8"/>
                  <a:pt x="0" y="8"/>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0" y="7"/>
                </a:moveTo>
                <a:cubicBezTo>
                  <a:pt x="0" y="8"/>
                  <a:pt x="0" y="8"/>
                  <a:pt x="0" y="8"/>
                </a:cubicBezTo>
                <a:cubicBezTo>
                  <a:pt x="0" y="8"/>
                  <a:pt x="0" y="8"/>
                  <a:pt x="0" y="7"/>
                </a:cubicBezTo>
                <a:moveTo>
                  <a:pt x="0" y="7"/>
                </a:moveTo>
                <a:cubicBezTo>
                  <a:pt x="0" y="7"/>
                  <a:pt x="0" y="7"/>
                  <a:pt x="0" y="7"/>
                </a:cubicBezTo>
                <a:cubicBezTo>
                  <a:pt x="0" y="7"/>
                  <a:pt x="0" y="7"/>
                  <a:pt x="0" y="7"/>
                </a:cubicBezTo>
                <a:moveTo>
                  <a:pt x="0" y="7"/>
                </a:moveTo>
                <a:cubicBezTo>
                  <a:pt x="0" y="7"/>
                  <a:pt x="0" y="7"/>
                  <a:pt x="0" y="7"/>
                </a:cubicBezTo>
                <a:cubicBezTo>
                  <a:pt x="0" y="7"/>
                  <a:pt x="0" y="7"/>
                  <a:pt x="0" y="7"/>
                </a:cubicBezTo>
                <a:moveTo>
                  <a:pt x="0" y="7"/>
                </a:moveTo>
                <a:cubicBezTo>
                  <a:pt x="0" y="7"/>
                  <a:pt x="0" y="7"/>
                  <a:pt x="0" y="7"/>
                </a:cubicBezTo>
                <a:cubicBezTo>
                  <a:pt x="0" y="7"/>
                  <a:pt x="0" y="7"/>
                  <a:pt x="0" y="7"/>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5"/>
                </a:moveTo>
                <a:cubicBezTo>
                  <a:pt x="0" y="5"/>
                  <a:pt x="0" y="6"/>
                  <a:pt x="0" y="6"/>
                </a:cubicBezTo>
                <a:cubicBezTo>
                  <a:pt x="0" y="6"/>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3"/>
                  <a:pt x="0" y="4"/>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3"/>
                  <a:pt x="0" y="3"/>
                  <a:pt x="0" y="3"/>
                </a:cubicBezTo>
                <a:cubicBezTo>
                  <a:pt x="0" y="3"/>
                  <a:pt x="0" y="3"/>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path>
            </a:pathLst>
          </a:custGeom>
          <a:solidFill>
            <a:srgbClr val="E56A0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80" name="任意多边形 46"/>
          <p:cNvSpPr>
            <a:spLocks noEditPoints="1"/>
          </p:cNvSpPr>
          <p:nvPr/>
        </p:nvSpPr>
        <p:spPr bwMode="auto">
          <a:xfrm>
            <a:off x="3786188" y="3272228"/>
            <a:ext cx="46038" cy="188913"/>
          </a:xfrm>
          <a:custGeom>
            <a:avLst/>
            <a:gdLst>
              <a:gd name="T0" fmla="*/ 3 w 19"/>
              <a:gd name="T1" fmla="*/ 76 h 77"/>
              <a:gd name="T2" fmla="*/ 3 w 19"/>
              <a:gd name="T3" fmla="*/ 76 h 77"/>
              <a:gd name="T4" fmla="*/ 3 w 19"/>
              <a:gd name="T5" fmla="*/ 76 h 77"/>
              <a:gd name="T6" fmla="*/ 3 w 19"/>
              <a:gd name="T7" fmla="*/ 75 h 77"/>
              <a:gd name="T8" fmla="*/ 3 w 19"/>
              <a:gd name="T9" fmla="*/ 75 h 77"/>
              <a:gd name="T10" fmla="*/ 3 w 19"/>
              <a:gd name="T11" fmla="*/ 75 h 77"/>
              <a:gd name="T12" fmla="*/ 3 w 19"/>
              <a:gd name="T13" fmla="*/ 74 h 77"/>
              <a:gd name="T14" fmla="*/ 3 w 19"/>
              <a:gd name="T15" fmla="*/ 74 h 77"/>
              <a:gd name="T16" fmla="*/ 3 w 19"/>
              <a:gd name="T17" fmla="*/ 74 h 77"/>
              <a:gd name="T18" fmla="*/ 2 w 19"/>
              <a:gd name="T19" fmla="*/ 73 h 77"/>
              <a:gd name="T20" fmla="*/ 2 w 19"/>
              <a:gd name="T21" fmla="*/ 73 h 77"/>
              <a:gd name="T22" fmla="*/ 2 w 19"/>
              <a:gd name="T23" fmla="*/ 72 h 77"/>
              <a:gd name="T24" fmla="*/ 2 w 19"/>
              <a:gd name="T25" fmla="*/ 72 h 77"/>
              <a:gd name="T26" fmla="*/ 2 w 19"/>
              <a:gd name="T27" fmla="*/ 71 h 77"/>
              <a:gd name="T28" fmla="*/ 2 w 19"/>
              <a:gd name="T29" fmla="*/ 71 h 77"/>
              <a:gd name="T30" fmla="*/ 2 w 19"/>
              <a:gd name="T31" fmla="*/ 71 h 77"/>
              <a:gd name="T32" fmla="*/ 2 w 19"/>
              <a:gd name="T33" fmla="*/ 70 h 77"/>
              <a:gd name="T34" fmla="*/ 2 w 19"/>
              <a:gd name="T35" fmla="*/ 70 h 77"/>
              <a:gd name="T36" fmla="*/ 2 w 19"/>
              <a:gd name="T37" fmla="*/ 69 h 77"/>
              <a:gd name="T38" fmla="*/ 2 w 19"/>
              <a:gd name="T39" fmla="*/ 69 h 77"/>
              <a:gd name="T40" fmla="*/ 2 w 19"/>
              <a:gd name="T41" fmla="*/ 69 h 77"/>
              <a:gd name="T42" fmla="*/ 2 w 19"/>
              <a:gd name="T43" fmla="*/ 68 h 77"/>
              <a:gd name="T44" fmla="*/ 2 w 19"/>
              <a:gd name="T45" fmla="*/ 68 h 77"/>
              <a:gd name="T46" fmla="*/ 2 w 19"/>
              <a:gd name="T47" fmla="*/ 68 h 77"/>
              <a:gd name="T48" fmla="*/ 1 w 19"/>
              <a:gd name="T49" fmla="*/ 67 h 77"/>
              <a:gd name="T50" fmla="*/ 1 w 19"/>
              <a:gd name="T51" fmla="*/ 67 h 77"/>
              <a:gd name="T52" fmla="*/ 1 w 19"/>
              <a:gd name="T53" fmla="*/ 67 h 77"/>
              <a:gd name="T54" fmla="*/ 1 w 19"/>
              <a:gd name="T55" fmla="*/ 66 h 77"/>
              <a:gd name="T56" fmla="*/ 1 w 19"/>
              <a:gd name="T57" fmla="*/ 66 h 77"/>
              <a:gd name="T58" fmla="*/ 1 w 19"/>
              <a:gd name="T59" fmla="*/ 65 h 77"/>
              <a:gd name="T60" fmla="*/ 1 w 19"/>
              <a:gd name="T61" fmla="*/ 65 h 77"/>
              <a:gd name="T62" fmla="*/ 1 w 19"/>
              <a:gd name="T63" fmla="*/ 65 h 77"/>
              <a:gd name="T64" fmla="*/ 1 w 19"/>
              <a:gd name="T65" fmla="*/ 64 h 77"/>
              <a:gd name="T66" fmla="*/ 1 w 19"/>
              <a:gd name="T67" fmla="*/ 64 h 77"/>
              <a:gd name="T68" fmla="*/ 1 w 19"/>
              <a:gd name="T69" fmla="*/ 64 h 77"/>
              <a:gd name="T70" fmla="*/ 1 w 19"/>
              <a:gd name="T71" fmla="*/ 63 h 77"/>
              <a:gd name="T72" fmla="*/ 1 w 19"/>
              <a:gd name="T73" fmla="*/ 63 h 77"/>
              <a:gd name="T74" fmla="*/ 1 w 19"/>
              <a:gd name="T75" fmla="*/ 62 h 77"/>
              <a:gd name="T76" fmla="*/ 1 w 19"/>
              <a:gd name="T77" fmla="*/ 62 h 77"/>
              <a:gd name="T78" fmla="*/ 1 w 19"/>
              <a:gd name="T79" fmla="*/ 61 h 77"/>
              <a:gd name="T80" fmla="*/ 1 w 19"/>
              <a:gd name="T81" fmla="*/ 61 h 77"/>
              <a:gd name="T82" fmla="*/ 1 w 19"/>
              <a:gd name="T83" fmla="*/ 61 h 77"/>
              <a:gd name="T84" fmla="*/ 1 w 19"/>
              <a:gd name="T85" fmla="*/ 60 h 77"/>
              <a:gd name="T86" fmla="*/ 1 w 19"/>
              <a:gd name="T87" fmla="*/ 60 h 77"/>
              <a:gd name="T88" fmla="*/ 1 w 19"/>
              <a:gd name="T89" fmla="*/ 60 h 77"/>
              <a:gd name="T90" fmla="*/ 18 w 19"/>
              <a:gd name="T91" fmla="*/ 0 h 77"/>
              <a:gd name="T92" fmla="*/ 18 w 19"/>
              <a:gd name="T93" fmla="*/ 0 h 77"/>
              <a:gd name="T94" fmla="*/ 19 w 19"/>
              <a:gd name="T95" fmla="*/ 0 h 77"/>
              <a:gd name="T96" fmla="*/ 19 w 19"/>
              <a:gd name="T9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 h="77">
                <a:moveTo>
                  <a:pt x="3" y="77"/>
                </a:moveTo>
                <a:cubicBezTo>
                  <a:pt x="3" y="77"/>
                  <a:pt x="3" y="77"/>
                  <a:pt x="3" y="77"/>
                </a:cubicBezTo>
                <a:cubicBezTo>
                  <a:pt x="3" y="77"/>
                  <a:pt x="3" y="77"/>
                  <a:pt x="3" y="77"/>
                </a:cubicBezTo>
                <a:moveTo>
                  <a:pt x="3" y="76"/>
                </a:moveTo>
                <a:cubicBezTo>
                  <a:pt x="3" y="76"/>
                  <a:pt x="3" y="76"/>
                  <a:pt x="3" y="76"/>
                </a:cubicBezTo>
                <a:cubicBezTo>
                  <a:pt x="3" y="76"/>
                  <a:pt x="3" y="76"/>
                  <a:pt x="3" y="76"/>
                </a:cubicBezTo>
                <a:moveTo>
                  <a:pt x="3" y="76"/>
                </a:moveTo>
                <a:cubicBezTo>
                  <a:pt x="3" y="76"/>
                  <a:pt x="3" y="76"/>
                  <a:pt x="3" y="76"/>
                </a:cubicBezTo>
                <a:cubicBezTo>
                  <a:pt x="3" y="76"/>
                  <a:pt x="3" y="76"/>
                  <a:pt x="3" y="76"/>
                </a:cubicBezTo>
                <a:moveTo>
                  <a:pt x="3" y="76"/>
                </a:moveTo>
                <a:cubicBezTo>
                  <a:pt x="3" y="76"/>
                  <a:pt x="3" y="76"/>
                  <a:pt x="3" y="76"/>
                </a:cubicBezTo>
                <a:cubicBezTo>
                  <a:pt x="3" y="76"/>
                  <a:pt x="3" y="76"/>
                  <a:pt x="3" y="76"/>
                </a:cubicBezTo>
                <a:moveTo>
                  <a:pt x="3" y="76"/>
                </a:moveTo>
                <a:cubicBezTo>
                  <a:pt x="3" y="76"/>
                  <a:pt x="3" y="76"/>
                  <a:pt x="3" y="76"/>
                </a:cubicBezTo>
                <a:cubicBezTo>
                  <a:pt x="3" y="76"/>
                  <a:pt x="3" y="76"/>
                  <a:pt x="3" y="76"/>
                </a:cubicBezTo>
                <a:moveTo>
                  <a:pt x="3" y="75"/>
                </a:moveTo>
                <a:cubicBezTo>
                  <a:pt x="3" y="75"/>
                  <a:pt x="3" y="75"/>
                  <a:pt x="3" y="75"/>
                </a:cubicBezTo>
                <a:cubicBezTo>
                  <a:pt x="3" y="75"/>
                  <a:pt x="3" y="75"/>
                  <a:pt x="3" y="75"/>
                </a:cubicBezTo>
                <a:moveTo>
                  <a:pt x="3" y="75"/>
                </a:moveTo>
                <a:cubicBezTo>
                  <a:pt x="3" y="75"/>
                  <a:pt x="3" y="75"/>
                  <a:pt x="3" y="75"/>
                </a:cubicBezTo>
                <a:cubicBezTo>
                  <a:pt x="3" y="75"/>
                  <a:pt x="3" y="75"/>
                  <a:pt x="3" y="75"/>
                </a:cubicBezTo>
                <a:moveTo>
                  <a:pt x="3" y="75"/>
                </a:moveTo>
                <a:cubicBezTo>
                  <a:pt x="3" y="75"/>
                  <a:pt x="3" y="75"/>
                  <a:pt x="3" y="75"/>
                </a:cubicBezTo>
                <a:cubicBezTo>
                  <a:pt x="3" y="75"/>
                  <a:pt x="3" y="75"/>
                  <a:pt x="3" y="75"/>
                </a:cubicBezTo>
                <a:moveTo>
                  <a:pt x="3" y="74"/>
                </a:moveTo>
                <a:cubicBezTo>
                  <a:pt x="3" y="74"/>
                  <a:pt x="3" y="75"/>
                  <a:pt x="3" y="75"/>
                </a:cubicBezTo>
                <a:cubicBezTo>
                  <a:pt x="3" y="75"/>
                  <a:pt x="3" y="74"/>
                  <a:pt x="3" y="74"/>
                </a:cubicBezTo>
                <a:moveTo>
                  <a:pt x="3" y="74"/>
                </a:moveTo>
                <a:cubicBezTo>
                  <a:pt x="3" y="74"/>
                  <a:pt x="3" y="74"/>
                  <a:pt x="3" y="74"/>
                </a:cubicBezTo>
                <a:cubicBezTo>
                  <a:pt x="3" y="74"/>
                  <a:pt x="3" y="74"/>
                  <a:pt x="3" y="74"/>
                </a:cubicBezTo>
                <a:moveTo>
                  <a:pt x="3" y="74"/>
                </a:moveTo>
                <a:cubicBezTo>
                  <a:pt x="3" y="74"/>
                  <a:pt x="3" y="74"/>
                  <a:pt x="3" y="74"/>
                </a:cubicBezTo>
                <a:cubicBezTo>
                  <a:pt x="3" y="74"/>
                  <a:pt x="3" y="74"/>
                  <a:pt x="3" y="74"/>
                </a:cubicBezTo>
                <a:moveTo>
                  <a:pt x="3" y="74"/>
                </a:moveTo>
                <a:cubicBezTo>
                  <a:pt x="3" y="74"/>
                  <a:pt x="3" y="74"/>
                  <a:pt x="3" y="74"/>
                </a:cubicBezTo>
                <a:cubicBezTo>
                  <a:pt x="3" y="74"/>
                  <a:pt x="3" y="74"/>
                  <a:pt x="3" y="74"/>
                </a:cubicBezTo>
                <a:moveTo>
                  <a:pt x="2" y="73"/>
                </a:moveTo>
                <a:cubicBezTo>
                  <a:pt x="2" y="73"/>
                  <a:pt x="2" y="73"/>
                  <a:pt x="2" y="73"/>
                </a:cubicBezTo>
                <a:cubicBezTo>
                  <a:pt x="2" y="73"/>
                  <a:pt x="2" y="73"/>
                  <a:pt x="2" y="73"/>
                </a:cubicBezTo>
                <a:moveTo>
                  <a:pt x="2" y="73"/>
                </a:moveTo>
                <a:cubicBezTo>
                  <a:pt x="2" y="73"/>
                  <a:pt x="2" y="73"/>
                  <a:pt x="2" y="73"/>
                </a:cubicBezTo>
                <a:cubicBezTo>
                  <a:pt x="2" y="73"/>
                  <a:pt x="2" y="73"/>
                  <a:pt x="2" y="73"/>
                </a:cubicBezTo>
                <a:moveTo>
                  <a:pt x="2" y="72"/>
                </a:moveTo>
                <a:cubicBezTo>
                  <a:pt x="2" y="72"/>
                  <a:pt x="2" y="72"/>
                  <a:pt x="2" y="73"/>
                </a:cubicBezTo>
                <a:cubicBezTo>
                  <a:pt x="2" y="72"/>
                  <a:pt x="2" y="72"/>
                  <a:pt x="2" y="72"/>
                </a:cubicBezTo>
                <a:moveTo>
                  <a:pt x="2" y="72"/>
                </a:moveTo>
                <a:cubicBezTo>
                  <a:pt x="2" y="72"/>
                  <a:pt x="2" y="72"/>
                  <a:pt x="2" y="72"/>
                </a:cubicBezTo>
                <a:cubicBezTo>
                  <a:pt x="2" y="72"/>
                  <a:pt x="2" y="72"/>
                  <a:pt x="2" y="72"/>
                </a:cubicBezTo>
                <a:moveTo>
                  <a:pt x="2" y="72"/>
                </a:moveTo>
                <a:cubicBezTo>
                  <a:pt x="2" y="72"/>
                  <a:pt x="2" y="72"/>
                  <a:pt x="2" y="72"/>
                </a:cubicBezTo>
                <a:cubicBezTo>
                  <a:pt x="2" y="72"/>
                  <a:pt x="2" y="72"/>
                  <a:pt x="2" y="72"/>
                </a:cubicBezTo>
                <a:moveTo>
                  <a:pt x="2" y="72"/>
                </a:moveTo>
                <a:cubicBezTo>
                  <a:pt x="2" y="72"/>
                  <a:pt x="2" y="72"/>
                  <a:pt x="2" y="72"/>
                </a:cubicBezTo>
                <a:cubicBezTo>
                  <a:pt x="2" y="72"/>
                  <a:pt x="2" y="72"/>
                  <a:pt x="2" y="72"/>
                </a:cubicBezTo>
                <a:moveTo>
                  <a:pt x="2" y="71"/>
                </a:moveTo>
                <a:cubicBezTo>
                  <a:pt x="2" y="71"/>
                  <a:pt x="2" y="71"/>
                  <a:pt x="2" y="71"/>
                </a:cubicBezTo>
                <a:cubicBezTo>
                  <a:pt x="2" y="71"/>
                  <a:pt x="2" y="71"/>
                  <a:pt x="2" y="71"/>
                </a:cubicBezTo>
                <a:moveTo>
                  <a:pt x="2" y="71"/>
                </a:moveTo>
                <a:cubicBezTo>
                  <a:pt x="2" y="71"/>
                  <a:pt x="2" y="71"/>
                  <a:pt x="2" y="71"/>
                </a:cubicBezTo>
                <a:cubicBezTo>
                  <a:pt x="2" y="71"/>
                  <a:pt x="2" y="71"/>
                  <a:pt x="2" y="71"/>
                </a:cubicBezTo>
                <a:moveTo>
                  <a:pt x="2" y="71"/>
                </a:moveTo>
                <a:cubicBezTo>
                  <a:pt x="2" y="71"/>
                  <a:pt x="2" y="71"/>
                  <a:pt x="2" y="71"/>
                </a:cubicBezTo>
                <a:cubicBezTo>
                  <a:pt x="2" y="71"/>
                  <a:pt x="2" y="71"/>
                  <a:pt x="2" y="71"/>
                </a:cubicBezTo>
                <a:moveTo>
                  <a:pt x="2" y="71"/>
                </a:moveTo>
                <a:cubicBezTo>
                  <a:pt x="2" y="71"/>
                  <a:pt x="2" y="71"/>
                  <a:pt x="2" y="71"/>
                </a:cubicBezTo>
                <a:cubicBezTo>
                  <a:pt x="2" y="71"/>
                  <a:pt x="2" y="71"/>
                  <a:pt x="2" y="71"/>
                </a:cubicBezTo>
                <a:moveTo>
                  <a:pt x="2" y="70"/>
                </a:moveTo>
                <a:cubicBezTo>
                  <a:pt x="2" y="70"/>
                  <a:pt x="2" y="70"/>
                  <a:pt x="2" y="70"/>
                </a:cubicBezTo>
                <a:cubicBezTo>
                  <a:pt x="2" y="70"/>
                  <a:pt x="2" y="70"/>
                  <a:pt x="2" y="70"/>
                </a:cubicBezTo>
                <a:moveTo>
                  <a:pt x="2" y="70"/>
                </a:moveTo>
                <a:cubicBezTo>
                  <a:pt x="2" y="70"/>
                  <a:pt x="2" y="70"/>
                  <a:pt x="2" y="70"/>
                </a:cubicBezTo>
                <a:cubicBezTo>
                  <a:pt x="2" y="70"/>
                  <a:pt x="2" y="70"/>
                  <a:pt x="2" y="70"/>
                </a:cubicBezTo>
                <a:moveTo>
                  <a:pt x="2" y="70"/>
                </a:moveTo>
                <a:cubicBezTo>
                  <a:pt x="2" y="70"/>
                  <a:pt x="2" y="70"/>
                  <a:pt x="2" y="70"/>
                </a:cubicBezTo>
                <a:cubicBezTo>
                  <a:pt x="2" y="70"/>
                  <a:pt x="2" y="70"/>
                  <a:pt x="2" y="70"/>
                </a:cubicBezTo>
                <a:moveTo>
                  <a:pt x="2" y="69"/>
                </a:moveTo>
                <a:cubicBezTo>
                  <a:pt x="2" y="69"/>
                  <a:pt x="2" y="70"/>
                  <a:pt x="2" y="70"/>
                </a:cubicBezTo>
                <a:cubicBezTo>
                  <a:pt x="2" y="70"/>
                  <a:pt x="2" y="69"/>
                  <a:pt x="2" y="69"/>
                </a:cubicBezTo>
                <a:moveTo>
                  <a:pt x="2" y="69"/>
                </a:moveTo>
                <a:cubicBezTo>
                  <a:pt x="2" y="69"/>
                  <a:pt x="2" y="69"/>
                  <a:pt x="2" y="69"/>
                </a:cubicBezTo>
                <a:cubicBezTo>
                  <a:pt x="2" y="69"/>
                  <a:pt x="2" y="69"/>
                  <a:pt x="2" y="69"/>
                </a:cubicBezTo>
                <a:moveTo>
                  <a:pt x="2" y="69"/>
                </a:moveTo>
                <a:cubicBezTo>
                  <a:pt x="2" y="69"/>
                  <a:pt x="2" y="69"/>
                  <a:pt x="2" y="69"/>
                </a:cubicBezTo>
                <a:cubicBezTo>
                  <a:pt x="2" y="69"/>
                  <a:pt x="2" y="69"/>
                  <a:pt x="2" y="69"/>
                </a:cubicBezTo>
                <a:moveTo>
                  <a:pt x="2" y="68"/>
                </a:moveTo>
                <a:cubicBezTo>
                  <a:pt x="2" y="69"/>
                  <a:pt x="2" y="69"/>
                  <a:pt x="2" y="69"/>
                </a:cubicBezTo>
                <a:cubicBezTo>
                  <a:pt x="2" y="69"/>
                  <a:pt x="2" y="69"/>
                  <a:pt x="2" y="68"/>
                </a:cubicBezTo>
                <a:moveTo>
                  <a:pt x="2" y="68"/>
                </a:moveTo>
                <a:cubicBezTo>
                  <a:pt x="2" y="68"/>
                  <a:pt x="2" y="68"/>
                  <a:pt x="2" y="68"/>
                </a:cubicBezTo>
                <a:cubicBezTo>
                  <a:pt x="2" y="68"/>
                  <a:pt x="2" y="68"/>
                  <a:pt x="2" y="68"/>
                </a:cubicBezTo>
                <a:moveTo>
                  <a:pt x="2" y="68"/>
                </a:moveTo>
                <a:cubicBezTo>
                  <a:pt x="2" y="68"/>
                  <a:pt x="2" y="68"/>
                  <a:pt x="2" y="68"/>
                </a:cubicBezTo>
                <a:cubicBezTo>
                  <a:pt x="2" y="68"/>
                  <a:pt x="2" y="68"/>
                  <a:pt x="2" y="68"/>
                </a:cubicBezTo>
                <a:moveTo>
                  <a:pt x="2" y="68"/>
                </a:moveTo>
                <a:cubicBezTo>
                  <a:pt x="2" y="68"/>
                  <a:pt x="2" y="68"/>
                  <a:pt x="2" y="68"/>
                </a:cubicBezTo>
                <a:cubicBezTo>
                  <a:pt x="2" y="68"/>
                  <a:pt x="2" y="68"/>
                  <a:pt x="2" y="68"/>
                </a:cubicBezTo>
                <a:moveTo>
                  <a:pt x="1" y="67"/>
                </a:moveTo>
                <a:cubicBezTo>
                  <a:pt x="1" y="67"/>
                  <a:pt x="1" y="67"/>
                  <a:pt x="1" y="68"/>
                </a:cubicBezTo>
                <a:cubicBezTo>
                  <a:pt x="1" y="67"/>
                  <a:pt x="1" y="67"/>
                  <a:pt x="1" y="67"/>
                </a:cubicBezTo>
                <a:moveTo>
                  <a:pt x="1" y="67"/>
                </a:moveTo>
                <a:cubicBezTo>
                  <a:pt x="1" y="67"/>
                  <a:pt x="1" y="67"/>
                  <a:pt x="1" y="67"/>
                </a:cubicBezTo>
                <a:cubicBezTo>
                  <a:pt x="1" y="67"/>
                  <a:pt x="1" y="67"/>
                  <a:pt x="1" y="67"/>
                </a:cubicBezTo>
                <a:moveTo>
                  <a:pt x="1" y="67"/>
                </a:moveTo>
                <a:cubicBezTo>
                  <a:pt x="1" y="67"/>
                  <a:pt x="1" y="67"/>
                  <a:pt x="1" y="67"/>
                </a:cubicBezTo>
                <a:cubicBezTo>
                  <a:pt x="1" y="67"/>
                  <a:pt x="1" y="67"/>
                  <a:pt x="1" y="67"/>
                </a:cubicBezTo>
                <a:moveTo>
                  <a:pt x="1" y="67"/>
                </a:moveTo>
                <a:cubicBezTo>
                  <a:pt x="1" y="67"/>
                  <a:pt x="1" y="67"/>
                  <a:pt x="1" y="67"/>
                </a:cubicBezTo>
                <a:cubicBezTo>
                  <a:pt x="1" y="67"/>
                  <a:pt x="1" y="67"/>
                  <a:pt x="1" y="67"/>
                </a:cubicBezTo>
                <a:moveTo>
                  <a:pt x="1" y="66"/>
                </a:moveTo>
                <a:cubicBezTo>
                  <a:pt x="1" y="66"/>
                  <a:pt x="1" y="66"/>
                  <a:pt x="1" y="66"/>
                </a:cubicBezTo>
                <a:cubicBezTo>
                  <a:pt x="1" y="66"/>
                  <a:pt x="1" y="66"/>
                  <a:pt x="1" y="66"/>
                </a:cubicBezTo>
                <a:moveTo>
                  <a:pt x="1" y="66"/>
                </a:moveTo>
                <a:cubicBezTo>
                  <a:pt x="1" y="66"/>
                  <a:pt x="1" y="66"/>
                  <a:pt x="1" y="66"/>
                </a:cubicBezTo>
                <a:cubicBezTo>
                  <a:pt x="1" y="66"/>
                  <a:pt x="1" y="66"/>
                  <a:pt x="1" y="66"/>
                </a:cubicBezTo>
                <a:moveTo>
                  <a:pt x="1" y="66"/>
                </a:moveTo>
                <a:cubicBezTo>
                  <a:pt x="1" y="66"/>
                  <a:pt x="1" y="66"/>
                  <a:pt x="1" y="66"/>
                </a:cubicBezTo>
                <a:cubicBezTo>
                  <a:pt x="1" y="66"/>
                  <a:pt x="1" y="66"/>
                  <a:pt x="1" y="66"/>
                </a:cubicBezTo>
                <a:moveTo>
                  <a:pt x="1" y="65"/>
                </a:moveTo>
                <a:cubicBezTo>
                  <a:pt x="1" y="65"/>
                  <a:pt x="1" y="66"/>
                  <a:pt x="1" y="66"/>
                </a:cubicBezTo>
                <a:cubicBezTo>
                  <a:pt x="1" y="66"/>
                  <a:pt x="1" y="65"/>
                  <a:pt x="1" y="65"/>
                </a:cubicBezTo>
                <a:moveTo>
                  <a:pt x="1" y="65"/>
                </a:moveTo>
                <a:cubicBezTo>
                  <a:pt x="1" y="65"/>
                  <a:pt x="1" y="65"/>
                  <a:pt x="1" y="65"/>
                </a:cubicBezTo>
                <a:cubicBezTo>
                  <a:pt x="1" y="65"/>
                  <a:pt x="1" y="65"/>
                  <a:pt x="1" y="65"/>
                </a:cubicBezTo>
                <a:moveTo>
                  <a:pt x="1" y="65"/>
                </a:moveTo>
                <a:cubicBezTo>
                  <a:pt x="1" y="65"/>
                  <a:pt x="1" y="65"/>
                  <a:pt x="1" y="65"/>
                </a:cubicBezTo>
                <a:cubicBezTo>
                  <a:pt x="1" y="65"/>
                  <a:pt x="1" y="65"/>
                  <a:pt x="1" y="65"/>
                </a:cubicBezTo>
                <a:moveTo>
                  <a:pt x="1" y="64"/>
                </a:moveTo>
                <a:cubicBezTo>
                  <a:pt x="1" y="65"/>
                  <a:pt x="1" y="65"/>
                  <a:pt x="1" y="65"/>
                </a:cubicBezTo>
                <a:cubicBezTo>
                  <a:pt x="1" y="65"/>
                  <a:pt x="1" y="65"/>
                  <a:pt x="1" y="64"/>
                </a:cubicBezTo>
                <a:moveTo>
                  <a:pt x="1" y="64"/>
                </a:moveTo>
                <a:cubicBezTo>
                  <a:pt x="1" y="64"/>
                  <a:pt x="1" y="64"/>
                  <a:pt x="1" y="64"/>
                </a:cubicBezTo>
                <a:cubicBezTo>
                  <a:pt x="1" y="64"/>
                  <a:pt x="1" y="64"/>
                  <a:pt x="1" y="64"/>
                </a:cubicBezTo>
                <a:moveTo>
                  <a:pt x="1" y="64"/>
                </a:moveTo>
                <a:cubicBezTo>
                  <a:pt x="1" y="64"/>
                  <a:pt x="1" y="64"/>
                  <a:pt x="1" y="64"/>
                </a:cubicBezTo>
                <a:cubicBezTo>
                  <a:pt x="1" y="64"/>
                  <a:pt x="1" y="64"/>
                  <a:pt x="1" y="64"/>
                </a:cubicBezTo>
                <a:moveTo>
                  <a:pt x="1" y="64"/>
                </a:moveTo>
                <a:cubicBezTo>
                  <a:pt x="1" y="64"/>
                  <a:pt x="1" y="64"/>
                  <a:pt x="1" y="64"/>
                </a:cubicBezTo>
                <a:cubicBezTo>
                  <a:pt x="1" y="64"/>
                  <a:pt x="1" y="64"/>
                  <a:pt x="1" y="64"/>
                </a:cubicBezTo>
                <a:moveTo>
                  <a:pt x="1" y="63"/>
                </a:moveTo>
                <a:cubicBezTo>
                  <a:pt x="1" y="63"/>
                  <a:pt x="1" y="63"/>
                  <a:pt x="1" y="64"/>
                </a:cubicBezTo>
                <a:cubicBezTo>
                  <a:pt x="1" y="63"/>
                  <a:pt x="1" y="63"/>
                  <a:pt x="1" y="63"/>
                </a:cubicBezTo>
                <a:moveTo>
                  <a:pt x="1" y="63"/>
                </a:moveTo>
                <a:cubicBezTo>
                  <a:pt x="1" y="63"/>
                  <a:pt x="1" y="63"/>
                  <a:pt x="1" y="63"/>
                </a:cubicBezTo>
                <a:cubicBezTo>
                  <a:pt x="1" y="63"/>
                  <a:pt x="1" y="63"/>
                  <a:pt x="1" y="63"/>
                </a:cubicBezTo>
                <a:moveTo>
                  <a:pt x="1" y="63"/>
                </a:moveTo>
                <a:cubicBezTo>
                  <a:pt x="1" y="63"/>
                  <a:pt x="1" y="63"/>
                  <a:pt x="1" y="63"/>
                </a:cubicBezTo>
                <a:cubicBezTo>
                  <a:pt x="1" y="63"/>
                  <a:pt x="1" y="63"/>
                  <a:pt x="1" y="63"/>
                </a:cubicBezTo>
                <a:moveTo>
                  <a:pt x="1" y="63"/>
                </a:moveTo>
                <a:cubicBezTo>
                  <a:pt x="1" y="63"/>
                  <a:pt x="1" y="63"/>
                  <a:pt x="1" y="63"/>
                </a:cubicBezTo>
                <a:cubicBezTo>
                  <a:pt x="1" y="63"/>
                  <a:pt x="1" y="63"/>
                  <a:pt x="1" y="63"/>
                </a:cubicBezTo>
                <a:moveTo>
                  <a:pt x="1" y="62"/>
                </a:moveTo>
                <a:cubicBezTo>
                  <a:pt x="1" y="62"/>
                  <a:pt x="1" y="62"/>
                  <a:pt x="1" y="62"/>
                </a:cubicBezTo>
                <a:cubicBezTo>
                  <a:pt x="1" y="62"/>
                  <a:pt x="1" y="62"/>
                  <a:pt x="1" y="62"/>
                </a:cubicBezTo>
                <a:moveTo>
                  <a:pt x="1" y="62"/>
                </a:moveTo>
                <a:cubicBezTo>
                  <a:pt x="1" y="62"/>
                  <a:pt x="1" y="62"/>
                  <a:pt x="1" y="62"/>
                </a:cubicBezTo>
                <a:cubicBezTo>
                  <a:pt x="1" y="62"/>
                  <a:pt x="1" y="62"/>
                  <a:pt x="1" y="62"/>
                </a:cubicBezTo>
                <a:moveTo>
                  <a:pt x="1" y="62"/>
                </a:moveTo>
                <a:cubicBezTo>
                  <a:pt x="1" y="62"/>
                  <a:pt x="1" y="62"/>
                  <a:pt x="1" y="62"/>
                </a:cubicBezTo>
                <a:cubicBezTo>
                  <a:pt x="1" y="62"/>
                  <a:pt x="1" y="62"/>
                  <a:pt x="1" y="62"/>
                </a:cubicBezTo>
                <a:moveTo>
                  <a:pt x="1" y="61"/>
                </a:moveTo>
                <a:cubicBezTo>
                  <a:pt x="1" y="61"/>
                  <a:pt x="1" y="62"/>
                  <a:pt x="1" y="62"/>
                </a:cubicBezTo>
                <a:cubicBezTo>
                  <a:pt x="1" y="62"/>
                  <a:pt x="1" y="61"/>
                  <a:pt x="1" y="61"/>
                </a:cubicBezTo>
                <a:moveTo>
                  <a:pt x="1" y="61"/>
                </a:moveTo>
                <a:cubicBezTo>
                  <a:pt x="1" y="61"/>
                  <a:pt x="1" y="61"/>
                  <a:pt x="1" y="61"/>
                </a:cubicBezTo>
                <a:cubicBezTo>
                  <a:pt x="1" y="61"/>
                  <a:pt x="1" y="61"/>
                  <a:pt x="1" y="61"/>
                </a:cubicBezTo>
                <a:moveTo>
                  <a:pt x="1" y="61"/>
                </a:moveTo>
                <a:cubicBezTo>
                  <a:pt x="1" y="61"/>
                  <a:pt x="1" y="61"/>
                  <a:pt x="1" y="61"/>
                </a:cubicBezTo>
                <a:cubicBezTo>
                  <a:pt x="1" y="61"/>
                  <a:pt x="1" y="61"/>
                  <a:pt x="1" y="61"/>
                </a:cubicBezTo>
                <a:moveTo>
                  <a:pt x="1" y="60"/>
                </a:moveTo>
                <a:cubicBezTo>
                  <a:pt x="1" y="61"/>
                  <a:pt x="1" y="61"/>
                  <a:pt x="1" y="61"/>
                </a:cubicBezTo>
                <a:cubicBezTo>
                  <a:pt x="1" y="61"/>
                  <a:pt x="1" y="61"/>
                  <a:pt x="1" y="60"/>
                </a:cubicBezTo>
                <a:moveTo>
                  <a:pt x="1" y="60"/>
                </a:moveTo>
                <a:cubicBezTo>
                  <a:pt x="1" y="60"/>
                  <a:pt x="1" y="60"/>
                  <a:pt x="1" y="60"/>
                </a:cubicBezTo>
                <a:cubicBezTo>
                  <a:pt x="1" y="60"/>
                  <a:pt x="1" y="60"/>
                  <a:pt x="1" y="60"/>
                </a:cubicBezTo>
                <a:moveTo>
                  <a:pt x="1" y="60"/>
                </a:moveTo>
                <a:cubicBezTo>
                  <a:pt x="1" y="60"/>
                  <a:pt x="1" y="60"/>
                  <a:pt x="1" y="60"/>
                </a:cubicBezTo>
                <a:cubicBezTo>
                  <a:pt x="1" y="60"/>
                  <a:pt x="1" y="60"/>
                  <a:pt x="1" y="60"/>
                </a:cubicBezTo>
                <a:moveTo>
                  <a:pt x="1" y="60"/>
                </a:moveTo>
                <a:cubicBezTo>
                  <a:pt x="1" y="60"/>
                  <a:pt x="1" y="60"/>
                  <a:pt x="1" y="60"/>
                </a:cubicBezTo>
                <a:cubicBezTo>
                  <a:pt x="1" y="60"/>
                  <a:pt x="1" y="60"/>
                  <a:pt x="1" y="60"/>
                </a:cubicBezTo>
                <a:moveTo>
                  <a:pt x="18" y="1"/>
                </a:moveTo>
                <a:cubicBezTo>
                  <a:pt x="6" y="17"/>
                  <a:pt x="0" y="38"/>
                  <a:pt x="1" y="60"/>
                </a:cubicBezTo>
                <a:cubicBezTo>
                  <a:pt x="0" y="38"/>
                  <a:pt x="6" y="17"/>
                  <a:pt x="18" y="1"/>
                </a:cubicBezTo>
                <a:moveTo>
                  <a:pt x="18" y="0"/>
                </a:moveTo>
                <a:cubicBezTo>
                  <a:pt x="18" y="0"/>
                  <a:pt x="18" y="0"/>
                  <a:pt x="18" y="1"/>
                </a:cubicBezTo>
                <a:cubicBezTo>
                  <a:pt x="18" y="0"/>
                  <a:pt x="18" y="0"/>
                  <a:pt x="18" y="0"/>
                </a:cubicBezTo>
                <a:moveTo>
                  <a:pt x="19" y="0"/>
                </a:moveTo>
                <a:cubicBezTo>
                  <a:pt x="18" y="0"/>
                  <a:pt x="18" y="0"/>
                  <a:pt x="18" y="0"/>
                </a:cubicBezTo>
                <a:cubicBezTo>
                  <a:pt x="18" y="0"/>
                  <a:pt x="18"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moveTo>
                  <a:pt x="19" y="0"/>
                </a:moveTo>
                <a:cubicBezTo>
                  <a:pt x="19" y="0"/>
                  <a:pt x="19" y="0"/>
                  <a:pt x="19" y="0"/>
                </a:cubicBezTo>
                <a:cubicBezTo>
                  <a:pt x="19" y="0"/>
                  <a:pt x="19" y="0"/>
                  <a:pt x="19" y="0"/>
                </a:cubicBezTo>
              </a:path>
            </a:pathLst>
          </a:custGeom>
          <a:solidFill>
            <a:srgbClr val="E56A0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grpSp>
        <p:nvGrpSpPr>
          <p:cNvPr id="5" name="组 4"/>
          <p:cNvGrpSpPr/>
          <p:nvPr/>
        </p:nvGrpSpPr>
        <p:grpSpPr>
          <a:xfrm>
            <a:off x="3951475" y="3437374"/>
            <a:ext cx="585788" cy="700042"/>
            <a:chOff x="3951475" y="3437374"/>
            <a:chExt cx="585788" cy="700042"/>
          </a:xfrm>
        </p:grpSpPr>
        <p:sp>
          <p:nvSpPr>
            <p:cNvPr id="178" name="任意多边形 44"/>
            <p:cNvSpPr/>
            <p:nvPr/>
          </p:nvSpPr>
          <p:spPr bwMode="auto">
            <a:xfrm>
              <a:off x="3951475" y="3437374"/>
              <a:ext cx="585788" cy="587375"/>
            </a:xfrm>
            <a:custGeom>
              <a:avLst/>
              <a:gdLst>
                <a:gd name="T0" fmla="*/ 127 w 240"/>
                <a:gd name="T1" fmla="*/ 236 h 240"/>
                <a:gd name="T2" fmla="*/ 236 w 240"/>
                <a:gd name="T3" fmla="*/ 113 h 240"/>
                <a:gd name="T4" fmla="*/ 113 w 240"/>
                <a:gd name="T5" fmla="*/ 4 h 240"/>
                <a:gd name="T6" fmla="*/ 4 w 240"/>
                <a:gd name="T7" fmla="*/ 127 h 240"/>
                <a:gd name="T8" fmla="*/ 127 w 240"/>
                <a:gd name="T9" fmla="*/ 236 h 240"/>
              </a:gdLst>
              <a:ahLst/>
              <a:cxnLst>
                <a:cxn ang="0">
                  <a:pos x="T0" y="T1"/>
                </a:cxn>
                <a:cxn ang="0">
                  <a:pos x="T2" y="T3"/>
                </a:cxn>
                <a:cxn ang="0">
                  <a:pos x="T4" y="T5"/>
                </a:cxn>
                <a:cxn ang="0">
                  <a:pos x="T6" y="T7"/>
                </a:cxn>
                <a:cxn ang="0">
                  <a:pos x="T8" y="T9"/>
                </a:cxn>
              </a:cxnLst>
              <a:rect l="0" t="0" r="r" b="b"/>
              <a:pathLst>
                <a:path w="240" h="240">
                  <a:moveTo>
                    <a:pt x="127" y="236"/>
                  </a:moveTo>
                  <a:cubicBezTo>
                    <a:pt x="191" y="232"/>
                    <a:pt x="240" y="177"/>
                    <a:pt x="236" y="113"/>
                  </a:cubicBezTo>
                  <a:cubicBezTo>
                    <a:pt x="232" y="49"/>
                    <a:pt x="177" y="0"/>
                    <a:pt x="113" y="4"/>
                  </a:cubicBezTo>
                  <a:cubicBezTo>
                    <a:pt x="49" y="8"/>
                    <a:pt x="0" y="63"/>
                    <a:pt x="4" y="127"/>
                  </a:cubicBezTo>
                  <a:cubicBezTo>
                    <a:pt x="8" y="191"/>
                    <a:pt x="63" y="240"/>
                    <a:pt x="127" y="236"/>
                  </a:cubicBezTo>
                </a:path>
              </a:pathLst>
            </a:custGeom>
            <a:solidFill>
              <a:srgbClr val="F2A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79" name="任意多边形 45"/>
            <p:cNvSpPr/>
            <p:nvPr/>
          </p:nvSpPr>
          <p:spPr bwMode="auto">
            <a:xfrm>
              <a:off x="4010212" y="3492937"/>
              <a:ext cx="471488" cy="473075"/>
            </a:xfrm>
            <a:custGeom>
              <a:avLst/>
              <a:gdLst>
                <a:gd name="T0" fmla="*/ 102 w 193"/>
                <a:gd name="T1" fmla="*/ 190 h 193"/>
                <a:gd name="T2" fmla="*/ 189 w 193"/>
                <a:gd name="T3" fmla="*/ 91 h 193"/>
                <a:gd name="T4" fmla="*/ 90 w 193"/>
                <a:gd name="T5" fmla="*/ 4 h 193"/>
                <a:gd name="T6" fmla="*/ 3 w 193"/>
                <a:gd name="T7" fmla="*/ 103 h 193"/>
                <a:gd name="T8" fmla="*/ 102 w 193"/>
                <a:gd name="T9" fmla="*/ 190 h 193"/>
              </a:gdLst>
              <a:ahLst/>
              <a:cxnLst>
                <a:cxn ang="0">
                  <a:pos x="T0" y="T1"/>
                </a:cxn>
                <a:cxn ang="0">
                  <a:pos x="T2" y="T3"/>
                </a:cxn>
                <a:cxn ang="0">
                  <a:pos x="T4" y="T5"/>
                </a:cxn>
                <a:cxn ang="0">
                  <a:pos x="T6" y="T7"/>
                </a:cxn>
                <a:cxn ang="0">
                  <a:pos x="T8" y="T9"/>
                </a:cxn>
              </a:cxnLst>
              <a:rect l="0" t="0" r="r" b="b"/>
              <a:pathLst>
                <a:path w="193" h="193">
                  <a:moveTo>
                    <a:pt x="102" y="190"/>
                  </a:moveTo>
                  <a:cubicBezTo>
                    <a:pt x="153" y="187"/>
                    <a:pt x="193" y="143"/>
                    <a:pt x="189" y="91"/>
                  </a:cubicBezTo>
                  <a:cubicBezTo>
                    <a:pt x="186" y="40"/>
                    <a:pt x="142" y="0"/>
                    <a:pt x="90" y="4"/>
                  </a:cubicBezTo>
                  <a:cubicBezTo>
                    <a:pt x="39" y="7"/>
                    <a:pt x="0" y="51"/>
                    <a:pt x="3" y="103"/>
                  </a:cubicBezTo>
                  <a:cubicBezTo>
                    <a:pt x="6" y="154"/>
                    <a:pt x="50" y="193"/>
                    <a:pt x="102" y="190"/>
                  </a:cubicBezTo>
                </a:path>
              </a:pathLst>
            </a:custGeom>
            <a:solidFill>
              <a:srgbClr val="FFD5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81" name="任意多边形 47"/>
            <p:cNvSpPr/>
            <p:nvPr/>
          </p:nvSpPr>
          <p:spPr bwMode="auto">
            <a:xfrm>
              <a:off x="4014975" y="3537387"/>
              <a:ext cx="207963" cy="420688"/>
            </a:xfrm>
            <a:custGeom>
              <a:avLst/>
              <a:gdLst>
                <a:gd name="T0" fmla="*/ 19 w 85"/>
                <a:gd name="T1" fmla="*/ 24 h 172"/>
                <a:gd name="T2" fmla="*/ 19 w 85"/>
                <a:gd name="T3" fmla="*/ 24 h 172"/>
                <a:gd name="T4" fmla="*/ 18 w 85"/>
                <a:gd name="T5" fmla="*/ 24 h 172"/>
                <a:gd name="T6" fmla="*/ 18 w 85"/>
                <a:gd name="T7" fmla="*/ 25 h 172"/>
                <a:gd name="T8" fmla="*/ 1 w 85"/>
                <a:gd name="T9" fmla="*/ 84 h 172"/>
                <a:gd name="T10" fmla="*/ 1 w 85"/>
                <a:gd name="T11" fmla="*/ 84 h 172"/>
                <a:gd name="T12" fmla="*/ 1 w 85"/>
                <a:gd name="T13" fmla="*/ 85 h 172"/>
                <a:gd name="T14" fmla="*/ 1 w 85"/>
                <a:gd name="T15" fmla="*/ 85 h 172"/>
                <a:gd name="T16" fmla="*/ 1 w 85"/>
                <a:gd name="T17" fmla="*/ 85 h 172"/>
                <a:gd name="T18" fmla="*/ 1 w 85"/>
                <a:gd name="T19" fmla="*/ 86 h 172"/>
                <a:gd name="T20" fmla="*/ 1 w 85"/>
                <a:gd name="T21" fmla="*/ 86 h 172"/>
                <a:gd name="T22" fmla="*/ 1 w 85"/>
                <a:gd name="T23" fmla="*/ 87 h 172"/>
                <a:gd name="T24" fmla="*/ 1 w 85"/>
                <a:gd name="T25" fmla="*/ 87 h 172"/>
                <a:gd name="T26" fmla="*/ 1 w 85"/>
                <a:gd name="T27" fmla="*/ 88 h 172"/>
                <a:gd name="T28" fmla="*/ 1 w 85"/>
                <a:gd name="T29" fmla="*/ 88 h 172"/>
                <a:gd name="T30" fmla="*/ 1 w 85"/>
                <a:gd name="T31" fmla="*/ 88 h 172"/>
                <a:gd name="T32" fmla="*/ 1 w 85"/>
                <a:gd name="T33" fmla="*/ 89 h 172"/>
                <a:gd name="T34" fmla="*/ 1 w 85"/>
                <a:gd name="T35" fmla="*/ 89 h 172"/>
                <a:gd name="T36" fmla="*/ 1 w 85"/>
                <a:gd name="T37" fmla="*/ 90 h 172"/>
                <a:gd name="T38" fmla="*/ 1 w 85"/>
                <a:gd name="T39" fmla="*/ 90 h 172"/>
                <a:gd name="T40" fmla="*/ 1 w 85"/>
                <a:gd name="T41" fmla="*/ 91 h 172"/>
                <a:gd name="T42" fmla="*/ 1 w 85"/>
                <a:gd name="T43" fmla="*/ 91 h 172"/>
                <a:gd name="T44" fmla="*/ 1 w 85"/>
                <a:gd name="T45" fmla="*/ 91 h 172"/>
                <a:gd name="T46" fmla="*/ 2 w 85"/>
                <a:gd name="T47" fmla="*/ 92 h 172"/>
                <a:gd name="T48" fmla="*/ 2 w 85"/>
                <a:gd name="T49" fmla="*/ 92 h 172"/>
                <a:gd name="T50" fmla="*/ 2 w 85"/>
                <a:gd name="T51" fmla="*/ 93 h 172"/>
                <a:gd name="T52" fmla="*/ 2 w 85"/>
                <a:gd name="T53" fmla="*/ 93 h 172"/>
                <a:gd name="T54" fmla="*/ 2 w 85"/>
                <a:gd name="T55" fmla="*/ 94 h 172"/>
                <a:gd name="T56" fmla="*/ 2 w 85"/>
                <a:gd name="T57" fmla="*/ 94 h 172"/>
                <a:gd name="T58" fmla="*/ 2 w 85"/>
                <a:gd name="T59" fmla="*/ 94 h 172"/>
                <a:gd name="T60" fmla="*/ 2 w 85"/>
                <a:gd name="T61" fmla="*/ 95 h 172"/>
                <a:gd name="T62" fmla="*/ 2 w 85"/>
                <a:gd name="T63" fmla="*/ 95 h 172"/>
                <a:gd name="T64" fmla="*/ 2 w 85"/>
                <a:gd name="T65" fmla="*/ 96 h 172"/>
                <a:gd name="T66" fmla="*/ 2 w 85"/>
                <a:gd name="T67" fmla="*/ 96 h 172"/>
                <a:gd name="T68" fmla="*/ 2 w 85"/>
                <a:gd name="T69" fmla="*/ 96 h 172"/>
                <a:gd name="T70" fmla="*/ 2 w 85"/>
                <a:gd name="T71" fmla="*/ 97 h 172"/>
                <a:gd name="T72" fmla="*/ 3 w 85"/>
                <a:gd name="T73" fmla="*/ 98 h 172"/>
                <a:gd name="T74" fmla="*/ 3 w 85"/>
                <a:gd name="T75" fmla="*/ 98 h 172"/>
                <a:gd name="T76" fmla="*/ 3 w 85"/>
                <a:gd name="T77" fmla="*/ 98 h 172"/>
                <a:gd name="T78" fmla="*/ 3 w 85"/>
                <a:gd name="T79" fmla="*/ 99 h 172"/>
                <a:gd name="T80" fmla="*/ 3 w 85"/>
                <a:gd name="T81" fmla="*/ 99 h 172"/>
                <a:gd name="T82" fmla="*/ 3 w 85"/>
                <a:gd name="T83" fmla="*/ 100 h 172"/>
                <a:gd name="T84" fmla="*/ 3 w 85"/>
                <a:gd name="T85" fmla="*/ 100 h 172"/>
                <a:gd name="T86" fmla="*/ 3 w 85"/>
                <a:gd name="T87" fmla="*/ 100 h 172"/>
                <a:gd name="T88" fmla="*/ 85 w 85"/>
                <a:gd name="T89" fmla="*/ 172 h 172"/>
                <a:gd name="T90" fmla="*/ 16 w 85"/>
                <a:gd name="T91" fmla="*/ 80 h 172"/>
                <a:gd name="T92" fmla="*/ 42 w 85"/>
                <a:gd name="T93" fmla="*/ 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 h="172">
                  <a:moveTo>
                    <a:pt x="45" y="0"/>
                  </a:moveTo>
                  <a:cubicBezTo>
                    <a:pt x="35" y="6"/>
                    <a:pt x="26" y="1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8" y="24"/>
                    <a:pt x="18" y="24"/>
                    <a:pt x="18" y="24"/>
                  </a:cubicBezTo>
                  <a:cubicBezTo>
                    <a:pt x="18" y="24"/>
                    <a:pt x="18" y="24"/>
                    <a:pt x="18" y="24"/>
                  </a:cubicBezTo>
                  <a:cubicBezTo>
                    <a:pt x="18" y="24"/>
                    <a:pt x="18" y="24"/>
                    <a:pt x="18" y="25"/>
                  </a:cubicBezTo>
                  <a:cubicBezTo>
                    <a:pt x="18" y="25"/>
                    <a:pt x="18" y="25"/>
                    <a:pt x="18" y="25"/>
                  </a:cubicBezTo>
                  <a:cubicBezTo>
                    <a:pt x="6" y="41"/>
                    <a:pt x="0" y="62"/>
                    <a:pt x="1" y="84"/>
                  </a:cubicBezTo>
                  <a:cubicBezTo>
                    <a:pt x="1" y="84"/>
                    <a:pt x="1" y="84"/>
                    <a:pt x="1" y="84"/>
                  </a:cubicBezTo>
                  <a:cubicBezTo>
                    <a:pt x="1" y="84"/>
                    <a:pt x="1" y="84"/>
                    <a:pt x="1" y="84"/>
                  </a:cubicBezTo>
                  <a:cubicBezTo>
                    <a:pt x="1" y="84"/>
                    <a:pt x="1" y="84"/>
                    <a:pt x="1" y="84"/>
                  </a:cubicBezTo>
                  <a:cubicBezTo>
                    <a:pt x="1" y="84"/>
                    <a:pt x="1" y="84"/>
                    <a:pt x="1" y="84"/>
                  </a:cubicBezTo>
                  <a:cubicBezTo>
                    <a:pt x="1" y="84"/>
                    <a:pt x="1" y="84"/>
                    <a:pt x="1" y="84"/>
                  </a:cubicBezTo>
                  <a:cubicBezTo>
                    <a:pt x="1" y="84"/>
                    <a:pt x="1" y="84"/>
                    <a:pt x="1" y="84"/>
                  </a:cubicBezTo>
                  <a:cubicBezTo>
                    <a:pt x="1" y="84"/>
                    <a:pt x="1" y="84"/>
                    <a:pt x="1" y="84"/>
                  </a:cubicBezTo>
                  <a:cubicBezTo>
                    <a:pt x="1" y="85"/>
                    <a:pt x="1" y="85"/>
                    <a:pt x="1" y="85"/>
                  </a:cubicBezTo>
                  <a:cubicBezTo>
                    <a:pt x="1" y="85"/>
                    <a:pt x="1" y="85"/>
                    <a:pt x="1" y="85"/>
                  </a:cubicBezTo>
                  <a:cubicBezTo>
                    <a:pt x="1" y="85"/>
                    <a:pt x="1" y="85"/>
                    <a:pt x="1" y="85"/>
                  </a:cubicBezTo>
                  <a:cubicBezTo>
                    <a:pt x="1" y="85"/>
                    <a:pt x="1" y="85"/>
                    <a:pt x="1" y="85"/>
                  </a:cubicBezTo>
                  <a:cubicBezTo>
                    <a:pt x="1" y="85"/>
                    <a:pt x="1" y="85"/>
                    <a:pt x="1" y="85"/>
                  </a:cubicBezTo>
                  <a:cubicBezTo>
                    <a:pt x="1" y="85"/>
                    <a:pt x="1" y="85"/>
                    <a:pt x="1" y="85"/>
                  </a:cubicBezTo>
                  <a:cubicBezTo>
                    <a:pt x="1" y="85"/>
                    <a:pt x="1" y="85"/>
                    <a:pt x="1" y="85"/>
                  </a:cubicBezTo>
                  <a:cubicBezTo>
                    <a:pt x="1" y="85"/>
                    <a:pt x="1" y="86"/>
                    <a:pt x="1" y="86"/>
                  </a:cubicBezTo>
                  <a:cubicBezTo>
                    <a:pt x="1" y="86"/>
                    <a:pt x="1" y="86"/>
                    <a:pt x="1" y="86"/>
                  </a:cubicBezTo>
                  <a:cubicBezTo>
                    <a:pt x="1" y="86"/>
                    <a:pt x="1" y="86"/>
                    <a:pt x="1" y="86"/>
                  </a:cubicBezTo>
                  <a:cubicBezTo>
                    <a:pt x="1" y="86"/>
                    <a:pt x="1" y="86"/>
                    <a:pt x="1" y="86"/>
                  </a:cubicBezTo>
                  <a:cubicBezTo>
                    <a:pt x="1" y="86"/>
                    <a:pt x="1" y="86"/>
                    <a:pt x="1" y="86"/>
                  </a:cubicBezTo>
                  <a:cubicBezTo>
                    <a:pt x="1" y="86"/>
                    <a:pt x="1" y="86"/>
                    <a:pt x="1" y="86"/>
                  </a:cubicBezTo>
                  <a:cubicBezTo>
                    <a:pt x="1" y="86"/>
                    <a:pt x="1" y="86"/>
                    <a:pt x="1" y="86"/>
                  </a:cubicBezTo>
                  <a:cubicBezTo>
                    <a:pt x="1" y="86"/>
                    <a:pt x="1" y="86"/>
                    <a:pt x="1" y="87"/>
                  </a:cubicBezTo>
                  <a:cubicBezTo>
                    <a:pt x="1" y="87"/>
                    <a:pt x="1" y="87"/>
                    <a:pt x="1" y="87"/>
                  </a:cubicBezTo>
                  <a:cubicBezTo>
                    <a:pt x="1" y="87"/>
                    <a:pt x="1" y="87"/>
                    <a:pt x="1" y="87"/>
                  </a:cubicBezTo>
                  <a:cubicBezTo>
                    <a:pt x="1" y="87"/>
                    <a:pt x="1" y="87"/>
                    <a:pt x="1" y="87"/>
                  </a:cubicBezTo>
                  <a:cubicBezTo>
                    <a:pt x="1" y="87"/>
                    <a:pt x="1" y="87"/>
                    <a:pt x="1" y="87"/>
                  </a:cubicBezTo>
                  <a:cubicBezTo>
                    <a:pt x="1" y="87"/>
                    <a:pt x="1" y="87"/>
                    <a:pt x="1" y="87"/>
                  </a:cubicBezTo>
                  <a:cubicBezTo>
                    <a:pt x="1" y="87"/>
                    <a:pt x="1" y="87"/>
                    <a:pt x="1" y="87"/>
                  </a:cubicBezTo>
                  <a:cubicBezTo>
                    <a:pt x="1" y="87"/>
                    <a:pt x="1" y="87"/>
                    <a:pt x="1" y="88"/>
                  </a:cubicBezTo>
                  <a:cubicBezTo>
                    <a:pt x="1" y="88"/>
                    <a:pt x="1" y="88"/>
                    <a:pt x="1" y="88"/>
                  </a:cubicBezTo>
                  <a:cubicBezTo>
                    <a:pt x="1" y="88"/>
                    <a:pt x="1" y="88"/>
                    <a:pt x="1" y="88"/>
                  </a:cubicBezTo>
                  <a:cubicBezTo>
                    <a:pt x="1" y="88"/>
                    <a:pt x="1" y="88"/>
                    <a:pt x="1" y="88"/>
                  </a:cubicBezTo>
                  <a:cubicBezTo>
                    <a:pt x="1" y="88"/>
                    <a:pt x="1" y="88"/>
                    <a:pt x="1" y="88"/>
                  </a:cubicBezTo>
                  <a:cubicBezTo>
                    <a:pt x="1" y="88"/>
                    <a:pt x="1" y="88"/>
                    <a:pt x="1" y="88"/>
                  </a:cubicBezTo>
                  <a:cubicBezTo>
                    <a:pt x="1" y="88"/>
                    <a:pt x="1" y="88"/>
                    <a:pt x="1" y="88"/>
                  </a:cubicBezTo>
                  <a:cubicBezTo>
                    <a:pt x="1" y="88"/>
                    <a:pt x="1" y="88"/>
                    <a:pt x="1" y="88"/>
                  </a:cubicBezTo>
                  <a:cubicBezTo>
                    <a:pt x="1" y="89"/>
                    <a:pt x="1" y="89"/>
                    <a:pt x="1" y="89"/>
                  </a:cubicBezTo>
                  <a:cubicBezTo>
                    <a:pt x="1" y="89"/>
                    <a:pt x="1" y="89"/>
                    <a:pt x="1" y="89"/>
                  </a:cubicBezTo>
                  <a:cubicBezTo>
                    <a:pt x="1" y="89"/>
                    <a:pt x="1" y="89"/>
                    <a:pt x="1" y="89"/>
                  </a:cubicBezTo>
                  <a:cubicBezTo>
                    <a:pt x="1" y="89"/>
                    <a:pt x="1" y="89"/>
                    <a:pt x="1" y="89"/>
                  </a:cubicBezTo>
                  <a:cubicBezTo>
                    <a:pt x="1" y="89"/>
                    <a:pt x="1" y="89"/>
                    <a:pt x="1" y="89"/>
                  </a:cubicBezTo>
                  <a:cubicBezTo>
                    <a:pt x="1" y="89"/>
                    <a:pt x="1" y="89"/>
                    <a:pt x="1" y="89"/>
                  </a:cubicBezTo>
                  <a:cubicBezTo>
                    <a:pt x="1" y="89"/>
                    <a:pt x="1" y="90"/>
                    <a:pt x="1" y="90"/>
                  </a:cubicBezTo>
                  <a:cubicBezTo>
                    <a:pt x="1" y="90"/>
                    <a:pt x="1" y="90"/>
                    <a:pt x="1" y="90"/>
                  </a:cubicBezTo>
                  <a:cubicBezTo>
                    <a:pt x="1" y="90"/>
                    <a:pt x="1" y="90"/>
                    <a:pt x="1" y="90"/>
                  </a:cubicBezTo>
                  <a:cubicBezTo>
                    <a:pt x="1" y="90"/>
                    <a:pt x="1" y="90"/>
                    <a:pt x="1" y="90"/>
                  </a:cubicBezTo>
                  <a:cubicBezTo>
                    <a:pt x="1" y="90"/>
                    <a:pt x="1" y="90"/>
                    <a:pt x="1" y="90"/>
                  </a:cubicBezTo>
                  <a:cubicBezTo>
                    <a:pt x="1" y="90"/>
                    <a:pt x="1" y="90"/>
                    <a:pt x="1" y="90"/>
                  </a:cubicBezTo>
                  <a:cubicBezTo>
                    <a:pt x="1" y="90"/>
                    <a:pt x="1" y="90"/>
                    <a:pt x="1" y="90"/>
                  </a:cubicBezTo>
                  <a:cubicBezTo>
                    <a:pt x="1" y="90"/>
                    <a:pt x="1" y="91"/>
                    <a:pt x="1" y="91"/>
                  </a:cubicBezTo>
                  <a:cubicBezTo>
                    <a:pt x="1" y="91"/>
                    <a:pt x="1" y="91"/>
                    <a:pt x="1" y="91"/>
                  </a:cubicBezTo>
                  <a:cubicBezTo>
                    <a:pt x="1" y="91"/>
                    <a:pt x="1" y="91"/>
                    <a:pt x="1" y="91"/>
                  </a:cubicBezTo>
                  <a:cubicBezTo>
                    <a:pt x="1" y="91"/>
                    <a:pt x="1" y="91"/>
                    <a:pt x="1" y="91"/>
                  </a:cubicBezTo>
                  <a:cubicBezTo>
                    <a:pt x="1" y="91"/>
                    <a:pt x="1" y="91"/>
                    <a:pt x="1" y="91"/>
                  </a:cubicBezTo>
                  <a:cubicBezTo>
                    <a:pt x="1" y="91"/>
                    <a:pt x="1" y="91"/>
                    <a:pt x="1" y="91"/>
                  </a:cubicBezTo>
                  <a:cubicBezTo>
                    <a:pt x="1" y="91"/>
                    <a:pt x="1" y="91"/>
                    <a:pt x="1" y="91"/>
                  </a:cubicBezTo>
                  <a:cubicBezTo>
                    <a:pt x="1" y="91"/>
                    <a:pt x="1" y="91"/>
                    <a:pt x="1" y="92"/>
                  </a:cubicBezTo>
                  <a:cubicBezTo>
                    <a:pt x="1" y="92"/>
                    <a:pt x="2" y="92"/>
                    <a:pt x="2" y="92"/>
                  </a:cubicBezTo>
                  <a:cubicBezTo>
                    <a:pt x="2" y="92"/>
                    <a:pt x="2" y="92"/>
                    <a:pt x="2" y="92"/>
                  </a:cubicBezTo>
                  <a:cubicBezTo>
                    <a:pt x="2" y="92"/>
                    <a:pt x="2" y="92"/>
                    <a:pt x="2" y="92"/>
                  </a:cubicBezTo>
                  <a:cubicBezTo>
                    <a:pt x="2" y="92"/>
                    <a:pt x="2" y="92"/>
                    <a:pt x="2" y="92"/>
                  </a:cubicBezTo>
                  <a:cubicBezTo>
                    <a:pt x="2" y="92"/>
                    <a:pt x="2" y="92"/>
                    <a:pt x="2" y="92"/>
                  </a:cubicBezTo>
                  <a:cubicBezTo>
                    <a:pt x="2" y="92"/>
                    <a:pt x="2" y="92"/>
                    <a:pt x="2" y="92"/>
                  </a:cubicBezTo>
                  <a:cubicBezTo>
                    <a:pt x="2" y="92"/>
                    <a:pt x="2" y="92"/>
                    <a:pt x="2" y="92"/>
                  </a:cubicBezTo>
                  <a:cubicBezTo>
                    <a:pt x="2" y="93"/>
                    <a:pt x="2" y="93"/>
                    <a:pt x="2" y="93"/>
                  </a:cubicBezTo>
                  <a:cubicBezTo>
                    <a:pt x="2" y="93"/>
                    <a:pt x="2" y="93"/>
                    <a:pt x="2" y="93"/>
                  </a:cubicBezTo>
                  <a:cubicBezTo>
                    <a:pt x="2" y="93"/>
                    <a:pt x="2" y="93"/>
                    <a:pt x="2" y="93"/>
                  </a:cubicBezTo>
                  <a:cubicBezTo>
                    <a:pt x="2" y="93"/>
                    <a:pt x="2" y="93"/>
                    <a:pt x="2" y="93"/>
                  </a:cubicBezTo>
                  <a:cubicBezTo>
                    <a:pt x="2" y="93"/>
                    <a:pt x="2" y="93"/>
                    <a:pt x="2" y="93"/>
                  </a:cubicBezTo>
                  <a:cubicBezTo>
                    <a:pt x="2" y="93"/>
                    <a:pt x="2" y="93"/>
                    <a:pt x="2" y="93"/>
                  </a:cubicBezTo>
                  <a:cubicBezTo>
                    <a:pt x="2" y="93"/>
                    <a:pt x="2" y="94"/>
                    <a:pt x="2" y="94"/>
                  </a:cubicBezTo>
                  <a:cubicBezTo>
                    <a:pt x="2" y="94"/>
                    <a:pt x="2" y="94"/>
                    <a:pt x="2" y="94"/>
                  </a:cubicBezTo>
                  <a:cubicBezTo>
                    <a:pt x="2" y="94"/>
                    <a:pt x="2" y="94"/>
                    <a:pt x="2" y="94"/>
                  </a:cubicBezTo>
                  <a:cubicBezTo>
                    <a:pt x="2" y="94"/>
                    <a:pt x="2" y="94"/>
                    <a:pt x="2" y="94"/>
                  </a:cubicBezTo>
                  <a:cubicBezTo>
                    <a:pt x="2" y="94"/>
                    <a:pt x="2" y="94"/>
                    <a:pt x="2" y="94"/>
                  </a:cubicBezTo>
                  <a:cubicBezTo>
                    <a:pt x="2" y="94"/>
                    <a:pt x="2" y="94"/>
                    <a:pt x="2" y="94"/>
                  </a:cubicBezTo>
                  <a:cubicBezTo>
                    <a:pt x="2" y="94"/>
                    <a:pt x="2" y="94"/>
                    <a:pt x="2" y="94"/>
                  </a:cubicBezTo>
                  <a:cubicBezTo>
                    <a:pt x="2" y="94"/>
                    <a:pt x="2" y="94"/>
                    <a:pt x="2" y="95"/>
                  </a:cubicBezTo>
                  <a:cubicBezTo>
                    <a:pt x="2" y="95"/>
                    <a:pt x="2" y="95"/>
                    <a:pt x="2" y="95"/>
                  </a:cubicBezTo>
                  <a:cubicBezTo>
                    <a:pt x="2" y="95"/>
                    <a:pt x="2" y="95"/>
                    <a:pt x="2" y="95"/>
                  </a:cubicBezTo>
                  <a:cubicBezTo>
                    <a:pt x="2" y="95"/>
                    <a:pt x="2" y="95"/>
                    <a:pt x="2" y="95"/>
                  </a:cubicBezTo>
                  <a:cubicBezTo>
                    <a:pt x="2" y="95"/>
                    <a:pt x="2" y="95"/>
                    <a:pt x="2" y="95"/>
                  </a:cubicBezTo>
                  <a:cubicBezTo>
                    <a:pt x="2" y="95"/>
                    <a:pt x="2" y="95"/>
                    <a:pt x="2" y="95"/>
                  </a:cubicBezTo>
                  <a:cubicBezTo>
                    <a:pt x="2" y="95"/>
                    <a:pt x="2" y="95"/>
                    <a:pt x="2" y="95"/>
                  </a:cubicBezTo>
                  <a:cubicBezTo>
                    <a:pt x="2" y="95"/>
                    <a:pt x="2" y="95"/>
                    <a:pt x="2" y="95"/>
                  </a:cubicBezTo>
                  <a:cubicBezTo>
                    <a:pt x="2" y="96"/>
                    <a:pt x="2" y="96"/>
                    <a:pt x="2" y="96"/>
                  </a:cubicBezTo>
                  <a:cubicBezTo>
                    <a:pt x="2" y="96"/>
                    <a:pt x="2" y="96"/>
                    <a:pt x="2" y="96"/>
                  </a:cubicBezTo>
                  <a:cubicBezTo>
                    <a:pt x="2" y="96"/>
                    <a:pt x="2" y="96"/>
                    <a:pt x="2" y="96"/>
                  </a:cubicBezTo>
                  <a:cubicBezTo>
                    <a:pt x="2" y="96"/>
                    <a:pt x="2" y="96"/>
                    <a:pt x="2" y="96"/>
                  </a:cubicBezTo>
                  <a:cubicBezTo>
                    <a:pt x="2" y="96"/>
                    <a:pt x="2" y="96"/>
                    <a:pt x="2" y="96"/>
                  </a:cubicBezTo>
                  <a:cubicBezTo>
                    <a:pt x="2" y="96"/>
                    <a:pt x="2" y="96"/>
                    <a:pt x="2" y="96"/>
                  </a:cubicBezTo>
                  <a:cubicBezTo>
                    <a:pt x="2" y="96"/>
                    <a:pt x="2" y="96"/>
                    <a:pt x="2" y="96"/>
                  </a:cubicBezTo>
                  <a:cubicBezTo>
                    <a:pt x="2" y="96"/>
                    <a:pt x="2" y="96"/>
                    <a:pt x="2" y="97"/>
                  </a:cubicBezTo>
                  <a:cubicBezTo>
                    <a:pt x="2" y="97"/>
                    <a:pt x="2" y="97"/>
                    <a:pt x="2" y="97"/>
                  </a:cubicBezTo>
                  <a:cubicBezTo>
                    <a:pt x="2" y="97"/>
                    <a:pt x="2" y="97"/>
                    <a:pt x="2" y="97"/>
                  </a:cubicBezTo>
                  <a:cubicBezTo>
                    <a:pt x="2" y="97"/>
                    <a:pt x="2" y="97"/>
                    <a:pt x="2" y="97"/>
                  </a:cubicBezTo>
                  <a:cubicBezTo>
                    <a:pt x="2" y="97"/>
                    <a:pt x="2" y="97"/>
                    <a:pt x="2" y="97"/>
                  </a:cubicBezTo>
                  <a:cubicBezTo>
                    <a:pt x="2" y="97"/>
                    <a:pt x="2" y="97"/>
                    <a:pt x="3" y="98"/>
                  </a:cubicBezTo>
                  <a:cubicBezTo>
                    <a:pt x="3" y="98"/>
                    <a:pt x="3" y="98"/>
                    <a:pt x="3" y="98"/>
                  </a:cubicBezTo>
                  <a:cubicBezTo>
                    <a:pt x="3" y="98"/>
                    <a:pt x="3" y="98"/>
                    <a:pt x="3" y="98"/>
                  </a:cubicBezTo>
                  <a:cubicBezTo>
                    <a:pt x="3" y="98"/>
                    <a:pt x="3" y="98"/>
                    <a:pt x="3" y="98"/>
                  </a:cubicBezTo>
                  <a:cubicBezTo>
                    <a:pt x="3" y="98"/>
                    <a:pt x="3" y="98"/>
                    <a:pt x="3" y="98"/>
                  </a:cubicBezTo>
                  <a:cubicBezTo>
                    <a:pt x="3" y="98"/>
                    <a:pt x="3" y="98"/>
                    <a:pt x="3" y="98"/>
                  </a:cubicBezTo>
                  <a:cubicBezTo>
                    <a:pt x="3" y="98"/>
                    <a:pt x="3" y="98"/>
                    <a:pt x="3" y="98"/>
                  </a:cubicBezTo>
                  <a:cubicBezTo>
                    <a:pt x="3" y="98"/>
                    <a:pt x="3" y="99"/>
                    <a:pt x="3" y="99"/>
                  </a:cubicBezTo>
                  <a:cubicBezTo>
                    <a:pt x="3" y="99"/>
                    <a:pt x="3" y="99"/>
                    <a:pt x="3" y="99"/>
                  </a:cubicBezTo>
                  <a:cubicBezTo>
                    <a:pt x="3" y="99"/>
                    <a:pt x="3" y="99"/>
                    <a:pt x="3" y="99"/>
                  </a:cubicBezTo>
                  <a:cubicBezTo>
                    <a:pt x="3" y="99"/>
                    <a:pt x="3" y="99"/>
                    <a:pt x="3" y="99"/>
                  </a:cubicBezTo>
                  <a:cubicBezTo>
                    <a:pt x="3" y="99"/>
                    <a:pt x="3" y="99"/>
                    <a:pt x="3" y="99"/>
                  </a:cubicBezTo>
                  <a:cubicBezTo>
                    <a:pt x="3" y="99"/>
                    <a:pt x="3" y="99"/>
                    <a:pt x="3" y="99"/>
                  </a:cubicBezTo>
                  <a:cubicBezTo>
                    <a:pt x="3" y="99"/>
                    <a:pt x="3" y="99"/>
                    <a:pt x="3" y="99"/>
                  </a:cubicBezTo>
                  <a:cubicBezTo>
                    <a:pt x="3" y="99"/>
                    <a:pt x="3" y="99"/>
                    <a:pt x="3" y="100"/>
                  </a:cubicBezTo>
                  <a:cubicBezTo>
                    <a:pt x="3" y="100"/>
                    <a:pt x="3" y="100"/>
                    <a:pt x="3" y="100"/>
                  </a:cubicBezTo>
                  <a:cubicBezTo>
                    <a:pt x="3" y="100"/>
                    <a:pt x="3" y="100"/>
                    <a:pt x="3" y="100"/>
                  </a:cubicBezTo>
                  <a:cubicBezTo>
                    <a:pt x="3" y="100"/>
                    <a:pt x="3" y="100"/>
                    <a:pt x="3" y="100"/>
                  </a:cubicBezTo>
                  <a:cubicBezTo>
                    <a:pt x="3" y="100"/>
                    <a:pt x="3" y="100"/>
                    <a:pt x="3" y="100"/>
                  </a:cubicBezTo>
                  <a:cubicBezTo>
                    <a:pt x="3" y="100"/>
                    <a:pt x="3" y="100"/>
                    <a:pt x="3" y="100"/>
                  </a:cubicBezTo>
                  <a:cubicBezTo>
                    <a:pt x="3" y="100"/>
                    <a:pt x="3" y="100"/>
                    <a:pt x="3" y="100"/>
                  </a:cubicBezTo>
                  <a:cubicBezTo>
                    <a:pt x="3" y="100"/>
                    <a:pt x="3" y="100"/>
                    <a:pt x="3" y="100"/>
                  </a:cubicBezTo>
                  <a:cubicBezTo>
                    <a:pt x="3" y="100"/>
                    <a:pt x="3" y="100"/>
                    <a:pt x="3" y="101"/>
                  </a:cubicBezTo>
                  <a:cubicBezTo>
                    <a:pt x="3" y="101"/>
                    <a:pt x="3" y="101"/>
                    <a:pt x="3" y="101"/>
                  </a:cubicBezTo>
                  <a:cubicBezTo>
                    <a:pt x="12" y="139"/>
                    <a:pt x="45" y="168"/>
                    <a:pt x="85" y="172"/>
                  </a:cubicBezTo>
                  <a:cubicBezTo>
                    <a:pt x="73" y="168"/>
                    <a:pt x="61" y="161"/>
                    <a:pt x="52" y="152"/>
                  </a:cubicBezTo>
                  <a:cubicBezTo>
                    <a:pt x="38" y="140"/>
                    <a:pt x="28" y="125"/>
                    <a:pt x="22" y="107"/>
                  </a:cubicBezTo>
                  <a:cubicBezTo>
                    <a:pt x="20" y="98"/>
                    <a:pt x="18" y="89"/>
                    <a:pt x="16" y="80"/>
                  </a:cubicBezTo>
                  <a:cubicBezTo>
                    <a:pt x="16" y="79"/>
                    <a:pt x="16" y="79"/>
                    <a:pt x="16" y="79"/>
                  </a:cubicBezTo>
                  <a:cubicBezTo>
                    <a:pt x="15" y="60"/>
                    <a:pt x="19" y="42"/>
                    <a:pt x="27" y="24"/>
                  </a:cubicBezTo>
                  <a:cubicBezTo>
                    <a:pt x="32" y="17"/>
                    <a:pt x="37" y="10"/>
                    <a:pt x="42" y="2"/>
                  </a:cubicBezTo>
                  <a:cubicBezTo>
                    <a:pt x="43" y="1"/>
                    <a:pt x="44" y="1"/>
                    <a:pt x="45" y="0"/>
                  </a:cubicBezTo>
                </a:path>
              </a:pathLst>
            </a:custGeom>
            <a:solidFill>
              <a:srgbClr val="FFB5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82" name="长方形 48"/>
            <p:cNvSpPr>
              <a:spLocks noChangeArrowheads="1"/>
            </p:cNvSpPr>
            <p:nvPr/>
          </p:nvSpPr>
          <p:spPr bwMode="auto">
            <a:xfrm>
              <a:off x="4170550" y="3623112"/>
              <a:ext cx="142875" cy="161925"/>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83" name="矩形 49"/>
            <p:cNvSpPr>
              <a:spLocks noChangeArrowheads="1"/>
            </p:cNvSpPr>
            <p:nvPr/>
          </p:nvSpPr>
          <p:spPr bwMode="auto">
            <a:xfrm>
              <a:off x="4193410" y="3540562"/>
              <a:ext cx="16671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100" b="1" i="0" u="none" strike="noStrike" kern="1200" cap="none" spc="0" normalizeH="0" baseline="0" noProof="0" dirty="0">
                  <a:ln>
                    <a:noFill/>
                  </a:ln>
                  <a:solidFill>
                    <a:srgbClr val="FF9936"/>
                  </a:solidFill>
                  <a:effectLst/>
                  <a:uLnTx/>
                  <a:uFillTx/>
                  <a:latin typeface="微软雅黑" panose="020B0503020204020204" pitchFamily="34" charset="-122"/>
                  <a:ea typeface="微软雅黑" panose="020B0503020204020204" pitchFamily="34" charset="-122"/>
                  <a:cs typeface="+mn-cs"/>
                </a:rPr>
                <a:t>1</a:t>
              </a:r>
              <a:endParaRPr kumimoji="0" lang="en-US"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86" name="任意多边形 52"/>
            <p:cNvSpPr>
              <a:spLocks noEditPoints="1"/>
            </p:cNvSpPr>
            <p:nvPr/>
          </p:nvSpPr>
          <p:spPr bwMode="auto">
            <a:xfrm>
              <a:off x="3994150" y="3978666"/>
              <a:ext cx="60325" cy="158750"/>
            </a:xfrm>
            <a:custGeom>
              <a:avLst/>
              <a:gdLst>
                <a:gd name="T0" fmla="*/ 0 w 25"/>
                <a:gd name="T1" fmla="*/ 65 h 65"/>
                <a:gd name="T2" fmla="*/ 0 w 25"/>
                <a:gd name="T3" fmla="*/ 65 h 65"/>
                <a:gd name="T4" fmla="*/ 0 w 25"/>
                <a:gd name="T5" fmla="*/ 65 h 65"/>
                <a:gd name="T6" fmla="*/ 0 w 25"/>
                <a:gd name="T7" fmla="*/ 65 h 65"/>
                <a:gd name="T8" fmla="*/ 0 w 25"/>
                <a:gd name="T9" fmla="*/ 65 h 65"/>
                <a:gd name="T10" fmla="*/ 0 w 25"/>
                <a:gd name="T11" fmla="*/ 65 h 65"/>
                <a:gd name="T12" fmla="*/ 0 w 25"/>
                <a:gd name="T13" fmla="*/ 64 h 65"/>
                <a:gd name="T14" fmla="*/ 0 w 25"/>
                <a:gd name="T15" fmla="*/ 64 h 65"/>
                <a:gd name="T16" fmla="*/ 0 w 25"/>
                <a:gd name="T17" fmla="*/ 64 h 65"/>
                <a:gd name="T18" fmla="*/ 0 w 25"/>
                <a:gd name="T19" fmla="*/ 64 h 65"/>
                <a:gd name="T20" fmla="*/ 0 w 25"/>
                <a:gd name="T21" fmla="*/ 64 h 65"/>
                <a:gd name="T22" fmla="*/ 0 w 25"/>
                <a:gd name="T23" fmla="*/ 64 h 65"/>
                <a:gd name="T24" fmla="*/ 0 w 25"/>
                <a:gd name="T25" fmla="*/ 64 h 65"/>
                <a:gd name="T26" fmla="*/ 0 w 25"/>
                <a:gd name="T27" fmla="*/ 64 h 65"/>
                <a:gd name="T28" fmla="*/ 0 w 25"/>
                <a:gd name="T29" fmla="*/ 64 h 65"/>
                <a:gd name="T30" fmla="*/ 0 w 25"/>
                <a:gd name="T31" fmla="*/ 63 h 65"/>
                <a:gd name="T32" fmla="*/ 0 w 25"/>
                <a:gd name="T33" fmla="*/ 64 h 65"/>
                <a:gd name="T34" fmla="*/ 0 w 25"/>
                <a:gd name="T35" fmla="*/ 64 h 65"/>
                <a:gd name="T36" fmla="*/ 0 w 25"/>
                <a:gd name="T37" fmla="*/ 63 h 65"/>
                <a:gd name="T38" fmla="*/ 25 w 25"/>
                <a:gd name="T39" fmla="*/ 0 h 65"/>
                <a:gd name="T40" fmla="*/ 0 w 25"/>
                <a:gd name="T41" fmla="*/ 63 h 65"/>
                <a:gd name="T42" fmla="*/ 25 w 25"/>
                <a:gd name="T43" fmla="*/ 0 h 65"/>
                <a:gd name="T44" fmla="*/ 25 w 25"/>
                <a:gd name="T45" fmla="*/ 0 h 65"/>
                <a:gd name="T46" fmla="*/ 25 w 25"/>
                <a:gd name="T47" fmla="*/ 0 h 65"/>
                <a:gd name="T48" fmla="*/ 25 w 25"/>
                <a:gd name="T4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 h="65">
                  <a:moveTo>
                    <a:pt x="0" y="65"/>
                  </a:moveTo>
                  <a:cubicBezTo>
                    <a:pt x="0" y="65"/>
                    <a:pt x="0" y="65"/>
                    <a:pt x="0" y="65"/>
                  </a:cubicBezTo>
                  <a:cubicBezTo>
                    <a:pt x="0" y="65"/>
                    <a:pt x="0" y="65"/>
                    <a:pt x="0" y="65"/>
                  </a:cubicBezTo>
                  <a:moveTo>
                    <a:pt x="0" y="65"/>
                  </a:moveTo>
                  <a:cubicBezTo>
                    <a:pt x="0" y="65"/>
                    <a:pt x="0" y="65"/>
                    <a:pt x="0" y="65"/>
                  </a:cubicBezTo>
                  <a:cubicBezTo>
                    <a:pt x="0" y="65"/>
                    <a:pt x="0" y="65"/>
                    <a:pt x="0" y="65"/>
                  </a:cubicBezTo>
                  <a:moveTo>
                    <a:pt x="0" y="64"/>
                  </a:moveTo>
                  <a:cubicBezTo>
                    <a:pt x="0" y="64"/>
                    <a:pt x="0" y="64"/>
                    <a:pt x="0" y="64"/>
                  </a:cubicBezTo>
                  <a:cubicBezTo>
                    <a:pt x="0" y="64"/>
                    <a:pt x="0" y="64"/>
                    <a:pt x="0" y="64"/>
                  </a:cubicBezTo>
                  <a:moveTo>
                    <a:pt x="0" y="64"/>
                  </a:moveTo>
                  <a:cubicBezTo>
                    <a:pt x="0" y="64"/>
                    <a:pt x="0" y="64"/>
                    <a:pt x="0" y="64"/>
                  </a:cubicBezTo>
                  <a:cubicBezTo>
                    <a:pt x="0" y="64"/>
                    <a:pt x="0" y="64"/>
                    <a:pt x="0" y="64"/>
                  </a:cubicBezTo>
                  <a:moveTo>
                    <a:pt x="0" y="64"/>
                  </a:moveTo>
                  <a:cubicBezTo>
                    <a:pt x="0" y="64"/>
                    <a:pt x="0" y="64"/>
                    <a:pt x="0" y="64"/>
                  </a:cubicBezTo>
                  <a:cubicBezTo>
                    <a:pt x="0" y="64"/>
                    <a:pt x="0" y="64"/>
                    <a:pt x="0" y="64"/>
                  </a:cubicBezTo>
                  <a:moveTo>
                    <a:pt x="0" y="63"/>
                  </a:moveTo>
                  <a:cubicBezTo>
                    <a:pt x="0" y="63"/>
                    <a:pt x="0" y="64"/>
                    <a:pt x="0" y="64"/>
                  </a:cubicBezTo>
                  <a:cubicBezTo>
                    <a:pt x="0" y="64"/>
                    <a:pt x="0" y="64"/>
                    <a:pt x="0" y="64"/>
                  </a:cubicBezTo>
                  <a:cubicBezTo>
                    <a:pt x="0" y="64"/>
                    <a:pt x="0" y="63"/>
                    <a:pt x="0" y="63"/>
                  </a:cubicBezTo>
                  <a:moveTo>
                    <a:pt x="25" y="0"/>
                  </a:moveTo>
                  <a:cubicBezTo>
                    <a:pt x="10" y="17"/>
                    <a:pt x="0" y="39"/>
                    <a:pt x="0" y="63"/>
                  </a:cubicBezTo>
                  <a:cubicBezTo>
                    <a:pt x="0" y="39"/>
                    <a:pt x="10" y="17"/>
                    <a:pt x="25" y="0"/>
                  </a:cubicBezTo>
                  <a:moveTo>
                    <a:pt x="25" y="0"/>
                  </a:moveTo>
                  <a:cubicBezTo>
                    <a:pt x="25" y="0"/>
                    <a:pt x="25" y="0"/>
                    <a:pt x="25" y="0"/>
                  </a:cubicBezTo>
                  <a:cubicBezTo>
                    <a:pt x="25" y="0"/>
                    <a:pt x="25" y="0"/>
                    <a:pt x="25" y="0"/>
                  </a:cubicBezTo>
                </a:path>
              </a:pathLst>
            </a:custGeom>
            <a:solidFill>
              <a:srgbClr val="E56A0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grpSp>
      <p:sp>
        <p:nvSpPr>
          <p:cNvPr id="192" name="任意多边形 58"/>
          <p:cNvSpPr>
            <a:spLocks noEditPoints="1"/>
          </p:cNvSpPr>
          <p:nvPr/>
        </p:nvSpPr>
        <p:spPr bwMode="auto">
          <a:xfrm>
            <a:off x="3810000" y="4732728"/>
            <a:ext cx="44450" cy="222250"/>
          </a:xfrm>
          <a:custGeom>
            <a:avLst/>
            <a:gdLst>
              <a:gd name="T0" fmla="*/ 7 w 18"/>
              <a:gd name="T1" fmla="*/ 91 h 91"/>
              <a:gd name="T2" fmla="*/ 7 w 18"/>
              <a:gd name="T3" fmla="*/ 91 h 91"/>
              <a:gd name="T4" fmla="*/ 7 w 18"/>
              <a:gd name="T5" fmla="*/ 91 h 91"/>
              <a:gd name="T6" fmla="*/ 7 w 18"/>
              <a:gd name="T7" fmla="*/ 91 h 91"/>
              <a:gd name="T8" fmla="*/ 7 w 18"/>
              <a:gd name="T9" fmla="*/ 91 h 91"/>
              <a:gd name="T10" fmla="*/ 7 w 18"/>
              <a:gd name="T11" fmla="*/ 91 h 91"/>
              <a:gd name="T12" fmla="*/ 7 w 18"/>
              <a:gd name="T13" fmla="*/ 91 h 91"/>
              <a:gd name="T14" fmla="*/ 7 w 18"/>
              <a:gd name="T15" fmla="*/ 91 h 91"/>
              <a:gd name="T16" fmla="*/ 7 w 18"/>
              <a:gd name="T17" fmla="*/ 91 h 91"/>
              <a:gd name="T18" fmla="*/ 7 w 18"/>
              <a:gd name="T19" fmla="*/ 91 h 91"/>
              <a:gd name="T20" fmla="*/ 7 w 18"/>
              <a:gd name="T21" fmla="*/ 91 h 91"/>
              <a:gd name="T22" fmla="*/ 7 w 18"/>
              <a:gd name="T23" fmla="*/ 91 h 91"/>
              <a:gd name="T24" fmla="*/ 6 w 18"/>
              <a:gd name="T25" fmla="*/ 90 h 91"/>
              <a:gd name="T26" fmla="*/ 7 w 18"/>
              <a:gd name="T27" fmla="*/ 91 h 91"/>
              <a:gd name="T28" fmla="*/ 6 w 18"/>
              <a:gd name="T29" fmla="*/ 90 h 91"/>
              <a:gd name="T30" fmla="*/ 0 w 18"/>
              <a:gd name="T31" fmla="*/ 57 h 91"/>
              <a:gd name="T32" fmla="*/ 6 w 18"/>
              <a:gd name="T33" fmla="*/ 90 h 91"/>
              <a:gd name="T34" fmla="*/ 0 w 18"/>
              <a:gd name="T35" fmla="*/ 57 h 91"/>
              <a:gd name="T36" fmla="*/ 0 w 18"/>
              <a:gd name="T37" fmla="*/ 57 h 91"/>
              <a:gd name="T38" fmla="*/ 0 w 18"/>
              <a:gd name="T39" fmla="*/ 57 h 91"/>
              <a:gd name="T40" fmla="*/ 0 w 18"/>
              <a:gd name="T41" fmla="*/ 57 h 91"/>
              <a:gd name="T42" fmla="*/ 0 w 18"/>
              <a:gd name="T43" fmla="*/ 57 h 91"/>
              <a:gd name="T44" fmla="*/ 0 w 18"/>
              <a:gd name="T45" fmla="*/ 57 h 91"/>
              <a:gd name="T46" fmla="*/ 0 w 18"/>
              <a:gd name="T47" fmla="*/ 57 h 91"/>
              <a:gd name="T48" fmla="*/ 0 w 18"/>
              <a:gd name="T49" fmla="*/ 56 h 91"/>
              <a:gd name="T50" fmla="*/ 0 w 18"/>
              <a:gd name="T51" fmla="*/ 57 h 91"/>
              <a:gd name="T52" fmla="*/ 0 w 18"/>
              <a:gd name="T53" fmla="*/ 56 h 91"/>
              <a:gd name="T54" fmla="*/ 0 w 18"/>
              <a:gd name="T55" fmla="*/ 56 h 91"/>
              <a:gd name="T56" fmla="*/ 0 w 18"/>
              <a:gd name="T57" fmla="*/ 56 h 91"/>
              <a:gd name="T58" fmla="*/ 0 w 18"/>
              <a:gd name="T59" fmla="*/ 56 h 91"/>
              <a:gd name="T60" fmla="*/ 0 w 18"/>
              <a:gd name="T61" fmla="*/ 56 h 91"/>
              <a:gd name="T62" fmla="*/ 0 w 18"/>
              <a:gd name="T63" fmla="*/ 56 h 91"/>
              <a:gd name="T64" fmla="*/ 0 w 18"/>
              <a:gd name="T65" fmla="*/ 56 h 91"/>
              <a:gd name="T66" fmla="*/ 0 w 18"/>
              <a:gd name="T67" fmla="*/ 56 h 91"/>
              <a:gd name="T68" fmla="*/ 0 w 18"/>
              <a:gd name="T69" fmla="*/ 56 h 91"/>
              <a:gd name="T70" fmla="*/ 0 w 18"/>
              <a:gd name="T71" fmla="*/ 56 h 91"/>
              <a:gd name="T72" fmla="*/ 0 w 18"/>
              <a:gd name="T73" fmla="*/ 55 h 91"/>
              <a:gd name="T74" fmla="*/ 0 w 18"/>
              <a:gd name="T75" fmla="*/ 56 h 91"/>
              <a:gd name="T76" fmla="*/ 0 w 18"/>
              <a:gd name="T77" fmla="*/ 56 h 91"/>
              <a:gd name="T78" fmla="*/ 0 w 18"/>
              <a:gd name="T79" fmla="*/ 55 h 91"/>
              <a:gd name="T80" fmla="*/ 18 w 18"/>
              <a:gd name="T81" fmla="*/ 0 h 91"/>
              <a:gd name="T82" fmla="*/ 0 w 18"/>
              <a:gd name="T83" fmla="*/ 55 h 91"/>
              <a:gd name="T84" fmla="*/ 18 w 18"/>
              <a:gd name="T85" fmla="*/ 0 h 91"/>
              <a:gd name="T86" fmla="*/ 18 w 18"/>
              <a:gd name="T87" fmla="*/ 0 h 91"/>
              <a:gd name="T88" fmla="*/ 18 w 18"/>
              <a:gd name="T89" fmla="*/ 0 h 91"/>
              <a:gd name="T90" fmla="*/ 18 w 18"/>
              <a:gd name="T91" fmla="*/ 0 h 91"/>
              <a:gd name="T92" fmla="*/ 18 w 18"/>
              <a:gd name="T93" fmla="*/ 0 h 91"/>
              <a:gd name="T94" fmla="*/ 18 w 18"/>
              <a:gd name="T95" fmla="*/ 0 h 91"/>
              <a:gd name="T96" fmla="*/ 18 w 18"/>
              <a:gd name="T9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 h="91">
                <a:moveTo>
                  <a:pt x="7" y="91"/>
                </a:moveTo>
                <a:cubicBezTo>
                  <a:pt x="7" y="91"/>
                  <a:pt x="7" y="91"/>
                  <a:pt x="7" y="91"/>
                </a:cubicBezTo>
                <a:cubicBezTo>
                  <a:pt x="7" y="91"/>
                  <a:pt x="7" y="91"/>
                  <a:pt x="7" y="91"/>
                </a:cubicBezTo>
                <a:moveTo>
                  <a:pt x="7" y="91"/>
                </a:moveTo>
                <a:cubicBezTo>
                  <a:pt x="7" y="91"/>
                  <a:pt x="7" y="91"/>
                  <a:pt x="7" y="91"/>
                </a:cubicBezTo>
                <a:cubicBezTo>
                  <a:pt x="7" y="91"/>
                  <a:pt x="7" y="91"/>
                  <a:pt x="7" y="91"/>
                </a:cubicBezTo>
                <a:moveTo>
                  <a:pt x="7" y="91"/>
                </a:moveTo>
                <a:cubicBezTo>
                  <a:pt x="7" y="91"/>
                  <a:pt x="7" y="91"/>
                  <a:pt x="7" y="91"/>
                </a:cubicBezTo>
                <a:cubicBezTo>
                  <a:pt x="7" y="91"/>
                  <a:pt x="7" y="91"/>
                  <a:pt x="7" y="91"/>
                </a:cubicBezTo>
                <a:moveTo>
                  <a:pt x="7" y="91"/>
                </a:moveTo>
                <a:cubicBezTo>
                  <a:pt x="7" y="91"/>
                  <a:pt x="7" y="91"/>
                  <a:pt x="7" y="91"/>
                </a:cubicBezTo>
                <a:cubicBezTo>
                  <a:pt x="7" y="91"/>
                  <a:pt x="7" y="91"/>
                  <a:pt x="7" y="91"/>
                </a:cubicBezTo>
                <a:moveTo>
                  <a:pt x="6" y="90"/>
                </a:moveTo>
                <a:cubicBezTo>
                  <a:pt x="6" y="90"/>
                  <a:pt x="6" y="90"/>
                  <a:pt x="7" y="91"/>
                </a:cubicBezTo>
                <a:cubicBezTo>
                  <a:pt x="6" y="90"/>
                  <a:pt x="6" y="90"/>
                  <a:pt x="6" y="90"/>
                </a:cubicBezTo>
                <a:moveTo>
                  <a:pt x="0" y="57"/>
                </a:moveTo>
                <a:cubicBezTo>
                  <a:pt x="0" y="69"/>
                  <a:pt x="2" y="80"/>
                  <a:pt x="6" y="90"/>
                </a:cubicBezTo>
                <a:cubicBezTo>
                  <a:pt x="2" y="80"/>
                  <a:pt x="0" y="69"/>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6"/>
                </a:moveTo>
                <a:cubicBezTo>
                  <a:pt x="0" y="57"/>
                  <a:pt x="0" y="57"/>
                  <a:pt x="0" y="57"/>
                </a:cubicBezTo>
                <a:cubicBezTo>
                  <a:pt x="0" y="57"/>
                  <a:pt x="0" y="57"/>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5"/>
                </a:moveTo>
                <a:cubicBezTo>
                  <a:pt x="0" y="55"/>
                  <a:pt x="0" y="55"/>
                  <a:pt x="0" y="56"/>
                </a:cubicBezTo>
                <a:cubicBezTo>
                  <a:pt x="0" y="56"/>
                  <a:pt x="0" y="56"/>
                  <a:pt x="0" y="56"/>
                </a:cubicBezTo>
                <a:cubicBezTo>
                  <a:pt x="0" y="55"/>
                  <a:pt x="0" y="55"/>
                  <a:pt x="0" y="55"/>
                </a:cubicBezTo>
                <a:moveTo>
                  <a:pt x="18" y="0"/>
                </a:moveTo>
                <a:cubicBezTo>
                  <a:pt x="7" y="15"/>
                  <a:pt x="0" y="35"/>
                  <a:pt x="0" y="55"/>
                </a:cubicBezTo>
                <a:cubicBezTo>
                  <a:pt x="0" y="35"/>
                  <a:pt x="7" y="15"/>
                  <a:pt x="18" y="0"/>
                </a:cubicBezTo>
                <a:moveTo>
                  <a:pt x="18" y="0"/>
                </a:moveTo>
                <a:cubicBezTo>
                  <a:pt x="18" y="0"/>
                  <a:pt x="18" y="0"/>
                  <a:pt x="18" y="0"/>
                </a:cubicBezTo>
                <a:cubicBezTo>
                  <a:pt x="18" y="0"/>
                  <a:pt x="18" y="0"/>
                  <a:pt x="18" y="0"/>
                </a:cubicBezTo>
                <a:moveTo>
                  <a:pt x="18" y="0"/>
                </a:moveTo>
                <a:cubicBezTo>
                  <a:pt x="18" y="0"/>
                  <a:pt x="18" y="0"/>
                  <a:pt x="18" y="0"/>
                </a:cubicBezTo>
                <a:cubicBezTo>
                  <a:pt x="18" y="0"/>
                  <a:pt x="18" y="0"/>
                  <a:pt x="18" y="0"/>
                </a:cubicBezTo>
              </a:path>
            </a:pathLst>
          </a:custGeom>
          <a:solidFill>
            <a:srgbClr val="E56A0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grpSp>
        <p:nvGrpSpPr>
          <p:cNvPr id="6" name="组 5"/>
          <p:cNvGrpSpPr/>
          <p:nvPr/>
        </p:nvGrpSpPr>
        <p:grpSpPr>
          <a:xfrm>
            <a:off x="3281363" y="5157861"/>
            <a:ext cx="629286" cy="577850"/>
            <a:chOff x="3281363" y="5157861"/>
            <a:chExt cx="629286" cy="577850"/>
          </a:xfrm>
        </p:grpSpPr>
        <p:sp>
          <p:nvSpPr>
            <p:cNvPr id="196" name="任意多边形 62"/>
            <p:cNvSpPr/>
            <p:nvPr/>
          </p:nvSpPr>
          <p:spPr bwMode="auto">
            <a:xfrm>
              <a:off x="3332799" y="5157861"/>
              <a:ext cx="577850" cy="577850"/>
            </a:xfrm>
            <a:custGeom>
              <a:avLst/>
              <a:gdLst>
                <a:gd name="T0" fmla="*/ 122 w 236"/>
                <a:gd name="T1" fmla="*/ 234 h 236"/>
                <a:gd name="T2" fmla="*/ 234 w 236"/>
                <a:gd name="T3" fmla="*/ 114 h 236"/>
                <a:gd name="T4" fmla="*/ 114 w 236"/>
                <a:gd name="T5" fmla="*/ 2 h 236"/>
                <a:gd name="T6" fmla="*/ 2 w 236"/>
                <a:gd name="T7" fmla="*/ 122 h 236"/>
                <a:gd name="T8" fmla="*/ 122 w 236"/>
                <a:gd name="T9" fmla="*/ 234 h 236"/>
              </a:gdLst>
              <a:ahLst/>
              <a:cxnLst>
                <a:cxn ang="0">
                  <a:pos x="T0" y="T1"/>
                </a:cxn>
                <a:cxn ang="0">
                  <a:pos x="T2" y="T3"/>
                </a:cxn>
                <a:cxn ang="0">
                  <a:pos x="T4" y="T5"/>
                </a:cxn>
                <a:cxn ang="0">
                  <a:pos x="T6" y="T7"/>
                </a:cxn>
                <a:cxn ang="0">
                  <a:pos x="T8" y="T9"/>
                </a:cxn>
              </a:cxnLst>
              <a:rect l="0" t="0" r="r" b="b"/>
              <a:pathLst>
                <a:path w="236" h="236">
                  <a:moveTo>
                    <a:pt x="122" y="234"/>
                  </a:moveTo>
                  <a:cubicBezTo>
                    <a:pt x="186" y="231"/>
                    <a:pt x="236" y="178"/>
                    <a:pt x="234" y="114"/>
                  </a:cubicBezTo>
                  <a:cubicBezTo>
                    <a:pt x="232" y="50"/>
                    <a:pt x="178" y="0"/>
                    <a:pt x="114" y="2"/>
                  </a:cubicBezTo>
                  <a:cubicBezTo>
                    <a:pt x="50" y="4"/>
                    <a:pt x="0" y="58"/>
                    <a:pt x="2" y="122"/>
                  </a:cubicBezTo>
                  <a:cubicBezTo>
                    <a:pt x="4" y="186"/>
                    <a:pt x="58" y="236"/>
                    <a:pt x="122" y="234"/>
                  </a:cubicBezTo>
                </a:path>
              </a:pathLst>
            </a:custGeom>
            <a:solidFill>
              <a:srgbClr val="F2A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97" name="任意多边形 63"/>
            <p:cNvSpPr/>
            <p:nvPr/>
          </p:nvSpPr>
          <p:spPr bwMode="auto">
            <a:xfrm>
              <a:off x="3389949" y="5215011"/>
              <a:ext cx="465138" cy="463550"/>
            </a:xfrm>
            <a:custGeom>
              <a:avLst/>
              <a:gdLst>
                <a:gd name="T0" fmla="*/ 98 w 190"/>
                <a:gd name="T1" fmla="*/ 188 h 190"/>
                <a:gd name="T2" fmla="*/ 188 w 190"/>
                <a:gd name="T3" fmla="*/ 91 h 190"/>
                <a:gd name="T4" fmla="*/ 92 w 190"/>
                <a:gd name="T5" fmla="*/ 1 h 190"/>
                <a:gd name="T6" fmla="*/ 1 w 190"/>
                <a:gd name="T7" fmla="*/ 98 h 190"/>
                <a:gd name="T8" fmla="*/ 98 w 190"/>
                <a:gd name="T9" fmla="*/ 188 h 190"/>
              </a:gdLst>
              <a:ahLst/>
              <a:cxnLst>
                <a:cxn ang="0">
                  <a:pos x="T0" y="T1"/>
                </a:cxn>
                <a:cxn ang="0">
                  <a:pos x="T2" y="T3"/>
                </a:cxn>
                <a:cxn ang="0">
                  <a:pos x="T4" y="T5"/>
                </a:cxn>
                <a:cxn ang="0">
                  <a:pos x="T6" y="T7"/>
                </a:cxn>
                <a:cxn ang="0">
                  <a:pos x="T8" y="T9"/>
                </a:cxn>
              </a:cxnLst>
              <a:rect l="0" t="0" r="r" b="b"/>
              <a:pathLst>
                <a:path w="190" h="190">
                  <a:moveTo>
                    <a:pt x="98" y="188"/>
                  </a:moveTo>
                  <a:cubicBezTo>
                    <a:pt x="150" y="186"/>
                    <a:pt x="190" y="143"/>
                    <a:pt x="188" y="91"/>
                  </a:cubicBezTo>
                  <a:cubicBezTo>
                    <a:pt x="186" y="40"/>
                    <a:pt x="143" y="0"/>
                    <a:pt x="92" y="1"/>
                  </a:cubicBezTo>
                  <a:cubicBezTo>
                    <a:pt x="40" y="3"/>
                    <a:pt x="0" y="47"/>
                    <a:pt x="1" y="98"/>
                  </a:cubicBezTo>
                  <a:cubicBezTo>
                    <a:pt x="3" y="149"/>
                    <a:pt x="47" y="190"/>
                    <a:pt x="98" y="188"/>
                  </a:cubicBezTo>
                </a:path>
              </a:pathLst>
            </a:custGeom>
            <a:solidFill>
              <a:srgbClr val="FFD5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98" name="任意多边形 64"/>
            <p:cNvSpPr>
              <a:spLocks noEditPoints="1"/>
            </p:cNvSpPr>
            <p:nvPr/>
          </p:nvSpPr>
          <p:spPr bwMode="auto">
            <a:xfrm>
              <a:off x="3281363" y="5326453"/>
              <a:ext cx="17463" cy="168275"/>
            </a:xfrm>
            <a:custGeom>
              <a:avLst/>
              <a:gdLst>
                <a:gd name="T0" fmla="*/ 7 w 7"/>
                <a:gd name="T1" fmla="*/ 69 h 69"/>
                <a:gd name="T2" fmla="*/ 7 w 7"/>
                <a:gd name="T3" fmla="*/ 69 h 69"/>
                <a:gd name="T4" fmla="*/ 7 w 7"/>
                <a:gd name="T5" fmla="*/ 69 h 69"/>
                <a:gd name="T6" fmla="*/ 7 w 7"/>
                <a:gd name="T7" fmla="*/ 68 h 69"/>
                <a:gd name="T8" fmla="*/ 6 w 7"/>
                <a:gd name="T9" fmla="*/ 67 h 69"/>
                <a:gd name="T10" fmla="*/ 6 w 7"/>
                <a:gd name="T11" fmla="*/ 66 h 69"/>
                <a:gd name="T12" fmla="*/ 6 w 7"/>
                <a:gd name="T13" fmla="*/ 66 h 69"/>
                <a:gd name="T14" fmla="*/ 6 w 7"/>
                <a:gd name="T15" fmla="*/ 66 h 69"/>
                <a:gd name="T16" fmla="*/ 6 w 7"/>
                <a:gd name="T17" fmla="*/ 66 h 69"/>
                <a:gd name="T18" fmla="*/ 5 w 7"/>
                <a:gd name="T19" fmla="*/ 65 h 69"/>
                <a:gd name="T20" fmla="*/ 5 w 7"/>
                <a:gd name="T21" fmla="*/ 65 h 69"/>
                <a:gd name="T22" fmla="*/ 5 w 7"/>
                <a:gd name="T23" fmla="*/ 65 h 69"/>
                <a:gd name="T24" fmla="*/ 5 w 7"/>
                <a:gd name="T25" fmla="*/ 64 h 69"/>
                <a:gd name="T26" fmla="*/ 5 w 7"/>
                <a:gd name="T27" fmla="*/ 64 h 69"/>
                <a:gd name="T28" fmla="*/ 5 w 7"/>
                <a:gd name="T29" fmla="*/ 63 h 69"/>
                <a:gd name="T30" fmla="*/ 5 w 7"/>
                <a:gd name="T31" fmla="*/ 63 h 69"/>
                <a:gd name="T32" fmla="*/ 5 w 7"/>
                <a:gd name="T33" fmla="*/ 63 h 69"/>
                <a:gd name="T34" fmla="*/ 5 w 7"/>
                <a:gd name="T35" fmla="*/ 62 h 69"/>
                <a:gd name="T36" fmla="*/ 4 w 7"/>
                <a:gd name="T37" fmla="*/ 62 h 69"/>
                <a:gd name="T38" fmla="*/ 4 w 7"/>
                <a:gd name="T39" fmla="*/ 62 h 69"/>
                <a:gd name="T40" fmla="*/ 4 w 7"/>
                <a:gd name="T41" fmla="*/ 61 h 69"/>
                <a:gd name="T42" fmla="*/ 4 w 7"/>
                <a:gd name="T43" fmla="*/ 60 h 69"/>
                <a:gd name="T44" fmla="*/ 4 w 7"/>
                <a:gd name="T45" fmla="*/ 60 h 69"/>
                <a:gd name="T46" fmla="*/ 4 w 7"/>
                <a:gd name="T47" fmla="*/ 60 h 69"/>
                <a:gd name="T48" fmla="*/ 4 w 7"/>
                <a:gd name="T49" fmla="*/ 60 h 69"/>
                <a:gd name="T50" fmla="*/ 4 w 7"/>
                <a:gd name="T51" fmla="*/ 59 h 69"/>
                <a:gd name="T52" fmla="*/ 4 w 7"/>
                <a:gd name="T53" fmla="*/ 59 h 69"/>
                <a:gd name="T54" fmla="*/ 3 w 7"/>
                <a:gd name="T55" fmla="*/ 59 h 69"/>
                <a:gd name="T56" fmla="*/ 3 w 7"/>
                <a:gd name="T57" fmla="*/ 57 h 69"/>
                <a:gd name="T58" fmla="*/ 3 w 7"/>
                <a:gd name="T59" fmla="*/ 57 h 69"/>
                <a:gd name="T60" fmla="*/ 3 w 7"/>
                <a:gd name="T61" fmla="*/ 56 h 69"/>
                <a:gd name="T62" fmla="*/ 3 w 7"/>
                <a:gd name="T63" fmla="*/ 56 h 69"/>
                <a:gd name="T64" fmla="*/ 3 w 7"/>
                <a:gd name="T65" fmla="*/ 56 h 69"/>
                <a:gd name="T66" fmla="*/ 0 w 7"/>
                <a:gd name="T67" fmla="*/ 40 h 69"/>
                <a:gd name="T68" fmla="*/ 0 w 7"/>
                <a:gd name="T69" fmla="*/ 40 h 69"/>
                <a:gd name="T70" fmla="*/ 0 w 7"/>
                <a:gd name="T71" fmla="*/ 40 h 69"/>
                <a:gd name="T72" fmla="*/ 0 w 7"/>
                <a:gd name="T73" fmla="*/ 40 h 69"/>
                <a:gd name="T74" fmla="*/ 0 w 7"/>
                <a:gd name="T75" fmla="*/ 39 h 69"/>
                <a:gd name="T76" fmla="*/ 0 w 7"/>
                <a:gd name="T77" fmla="*/ 39 h 69"/>
                <a:gd name="T78" fmla="*/ 0 w 7"/>
                <a:gd name="T79" fmla="*/ 39 h 69"/>
                <a:gd name="T80" fmla="*/ 0 w 7"/>
                <a:gd name="T81" fmla="*/ 38 h 69"/>
                <a:gd name="T82" fmla="*/ 0 w 7"/>
                <a:gd name="T83" fmla="*/ 38 h 69"/>
                <a:gd name="T84" fmla="*/ 0 w 7"/>
                <a:gd name="T85" fmla="*/ 38 h 69"/>
                <a:gd name="T86" fmla="*/ 7 w 7"/>
                <a:gd name="T87" fmla="*/ 0 h 69"/>
                <a:gd name="T88" fmla="*/ 7 w 7"/>
                <a:gd name="T89" fmla="*/ 0 h 69"/>
                <a:gd name="T90" fmla="*/ 7 w 7"/>
                <a:gd name="T91" fmla="*/ 0 h 69"/>
                <a:gd name="T92" fmla="*/ 7 w 7"/>
                <a:gd name="T9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 h="69">
                  <a:moveTo>
                    <a:pt x="7" y="69"/>
                  </a:moveTo>
                  <a:cubicBezTo>
                    <a:pt x="7" y="69"/>
                    <a:pt x="7" y="69"/>
                    <a:pt x="7" y="69"/>
                  </a:cubicBezTo>
                  <a:cubicBezTo>
                    <a:pt x="7" y="69"/>
                    <a:pt x="7" y="69"/>
                    <a:pt x="7" y="69"/>
                  </a:cubicBezTo>
                  <a:moveTo>
                    <a:pt x="7" y="69"/>
                  </a:moveTo>
                  <a:cubicBezTo>
                    <a:pt x="7" y="69"/>
                    <a:pt x="7" y="69"/>
                    <a:pt x="7" y="69"/>
                  </a:cubicBezTo>
                  <a:cubicBezTo>
                    <a:pt x="7" y="69"/>
                    <a:pt x="7" y="69"/>
                    <a:pt x="7" y="69"/>
                  </a:cubicBezTo>
                  <a:moveTo>
                    <a:pt x="7" y="69"/>
                  </a:moveTo>
                  <a:cubicBezTo>
                    <a:pt x="7" y="69"/>
                    <a:pt x="7" y="69"/>
                    <a:pt x="7" y="69"/>
                  </a:cubicBezTo>
                  <a:cubicBezTo>
                    <a:pt x="7" y="69"/>
                    <a:pt x="7" y="69"/>
                    <a:pt x="7" y="69"/>
                  </a:cubicBezTo>
                  <a:moveTo>
                    <a:pt x="7" y="68"/>
                  </a:moveTo>
                  <a:cubicBezTo>
                    <a:pt x="7" y="68"/>
                    <a:pt x="7" y="68"/>
                    <a:pt x="7" y="68"/>
                  </a:cubicBezTo>
                  <a:cubicBezTo>
                    <a:pt x="7" y="68"/>
                    <a:pt x="7" y="68"/>
                    <a:pt x="7" y="68"/>
                  </a:cubicBezTo>
                  <a:moveTo>
                    <a:pt x="6" y="67"/>
                  </a:moveTo>
                  <a:cubicBezTo>
                    <a:pt x="6" y="67"/>
                    <a:pt x="6" y="67"/>
                    <a:pt x="6" y="67"/>
                  </a:cubicBezTo>
                  <a:cubicBezTo>
                    <a:pt x="6" y="67"/>
                    <a:pt x="6" y="67"/>
                    <a:pt x="6" y="67"/>
                  </a:cubicBezTo>
                  <a:moveTo>
                    <a:pt x="6" y="66"/>
                  </a:moveTo>
                  <a:cubicBezTo>
                    <a:pt x="6" y="66"/>
                    <a:pt x="6" y="66"/>
                    <a:pt x="6" y="66"/>
                  </a:cubicBezTo>
                  <a:cubicBezTo>
                    <a:pt x="6" y="66"/>
                    <a:pt x="6" y="66"/>
                    <a:pt x="6" y="66"/>
                  </a:cubicBezTo>
                  <a:moveTo>
                    <a:pt x="6" y="66"/>
                  </a:moveTo>
                  <a:cubicBezTo>
                    <a:pt x="6" y="66"/>
                    <a:pt x="6" y="66"/>
                    <a:pt x="6" y="66"/>
                  </a:cubicBezTo>
                  <a:cubicBezTo>
                    <a:pt x="6" y="66"/>
                    <a:pt x="6" y="66"/>
                    <a:pt x="6" y="66"/>
                  </a:cubicBezTo>
                  <a:moveTo>
                    <a:pt x="6" y="66"/>
                  </a:moveTo>
                  <a:cubicBezTo>
                    <a:pt x="6" y="66"/>
                    <a:pt x="6" y="66"/>
                    <a:pt x="6" y="66"/>
                  </a:cubicBezTo>
                  <a:cubicBezTo>
                    <a:pt x="6" y="66"/>
                    <a:pt x="6" y="66"/>
                    <a:pt x="6" y="66"/>
                  </a:cubicBezTo>
                  <a:moveTo>
                    <a:pt x="6" y="66"/>
                  </a:moveTo>
                  <a:cubicBezTo>
                    <a:pt x="6" y="66"/>
                    <a:pt x="6" y="66"/>
                    <a:pt x="6" y="66"/>
                  </a:cubicBezTo>
                  <a:cubicBezTo>
                    <a:pt x="6" y="66"/>
                    <a:pt x="6" y="66"/>
                    <a:pt x="6" y="66"/>
                  </a:cubicBezTo>
                  <a:moveTo>
                    <a:pt x="5" y="65"/>
                  </a:moveTo>
                  <a:cubicBezTo>
                    <a:pt x="5" y="65"/>
                    <a:pt x="6" y="65"/>
                    <a:pt x="6" y="66"/>
                  </a:cubicBezTo>
                  <a:cubicBezTo>
                    <a:pt x="6" y="65"/>
                    <a:pt x="5" y="65"/>
                    <a:pt x="5" y="65"/>
                  </a:cubicBezTo>
                  <a:moveTo>
                    <a:pt x="5" y="65"/>
                  </a:moveTo>
                  <a:cubicBezTo>
                    <a:pt x="5" y="65"/>
                    <a:pt x="5" y="65"/>
                    <a:pt x="5" y="65"/>
                  </a:cubicBezTo>
                  <a:cubicBezTo>
                    <a:pt x="5" y="65"/>
                    <a:pt x="5" y="65"/>
                    <a:pt x="5" y="65"/>
                  </a:cubicBezTo>
                  <a:moveTo>
                    <a:pt x="5" y="65"/>
                  </a:moveTo>
                  <a:cubicBezTo>
                    <a:pt x="5" y="65"/>
                    <a:pt x="5" y="65"/>
                    <a:pt x="5" y="65"/>
                  </a:cubicBezTo>
                  <a:cubicBezTo>
                    <a:pt x="5" y="65"/>
                    <a:pt x="5" y="65"/>
                    <a:pt x="5" y="65"/>
                  </a:cubicBezTo>
                  <a:moveTo>
                    <a:pt x="5" y="64"/>
                  </a:moveTo>
                  <a:cubicBezTo>
                    <a:pt x="5" y="64"/>
                    <a:pt x="5" y="64"/>
                    <a:pt x="5" y="64"/>
                  </a:cubicBezTo>
                  <a:cubicBezTo>
                    <a:pt x="5" y="64"/>
                    <a:pt x="5" y="64"/>
                    <a:pt x="5" y="64"/>
                  </a:cubicBezTo>
                  <a:moveTo>
                    <a:pt x="5" y="64"/>
                  </a:moveTo>
                  <a:cubicBezTo>
                    <a:pt x="5" y="64"/>
                    <a:pt x="5" y="64"/>
                    <a:pt x="5" y="64"/>
                  </a:cubicBezTo>
                  <a:cubicBezTo>
                    <a:pt x="5" y="64"/>
                    <a:pt x="5" y="64"/>
                    <a:pt x="5" y="64"/>
                  </a:cubicBezTo>
                  <a:moveTo>
                    <a:pt x="5" y="63"/>
                  </a:moveTo>
                  <a:cubicBezTo>
                    <a:pt x="5" y="63"/>
                    <a:pt x="5" y="63"/>
                    <a:pt x="5" y="63"/>
                  </a:cubicBezTo>
                  <a:cubicBezTo>
                    <a:pt x="5" y="63"/>
                    <a:pt x="5" y="63"/>
                    <a:pt x="5" y="63"/>
                  </a:cubicBezTo>
                  <a:moveTo>
                    <a:pt x="5" y="63"/>
                  </a:moveTo>
                  <a:cubicBezTo>
                    <a:pt x="5" y="63"/>
                    <a:pt x="5" y="63"/>
                    <a:pt x="5" y="63"/>
                  </a:cubicBezTo>
                  <a:cubicBezTo>
                    <a:pt x="5" y="63"/>
                    <a:pt x="5" y="63"/>
                    <a:pt x="5" y="63"/>
                  </a:cubicBezTo>
                  <a:moveTo>
                    <a:pt x="5" y="63"/>
                  </a:moveTo>
                  <a:cubicBezTo>
                    <a:pt x="5" y="63"/>
                    <a:pt x="5" y="63"/>
                    <a:pt x="5" y="63"/>
                  </a:cubicBezTo>
                  <a:cubicBezTo>
                    <a:pt x="5" y="63"/>
                    <a:pt x="5" y="63"/>
                    <a:pt x="5" y="63"/>
                  </a:cubicBezTo>
                  <a:moveTo>
                    <a:pt x="5" y="62"/>
                  </a:moveTo>
                  <a:cubicBezTo>
                    <a:pt x="5" y="63"/>
                    <a:pt x="5" y="63"/>
                    <a:pt x="5" y="63"/>
                  </a:cubicBezTo>
                  <a:cubicBezTo>
                    <a:pt x="5" y="63"/>
                    <a:pt x="5" y="63"/>
                    <a:pt x="5" y="62"/>
                  </a:cubicBezTo>
                  <a:moveTo>
                    <a:pt x="4" y="62"/>
                  </a:moveTo>
                  <a:cubicBezTo>
                    <a:pt x="4" y="62"/>
                    <a:pt x="4" y="62"/>
                    <a:pt x="4" y="62"/>
                  </a:cubicBezTo>
                  <a:cubicBezTo>
                    <a:pt x="4" y="62"/>
                    <a:pt x="4" y="62"/>
                    <a:pt x="4" y="62"/>
                  </a:cubicBezTo>
                  <a:moveTo>
                    <a:pt x="4" y="62"/>
                  </a:moveTo>
                  <a:cubicBezTo>
                    <a:pt x="4" y="62"/>
                    <a:pt x="4" y="62"/>
                    <a:pt x="4" y="62"/>
                  </a:cubicBezTo>
                  <a:cubicBezTo>
                    <a:pt x="4" y="62"/>
                    <a:pt x="4" y="62"/>
                    <a:pt x="4" y="62"/>
                  </a:cubicBezTo>
                  <a:moveTo>
                    <a:pt x="4" y="61"/>
                  </a:moveTo>
                  <a:cubicBezTo>
                    <a:pt x="4" y="61"/>
                    <a:pt x="4" y="61"/>
                    <a:pt x="4" y="61"/>
                  </a:cubicBezTo>
                  <a:cubicBezTo>
                    <a:pt x="4" y="61"/>
                    <a:pt x="4" y="61"/>
                    <a:pt x="4" y="61"/>
                  </a:cubicBezTo>
                  <a:moveTo>
                    <a:pt x="4" y="60"/>
                  </a:moveTo>
                  <a:cubicBezTo>
                    <a:pt x="4" y="60"/>
                    <a:pt x="4" y="60"/>
                    <a:pt x="4" y="60"/>
                  </a:cubicBezTo>
                  <a:cubicBezTo>
                    <a:pt x="4" y="60"/>
                    <a:pt x="4" y="60"/>
                    <a:pt x="4" y="60"/>
                  </a:cubicBezTo>
                  <a:moveTo>
                    <a:pt x="4" y="60"/>
                  </a:moveTo>
                  <a:cubicBezTo>
                    <a:pt x="4" y="60"/>
                    <a:pt x="4" y="60"/>
                    <a:pt x="4" y="60"/>
                  </a:cubicBezTo>
                  <a:cubicBezTo>
                    <a:pt x="4" y="60"/>
                    <a:pt x="4" y="60"/>
                    <a:pt x="4" y="60"/>
                  </a:cubicBezTo>
                  <a:moveTo>
                    <a:pt x="4" y="60"/>
                  </a:moveTo>
                  <a:cubicBezTo>
                    <a:pt x="4" y="60"/>
                    <a:pt x="4" y="60"/>
                    <a:pt x="4" y="60"/>
                  </a:cubicBezTo>
                  <a:cubicBezTo>
                    <a:pt x="4" y="60"/>
                    <a:pt x="4" y="60"/>
                    <a:pt x="4" y="60"/>
                  </a:cubicBezTo>
                  <a:moveTo>
                    <a:pt x="4" y="60"/>
                  </a:moveTo>
                  <a:cubicBezTo>
                    <a:pt x="4" y="60"/>
                    <a:pt x="4" y="60"/>
                    <a:pt x="4" y="60"/>
                  </a:cubicBezTo>
                  <a:cubicBezTo>
                    <a:pt x="4" y="60"/>
                    <a:pt x="4" y="60"/>
                    <a:pt x="4" y="60"/>
                  </a:cubicBezTo>
                  <a:moveTo>
                    <a:pt x="4" y="59"/>
                  </a:moveTo>
                  <a:cubicBezTo>
                    <a:pt x="4" y="59"/>
                    <a:pt x="4" y="59"/>
                    <a:pt x="4" y="59"/>
                  </a:cubicBezTo>
                  <a:cubicBezTo>
                    <a:pt x="4" y="59"/>
                    <a:pt x="4" y="59"/>
                    <a:pt x="4" y="59"/>
                  </a:cubicBezTo>
                  <a:moveTo>
                    <a:pt x="4" y="59"/>
                  </a:moveTo>
                  <a:cubicBezTo>
                    <a:pt x="4" y="59"/>
                    <a:pt x="4" y="59"/>
                    <a:pt x="4" y="59"/>
                  </a:cubicBezTo>
                  <a:cubicBezTo>
                    <a:pt x="4" y="59"/>
                    <a:pt x="4" y="59"/>
                    <a:pt x="4" y="59"/>
                  </a:cubicBezTo>
                  <a:moveTo>
                    <a:pt x="3" y="59"/>
                  </a:moveTo>
                  <a:cubicBezTo>
                    <a:pt x="3" y="59"/>
                    <a:pt x="3" y="59"/>
                    <a:pt x="3" y="59"/>
                  </a:cubicBezTo>
                  <a:cubicBezTo>
                    <a:pt x="3" y="59"/>
                    <a:pt x="3" y="59"/>
                    <a:pt x="3" y="59"/>
                  </a:cubicBezTo>
                  <a:moveTo>
                    <a:pt x="3" y="57"/>
                  </a:moveTo>
                  <a:cubicBezTo>
                    <a:pt x="3" y="57"/>
                    <a:pt x="3" y="57"/>
                    <a:pt x="3" y="57"/>
                  </a:cubicBezTo>
                  <a:cubicBezTo>
                    <a:pt x="3" y="57"/>
                    <a:pt x="3" y="57"/>
                    <a:pt x="3" y="57"/>
                  </a:cubicBezTo>
                  <a:moveTo>
                    <a:pt x="3" y="57"/>
                  </a:moveTo>
                  <a:cubicBezTo>
                    <a:pt x="3" y="57"/>
                    <a:pt x="3" y="57"/>
                    <a:pt x="3" y="57"/>
                  </a:cubicBezTo>
                  <a:cubicBezTo>
                    <a:pt x="3" y="57"/>
                    <a:pt x="3" y="57"/>
                    <a:pt x="3" y="57"/>
                  </a:cubicBezTo>
                  <a:moveTo>
                    <a:pt x="3" y="56"/>
                  </a:moveTo>
                  <a:cubicBezTo>
                    <a:pt x="3" y="56"/>
                    <a:pt x="3" y="57"/>
                    <a:pt x="3" y="57"/>
                  </a:cubicBezTo>
                  <a:cubicBezTo>
                    <a:pt x="3" y="57"/>
                    <a:pt x="3" y="56"/>
                    <a:pt x="3" y="56"/>
                  </a:cubicBezTo>
                  <a:moveTo>
                    <a:pt x="3" y="56"/>
                  </a:moveTo>
                  <a:cubicBezTo>
                    <a:pt x="3" y="56"/>
                    <a:pt x="3" y="56"/>
                    <a:pt x="3" y="56"/>
                  </a:cubicBezTo>
                  <a:cubicBezTo>
                    <a:pt x="3" y="56"/>
                    <a:pt x="3" y="56"/>
                    <a:pt x="3" y="56"/>
                  </a:cubicBezTo>
                  <a:moveTo>
                    <a:pt x="3" y="56"/>
                  </a:moveTo>
                  <a:cubicBezTo>
                    <a:pt x="3" y="56"/>
                    <a:pt x="3" y="56"/>
                    <a:pt x="3" y="56"/>
                  </a:cubicBezTo>
                  <a:cubicBezTo>
                    <a:pt x="3" y="56"/>
                    <a:pt x="3" y="56"/>
                    <a:pt x="3" y="56"/>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40"/>
                  </a:moveTo>
                  <a:cubicBezTo>
                    <a:pt x="0" y="40"/>
                    <a:pt x="0" y="40"/>
                    <a:pt x="0" y="40"/>
                  </a:cubicBezTo>
                  <a:cubicBezTo>
                    <a:pt x="0" y="40"/>
                    <a:pt x="0" y="40"/>
                    <a:pt x="0" y="40"/>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0" y="38"/>
                  </a:moveTo>
                  <a:cubicBezTo>
                    <a:pt x="0" y="38"/>
                    <a:pt x="0" y="39"/>
                    <a:pt x="0" y="39"/>
                  </a:cubicBezTo>
                  <a:cubicBezTo>
                    <a:pt x="0" y="39"/>
                    <a:pt x="0" y="38"/>
                    <a:pt x="0" y="38"/>
                  </a:cubicBezTo>
                  <a:moveTo>
                    <a:pt x="0" y="38"/>
                  </a:moveTo>
                  <a:cubicBezTo>
                    <a:pt x="0" y="38"/>
                    <a:pt x="0" y="38"/>
                    <a:pt x="0" y="38"/>
                  </a:cubicBezTo>
                  <a:cubicBezTo>
                    <a:pt x="0" y="38"/>
                    <a:pt x="0" y="38"/>
                    <a:pt x="0" y="38"/>
                  </a:cubicBezTo>
                  <a:moveTo>
                    <a:pt x="0" y="38"/>
                  </a:moveTo>
                  <a:cubicBezTo>
                    <a:pt x="0" y="38"/>
                    <a:pt x="0" y="38"/>
                    <a:pt x="0" y="38"/>
                  </a:cubicBezTo>
                  <a:cubicBezTo>
                    <a:pt x="0" y="38"/>
                    <a:pt x="0" y="38"/>
                    <a:pt x="0" y="38"/>
                  </a:cubicBezTo>
                  <a:moveTo>
                    <a:pt x="7" y="0"/>
                  </a:moveTo>
                  <a:cubicBezTo>
                    <a:pt x="2" y="12"/>
                    <a:pt x="0" y="24"/>
                    <a:pt x="0" y="38"/>
                  </a:cubicBezTo>
                  <a:cubicBezTo>
                    <a:pt x="0" y="24"/>
                    <a:pt x="2" y="12"/>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moveTo>
                    <a:pt x="7" y="0"/>
                  </a:moveTo>
                  <a:cubicBezTo>
                    <a:pt x="7" y="0"/>
                    <a:pt x="7" y="0"/>
                    <a:pt x="7" y="0"/>
                  </a:cubicBezTo>
                  <a:cubicBezTo>
                    <a:pt x="7" y="0"/>
                    <a:pt x="7" y="0"/>
                    <a:pt x="7" y="0"/>
                  </a:cubicBezTo>
                </a:path>
              </a:pathLst>
            </a:custGeom>
            <a:solidFill>
              <a:srgbClr val="E56A0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199" name="任意多边形 65"/>
            <p:cNvSpPr/>
            <p:nvPr/>
          </p:nvSpPr>
          <p:spPr bwMode="auto">
            <a:xfrm>
              <a:off x="3391537" y="5248349"/>
              <a:ext cx="201613" cy="425450"/>
            </a:xfrm>
            <a:custGeom>
              <a:avLst/>
              <a:gdLst>
                <a:gd name="T0" fmla="*/ 7 w 82"/>
                <a:gd name="T1" fmla="*/ 46 h 174"/>
                <a:gd name="T2" fmla="*/ 7 w 82"/>
                <a:gd name="T3" fmla="*/ 46 h 174"/>
                <a:gd name="T4" fmla="*/ 7 w 82"/>
                <a:gd name="T5" fmla="*/ 46 h 174"/>
                <a:gd name="T6" fmla="*/ 7 w 82"/>
                <a:gd name="T7" fmla="*/ 46 h 174"/>
                <a:gd name="T8" fmla="*/ 0 w 82"/>
                <a:gd name="T9" fmla="*/ 84 h 174"/>
                <a:gd name="T10" fmla="*/ 0 w 82"/>
                <a:gd name="T11" fmla="*/ 84 h 174"/>
                <a:gd name="T12" fmla="*/ 0 w 82"/>
                <a:gd name="T13" fmla="*/ 84 h 174"/>
                <a:gd name="T14" fmla="*/ 0 w 82"/>
                <a:gd name="T15" fmla="*/ 85 h 174"/>
                <a:gd name="T16" fmla="*/ 0 w 82"/>
                <a:gd name="T17" fmla="*/ 85 h 174"/>
                <a:gd name="T18" fmla="*/ 0 w 82"/>
                <a:gd name="T19" fmla="*/ 85 h 174"/>
                <a:gd name="T20" fmla="*/ 0 w 82"/>
                <a:gd name="T21" fmla="*/ 85 h 174"/>
                <a:gd name="T22" fmla="*/ 0 w 82"/>
                <a:gd name="T23" fmla="*/ 86 h 174"/>
                <a:gd name="T24" fmla="*/ 0 w 82"/>
                <a:gd name="T25" fmla="*/ 86 h 174"/>
                <a:gd name="T26" fmla="*/ 0 w 82"/>
                <a:gd name="T27" fmla="*/ 86 h 174"/>
                <a:gd name="T28" fmla="*/ 0 w 82"/>
                <a:gd name="T29" fmla="*/ 86 h 174"/>
                <a:gd name="T30" fmla="*/ 3 w 82"/>
                <a:gd name="T31" fmla="*/ 102 h 174"/>
                <a:gd name="T32" fmla="*/ 3 w 82"/>
                <a:gd name="T33" fmla="*/ 102 h 174"/>
                <a:gd name="T34" fmla="*/ 3 w 82"/>
                <a:gd name="T35" fmla="*/ 103 h 174"/>
                <a:gd name="T36" fmla="*/ 3 w 82"/>
                <a:gd name="T37" fmla="*/ 103 h 174"/>
                <a:gd name="T38" fmla="*/ 3 w 82"/>
                <a:gd name="T39" fmla="*/ 103 h 174"/>
                <a:gd name="T40" fmla="*/ 3 w 82"/>
                <a:gd name="T41" fmla="*/ 105 h 174"/>
                <a:gd name="T42" fmla="*/ 4 w 82"/>
                <a:gd name="T43" fmla="*/ 105 h 174"/>
                <a:gd name="T44" fmla="*/ 4 w 82"/>
                <a:gd name="T45" fmla="*/ 105 h 174"/>
                <a:gd name="T46" fmla="*/ 4 w 82"/>
                <a:gd name="T47" fmla="*/ 106 h 174"/>
                <a:gd name="T48" fmla="*/ 4 w 82"/>
                <a:gd name="T49" fmla="*/ 106 h 174"/>
                <a:gd name="T50" fmla="*/ 4 w 82"/>
                <a:gd name="T51" fmla="*/ 106 h 174"/>
                <a:gd name="T52" fmla="*/ 4 w 82"/>
                <a:gd name="T53" fmla="*/ 106 h 174"/>
                <a:gd name="T54" fmla="*/ 4 w 82"/>
                <a:gd name="T55" fmla="*/ 107 h 174"/>
                <a:gd name="T56" fmla="*/ 4 w 82"/>
                <a:gd name="T57" fmla="*/ 108 h 174"/>
                <a:gd name="T58" fmla="*/ 4 w 82"/>
                <a:gd name="T59" fmla="*/ 108 h 174"/>
                <a:gd name="T60" fmla="*/ 5 w 82"/>
                <a:gd name="T61" fmla="*/ 109 h 174"/>
                <a:gd name="T62" fmla="*/ 5 w 82"/>
                <a:gd name="T63" fmla="*/ 109 h 174"/>
                <a:gd name="T64" fmla="*/ 5 w 82"/>
                <a:gd name="T65" fmla="*/ 109 h 174"/>
                <a:gd name="T66" fmla="*/ 5 w 82"/>
                <a:gd name="T67" fmla="*/ 109 h 174"/>
                <a:gd name="T68" fmla="*/ 5 w 82"/>
                <a:gd name="T69" fmla="*/ 110 h 174"/>
                <a:gd name="T70" fmla="*/ 5 w 82"/>
                <a:gd name="T71" fmla="*/ 110 h 174"/>
                <a:gd name="T72" fmla="*/ 5 w 82"/>
                <a:gd name="T73" fmla="*/ 111 h 174"/>
                <a:gd name="T74" fmla="*/ 5 w 82"/>
                <a:gd name="T75" fmla="*/ 111 h 174"/>
                <a:gd name="T76" fmla="*/ 6 w 82"/>
                <a:gd name="T77" fmla="*/ 112 h 174"/>
                <a:gd name="T78" fmla="*/ 6 w 82"/>
                <a:gd name="T79" fmla="*/ 112 h 174"/>
                <a:gd name="T80" fmla="*/ 6 w 82"/>
                <a:gd name="T81" fmla="*/ 112 h 174"/>
                <a:gd name="T82" fmla="*/ 6 w 82"/>
                <a:gd name="T83" fmla="*/ 112 h 174"/>
                <a:gd name="T84" fmla="*/ 6 w 82"/>
                <a:gd name="T85" fmla="*/ 112 h 174"/>
                <a:gd name="T86" fmla="*/ 6 w 82"/>
                <a:gd name="T87" fmla="*/ 113 h 174"/>
                <a:gd name="T88" fmla="*/ 7 w 82"/>
                <a:gd name="T89" fmla="*/ 114 h 174"/>
                <a:gd name="T90" fmla="*/ 7 w 82"/>
                <a:gd name="T91" fmla="*/ 115 h 174"/>
                <a:gd name="T92" fmla="*/ 7 w 82"/>
                <a:gd name="T93" fmla="*/ 115 h 174"/>
                <a:gd name="T94" fmla="*/ 7 w 82"/>
                <a:gd name="T95" fmla="*/ 115 h 174"/>
                <a:gd name="T96" fmla="*/ 49 w 82"/>
                <a:gd name="T97" fmla="*/ 153 h 174"/>
                <a:gd name="T98" fmla="*/ 16 w 82"/>
                <a:gd name="T99" fmla="*/ 79 h 174"/>
                <a:gd name="T100" fmla="*/ 28 w 82"/>
                <a:gd name="T101" fmla="*/ 25 h 174"/>
                <a:gd name="T102" fmla="*/ 46 w 82"/>
                <a:gd name="T103"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 h="174">
                  <a:moveTo>
                    <a:pt x="46" y="0"/>
                  </a:moveTo>
                  <a:cubicBezTo>
                    <a:pt x="29" y="11"/>
                    <a:pt x="15" y="27"/>
                    <a:pt x="7" y="46"/>
                  </a:cubicBezTo>
                  <a:cubicBezTo>
                    <a:pt x="7" y="46"/>
                    <a:pt x="7" y="46"/>
                    <a:pt x="7" y="46"/>
                  </a:cubicBezTo>
                  <a:cubicBezTo>
                    <a:pt x="7" y="46"/>
                    <a:pt x="7" y="46"/>
                    <a:pt x="7" y="46"/>
                  </a:cubicBezTo>
                  <a:cubicBezTo>
                    <a:pt x="7" y="46"/>
                    <a:pt x="7" y="46"/>
                    <a:pt x="7" y="46"/>
                  </a:cubicBezTo>
                  <a:cubicBezTo>
                    <a:pt x="7" y="46"/>
                    <a:pt x="7" y="46"/>
                    <a:pt x="7" y="46"/>
                  </a:cubicBezTo>
                  <a:cubicBezTo>
                    <a:pt x="7" y="46"/>
                    <a:pt x="7" y="46"/>
                    <a:pt x="7" y="46"/>
                  </a:cubicBezTo>
                  <a:cubicBezTo>
                    <a:pt x="7" y="46"/>
                    <a:pt x="7" y="46"/>
                    <a:pt x="7" y="46"/>
                  </a:cubicBezTo>
                  <a:cubicBezTo>
                    <a:pt x="2" y="58"/>
                    <a:pt x="0" y="70"/>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1" y="92"/>
                    <a:pt x="2" y="97"/>
                    <a:pt x="3" y="102"/>
                  </a:cubicBezTo>
                  <a:cubicBezTo>
                    <a:pt x="3" y="102"/>
                    <a:pt x="3" y="102"/>
                    <a:pt x="3" y="102"/>
                  </a:cubicBezTo>
                  <a:cubicBezTo>
                    <a:pt x="3" y="102"/>
                    <a:pt x="3" y="102"/>
                    <a:pt x="3" y="102"/>
                  </a:cubicBezTo>
                  <a:cubicBezTo>
                    <a:pt x="3" y="102"/>
                    <a:pt x="3" y="102"/>
                    <a:pt x="3" y="102"/>
                  </a:cubicBezTo>
                  <a:cubicBezTo>
                    <a:pt x="3" y="102"/>
                    <a:pt x="3" y="102"/>
                    <a:pt x="3" y="102"/>
                  </a:cubicBezTo>
                  <a:cubicBezTo>
                    <a:pt x="3" y="102"/>
                    <a:pt x="3" y="103"/>
                    <a:pt x="3" y="103"/>
                  </a:cubicBezTo>
                  <a:cubicBezTo>
                    <a:pt x="3" y="103"/>
                    <a:pt x="3" y="103"/>
                    <a:pt x="3" y="103"/>
                  </a:cubicBezTo>
                  <a:cubicBezTo>
                    <a:pt x="3" y="103"/>
                    <a:pt x="3" y="103"/>
                    <a:pt x="3" y="103"/>
                  </a:cubicBezTo>
                  <a:cubicBezTo>
                    <a:pt x="3" y="103"/>
                    <a:pt x="3" y="103"/>
                    <a:pt x="3" y="103"/>
                  </a:cubicBezTo>
                  <a:cubicBezTo>
                    <a:pt x="3" y="103"/>
                    <a:pt x="3" y="103"/>
                    <a:pt x="3" y="103"/>
                  </a:cubicBezTo>
                  <a:cubicBezTo>
                    <a:pt x="3" y="104"/>
                    <a:pt x="3" y="104"/>
                    <a:pt x="3" y="105"/>
                  </a:cubicBezTo>
                  <a:cubicBezTo>
                    <a:pt x="3" y="105"/>
                    <a:pt x="3" y="105"/>
                    <a:pt x="3" y="105"/>
                  </a:cubicBezTo>
                  <a:cubicBezTo>
                    <a:pt x="3" y="105"/>
                    <a:pt x="3" y="105"/>
                    <a:pt x="4" y="105"/>
                  </a:cubicBezTo>
                  <a:cubicBezTo>
                    <a:pt x="4" y="105"/>
                    <a:pt x="4" y="105"/>
                    <a:pt x="4" y="105"/>
                  </a:cubicBezTo>
                  <a:cubicBezTo>
                    <a:pt x="4" y="105"/>
                    <a:pt x="4" y="105"/>
                    <a:pt x="4" y="105"/>
                  </a:cubicBezTo>
                  <a:cubicBezTo>
                    <a:pt x="4" y="105"/>
                    <a:pt x="4" y="105"/>
                    <a:pt x="4" y="105"/>
                  </a:cubicBezTo>
                  <a:cubicBezTo>
                    <a:pt x="4" y="105"/>
                    <a:pt x="4" y="105"/>
                    <a:pt x="4" y="106"/>
                  </a:cubicBezTo>
                  <a:cubicBezTo>
                    <a:pt x="4" y="106"/>
                    <a:pt x="4" y="106"/>
                    <a:pt x="4" y="106"/>
                  </a:cubicBezTo>
                  <a:cubicBezTo>
                    <a:pt x="4" y="106"/>
                    <a:pt x="4" y="106"/>
                    <a:pt x="4" y="106"/>
                  </a:cubicBezTo>
                  <a:cubicBezTo>
                    <a:pt x="4" y="106"/>
                    <a:pt x="4" y="106"/>
                    <a:pt x="4" y="106"/>
                  </a:cubicBezTo>
                  <a:cubicBezTo>
                    <a:pt x="4" y="106"/>
                    <a:pt x="4" y="106"/>
                    <a:pt x="4" y="106"/>
                  </a:cubicBezTo>
                  <a:cubicBezTo>
                    <a:pt x="4" y="106"/>
                    <a:pt x="4" y="106"/>
                    <a:pt x="4" y="106"/>
                  </a:cubicBezTo>
                  <a:cubicBezTo>
                    <a:pt x="4" y="106"/>
                    <a:pt x="4" y="106"/>
                    <a:pt x="4" y="106"/>
                  </a:cubicBezTo>
                  <a:cubicBezTo>
                    <a:pt x="4" y="106"/>
                    <a:pt x="4" y="106"/>
                    <a:pt x="4" y="106"/>
                  </a:cubicBezTo>
                  <a:cubicBezTo>
                    <a:pt x="4" y="106"/>
                    <a:pt x="4" y="106"/>
                    <a:pt x="4" y="107"/>
                  </a:cubicBezTo>
                  <a:cubicBezTo>
                    <a:pt x="4" y="107"/>
                    <a:pt x="4" y="107"/>
                    <a:pt x="4" y="107"/>
                  </a:cubicBezTo>
                  <a:cubicBezTo>
                    <a:pt x="4" y="107"/>
                    <a:pt x="4" y="108"/>
                    <a:pt x="4" y="108"/>
                  </a:cubicBezTo>
                  <a:cubicBezTo>
                    <a:pt x="4" y="108"/>
                    <a:pt x="4" y="108"/>
                    <a:pt x="4" y="108"/>
                  </a:cubicBezTo>
                  <a:cubicBezTo>
                    <a:pt x="4" y="108"/>
                    <a:pt x="4" y="108"/>
                    <a:pt x="4" y="108"/>
                  </a:cubicBezTo>
                  <a:cubicBezTo>
                    <a:pt x="4" y="108"/>
                    <a:pt x="4" y="108"/>
                    <a:pt x="4" y="108"/>
                  </a:cubicBezTo>
                  <a:cubicBezTo>
                    <a:pt x="4" y="108"/>
                    <a:pt x="4" y="108"/>
                    <a:pt x="5" y="108"/>
                  </a:cubicBezTo>
                  <a:cubicBezTo>
                    <a:pt x="5" y="109"/>
                    <a:pt x="5" y="109"/>
                    <a:pt x="5" y="109"/>
                  </a:cubicBezTo>
                  <a:cubicBezTo>
                    <a:pt x="5" y="109"/>
                    <a:pt x="5" y="109"/>
                    <a:pt x="5" y="109"/>
                  </a:cubicBezTo>
                  <a:cubicBezTo>
                    <a:pt x="5" y="109"/>
                    <a:pt x="5" y="109"/>
                    <a:pt x="5" y="109"/>
                  </a:cubicBezTo>
                  <a:cubicBezTo>
                    <a:pt x="5" y="109"/>
                    <a:pt x="5" y="109"/>
                    <a:pt x="5" y="109"/>
                  </a:cubicBezTo>
                  <a:cubicBezTo>
                    <a:pt x="5" y="109"/>
                    <a:pt x="5" y="109"/>
                    <a:pt x="5" y="109"/>
                  </a:cubicBezTo>
                  <a:cubicBezTo>
                    <a:pt x="5" y="109"/>
                    <a:pt x="5" y="109"/>
                    <a:pt x="5" y="109"/>
                  </a:cubicBezTo>
                  <a:cubicBezTo>
                    <a:pt x="5" y="109"/>
                    <a:pt x="5" y="109"/>
                    <a:pt x="5" y="109"/>
                  </a:cubicBezTo>
                  <a:cubicBezTo>
                    <a:pt x="5" y="109"/>
                    <a:pt x="5" y="109"/>
                    <a:pt x="5" y="110"/>
                  </a:cubicBezTo>
                  <a:cubicBezTo>
                    <a:pt x="5" y="110"/>
                    <a:pt x="5" y="110"/>
                    <a:pt x="5" y="110"/>
                  </a:cubicBezTo>
                  <a:cubicBezTo>
                    <a:pt x="5" y="110"/>
                    <a:pt x="5" y="110"/>
                    <a:pt x="5" y="110"/>
                  </a:cubicBezTo>
                  <a:cubicBezTo>
                    <a:pt x="5" y="110"/>
                    <a:pt x="5" y="110"/>
                    <a:pt x="5" y="110"/>
                  </a:cubicBezTo>
                  <a:cubicBezTo>
                    <a:pt x="5" y="110"/>
                    <a:pt x="5" y="111"/>
                    <a:pt x="5" y="111"/>
                  </a:cubicBezTo>
                  <a:cubicBezTo>
                    <a:pt x="5" y="111"/>
                    <a:pt x="5" y="111"/>
                    <a:pt x="5" y="111"/>
                  </a:cubicBezTo>
                  <a:cubicBezTo>
                    <a:pt x="5" y="111"/>
                    <a:pt x="5" y="111"/>
                    <a:pt x="5" y="111"/>
                  </a:cubicBezTo>
                  <a:cubicBezTo>
                    <a:pt x="5" y="111"/>
                    <a:pt x="5" y="111"/>
                    <a:pt x="5" y="111"/>
                  </a:cubicBezTo>
                  <a:cubicBezTo>
                    <a:pt x="5" y="111"/>
                    <a:pt x="5" y="111"/>
                    <a:pt x="5" y="111"/>
                  </a:cubicBezTo>
                  <a:cubicBezTo>
                    <a:pt x="5" y="111"/>
                    <a:pt x="6" y="111"/>
                    <a:pt x="6" y="112"/>
                  </a:cubicBezTo>
                  <a:cubicBezTo>
                    <a:pt x="6" y="112"/>
                    <a:pt x="6" y="112"/>
                    <a:pt x="6" y="112"/>
                  </a:cubicBezTo>
                  <a:cubicBezTo>
                    <a:pt x="6" y="112"/>
                    <a:pt x="6" y="112"/>
                    <a:pt x="6" y="112"/>
                  </a:cubicBezTo>
                  <a:cubicBezTo>
                    <a:pt x="6" y="112"/>
                    <a:pt x="6" y="112"/>
                    <a:pt x="6" y="112"/>
                  </a:cubicBezTo>
                  <a:cubicBezTo>
                    <a:pt x="6" y="112"/>
                    <a:pt x="6" y="112"/>
                    <a:pt x="6" y="112"/>
                  </a:cubicBezTo>
                  <a:cubicBezTo>
                    <a:pt x="6" y="112"/>
                    <a:pt x="6" y="112"/>
                    <a:pt x="6" y="112"/>
                  </a:cubicBezTo>
                  <a:cubicBezTo>
                    <a:pt x="6" y="112"/>
                    <a:pt x="6" y="112"/>
                    <a:pt x="6" y="112"/>
                  </a:cubicBezTo>
                  <a:cubicBezTo>
                    <a:pt x="6" y="112"/>
                    <a:pt x="6" y="112"/>
                    <a:pt x="6" y="112"/>
                  </a:cubicBezTo>
                  <a:cubicBezTo>
                    <a:pt x="6" y="112"/>
                    <a:pt x="6" y="112"/>
                    <a:pt x="6" y="112"/>
                  </a:cubicBezTo>
                  <a:cubicBezTo>
                    <a:pt x="6" y="113"/>
                    <a:pt x="6" y="113"/>
                    <a:pt x="6" y="113"/>
                  </a:cubicBezTo>
                  <a:cubicBezTo>
                    <a:pt x="6" y="113"/>
                    <a:pt x="6" y="113"/>
                    <a:pt x="6" y="113"/>
                  </a:cubicBezTo>
                  <a:cubicBezTo>
                    <a:pt x="6" y="113"/>
                    <a:pt x="6" y="114"/>
                    <a:pt x="7" y="114"/>
                  </a:cubicBezTo>
                  <a:cubicBezTo>
                    <a:pt x="7" y="114"/>
                    <a:pt x="7" y="114"/>
                    <a:pt x="7" y="114"/>
                  </a:cubicBezTo>
                  <a:cubicBezTo>
                    <a:pt x="7" y="114"/>
                    <a:pt x="7" y="115"/>
                    <a:pt x="7" y="115"/>
                  </a:cubicBezTo>
                  <a:cubicBezTo>
                    <a:pt x="7" y="115"/>
                    <a:pt x="7" y="115"/>
                    <a:pt x="7" y="115"/>
                  </a:cubicBezTo>
                  <a:cubicBezTo>
                    <a:pt x="7" y="115"/>
                    <a:pt x="7" y="115"/>
                    <a:pt x="7" y="115"/>
                  </a:cubicBezTo>
                  <a:cubicBezTo>
                    <a:pt x="7" y="115"/>
                    <a:pt x="7" y="115"/>
                    <a:pt x="7" y="115"/>
                  </a:cubicBezTo>
                  <a:cubicBezTo>
                    <a:pt x="7" y="115"/>
                    <a:pt x="7" y="115"/>
                    <a:pt x="7" y="115"/>
                  </a:cubicBezTo>
                  <a:cubicBezTo>
                    <a:pt x="7" y="115"/>
                    <a:pt x="7" y="115"/>
                    <a:pt x="7" y="115"/>
                  </a:cubicBezTo>
                  <a:cubicBezTo>
                    <a:pt x="19" y="146"/>
                    <a:pt x="48" y="169"/>
                    <a:pt x="82" y="174"/>
                  </a:cubicBezTo>
                  <a:cubicBezTo>
                    <a:pt x="70" y="169"/>
                    <a:pt x="59" y="162"/>
                    <a:pt x="49" y="153"/>
                  </a:cubicBezTo>
                  <a:cubicBezTo>
                    <a:pt x="36" y="140"/>
                    <a:pt x="26" y="125"/>
                    <a:pt x="21" y="107"/>
                  </a:cubicBezTo>
                  <a:cubicBezTo>
                    <a:pt x="19" y="98"/>
                    <a:pt x="17" y="89"/>
                    <a:pt x="16" y="79"/>
                  </a:cubicBezTo>
                  <a:cubicBezTo>
                    <a:pt x="16" y="78"/>
                    <a:pt x="16" y="78"/>
                    <a:pt x="16" y="78"/>
                  </a:cubicBezTo>
                  <a:cubicBezTo>
                    <a:pt x="15" y="59"/>
                    <a:pt x="19" y="41"/>
                    <a:pt x="28" y="25"/>
                  </a:cubicBezTo>
                  <a:cubicBezTo>
                    <a:pt x="34" y="17"/>
                    <a:pt x="39" y="10"/>
                    <a:pt x="44" y="3"/>
                  </a:cubicBezTo>
                  <a:cubicBezTo>
                    <a:pt x="45" y="2"/>
                    <a:pt x="46" y="1"/>
                    <a:pt x="46" y="0"/>
                  </a:cubicBezTo>
                </a:path>
              </a:pathLst>
            </a:custGeom>
            <a:solidFill>
              <a:srgbClr val="FFB5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00" name="长方形 66"/>
            <p:cNvSpPr>
              <a:spLocks noChangeArrowheads="1"/>
            </p:cNvSpPr>
            <p:nvPr/>
          </p:nvSpPr>
          <p:spPr bwMode="auto">
            <a:xfrm>
              <a:off x="3551874" y="5343599"/>
              <a:ext cx="138113" cy="196850"/>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01" name="长方形 67"/>
            <p:cNvSpPr>
              <a:spLocks noChangeArrowheads="1"/>
            </p:cNvSpPr>
            <p:nvPr/>
          </p:nvSpPr>
          <p:spPr bwMode="auto">
            <a:xfrm>
              <a:off x="3557907" y="5254699"/>
              <a:ext cx="16671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100" b="1" i="0" u="none" strike="noStrike" kern="1200" cap="none" spc="0" normalizeH="0" baseline="0" noProof="0" dirty="0">
                  <a:ln>
                    <a:noFill/>
                  </a:ln>
                  <a:solidFill>
                    <a:srgbClr val="FF9936"/>
                  </a:solidFill>
                  <a:effectLst/>
                  <a:uLnTx/>
                  <a:uFillTx/>
                  <a:latin typeface="微软雅黑" panose="020B0503020204020204" pitchFamily="34" charset="-122"/>
                  <a:ea typeface="微软雅黑" panose="020B0503020204020204" pitchFamily="34" charset="-122"/>
                  <a:cs typeface="+mn-cs"/>
                </a:rPr>
                <a:t>2</a:t>
              </a:r>
              <a:endParaRPr kumimoji="0" lang="en-US"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grpSp>
      <p:sp>
        <p:nvSpPr>
          <p:cNvPr id="204" name="任意多边形 70"/>
          <p:cNvSpPr>
            <a:spLocks noEditPoints="1"/>
          </p:cNvSpPr>
          <p:nvPr/>
        </p:nvSpPr>
        <p:spPr bwMode="auto">
          <a:xfrm>
            <a:off x="1763713" y="2859478"/>
            <a:ext cx="1588" cy="55563"/>
          </a:xfrm>
          <a:custGeom>
            <a:avLst/>
            <a:gdLst>
              <a:gd name="T0" fmla="*/ 1 w 1"/>
              <a:gd name="T1" fmla="*/ 23 h 23"/>
              <a:gd name="T2" fmla="*/ 1 w 1"/>
              <a:gd name="T3" fmla="*/ 22 h 23"/>
              <a:gd name="T4" fmla="*/ 1 w 1"/>
              <a:gd name="T5" fmla="*/ 22 h 23"/>
              <a:gd name="T6" fmla="*/ 1 w 1"/>
              <a:gd name="T7" fmla="*/ 21 h 23"/>
              <a:gd name="T8" fmla="*/ 1 w 1"/>
              <a:gd name="T9" fmla="*/ 20 h 23"/>
              <a:gd name="T10" fmla="*/ 1 w 1"/>
              <a:gd name="T11" fmla="*/ 20 h 23"/>
              <a:gd name="T12" fmla="*/ 0 w 1"/>
              <a:gd name="T13" fmla="*/ 20 h 23"/>
              <a:gd name="T14" fmla="*/ 0 w 1"/>
              <a:gd name="T15" fmla="*/ 19 h 23"/>
              <a:gd name="T16" fmla="*/ 0 w 1"/>
              <a:gd name="T17" fmla="*/ 19 h 23"/>
              <a:gd name="T18" fmla="*/ 0 w 1"/>
              <a:gd name="T19" fmla="*/ 18 h 23"/>
              <a:gd name="T20" fmla="*/ 0 w 1"/>
              <a:gd name="T21" fmla="*/ 18 h 23"/>
              <a:gd name="T22" fmla="*/ 0 w 1"/>
              <a:gd name="T23" fmla="*/ 18 h 23"/>
              <a:gd name="T24" fmla="*/ 0 w 1"/>
              <a:gd name="T25" fmla="*/ 17 h 23"/>
              <a:gd name="T26" fmla="*/ 0 w 1"/>
              <a:gd name="T27" fmla="*/ 17 h 23"/>
              <a:gd name="T28" fmla="*/ 0 w 1"/>
              <a:gd name="T29" fmla="*/ 17 h 23"/>
              <a:gd name="T30" fmla="*/ 0 w 1"/>
              <a:gd name="T31" fmla="*/ 16 h 23"/>
              <a:gd name="T32" fmla="*/ 0 w 1"/>
              <a:gd name="T33" fmla="*/ 16 h 23"/>
              <a:gd name="T34" fmla="*/ 0 w 1"/>
              <a:gd name="T35" fmla="*/ 15 h 23"/>
              <a:gd name="T36" fmla="*/ 0 w 1"/>
              <a:gd name="T37" fmla="*/ 15 h 23"/>
              <a:gd name="T38" fmla="*/ 0 w 1"/>
              <a:gd name="T39" fmla="*/ 15 h 23"/>
              <a:gd name="T40" fmla="*/ 0 w 1"/>
              <a:gd name="T41" fmla="*/ 14 h 23"/>
              <a:gd name="T42" fmla="*/ 0 w 1"/>
              <a:gd name="T43" fmla="*/ 14 h 23"/>
              <a:gd name="T44" fmla="*/ 0 w 1"/>
              <a:gd name="T45" fmla="*/ 13 h 23"/>
              <a:gd name="T46" fmla="*/ 0 w 1"/>
              <a:gd name="T47" fmla="*/ 13 h 23"/>
              <a:gd name="T48" fmla="*/ 0 w 1"/>
              <a:gd name="T49" fmla="*/ 12 h 23"/>
              <a:gd name="T50" fmla="*/ 0 w 1"/>
              <a:gd name="T51" fmla="*/ 12 h 23"/>
              <a:gd name="T52" fmla="*/ 0 w 1"/>
              <a:gd name="T53" fmla="*/ 12 h 23"/>
              <a:gd name="T54" fmla="*/ 0 w 1"/>
              <a:gd name="T55" fmla="*/ 11 h 23"/>
              <a:gd name="T56" fmla="*/ 0 w 1"/>
              <a:gd name="T57" fmla="*/ 11 h 23"/>
              <a:gd name="T58" fmla="*/ 0 w 1"/>
              <a:gd name="T59" fmla="*/ 11 h 23"/>
              <a:gd name="T60" fmla="*/ 0 w 1"/>
              <a:gd name="T61" fmla="*/ 10 h 23"/>
              <a:gd name="T62" fmla="*/ 0 w 1"/>
              <a:gd name="T63" fmla="*/ 10 h 23"/>
              <a:gd name="T64" fmla="*/ 0 w 1"/>
              <a:gd name="T65" fmla="*/ 9 h 23"/>
              <a:gd name="T66" fmla="*/ 0 w 1"/>
              <a:gd name="T67" fmla="*/ 9 h 23"/>
              <a:gd name="T68" fmla="*/ 0 w 1"/>
              <a:gd name="T69" fmla="*/ 9 h 23"/>
              <a:gd name="T70" fmla="*/ 0 w 1"/>
              <a:gd name="T71" fmla="*/ 8 h 23"/>
              <a:gd name="T72" fmla="*/ 0 w 1"/>
              <a:gd name="T73" fmla="*/ 8 h 23"/>
              <a:gd name="T74" fmla="*/ 0 w 1"/>
              <a:gd name="T75" fmla="*/ 8 h 23"/>
              <a:gd name="T76" fmla="*/ 0 w 1"/>
              <a:gd name="T77" fmla="*/ 7 h 23"/>
              <a:gd name="T78" fmla="*/ 0 w 1"/>
              <a:gd name="T79" fmla="*/ 6 h 23"/>
              <a:gd name="T80" fmla="*/ 0 w 1"/>
              <a:gd name="T81" fmla="*/ 6 h 23"/>
              <a:gd name="T82" fmla="*/ 0 w 1"/>
              <a:gd name="T83" fmla="*/ 6 h 23"/>
              <a:gd name="T84" fmla="*/ 0 w 1"/>
              <a:gd name="T85" fmla="*/ 5 h 23"/>
              <a:gd name="T86" fmla="*/ 0 w 1"/>
              <a:gd name="T87" fmla="*/ 5 h 23"/>
              <a:gd name="T88" fmla="*/ 0 w 1"/>
              <a:gd name="T89" fmla="*/ 5 h 23"/>
              <a:gd name="T90" fmla="*/ 0 w 1"/>
              <a:gd name="T91" fmla="*/ 4 h 23"/>
              <a:gd name="T92" fmla="*/ 0 w 1"/>
              <a:gd name="T93" fmla="*/ 4 h 23"/>
              <a:gd name="T94" fmla="*/ 0 w 1"/>
              <a:gd name="T95" fmla="*/ 3 h 23"/>
              <a:gd name="T96" fmla="*/ 0 w 1"/>
              <a:gd name="T97" fmla="*/ 3 h 23"/>
              <a:gd name="T98" fmla="*/ 0 w 1"/>
              <a:gd name="T99" fmla="*/ 3 h 23"/>
              <a:gd name="T100" fmla="*/ 0 w 1"/>
              <a:gd name="T101" fmla="*/ 2 h 23"/>
              <a:gd name="T102" fmla="*/ 0 w 1"/>
              <a:gd name="T103" fmla="*/ 1 h 23"/>
              <a:gd name="T104" fmla="*/ 0 w 1"/>
              <a:gd name="T105" fmla="*/ 1 h 23"/>
              <a:gd name="T106" fmla="*/ 0 w 1"/>
              <a:gd name="T107" fmla="*/ 1 h 23"/>
              <a:gd name="T108" fmla="*/ 0 w 1"/>
              <a:gd name="T109" fmla="*/ 0 h 23"/>
              <a:gd name="T110" fmla="*/ 0 w 1"/>
              <a:gd name="T11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 h="23">
                <a:moveTo>
                  <a:pt x="1" y="23"/>
                </a:moveTo>
                <a:cubicBezTo>
                  <a:pt x="1" y="23"/>
                  <a:pt x="1" y="23"/>
                  <a:pt x="1" y="23"/>
                </a:cubicBezTo>
                <a:cubicBezTo>
                  <a:pt x="1" y="23"/>
                  <a:pt x="1" y="23"/>
                  <a:pt x="1" y="23"/>
                </a:cubicBezTo>
                <a:moveTo>
                  <a:pt x="1" y="23"/>
                </a:moveTo>
                <a:cubicBezTo>
                  <a:pt x="1" y="23"/>
                  <a:pt x="1" y="23"/>
                  <a:pt x="1" y="23"/>
                </a:cubicBezTo>
                <a:cubicBezTo>
                  <a:pt x="1" y="23"/>
                  <a:pt x="1" y="23"/>
                  <a:pt x="1" y="23"/>
                </a:cubicBezTo>
                <a:moveTo>
                  <a:pt x="1" y="22"/>
                </a:moveTo>
                <a:cubicBezTo>
                  <a:pt x="1" y="22"/>
                  <a:pt x="1" y="22"/>
                  <a:pt x="1" y="22"/>
                </a:cubicBezTo>
                <a:cubicBezTo>
                  <a:pt x="1" y="22"/>
                  <a:pt x="1" y="22"/>
                  <a:pt x="1" y="22"/>
                </a:cubicBezTo>
                <a:moveTo>
                  <a:pt x="1" y="22"/>
                </a:moveTo>
                <a:cubicBezTo>
                  <a:pt x="1" y="22"/>
                  <a:pt x="1" y="22"/>
                  <a:pt x="1" y="22"/>
                </a:cubicBezTo>
                <a:cubicBezTo>
                  <a:pt x="1" y="22"/>
                  <a:pt x="1" y="22"/>
                  <a:pt x="1" y="22"/>
                </a:cubicBezTo>
                <a:moveTo>
                  <a:pt x="1" y="21"/>
                </a:moveTo>
                <a:cubicBezTo>
                  <a:pt x="1" y="21"/>
                  <a:pt x="1" y="21"/>
                  <a:pt x="1" y="21"/>
                </a:cubicBezTo>
                <a:cubicBezTo>
                  <a:pt x="1" y="21"/>
                  <a:pt x="1" y="21"/>
                  <a:pt x="1" y="21"/>
                </a:cubicBezTo>
                <a:moveTo>
                  <a:pt x="1" y="21"/>
                </a:moveTo>
                <a:cubicBezTo>
                  <a:pt x="1" y="21"/>
                  <a:pt x="1" y="21"/>
                  <a:pt x="1" y="21"/>
                </a:cubicBezTo>
                <a:cubicBezTo>
                  <a:pt x="1" y="21"/>
                  <a:pt x="1" y="21"/>
                  <a:pt x="1" y="21"/>
                </a:cubicBezTo>
                <a:moveTo>
                  <a:pt x="1" y="20"/>
                </a:moveTo>
                <a:cubicBezTo>
                  <a:pt x="1" y="20"/>
                  <a:pt x="1" y="20"/>
                  <a:pt x="1" y="20"/>
                </a:cubicBezTo>
                <a:cubicBezTo>
                  <a:pt x="1" y="20"/>
                  <a:pt x="1" y="20"/>
                  <a:pt x="1" y="20"/>
                </a:cubicBezTo>
                <a:moveTo>
                  <a:pt x="1" y="20"/>
                </a:moveTo>
                <a:cubicBezTo>
                  <a:pt x="1" y="20"/>
                  <a:pt x="1" y="20"/>
                  <a:pt x="1" y="20"/>
                </a:cubicBezTo>
                <a:cubicBezTo>
                  <a:pt x="1" y="20"/>
                  <a:pt x="1" y="20"/>
                  <a:pt x="1" y="20"/>
                </a:cubicBezTo>
                <a:moveTo>
                  <a:pt x="1" y="20"/>
                </a:moveTo>
                <a:cubicBezTo>
                  <a:pt x="1" y="20"/>
                  <a:pt x="1" y="20"/>
                  <a:pt x="1" y="20"/>
                </a:cubicBezTo>
                <a:cubicBezTo>
                  <a:pt x="1" y="20"/>
                  <a:pt x="1" y="20"/>
                  <a:pt x="1" y="20"/>
                </a:cubicBezTo>
                <a:moveTo>
                  <a:pt x="0" y="20"/>
                </a:moveTo>
                <a:cubicBezTo>
                  <a:pt x="0" y="20"/>
                  <a:pt x="0" y="20"/>
                  <a:pt x="0" y="20"/>
                </a:cubicBezTo>
                <a:cubicBezTo>
                  <a:pt x="0" y="20"/>
                  <a:pt x="0" y="20"/>
                  <a:pt x="0" y="20"/>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8"/>
                  <a:pt x="0" y="18"/>
                </a:cubicBezTo>
                <a:cubicBezTo>
                  <a:pt x="0" y="18"/>
                  <a:pt x="0" y="17"/>
                  <a:pt x="0" y="17"/>
                </a:cubicBezTo>
                <a:moveTo>
                  <a:pt x="0" y="17"/>
                </a:moveTo>
                <a:cubicBezTo>
                  <a:pt x="0" y="17"/>
                  <a:pt x="0" y="17"/>
                  <a:pt x="0" y="17"/>
                </a:cubicBezTo>
                <a:cubicBezTo>
                  <a:pt x="0" y="17"/>
                  <a:pt x="0" y="17"/>
                  <a:pt x="0" y="17"/>
                </a:cubicBezTo>
                <a:moveTo>
                  <a:pt x="0" y="17"/>
                </a:moveTo>
                <a:cubicBezTo>
                  <a:pt x="0" y="17"/>
                  <a:pt x="0" y="17"/>
                  <a:pt x="0" y="17"/>
                </a:cubicBezTo>
                <a:cubicBezTo>
                  <a:pt x="0" y="17"/>
                  <a:pt x="0" y="17"/>
                  <a:pt x="0" y="17"/>
                </a:cubicBezTo>
                <a:moveTo>
                  <a:pt x="0" y="17"/>
                </a:moveTo>
                <a:cubicBezTo>
                  <a:pt x="0" y="17"/>
                  <a:pt x="0" y="17"/>
                  <a:pt x="0" y="17"/>
                </a:cubicBezTo>
                <a:cubicBezTo>
                  <a:pt x="0" y="17"/>
                  <a:pt x="0" y="17"/>
                  <a:pt x="0" y="17"/>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5"/>
                </a:moveTo>
                <a:cubicBezTo>
                  <a:pt x="0" y="15"/>
                  <a:pt x="0" y="15"/>
                  <a:pt x="0" y="16"/>
                </a:cubicBezTo>
                <a:cubicBezTo>
                  <a:pt x="0" y="15"/>
                  <a:pt x="0" y="15"/>
                  <a:pt x="0" y="15"/>
                </a:cubicBezTo>
                <a:moveTo>
                  <a:pt x="0" y="15"/>
                </a:moveTo>
                <a:cubicBezTo>
                  <a:pt x="0" y="15"/>
                  <a:pt x="0" y="15"/>
                  <a:pt x="0" y="15"/>
                </a:cubicBezTo>
                <a:cubicBezTo>
                  <a:pt x="0" y="15"/>
                  <a:pt x="0" y="15"/>
                  <a:pt x="0" y="15"/>
                </a:cubicBezTo>
                <a:moveTo>
                  <a:pt x="0" y="15"/>
                </a:moveTo>
                <a:cubicBezTo>
                  <a:pt x="0" y="15"/>
                  <a:pt x="0" y="15"/>
                  <a:pt x="0" y="15"/>
                </a:cubicBezTo>
                <a:cubicBezTo>
                  <a:pt x="0" y="15"/>
                  <a:pt x="0" y="15"/>
                  <a:pt x="0" y="15"/>
                </a:cubicBezTo>
                <a:moveTo>
                  <a:pt x="0" y="14"/>
                </a:moveTo>
                <a:cubicBezTo>
                  <a:pt x="0" y="15"/>
                  <a:pt x="0" y="15"/>
                  <a:pt x="0" y="15"/>
                </a:cubicBezTo>
                <a:cubicBezTo>
                  <a:pt x="0" y="15"/>
                  <a:pt x="0" y="15"/>
                  <a:pt x="0" y="14"/>
                </a:cubicBezTo>
                <a:moveTo>
                  <a:pt x="0" y="14"/>
                </a:moveTo>
                <a:cubicBezTo>
                  <a:pt x="0" y="14"/>
                  <a:pt x="0" y="14"/>
                  <a:pt x="0" y="14"/>
                </a:cubicBezTo>
                <a:cubicBezTo>
                  <a:pt x="0" y="14"/>
                  <a:pt x="0" y="14"/>
                  <a:pt x="0" y="14"/>
                </a:cubicBezTo>
                <a:moveTo>
                  <a:pt x="0" y="14"/>
                </a:moveTo>
                <a:cubicBezTo>
                  <a:pt x="0" y="14"/>
                  <a:pt x="0" y="14"/>
                  <a:pt x="0" y="14"/>
                </a:cubicBezTo>
                <a:cubicBezTo>
                  <a:pt x="0" y="14"/>
                  <a:pt x="0" y="14"/>
                  <a:pt x="0" y="14"/>
                </a:cubicBezTo>
                <a:moveTo>
                  <a:pt x="0" y="14"/>
                </a:moveTo>
                <a:cubicBezTo>
                  <a:pt x="0" y="14"/>
                  <a:pt x="0" y="14"/>
                  <a:pt x="0" y="14"/>
                </a:cubicBezTo>
                <a:cubicBezTo>
                  <a:pt x="0" y="14"/>
                  <a:pt x="0" y="14"/>
                  <a:pt x="0" y="14"/>
                </a:cubicBezTo>
                <a:moveTo>
                  <a:pt x="0" y="13"/>
                </a:moveTo>
                <a:cubicBezTo>
                  <a:pt x="0" y="13"/>
                  <a:pt x="0" y="13"/>
                  <a:pt x="0" y="13"/>
                </a:cubicBezTo>
                <a:cubicBezTo>
                  <a:pt x="0" y="13"/>
                  <a:pt x="0" y="13"/>
                  <a:pt x="0" y="13"/>
                </a:cubicBezTo>
                <a:moveTo>
                  <a:pt x="0" y="13"/>
                </a:moveTo>
                <a:cubicBezTo>
                  <a:pt x="0" y="13"/>
                  <a:pt x="0" y="13"/>
                  <a:pt x="0" y="13"/>
                </a:cubicBezTo>
                <a:cubicBezTo>
                  <a:pt x="0" y="13"/>
                  <a:pt x="0" y="13"/>
                  <a:pt x="0" y="13"/>
                </a:cubicBezTo>
                <a:moveTo>
                  <a:pt x="0" y="13"/>
                </a:moveTo>
                <a:cubicBezTo>
                  <a:pt x="0" y="13"/>
                  <a:pt x="0" y="13"/>
                  <a:pt x="0" y="13"/>
                </a:cubicBezTo>
                <a:cubicBezTo>
                  <a:pt x="0" y="13"/>
                  <a:pt x="0" y="13"/>
                  <a:pt x="0" y="13"/>
                </a:cubicBezTo>
                <a:moveTo>
                  <a:pt x="0" y="12"/>
                </a:moveTo>
                <a:cubicBezTo>
                  <a:pt x="0" y="12"/>
                  <a:pt x="0" y="13"/>
                  <a:pt x="0" y="13"/>
                </a:cubicBezTo>
                <a:cubicBezTo>
                  <a:pt x="0" y="13"/>
                  <a:pt x="0" y="12"/>
                  <a:pt x="0" y="12"/>
                </a:cubicBezTo>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0" y="11"/>
                </a:moveTo>
                <a:cubicBezTo>
                  <a:pt x="0" y="12"/>
                  <a:pt x="0" y="12"/>
                  <a:pt x="0" y="12"/>
                </a:cubicBezTo>
                <a:cubicBezTo>
                  <a:pt x="0" y="12"/>
                  <a:pt x="0" y="12"/>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0"/>
                </a:moveTo>
                <a:cubicBezTo>
                  <a:pt x="0" y="10"/>
                  <a:pt x="0" y="10"/>
                  <a:pt x="0" y="11"/>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9"/>
                </a:moveTo>
                <a:cubicBezTo>
                  <a:pt x="0" y="9"/>
                  <a:pt x="0" y="10"/>
                  <a:pt x="0" y="10"/>
                </a:cubicBezTo>
                <a:cubicBezTo>
                  <a:pt x="0" y="10"/>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0" y="7"/>
                </a:moveTo>
                <a:cubicBezTo>
                  <a:pt x="0" y="7"/>
                  <a:pt x="0" y="7"/>
                  <a:pt x="0" y="8"/>
                </a:cubicBezTo>
                <a:cubicBezTo>
                  <a:pt x="0" y="7"/>
                  <a:pt x="0" y="7"/>
                  <a:pt x="0" y="7"/>
                </a:cubicBezTo>
                <a:moveTo>
                  <a:pt x="0" y="7"/>
                </a:moveTo>
                <a:cubicBezTo>
                  <a:pt x="0" y="7"/>
                  <a:pt x="0" y="7"/>
                  <a:pt x="0" y="7"/>
                </a:cubicBezTo>
                <a:cubicBezTo>
                  <a:pt x="0" y="7"/>
                  <a:pt x="0" y="7"/>
                  <a:pt x="0" y="7"/>
                </a:cubicBezTo>
                <a:moveTo>
                  <a:pt x="0" y="7"/>
                </a:moveTo>
                <a:cubicBezTo>
                  <a:pt x="0" y="7"/>
                  <a:pt x="0" y="7"/>
                  <a:pt x="0" y="7"/>
                </a:cubicBezTo>
                <a:cubicBezTo>
                  <a:pt x="0" y="7"/>
                  <a:pt x="0" y="7"/>
                  <a:pt x="0" y="7"/>
                </a:cubicBezTo>
                <a:moveTo>
                  <a:pt x="0" y="6"/>
                </a:moveTo>
                <a:cubicBezTo>
                  <a:pt x="0" y="6"/>
                  <a:pt x="0" y="6"/>
                  <a:pt x="0" y="7"/>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4"/>
                  <a:pt x="0" y="4"/>
                </a:cubicBezTo>
                <a:cubicBezTo>
                  <a:pt x="0" y="4"/>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E56A0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12" name="任意多边形 78"/>
          <p:cNvSpPr>
            <a:spLocks noEditPoints="1"/>
          </p:cNvSpPr>
          <p:nvPr/>
        </p:nvSpPr>
        <p:spPr bwMode="auto">
          <a:xfrm>
            <a:off x="1012825" y="4132653"/>
            <a:ext cx="44450" cy="134938"/>
          </a:xfrm>
          <a:custGeom>
            <a:avLst/>
            <a:gdLst>
              <a:gd name="T0" fmla="*/ 18 w 18"/>
              <a:gd name="T1" fmla="*/ 55 h 55"/>
              <a:gd name="T2" fmla="*/ 18 w 18"/>
              <a:gd name="T3" fmla="*/ 55 h 55"/>
              <a:gd name="T4" fmla="*/ 18 w 18"/>
              <a:gd name="T5" fmla="*/ 55 h 55"/>
              <a:gd name="T6" fmla="*/ 18 w 18"/>
              <a:gd name="T7" fmla="*/ 55 h 55"/>
              <a:gd name="T8" fmla="*/ 18 w 18"/>
              <a:gd name="T9" fmla="*/ 55 h 55"/>
              <a:gd name="T10" fmla="*/ 18 w 18"/>
              <a:gd name="T11" fmla="*/ 55 h 55"/>
              <a:gd name="T12" fmla="*/ 17 w 18"/>
              <a:gd name="T13" fmla="*/ 55 h 55"/>
              <a:gd name="T14" fmla="*/ 18 w 18"/>
              <a:gd name="T15" fmla="*/ 55 h 55"/>
              <a:gd name="T16" fmla="*/ 17 w 18"/>
              <a:gd name="T17" fmla="*/ 55 h 55"/>
              <a:gd name="T18" fmla="*/ 0 w 18"/>
              <a:gd name="T19" fmla="*/ 1 h 55"/>
              <a:gd name="T20" fmla="*/ 17 w 18"/>
              <a:gd name="T21" fmla="*/ 55 h 55"/>
              <a:gd name="T22" fmla="*/ 0 w 18"/>
              <a:gd name="T23" fmla="*/ 1 h 55"/>
              <a:gd name="T24" fmla="*/ 0 w 18"/>
              <a:gd name="T25" fmla="*/ 1 h 55"/>
              <a:gd name="T26" fmla="*/ 0 w 18"/>
              <a:gd name="T27" fmla="*/ 1 h 55"/>
              <a:gd name="T28" fmla="*/ 0 w 18"/>
              <a:gd name="T29" fmla="*/ 1 h 55"/>
              <a:gd name="T30" fmla="*/ 0 w 18"/>
              <a:gd name="T31" fmla="*/ 1 h 55"/>
              <a:gd name="T32" fmla="*/ 0 w 18"/>
              <a:gd name="T33" fmla="*/ 1 h 55"/>
              <a:gd name="T34" fmla="*/ 0 w 18"/>
              <a:gd name="T35" fmla="*/ 1 h 55"/>
              <a:gd name="T36" fmla="*/ 0 w 18"/>
              <a:gd name="T37" fmla="*/ 0 h 55"/>
              <a:gd name="T38" fmla="*/ 0 w 18"/>
              <a:gd name="T39" fmla="*/ 1 h 55"/>
              <a:gd name="T40" fmla="*/ 0 w 18"/>
              <a:gd name="T41" fmla="*/ 1 h 55"/>
              <a:gd name="T42" fmla="*/ 0 w 18"/>
              <a:gd name="T43" fmla="*/ 0 h 55"/>
              <a:gd name="T44" fmla="*/ 0 w 18"/>
              <a:gd name="T45" fmla="*/ 0 h 55"/>
              <a:gd name="T46" fmla="*/ 0 w 18"/>
              <a:gd name="T47" fmla="*/ 0 h 55"/>
              <a:gd name="T48" fmla="*/ 0 w 18"/>
              <a:gd name="T4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55">
                <a:moveTo>
                  <a:pt x="18" y="55"/>
                </a:moveTo>
                <a:cubicBezTo>
                  <a:pt x="18" y="55"/>
                  <a:pt x="18" y="55"/>
                  <a:pt x="18" y="55"/>
                </a:cubicBezTo>
                <a:cubicBezTo>
                  <a:pt x="18" y="55"/>
                  <a:pt x="18" y="55"/>
                  <a:pt x="18" y="55"/>
                </a:cubicBezTo>
                <a:moveTo>
                  <a:pt x="18" y="55"/>
                </a:moveTo>
                <a:cubicBezTo>
                  <a:pt x="18" y="55"/>
                  <a:pt x="18" y="55"/>
                  <a:pt x="18" y="55"/>
                </a:cubicBezTo>
                <a:cubicBezTo>
                  <a:pt x="18" y="55"/>
                  <a:pt x="18" y="55"/>
                  <a:pt x="18" y="55"/>
                </a:cubicBezTo>
                <a:moveTo>
                  <a:pt x="17" y="55"/>
                </a:moveTo>
                <a:cubicBezTo>
                  <a:pt x="17" y="55"/>
                  <a:pt x="18" y="55"/>
                  <a:pt x="18" y="55"/>
                </a:cubicBezTo>
                <a:cubicBezTo>
                  <a:pt x="18" y="55"/>
                  <a:pt x="17" y="55"/>
                  <a:pt x="17" y="55"/>
                </a:cubicBezTo>
                <a:moveTo>
                  <a:pt x="0" y="1"/>
                </a:moveTo>
                <a:cubicBezTo>
                  <a:pt x="0" y="21"/>
                  <a:pt x="7" y="40"/>
                  <a:pt x="17" y="55"/>
                </a:cubicBezTo>
                <a:cubicBezTo>
                  <a:pt x="7" y="40"/>
                  <a:pt x="0" y="2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1"/>
                </a:cubicBezTo>
                <a:cubicBezTo>
                  <a:pt x="0" y="1"/>
                  <a:pt x="0" y="1"/>
                  <a:pt x="0" y="1"/>
                </a:cubicBezTo>
                <a:cubicBezTo>
                  <a:pt x="0" y="0"/>
                  <a:pt x="0" y="0"/>
                  <a:pt x="0" y="0"/>
                </a:cubicBezTo>
                <a:moveTo>
                  <a:pt x="0" y="0"/>
                </a:moveTo>
                <a:cubicBezTo>
                  <a:pt x="0" y="0"/>
                  <a:pt x="0" y="0"/>
                  <a:pt x="0" y="0"/>
                </a:cubicBezTo>
                <a:cubicBezTo>
                  <a:pt x="0" y="0"/>
                  <a:pt x="0" y="0"/>
                  <a:pt x="0" y="0"/>
                </a:cubicBezTo>
              </a:path>
            </a:pathLst>
          </a:custGeom>
          <a:solidFill>
            <a:srgbClr val="E56A0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16" name="任意多边形 82"/>
          <p:cNvSpPr>
            <a:spLocks noEditPoints="1"/>
          </p:cNvSpPr>
          <p:nvPr/>
        </p:nvSpPr>
        <p:spPr bwMode="auto">
          <a:xfrm>
            <a:off x="1217613" y="4827978"/>
            <a:ext cx="17463" cy="123825"/>
          </a:xfrm>
          <a:custGeom>
            <a:avLst/>
            <a:gdLst>
              <a:gd name="T0" fmla="*/ 7 w 7"/>
              <a:gd name="T1" fmla="*/ 51 h 51"/>
              <a:gd name="T2" fmla="*/ 7 w 7"/>
              <a:gd name="T3" fmla="*/ 50 h 51"/>
              <a:gd name="T4" fmla="*/ 7 w 7"/>
              <a:gd name="T5" fmla="*/ 50 h 51"/>
              <a:gd name="T6" fmla="*/ 7 w 7"/>
              <a:gd name="T7" fmla="*/ 50 h 51"/>
              <a:gd name="T8" fmla="*/ 7 w 7"/>
              <a:gd name="T9" fmla="*/ 49 h 51"/>
              <a:gd name="T10" fmla="*/ 0 w 7"/>
              <a:gd name="T11" fmla="*/ 16 h 51"/>
              <a:gd name="T12" fmla="*/ 0 w 7"/>
              <a:gd name="T13" fmla="*/ 16 h 51"/>
              <a:gd name="T14" fmla="*/ 0 w 7"/>
              <a:gd name="T15" fmla="*/ 16 h 51"/>
              <a:gd name="T16" fmla="*/ 0 w 7"/>
              <a:gd name="T17" fmla="*/ 16 h 51"/>
              <a:gd name="T18" fmla="*/ 0 w 7"/>
              <a:gd name="T19" fmla="*/ 15 h 51"/>
              <a:gd name="T20" fmla="*/ 0 w 7"/>
              <a:gd name="T21" fmla="*/ 15 h 51"/>
              <a:gd name="T22" fmla="*/ 0 w 7"/>
              <a:gd name="T23" fmla="*/ 15 h 51"/>
              <a:gd name="T24" fmla="*/ 0 w 7"/>
              <a:gd name="T25" fmla="*/ 14 h 51"/>
              <a:gd name="T26" fmla="*/ 0 w 7"/>
              <a:gd name="T27" fmla="*/ 14 h 51"/>
              <a:gd name="T28" fmla="*/ 0 w 7"/>
              <a:gd name="T29" fmla="*/ 14 h 51"/>
              <a:gd name="T30" fmla="*/ 0 w 7"/>
              <a:gd name="T31" fmla="*/ 14 h 51"/>
              <a:gd name="T32" fmla="*/ 0 w 7"/>
              <a:gd name="T33" fmla="*/ 13 h 51"/>
              <a:gd name="T34" fmla="*/ 0 w 7"/>
              <a:gd name="T35" fmla="*/ 13 h 51"/>
              <a:gd name="T36" fmla="*/ 0 w 7"/>
              <a:gd name="T37" fmla="*/ 13 h 51"/>
              <a:gd name="T38" fmla="*/ 0 w 7"/>
              <a:gd name="T39" fmla="*/ 12 h 51"/>
              <a:gd name="T40" fmla="*/ 0 w 7"/>
              <a:gd name="T41" fmla="*/ 12 h 51"/>
              <a:gd name="T42" fmla="*/ 0 w 7"/>
              <a:gd name="T43" fmla="*/ 12 h 51"/>
              <a:gd name="T44" fmla="*/ 0 w 7"/>
              <a:gd name="T45" fmla="*/ 12 h 51"/>
              <a:gd name="T46" fmla="*/ 0 w 7"/>
              <a:gd name="T47" fmla="*/ 11 h 51"/>
              <a:gd name="T48" fmla="*/ 0 w 7"/>
              <a:gd name="T49" fmla="*/ 11 h 51"/>
              <a:gd name="T50" fmla="*/ 0 w 7"/>
              <a:gd name="T51" fmla="*/ 11 h 51"/>
              <a:gd name="T52" fmla="*/ 0 w 7"/>
              <a:gd name="T53" fmla="*/ 10 h 51"/>
              <a:gd name="T54" fmla="*/ 0 w 7"/>
              <a:gd name="T55" fmla="*/ 10 h 51"/>
              <a:gd name="T56" fmla="*/ 0 w 7"/>
              <a:gd name="T57" fmla="*/ 10 h 51"/>
              <a:gd name="T58" fmla="*/ 0 w 7"/>
              <a:gd name="T59" fmla="*/ 9 h 51"/>
              <a:gd name="T60" fmla="*/ 0 w 7"/>
              <a:gd name="T61" fmla="*/ 9 h 51"/>
              <a:gd name="T62" fmla="*/ 0 w 7"/>
              <a:gd name="T63" fmla="*/ 9 h 51"/>
              <a:gd name="T64" fmla="*/ 0 w 7"/>
              <a:gd name="T65" fmla="*/ 9 h 51"/>
              <a:gd name="T66" fmla="*/ 0 w 7"/>
              <a:gd name="T67" fmla="*/ 8 h 51"/>
              <a:gd name="T68" fmla="*/ 0 w 7"/>
              <a:gd name="T69" fmla="*/ 8 h 51"/>
              <a:gd name="T70" fmla="*/ 0 w 7"/>
              <a:gd name="T71" fmla="*/ 8 h 51"/>
              <a:gd name="T72" fmla="*/ 0 w 7"/>
              <a:gd name="T73" fmla="*/ 7 h 51"/>
              <a:gd name="T74" fmla="*/ 0 w 7"/>
              <a:gd name="T75" fmla="*/ 7 h 51"/>
              <a:gd name="T76" fmla="*/ 0 w 7"/>
              <a:gd name="T77" fmla="*/ 7 h 51"/>
              <a:gd name="T78" fmla="*/ 0 w 7"/>
              <a:gd name="T79" fmla="*/ 6 h 51"/>
              <a:gd name="T80" fmla="*/ 0 w 7"/>
              <a:gd name="T81" fmla="*/ 6 h 51"/>
              <a:gd name="T82" fmla="*/ 0 w 7"/>
              <a:gd name="T83" fmla="*/ 6 h 51"/>
              <a:gd name="T84" fmla="*/ 0 w 7"/>
              <a:gd name="T85" fmla="*/ 6 h 51"/>
              <a:gd name="T86" fmla="*/ 0 w 7"/>
              <a:gd name="T87" fmla="*/ 5 h 51"/>
              <a:gd name="T88" fmla="*/ 1 w 7"/>
              <a:gd name="T89" fmla="*/ 5 h 51"/>
              <a:gd name="T90" fmla="*/ 1 w 7"/>
              <a:gd name="T91" fmla="*/ 5 h 51"/>
              <a:gd name="T92" fmla="*/ 1 w 7"/>
              <a:gd name="T93" fmla="*/ 4 h 51"/>
              <a:gd name="T94" fmla="*/ 1 w 7"/>
              <a:gd name="T95" fmla="*/ 4 h 51"/>
              <a:gd name="T96" fmla="*/ 1 w 7"/>
              <a:gd name="T97" fmla="*/ 3 h 51"/>
              <a:gd name="T98" fmla="*/ 1 w 7"/>
              <a:gd name="T99" fmla="*/ 3 h 51"/>
              <a:gd name="T100" fmla="*/ 1 w 7"/>
              <a:gd name="T101" fmla="*/ 3 h 51"/>
              <a:gd name="T102" fmla="*/ 1 w 7"/>
              <a:gd name="T103" fmla="*/ 3 h 51"/>
              <a:gd name="T104" fmla="*/ 1 w 7"/>
              <a:gd name="T105" fmla="*/ 2 h 51"/>
              <a:gd name="T106" fmla="*/ 1 w 7"/>
              <a:gd name="T107" fmla="*/ 1 h 51"/>
              <a:gd name="T108" fmla="*/ 1 w 7"/>
              <a:gd name="T109" fmla="*/ 1 h 51"/>
              <a:gd name="T110" fmla="*/ 1 w 7"/>
              <a:gd name="T111" fmla="*/ 1 h 51"/>
              <a:gd name="T112" fmla="*/ 1 w 7"/>
              <a:gd name="T113" fmla="*/ 0 h 51"/>
              <a:gd name="T114" fmla="*/ 1 w 7"/>
              <a:gd name="T115" fmla="*/ 0 h 51"/>
              <a:gd name="T116" fmla="*/ 1 w 7"/>
              <a:gd name="T1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 h="51">
                <a:moveTo>
                  <a:pt x="7" y="51"/>
                </a:moveTo>
                <a:cubicBezTo>
                  <a:pt x="7" y="51"/>
                  <a:pt x="7" y="51"/>
                  <a:pt x="7" y="51"/>
                </a:cubicBezTo>
                <a:cubicBezTo>
                  <a:pt x="7" y="51"/>
                  <a:pt x="7" y="51"/>
                  <a:pt x="7" y="51"/>
                </a:cubicBezTo>
                <a:moveTo>
                  <a:pt x="7" y="50"/>
                </a:moveTo>
                <a:cubicBezTo>
                  <a:pt x="7" y="50"/>
                  <a:pt x="7" y="50"/>
                  <a:pt x="7" y="50"/>
                </a:cubicBezTo>
                <a:cubicBezTo>
                  <a:pt x="7" y="50"/>
                  <a:pt x="7" y="50"/>
                  <a:pt x="7" y="50"/>
                </a:cubicBezTo>
                <a:moveTo>
                  <a:pt x="7" y="50"/>
                </a:moveTo>
                <a:cubicBezTo>
                  <a:pt x="7" y="50"/>
                  <a:pt x="7" y="50"/>
                  <a:pt x="7" y="50"/>
                </a:cubicBezTo>
                <a:cubicBezTo>
                  <a:pt x="7" y="50"/>
                  <a:pt x="7" y="50"/>
                  <a:pt x="7" y="50"/>
                </a:cubicBezTo>
                <a:moveTo>
                  <a:pt x="7" y="50"/>
                </a:moveTo>
                <a:cubicBezTo>
                  <a:pt x="7" y="50"/>
                  <a:pt x="7" y="50"/>
                  <a:pt x="7" y="50"/>
                </a:cubicBezTo>
                <a:cubicBezTo>
                  <a:pt x="7" y="50"/>
                  <a:pt x="7" y="50"/>
                  <a:pt x="7" y="50"/>
                </a:cubicBezTo>
                <a:moveTo>
                  <a:pt x="7" y="49"/>
                </a:moveTo>
                <a:cubicBezTo>
                  <a:pt x="7" y="49"/>
                  <a:pt x="7" y="50"/>
                  <a:pt x="7" y="50"/>
                </a:cubicBezTo>
                <a:cubicBezTo>
                  <a:pt x="7" y="50"/>
                  <a:pt x="7" y="49"/>
                  <a:pt x="7" y="49"/>
                </a:cubicBezTo>
                <a:moveTo>
                  <a:pt x="0" y="16"/>
                </a:moveTo>
                <a:cubicBezTo>
                  <a:pt x="0" y="28"/>
                  <a:pt x="2" y="39"/>
                  <a:pt x="6" y="49"/>
                </a:cubicBezTo>
                <a:cubicBezTo>
                  <a:pt x="2" y="39"/>
                  <a:pt x="0" y="28"/>
                  <a:pt x="0" y="16"/>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6"/>
                </a:moveTo>
                <a:cubicBezTo>
                  <a:pt x="0" y="16"/>
                  <a:pt x="0" y="16"/>
                  <a:pt x="0" y="16"/>
                </a:cubicBezTo>
                <a:cubicBezTo>
                  <a:pt x="0" y="16"/>
                  <a:pt x="0" y="16"/>
                  <a:pt x="0" y="16"/>
                </a:cubicBezTo>
                <a:moveTo>
                  <a:pt x="0" y="15"/>
                </a:moveTo>
                <a:cubicBezTo>
                  <a:pt x="0" y="15"/>
                  <a:pt x="0" y="15"/>
                  <a:pt x="0" y="15"/>
                </a:cubicBezTo>
                <a:cubicBezTo>
                  <a:pt x="0" y="15"/>
                  <a:pt x="0" y="15"/>
                  <a:pt x="0" y="15"/>
                </a:cubicBezTo>
                <a:moveTo>
                  <a:pt x="0" y="15"/>
                </a:moveTo>
                <a:cubicBezTo>
                  <a:pt x="0" y="15"/>
                  <a:pt x="0" y="15"/>
                  <a:pt x="0" y="15"/>
                </a:cubicBezTo>
                <a:cubicBezTo>
                  <a:pt x="0" y="15"/>
                  <a:pt x="0" y="15"/>
                  <a:pt x="0" y="15"/>
                </a:cubicBezTo>
                <a:cubicBezTo>
                  <a:pt x="0" y="15"/>
                  <a:pt x="0" y="15"/>
                  <a:pt x="0" y="15"/>
                </a:cubicBezTo>
                <a:moveTo>
                  <a:pt x="0" y="15"/>
                </a:moveTo>
                <a:cubicBezTo>
                  <a:pt x="0" y="15"/>
                  <a:pt x="0" y="15"/>
                  <a:pt x="0" y="15"/>
                </a:cubicBezTo>
                <a:cubicBezTo>
                  <a:pt x="0" y="15"/>
                  <a:pt x="0" y="15"/>
                  <a:pt x="0" y="15"/>
                </a:cubicBezTo>
                <a:moveTo>
                  <a:pt x="0" y="14"/>
                </a:moveTo>
                <a:cubicBezTo>
                  <a:pt x="0" y="14"/>
                  <a:pt x="0" y="14"/>
                  <a:pt x="0" y="14"/>
                </a:cubicBezTo>
                <a:cubicBezTo>
                  <a:pt x="0" y="14"/>
                  <a:pt x="0" y="14"/>
                  <a:pt x="0" y="14"/>
                </a:cubicBezTo>
                <a:moveTo>
                  <a:pt x="0" y="14"/>
                </a:moveTo>
                <a:cubicBezTo>
                  <a:pt x="0" y="14"/>
                  <a:pt x="0" y="14"/>
                  <a:pt x="0" y="14"/>
                </a:cubicBezTo>
                <a:cubicBezTo>
                  <a:pt x="0" y="14"/>
                  <a:pt x="0" y="14"/>
                  <a:pt x="0" y="14"/>
                </a:cubicBezTo>
                <a:moveTo>
                  <a:pt x="0" y="14"/>
                </a:moveTo>
                <a:cubicBezTo>
                  <a:pt x="0" y="14"/>
                  <a:pt x="0" y="14"/>
                  <a:pt x="0" y="14"/>
                </a:cubicBezTo>
                <a:cubicBezTo>
                  <a:pt x="0" y="14"/>
                  <a:pt x="0" y="14"/>
                  <a:pt x="0" y="14"/>
                </a:cubicBezTo>
                <a:moveTo>
                  <a:pt x="0" y="13"/>
                </a:moveTo>
                <a:cubicBezTo>
                  <a:pt x="0" y="14"/>
                  <a:pt x="0" y="14"/>
                  <a:pt x="0" y="14"/>
                </a:cubicBezTo>
                <a:cubicBezTo>
                  <a:pt x="0" y="14"/>
                  <a:pt x="0" y="14"/>
                  <a:pt x="0" y="13"/>
                </a:cubicBezTo>
                <a:moveTo>
                  <a:pt x="0" y="13"/>
                </a:moveTo>
                <a:cubicBezTo>
                  <a:pt x="0" y="13"/>
                  <a:pt x="0" y="13"/>
                  <a:pt x="0" y="13"/>
                </a:cubicBezTo>
                <a:cubicBezTo>
                  <a:pt x="0" y="13"/>
                  <a:pt x="0" y="13"/>
                  <a:pt x="0" y="13"/>
                </a:cubicBezTo>
                <a:moveTo>
                  <a:pt x="0" y="13"/>
                </a:moveTo>
                <a:cubicBezTo>
                  <a:pt x="0" y="13"/>
                  <a:pt x="0" y="13"/>
                  <a:pt x="0" y="13"/>
                </a:cubicBezTo>
                <a:cubicBezTo>
                  <a:pt x="0" y="13"/>
                  <a:pt x="0" y="13"/>
                  <a:pt x="0" y="13"/>
                </a:cubicBezTo>
                <a:moveTo>
                  <a:pt x="0" y="13"/>
                </a:moveTo>
                <a:cubicBezTo>
                  <a:pt x="0" y="13"/>
                  <a:pt x="0" y="13"/>
                  <a:pt x="0" y="13"/>
                </a:cubicBezTo>
                <a:cubicBezTo>
                  <a:pt x="0" y="13"/>
                  <a:pt x="0" y="13"/>
                  <a:pt x="0" y="13"/>
                </a:cubicBezTo>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0" y="11"/>
                </a:moveTo>
                <a:cubicBezTo>
                  <a:pt x="0" y="11"/>
                  <a:pt x="0" y="11"/>
                  <a:pt x="0" y="12"/>
                </a:cubicBezTo>
                <a:cubicBezTo>
                  <a:pt x="0" y="11"/>
                  <a:pt x="0" y="11"/>
                  <a:pt x="0" y="11"/>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0"/>
                </a:moveTo>
                <a:cubicBezTo>
                  <a:pt x="0" y="11"/>
                  <a:pt x="0" y="11"/>
                  <a:pt x="0" y="11"/>
                </a:cubicBezTo>
                <a:cubicBezTo>
                  <a:pt x="0" y="11"/>
                  <a:pt x="0" y="11"/>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9"/>
                </a:moveTo>
                <a:cubicBezTo>
                  <a:pt x="0" y="9"/>
                  <a:pt x="0" y="9"/>
                  <a:pt x="0" y="9"/>
                </a:cubicBezTo>
                <a:cubicBezTo>
                  <a:pt x="0" y="9"/>
                  <a:pt x="0" y="9"/>
                  <a:pt x="0" y="9"/>
                </a:cubicBezTo>
                <a:moveTo>
                  <a:pt x="0" y="8"/>
                </a:moveTo>
                <a:cubicBezTo>
                  <a:pt x="0" y="8"/>
                  <a:pt x="0" y="8"/>
                  <a:pt x="0" y="9"/>
                </a:cubicBezTo>
                <a:cubicBezTo>
                  <a:pt x="0" y="8"/>
                  <a:pt x="0" y="8"/>
                  <a:pt x="0" y="8"/>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0" y="8"/>
                </a:moveTo>
                <a:cubicBezTo>
                  <a:pt x="0" y="8"/>
                  <a:pt x="0" y="8"/>
                  <a:pt x="0" y="8"/>
                </a:cubicBezTo>
                <a:cubicBezTo>
                  <a:pt x="0" y="8"/>
                  <a:pt x="0" y="8"/>
                  <a:pt x="0" y="8"/>
                </a:cubicBezTo>
                <a:moveTo>
                  <a:pt x="0" y="7"/>
                </a:moveTo>
                <a:cubicBezTo>
                  <a:pt x="0" y="7"/>
                  <a:pt x="0" y="7"/>
                  <a:pt x="0" y="7"/>
                </a:cubicBezTo>
                <a:cubicBezTo>
                  <a:pt x="0" y="7"/>
                  <a:pt x="0" y="7"/>
                  <a:pt x="0" y="7"/>
                </a:cubicBezTo>
                <a:moveTo>
                  <a:pt x="0" y="7"/>
                </a:moveTo>
                <a:cubicBezTo>
                  <a:pt x="0" y="7"/>
                  <a:pt x="0" y="7"/>
                  <a:pt x="0" y="7"/>
                </a:cubicBezTo>
                <a:cubicBezTo>
                  <a:pt x="0" y="7"/>
                  <a:pt x="0" y="7"/>
                  <a:pt x="0" y="7"/>
                </a:cubicBezTo>
                <a:moveTo>
                  <a:pt x="0" y="7"/>
                </a:moveTo>
                <a:cubicBezTo>
                  <a:pt x="0" y="7"/>
                  <a:pt x="0" y="7"/>
                  <a:pt x="0" y="7"/>
                </a:cubicBezTo>
                <a:cubicBezTo>
                  <a:pt x="0" y="7"/>
                  <a:pt x="0" y="7"/>
                  <a:pt x="0" y="7"/>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5"/>
                </a:moveTo>
                <a:cubicBezTo>
                  <a:pt x="0" y="5"/>
                  <a:pt x="0" y="6"/>
                  <a:pt x="0" y="6"/>
                </a:cubicBezTo>
                <a:cubicBezTo>
                  <a:pt x="0" y="6"/>
                  <a:pt x="0" y="5"/>
                  <a:pt x="0" y="5"/>
                </a:cubicBezTo>
                <a:moveTo>
                  <a:pt x="0" y="5"/>
                </a:moveTo>
                <a:cubicBezTo>
                  <a:pt x="0" y="5"/>
                  <a:pt x="0" y="5"/>
                  <a:pt x="0" y="5"/>
                </a:cubicBezTo>
                <a:cubicBezTo>
                  <a:pt x="0" y="5"/>
                  <a:pt x="0" y="5"/>
                  <a:pt x="0" y="5"/>
                </a:cubicBezTo>
                <a:moveTo>
                  <a:pt x="1" y="5"/>
                </a:moveTo>
                <a:cubicBezTo>
                  <a:pt x="1" y="5"/>
                  <a:pt x="1" y="5"/>
                  <a:pt x="1" y="5"/>
                </a:cubicBezTo>
                <a:cubicBezTo>
                  <a:pt x="1" y="5"/>
                  <a:pt x="1" y="5"/>
                  <a:pt x="1" y="5"/>
                </a:cubicBezTo>
                <a:moveTo>
                  <a:pt x="1" y="5"/>
                </a:moveTo>
                <a:cubicBezTo>
                  <a:pt x="1" y="5"/>
                  <a:pt x="1" y="5"/>
                  <a:pt x="1" y="5"/>
                </a:cubicBezTo>
                <a:cubicBezTo>
                  <a:pt x="1" y="5"/>
                  <a:pt x="1" y="5"/>
                  <a:pt x="1" y="5"/>
                </a:cubicBezTo>
                <a:moveTo>
                  <a:pt x="1" y="4"/>
                </a:moveTo>
                <a:cubicBezTo>
                  <a:pt x="1" y="4"/>
                  <a:pt x="1" y="4"/>
                  <a:pt x="1" y="4"/>
                </a:cubicBezTo>
                <a:cubicBezTo>
                  <a:pt x="1" y="4"/>
                  <a:pt x="1" y="4"/>
                  <a:pt x="1" y="4"/>
                </a:cubicBezTo>
                <a:moveTo>
                  <a:pt x="1" y="4"/>
                </a:moveTo>
                <a:cubicBezTo>
                  <a:pt x="1" y="4"/>
                  <a:pt x="1" y="4"/>
                  <a:pt x="1" y="4"/>
                </a:cubicBezTo>
                <a:cubicBezTo>
                  <a:pt x="1" y="4"/>
                  <a:pt x="1" y="4"/>
                  <a:pt x="1" y="4"/>
                </a:cubicBezTo>
                <a:moveTo>
                  <a:pt x="1" y="3"/>
                </a:moveTo>
                <a:cubicBezTo>
                  <a:pt x="1" y="3"/>
                  <a:pt x="1" y="3"/>
                  <a:pt x="1" y="3"/>
                </a:cubicBezTo>
                <a:cubicBezTo>
                  <a:pt x="1" y="3"/>
                  <a:pt x="1" y="3"/>
                  <a:pt x="1" y="3"/>
                </a:cubicBezTo>
                <a:moveTo>
                  <a:pt x="1" y="3"/>
                </a:moveTo>
                <a:cubicBezTo>
                  <a:pt x="1" y="3"/>
                  <a:pt x="1" y="3"/>
                  <a:pt x="1" y="3"/>
                </a:cubicBezTo>
                <a:cubicBezTo>
                  <a:pt x="1" y="3"/>
                  <a:pt x="1" y="3"/>
                  <a:pt x="1" y="3"/>
                </a:cubicBezTo>
                <a:moveTo>
                  <a:pt x="1" y="3"/>
                </a:moveTo>
                <a:cubicBezTo>
                  <a:pt x="1" y="3"/>
                  <a:pt x="1" y="3"/>
                  <a:pt x="1" y="3"/>
                </a:cubicBezTo>
                <a:cubicBezTo>
                  <a:pt x="1" y="3"/>
                  <a:pt x="1" y="3"/>
                  <a:pt x="1" y="3"/>
                </a:cubicBezTo>
                <a:moveTo>
                  <a:pt x="1" y="3"/>
                </a:moveTo>
                <a:cubicBezTo>
                  <a:pt x="1" y="3"/>
                  <a:pt x="1" y="3"/>
                  <a:pt x="1" y="3"/>
                </a:cubicBezTo>
                <a:cubicBezTo>
                  <a:pt x="1" y="3"/>
                  <a:pt x="1" y="3"/>
                  <a:pt x="1" y="3"/>
                </a:cubicBezTo>
                <a:moveTo>
                  <a:pt x="1" y="2"/>
                </a:moveTo>
                <a:cubicBezTo>
                  <a:pt x="1" y="2"/>
                  <a:pt x="1" y="2"/>
                  <a:pt x="1" y="2"/>
                </a:cubicBezTo>
                <a:cubicBezTo>
                  <a:pt x="1" y="2"/>
                  <a:pt x="1" y="2"/>
                  <a:pt x="1" y="2"/>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path>
            </a:pathLst>
          </a:custGeom>
          <a:solidFill>
            <a:srgbClr val="E56A0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24" name="任意多边形 90"/>
          <p:cNvSpPr>
            <a:spLocks noEditPoints="1"/>
          </p:cNvSpPr>
          <p:nvPr/>
        </p:nvSpPr>
        <p:spPr bwMode="auto">
          <a:xfrm>
            <a:off x="2555875" y="5548703"/>
            <a:ext cx="9525" cy="127000"/>
          </a:xfrm>
          <a:custGeom>
            <a:avLst/>
            <a:gdLst>
              <a:gd name="T0" fmla="*/ 3 w 4"/>
              <a:gd name="T1" fmla="*/ 52 h 52"/>
              <a:gd name="T2" fmla="*/ 3 w 4"/>
              <a:gd name="T3" fmla="*/ 52 h 52"/>
              <a:gd name="T4" fmla="*/ 3 w 4"/>
              <a:gd name="T5" fmla="*/ 52 h 52"/>
              <a:gd name="T6" fmla="*/ 3 w 4"/>
              <a:gd name="T7" fmla="*/ 51 h 52"/>
              <a:gd name="T8" fmla="*/ 2 w 4"/>
              <a:gd name="T9" fmla="*/ 51 h 52"/>
              <a:gd name="T10" fmla="*/ 2 w 4"/>
              <a:gd name="T11" fmla="*/ 51 h 52"/>
              <a:gd name="T12" fmla="*/ 2 w 4"/>
              <a:gd name="T13" fmla="*/ 51 h 52"/>
              <a:gd name="T14" fmla="*/ 2 w 4"/>
              <a:gd name="T15" fmla="*/ 50 h 52"/>
              <a:gd name="T16" fmla="*/ 2 w 4"/>
              <a:gd name="T17" fmla="*/ 50 h 52"/>
              <a:gd name="T18" fmla="*/ 2 w 4"/>
              <a:gd name="T19" fmla="*/ 50 h 52"/>
              <a:gd name="T20" fmla="*/ 2 w 4"/>
              <a:gd name="T21" fmla="*/ 49 h 52"/>
              <a:gd name="T22" fmla="*/ 2 w 4"/>
              <a:gd name="T23" fmla="*/ 49 h 52"/>
              <a:gd name="T24" fmla="*/ 2 w 4"/>
              <a:gd name="T25" fmla="*/ 49 h 52"/>
              <a:gd name="T26" fmla="*/ 2 w 4"/>
              <a:gd name="T27" fmla="*/ 49 h 52"/>
              <a:gd name="T28" fmla="*/ 2 w 4"/>
              <a:gd name="T29" fmla="*/ 49 h 52"/>
              <a:gd name="T30" fmla="*/ 2 w 4"/>
              <a:gd name="T31" fmla="*/ 49 h 52"/>
              <a:gd name="T32" fmla="*/ 2 w 4"/>
              <a:gd name="T33" fmla="*/ 48 h 52"/>
              <a:gd name="T34" fmla="*/ 2 w 4"/>
              <a:gd name="T35" fmla="*/ 48 h 52"/>
              <a:gd name="T36" fmla="*/ 2 w 4"/>
              <a:gd name="T37" fmla="*/ 48 h 52"/>
              <a:gd name="T38" fmla="*/ 0 w 4"/>
              <a:gd name="T39" fmla="*/ 35 h 52"/>
              <a:gd name="T40" fmla="*/ 0 w 4"/>
              <a:gd name="T41" fmla="*/ 35 h 52"/>
              <a:gd name="T42" fmla="*/ 0 w 4"/>
              <a:gd name="T43" fmla="*/ 35 h 52"/>
              <a:gd name="T44" fmla="*/ 0 w 4"/>
              <a:gd name="T45" fmla="*/ 33 h 52"/>
              <a:gd name="T46" fmla="*/ 0 w 4"/>
              <a:gd name="T47" fmla="*/ 33 h 52"/>
              <a:gd name="T48" fmla="*/ 0 w 4"/>
              <a:gd name="T49" fmla="*/ 33 h 52"/>
              <a:gd name="T50" fmla="*/ 0 w 4"/>
              <a:gd name="T51" fmla="*/ 32 h 52"/>
              <a:gd name="T52" fmla="*/ 0 w 4"/>
              <a:gd name="T53" fmla="*/ 32 h 52"/>
              <a:gd name="T54" fmla="*/ 0 w 4"/>
              <a:gd name="T55" fmla="*/ 32 h 52"/>
              <a:gd name="T56" fmla="*/ 0 w 4"/>
              <a:gd name="T57" fmla="*/ 32 h 52"/>
              <a:gd name="T58" fmla="*/ 0 w 4"/>
              <a:gd name="T59" fmla="*/ 32 h 52"/>
              <a:gd name="T60" fmla="*/ 0 w 4"/>
              <a:gd name="T61" fmla="*/ 32 h 52"/>
              <a:gd name="T62" fmla="*/ 0 w 4"/>
              <a:gd name="T63" fmla="*/ 31 h 52"/>
              <a:gd name="T64" fmla="*/ 0 w 4"/>
              <a:gd name="T65" fmla="*/ 31 h 52"/>
              <a:gd name="T66" fmla="*/ 0 w 4"/>
              <a:gd name="T67" fmla="*/ 30 h 52"/>
              <a:gd name="T68" fmla="*/ 0 w 4"/>
              <a:gd name="T69" fmla="*/ 30 h 52"/>
              <a:gd name="T70" fmla="*/ 0 w 4"/>
              <a:gd name="T71" fmla="*/ 30 h 52"/>
              <a:gd name="T72" fmla="*/ 0 w 4"/>
              <a:gd name="T73" fmla="*/ 30 h 52"/>
              <a:gd name="T74" fmla="*/ 0 w 4"/>
              <a:gd name="T75" fmla="*/ 29 h 52"/>
              <a:gd name="T76" fmla="*/ 0 w 4"/>
              <a:gd name="T77" fmla="*/ 29 h 52"/>
              <a:gd name="T78" fmla="*/ 0 w 4"/>
              <a:gd name="T79" fmla="*/ 29 h 52"/>
              <a:gd name="T80" fmla="*/ 0 w 4"/>
              <a:gd name="T81" fmla="*/ 29 h 52"/>
              <a:gd name="T82" fmla="*/ 0 w 4"/>
              <a:gd name="T83" fmla="*/ 29 h 52"/>
              <a:gd name="T84" fmla="*/ 0 w 4"/>
              <a:gd name="T85" fmla="*/ 29 h 52"/>
              <a:gd name="T86" fmla="*/ 0 w 4"/>
              <a:gd name="T87" fmla="*/ 28 h 52"/>
              <a:gd name="T88" fmla="*/ 0 w 4"/>
              <a:gd name="T89" fmla="*/ 28 h 52"/>
              <a:gd name="T90" fmla="*/ 4 w 4"/>
              <a:gd name="T91" fmla="*/ 1 h 52"/>
              <a:gd name="T92" fmla="*/ 4 w 4"/>
              <a:gd name="T93" fmla="*/ 1 h 52"/>
              <a:gd name="T94" fmla="*/ 4 w 4"/>
              <a:gd name="T95" fmla="*/ 1 h 52"/>
              <a:gd name="T96" fmla="*/ 4 w 4"/>
              <a:gd name="T97" fmla="*/ 1 h 52"/>
              <a:gd name="T98" fmla="*/ 4 w 4"/>
              <a:gd name="T99" fmla="*/ 1 h 52"/>
              <a:gd name="T100" fmla="*/ 4 w 4"/>
              <a:gd name="T101" fmla="*/ 1 h 52"/>
              <a:gd name="T102" fmla="*/ 4 w 4"/>
              <a:gd name="T103" fmla="*/ 0 h 52"/>
              <a:gd name="T104" fmla="*/ 4 w 4"/>
              <a:gd name="T105" fmla="*/ 0 h 52"/>
              <a:gd name="T106" fmla="*/ 4 w 4"/>
              <a:gd name="T107" fmla="*/ 0 h 52"/>
              <a:gd name="T108" fmla="*/ 4 w 4"/>
              <a:gd name="T109" fmla="*/ 0 h 52"/>
              <a:gd name="T110" fmla="*/ 4 w 4"/>
              <a:gd name="T11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 h="52">
                <a:moveTo>
                  <a:pt x="3" y="52"/>
                </a:moveTo>
                <a:cubicBezTo>
                  <a:pt x="3" y="52"/>
                  <a:pt x="3" y="52"/>
                  <a:pt x="3" y="52"/>
                </a:cubicBezTo>
                <a:cubicBezTo>
                  <a:pt x="3" y="52"/>
                  <a:pt x="3" y="52"/>
                  <a:pt x="3" y="52"/>
                </a:cubicBezTo>
                <a:moveTo>
                  <a:pt x="3" y="52"/>
                </a:moveTo>
                <a:cubicBezTo>
                  <a:pt x="3" y="52"/>
                  <a:pt x="3" y="52"/>
                  <a:pt x="3" y="52"/>
                </a:cubicBezTo>
                <a:cubicBezTo>
                  <a:pt x="3" y="52"/>
                  <a:pt x="3" y="52"/>
                  <a:pt x="3" y="52"/>
                </a:cubicBezTo>
                <a:moveTo>
                  <a:pt x="3" y="51"/>
                </a:moveTo>
                <a:cubicBezTo>
                  <a:pt x="3" y="51"/>
                  <a:pt x="3" y="51"/>
                  <a:pt x="3" y="51"/>
                </a:cubicBezTo>
                <a:cubicBezTo>
                  <a:pt x="3" y="51"/>
                  <a:pt x="3" y="51"/>
                  <a:pt x="3" y="51"/>
                </a:cubicBezTo>
                <a:moveTo>
                  <a:pt x="2" y="51"/>
                </a:moveTo>
                <a:cubicBezTo>
                  <a:pt x="2" y="51"/>
                  <a:pt x="2" y="51"/>
                  <a:pt x="2" y="51"/>
                </a:cubicBezTo>
                <a:cubicBezTo>
                  <a:pt x="2" y="51"/>
                  <a:pt x="2" y="51"/>
                  <a:pt x="2" y="51"/>
                </a:cubicBezTo>
                <a:moveTo>
                  <a:pt x="2" y="51"/>
                </a:moveTo>
                <a:cubicBezTo>
                  <a:pt x="2" y="51"/>
                  <a:pt x="2" y="51"/>
                  <a:pt x="2" y="51"/>
                </a:cubicBezTo>
                <a:cubicBezTo>
                  <a:pt x="2" y="51"/>
                  <a:pt x="2" y="51"/>
                  <a:pt x="2" y="51"/>
                </a:cubicBezTo>
                <a:moveTo>
                  <a:pt x="2" y="50"/>
                </a:moveTo>
                <a:cubicBezTo>
                  <a:pt x="2" y="50"/>
                  <a:pt x="2" y="51"/>
                  <a:pt x="2" y="51"/>
                </a:cubicBezTo>
                <a:cubicBezTo>
                  <a:pt x="2" y="51"/>
                  <a:pt x="2" y="50"/>
                  <a:pt x="2" y="50"/>
                </a:cubicBezTo>
                <a:moveTo>
                  <a:pt x="2" y="50"/>
                </a:moveTo>
                <a:cubicBezTo>
                  <a:pt x="2" y="50"/>
                  <a:pt x="2" y="50"/>
                  <a:pt x="2" y="50"/>
                </a:cubicBezTo>
                <a:cubicBezTo>
                  <a:pt x="2" y="50"/>
                  <a:pt x="2" y="50"/>
                  <a:pt x="2" y="50"/>
                </a:cubicBezTo>
                <a:moveTo>
                  <a:pt x="2" y="49"/>
                </a:moveTo>
                <a:cubicBezTo>
                  <a:pt x="2" y="50"/>
                  <a:pt x="2" y="50"/>
                  <a:pt x="2" y="50"/>
                </a:cubicBezTo>
                <a:cubicBezTo>
                  <a:pt x="2" y="50"/>
                  <a:pt x="2" y="50"/>
                  <a:pt x="2" y="49"/>
                </a:cubicBezTo>
                <a:moveTo>
                  <a:pt x="2" y="49"/>
                </a:moveTo>
                <a:cubicBezTo>
                  <a:pt x="2" y="49"/>
                  <a:pt x="2" y="49"/>
                  <a:pt x="2" y="49"/>
                </a:cubicBezTo>
                <a:cubicBezTo>
                  <a:pt x="2" y="49"/>
                  <a:pt x="2" y="49"/>
                  <a:pt x="2" y="49"/>
                </a:cubicBezTo>
                <a:moveTo>
                  <a:pt x="2" y="49"/>
                </a:moveTo>
                <a:cubicBezTo>
                  <a:pt x="2" y="49"/>
                  <a:pt x="2" y="49"/>
                  <a:pt x="2" y="49"/>
                </a:cubicBezTo>
                <a:cubicBezTo>
                  <a:pt x="2" y="49"/>
                  <a:pt x="2" y="49"/>
                  <a:pt x="2" y="49"/>
                </a:cubicBezTo>
                <a:moveTo>
                  <a:pt x="2" y="49"/>
                </a:moveTo>
                <a:cubicBezTo>
                  <a:pt x="2" y="49"/>
                  <a:pt x="2" y="49"/>
                  <a:pt x="2" y="49"/>
                </a:cubicBezTo>
                <a:cubicBezTo>
                  <a:pt x="2" y="49"/>
                  <a:pt x="2" y="49"/>
                  <a:pt x="2" y="49"/>
                </a:cubicBezTo>
                <a:moveTo>
                  <a:pt x="2" y="48"/>
                </a:moveTo>
                <a:cubicBezTo>
                  <a:pt x="2" y="48"/>
                  <a:pt x="2" y="49"/>
                  <a:pt x="2" y="49"/>
                </a:cubicBezTo>
                <a:cubicBezTo>
                  <a:pt x="2" y="49"/>
                  <a:pt x="2" y="48"/>
                  <a:pt x="2" y="48"/>
                </a:cubicBezTo>
                <a:moveTo>
                  <a:pt x="2" y="48"/>
                </a:moveTo>
                <a:cubicBezTo>
                  <a:pt x="2" y="48"/>
                  <a:pt x="2" y="48"/>
                  <a:pt x="2" y="48"/>
                </a:cubicBezTo>
                <a:cubicBezTo>
                  <a:pt x="2" y="48"/>
                  <a:pt x="2" y="48"/>
                  <a:pt x="2" y="48"/>
                </a:cubicBezTo>
                <a:moveTo>
                  <a:pt x="0" y="35"/>
                </a:moveTo>
                <a:cubicBezTo>
                  <a:pt x="0" y="40"/>
                  <a:pt x="1" y="44"/>
                  <a:pt x="2" y="48"/>
                </a:cubicBezTo>
                <a:cubicBezTo>
                  <a:pt x="1" y="44"/>
                  <a:pt x="0" y="40"/>
                  <a:pt x="0" y="35"/>
                </a:cubicBezTo>
                <a:moveTo>
                  <a:pt x="0" y="33"/>
                </a:moveTo>
                <a:cubicBezTo>
                  <a:pt x="0" y="34"/>
                  <a:pt x="0" y="35"/>
                  <a:pt x="0" y="35"/>
                </a:cubicBezTo>
                <a:cubicBezTo>
                  <a:pt x="0" y="35"/>
                  <a:pt x="0" y="34"/>
                  <a:pt x="0" y="33"/>
                </a:cubicBezTo>
                <a:moveTo>
                  <a:pt x="0" y="33"/>
                </a:moveTo>
                <a:cubicBezTo>
                  <a:pt x="0" y="33"/>
                  <a:pt x="0" y="33"/>
                  <a:pt x="0" y="33"/>
                </a:cubicBezTo>
                <a:cubicBezTo>
                  <a:pt x="0" y="33"/>
                  <a:pt x="0" y="33"/>
                  <a:pt x="0" y="33"/>
                </a:cubicBezTo>
                <a:moveTo>
                  <a:pt x="0" y="33"/>
                </a:moveTo>
                <a:cubicBezTo>
                  <a:pt x="0" y="33"/>
                  <a:pt x="0" y="33"/>
                  <a:pt x="0" y="33"/>
                </a:cubicBezTo>
                <a:cubicBezTo>
                  <a:pt x="0" y="33"/>
                  <a:pt x="0" y="33"/>
                  <a:pt x="0" y="33"/>
                </a:cubicBezTo>
                <a:moveTo>
                  <a:pt x="0" y="32"/>
                </a:moveTo>
                <a:cubicBezTo>
                  <a:pt x="0" y="32"/>
                  <a:pt x="0" y="33"/>
                  <a:pt x="0" y="33"/>
                </a:cubicBezTo>
                <a:cubicBezTo>
                  <a:pt x="0" y="33"/>
                  <a:pt x="0" y="32"/>
                  <a:pt x="0" y="32"/>
                </a:cubicBezTo>
                <a:moveTo>
                  <a:pt x="0" y="32"/>
                </a:moveTo>
                <a:cubicBezTo>
                  <a:pt x="0" y="32"/>
                  <a:pt x="0" y="32"/>
                  <a:pt x="0" y="32"/>
                </a:cubicBezTo>
                <a:cubicBezTo>
                  <a:pt x="0" y="32"/>
                  <a:pt x="0" y="32"/>
                  <a:pt x="0" y="32"/>
                </a:cubicBezTo>
                <a:moveTo>
                  <a:pt x="0" y="32"/>
                </a:moveTo>
                <a:cubicBezTo>
                  <a:pt x="0" y="32"/>
                  <a:pt x="0" y="32"/>
                  <a:pt x="0" y="32"/>
                </a:cubicBezTo>
                <a:cubicBezTo>
                  <a:pt x="0" y="32"/>
                  <a:pt x="0" y="32"/>
                  <a:pt x="0" y="32"/>
                </a:cubicBezTo>
                <a:moveTo>
                  <a:pt x="0" y="31"/>
                </a:moveTo>
                <a:cubicBezTo>
                  <a:pt x="0" y="31"/>
                  <a:pt x="0" y="31"/>
                  <a:pt x="0" y="32"/>
                </a:cubicBezTo>
                <a:cubicBezTo>
                  <a:pt x="0" y="31"/>
                  <a:pt x="0" y="31"/>
                  <a:pt x="0" y="31"/>
                </a:cubicBezTo>
                <a:moveTo>
                  <a:pt x="0" y="31"/>
                </a:moveTo>
                <a:cubicBezTo>
                  <a:pt x="0" y="31"/>
                  <a:pt x="0" y="31"/>
                  <a:pt x="0" y="31"/>
                </a:cubicBezTo>
                <a:cubicBezTo>
                  <a:pt x="0" y="31"/>
                  <a:pt x="0" y="31"/>
                  <a:pt x="0" y="31"/>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moveTo>
                  <a:pt x="0" y="30"/>
                </a:moveTo>
                <a:cubicBezTo>
                  <a:pt x="0" y="30"/>
                  <a:pt x="0" y="30"/>
                  <a:pt x="0" y="30"/>
                </a:cubicBezTo>
                <a:cubicBezTo>
                  <a:pt x="0" y="30"/>
                  <a:pt x="0" y="30"/>
                  <a:pt x="0" y="30"/>
                </a:cubicBezTo>
                <a:moveTo>
                  <a:pt x="0" y="29"/>
                </a:moveTo>
                <a:cubicBezTo>
                  <a:pt x="0" y="29"/>
                  <a:pt x="0" y="30"/>
                  <a:pt x="0" y="30"/>
                </a:cubicBezTo>
                <a:cubicBezTo>
                  <a:pt x="0" y="30"/>
                  <a:pt x="0" y="29"/>
                  <a:pt x="0" y="29"/>
                </a:cubicBezTo>
                <a:moveTo>
                  <a:pt x="0" y="29"/>
                </a:moveTo>
                <a:cubicBezTo>
                  <a:pt x="0" y="29"/>
                  <a:pt x="0" y="29"/>
                  <a:pt x="0" y="29"/>
                </a:cubicBezTo>
                <a:cubicBezTo>
                  <a:pt x="0" y="29"/>
                  <a:pt x="0" y="29"/>
                  <a:pt x="0" y="29"/>
                </a:cubicBezTo>
                <a:moveTo>
                  <a:pt x="0" y="29"/>
                </a:moveTo>
                <a:cubicBezTo>
                  <a:pt x="0" y="29"/>
                  <a:pt x="0" y="29"/>
                  <a:pt x="0" y="29"/>
                </a:cubicBezTo>
                <a:cubicBezTo>
                  <a:pt x="0" y="29"/>
                  <a:pt x="0" y="29"/>
                  <a:pt x="0" y="29"/>
                </a:cubicBezTo>
                <a:moveTo>
                  <a:pt x="0" y="28"/>
                </a:moveTo>
                <a:cubicBezTo>
                  <a:pt x="0" y="29"/>
                  <a:pt x="0" y="29"/>
                  <a:pt x="0" y="29"/>
                </a:cubicBezTo>
                <a:cubicBezTo>
                  <a:pt x="0" y="29"/>
                  <a:pt x="0" y="29"/>
                  <a:pt x="0" y="28"/>
                </a:cubicBezTo>
                <a:moveTo>
                  <a:pt x="0" y="28"/>
                </a:moveTo>
                <a:cubicBezTo>
                  <a:pt x="0" y="28"/>
                  <a:pt x="0" y="28"/>
                  <a:pt x="0" y="28"/>
                </a:cubicBezTo>
                <a:cubicBezTo>
                  <a:pt x="0" y="28"/>
                  <a:pt x="0" y="28"/>
                  <a:pt x="0" y="28"/>
                </a:cubicBezTo>
                <a:cubicBezTo>
                  <a:pt x="0" y="28"/>
                  <a:pt x="0" y="28"/>
                  <a:pt x="0" y="28"/>
                </a:cubicBezTo>
                <a:moveTo>
                  <a:pt x="4" y="1"/>
                </a:moveTo>
                <a:cubicBezTo>
                  <a:pt x="1" y="10"/>
                  <a:pt x="0" y="19"/>
                  <a:pt x="0" y="28"/>
                </a:cubicBezTo>
                <a:cubicBezTo>
                  <a:pt x="0" y="19"/>
                  <a:pt x="1" y="10"/>
                  <a:pt x="4" y="1"/>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1"/>
                </a:moveTo>
                <a:cubicBezTo>
                  <a:pt x="4" y="1"/>
                  <a:pt x="4" y="1"/>
                  <a:pt x="4" y="1"/>
                </a:cubicBezTo>
                <a:cubicBezTo>
                  <a:pt x="4" y="1"/>
                  <a:pt x="4" y="1"/>
                  <a:pt x="4" y="1"/>
                </a:cubicBezTo>
                <a:moveTo>
                  <a:pt x="4" y="0"/>
                </a:moveTo>
                <a:cubicBezTo>
                  <a:pt x="4" y="0"/>
                  <a:pt x="4" y="1"/>
                  <a:pt x="4" y="1"/>
                </a:cubicBezTo>
                <a:cubicBezTo>
                  <a:pt x="4" y="1"/>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grpSp>
        <p:nvGrpSpPr>
          <p:cNvPr id="8" name="组 7"/>
          <p:cNvGrpSpPr/>
          <p:nvPr/>
        </p:nvGrpSpPr>
        <p:grpSpPr>
          <a:xfrm>
            <a:off x="931754" y="3389703"/>
            <a:ext cx="571500" cy="622533"/>
            <a:chOff x="931754" y="3389703"/>
            <a:chExt cx="571500" cy="622533"/>
          </a:xfrm>
        </p:grpSpPr>
        <p:sp>
          <p:nvSpPr>
            <p:cNvPr id="202" name="任意多边形 68"/>
            <p:cNvSpPr/>
            <p:nvPr/>
          </p:nvSpPr>
          <p:spPr bwMode="auto">
            <a:xfrm>
              <a:off x="931754" y="3439148"/>
              <a:ext cx="571500" cy="573088"/>
            </a:xfrm>
            <a:custGeom>
              <a:avLst/>
              <a:gdLst>
                <a:gd name="T0" fmla="*/ 116 w 234"/>
                <a:gd name="T1" fmla="*/ 1 h 234"/>
                <a:gd name="T2" fmla="*/ 233 w 234"/>
                <a:gd name="T3" fmla="*/ 115 h 234"/>
                <a:gd name="T4" fmla="*/ 119 w 234"/>
                <a:gd name="T5" fmla="*/ 233 h 234"/>
                <a:gd name="T6" fmla="*/ 1 w 234"/>
                <a:gd name="T7" fmla="*/ 118 h 234"/>
                <a:gd name="T8" fmla="*/ 116 w 234"/>
                <a:gd name="T9" fmla="*/ 1 h 234"/>
              </a:gdLst>
              <a:ahLst/>
              <a:cxnLst>
                <a:cxn ang="0">
                  <a:pos x="T0" y="T1"/>
                </a:cxn>
                <a:cxn ang="0">
                  <a:pos x="T2" y="T3"/>
                </a:cxn>
                <a:cxn ang="0">
                  <a:pos x="T4" y="T5"/>
                </a:cxn>
                <a:cxn ang="0">
                  <a:pos x="T6" y="T7"/>
                </a:cxn>
                <a:cxn ang="0">
                  <a:pos x="T8" y="T9"/>
                </a:cxn>
              </a:cxnLst>
              <a:rect l="0" t="0" r="r" b="b"/>
              <a:pathLst>
                <a:path w="234" h="234">
                  <a:moveTo>
                    <a:pt x="116" y="1"/>
                  </a:moveTo>
                  <a:cubicBezTo>
                    <a:pt x="179" y="0"/>
                    <a:pt x="232" y="51"/>
                    <a:pt x="233" y="115"/>
                  </a:cubicBezTo>
                  <a:cubicBezTo>
                    <a:pt x="234" y="179"/>
                    <a:pt x="183" y="232"/>
                    <a:pt x="119" y="233"/>
                  </a:cubicBezTo>
                  <a:cubicBezTo>
                    <a:pt x="55" y="234"/>
                    <a:pt x="2" y="182"/>
                    <a:pt x="1" y="118"/>
                  </a:cubicBezTo>
                  <a:cubicBezTo>
                    <a:pt x="0" y="54"/>
                    <a:pt x="52" y="1"/>
                    <a:pt x="116" y="1"/>
                  </a:cubicBezTo>
                </a:path>
              </a:pathLst>
            </a:custGeom>
            <a:solidFill>
              <a:srgbClr val="F2A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03" name="任意多边形 69"/>
            <p:cNvSpPr/>
            <p:nvPr/>
          </p:nvSpPr>
          <p:spPr bwMode="auto">
            <a:xfrm>
              <a:off x="987317" y="3493123"/>
              <a:ext cx="461963" cy="461963"/>
            </a:xfrm>
            <a:custGeom>
              <a:avLst/>
              <a:gdLst>
                <a:gd name="T0" fmla="*/ 93 w 189"/>
                <a:gd name="T1" fmla="*/ 1 h 189"/>
                <a:gd name="T2" fmla="*/ 188 w 189"/>
                <a:gd name="T3" fmla="*/ 93 h 189"/>
                <a:gd name="T4" fmla="*/ 96 w 189"/>
                <a:gd name="T5" fmla="*/ 188 h 189"/>
                <a:gd name="T6" fmla="*/ 1 w 189"/>
                <a:gd name="T7" fmla="*/ 96 h 189"/>
                <a:gd name="T8" fmla="*/ 93 w 189"/>
                <a:gd name="T9" fmla="*/ 1 h 189"/>
              </a:gdLst>
              <a:ahLst/>
              <a:cxnLst>
                <a:cxn ang="0">
                  <a:pos x="T0" y="T1"/>
                </a:cxn>
                <a:cxn ang="0">
                  <a:pos x="T2" y="T3"/>
                </a:cxn>
                <a:cxn ang="0">
                  <a:pos x="T4" y="T5"/>
                </a:cxn>
                <a:cxn ang="0">
                  <a:pos x="T6" y="T7"/>
                </a:cxn>
                <a:cxn ang="0">
                  <a:pos x="T8" y="T9"/>
                </a:cxn>
              </a:cxnLst>
              <a:rect l="0" t="0" r="r" b="b"/>
              <a:pathLst>
                <a:path w="189" h="189">
                  <a:moveTo>
                    <a:pt x="93" y="1"/>
                  </a:moveTo>
                  <a:cubicBezTo>
                    <a:pt x="144" y="0"/>
                    <a:pt x="187" y="42"/>
                    <a:pt x="188" y="93"/>
                  </a:cubicBezTo>
                  <a:cubicBezTo>
                    <a:pt x="189" y="145"/>
                    <a:pt x="147" y="187"/>
                    <a:pt x="96" y="188"/>
                  </a:cubicBezTo>
                  <a:cubicBezTo>
                    <a:pt x="44" y="189"/>
                    <a:pt x="2" y="147"/>
                    <a:pt x="1" y="96"/>
                  </a:cubicBezTo>
                  <a:cubicBezTo>
                    <a:pt x="0" y="44"/>
                    <a:pt x="41" y="2"/>
                    <a:pt x="93" y="1"/>
                  </a:cubicBezTo>
                </a:path>
              </a:pathLst>
            </a:custGeom>
            <a:solidFill>
              <a:srgbClr val="FFD5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05" name="任意多边形 71"/>
            <p:cNvSpPr/>
            <p:nvPr/>
          </p:nvSpPr>
          <p:spPr bwMode="auto">
            <a:xfrm>
              <a:off x="990492" y="3497885"/>
              <a:ext cx="187325" cy="428625"/>
            </a:xfrm>
            <a:custGeom>
              <a:avLst/>
              <a:gdLst>
                <a:gd name="T0" fmla="*/ 0 w 77"/>
                <a:gd name="T1" fmla="*/ 84 h 175"/>
                <a:gd name="T2" fmla="*/ 0 w 77"/>
                <a:gd name="T3" fmla="*/ 85 h 175"/>
                <a:gd name="T4" fmla="*/ 0 w 77"/>
                <a:gd name="T5" fmla="*/ 85 h 175"/>
                <a:gd name="T6" fmla="*/ 0 w 77"/>
                <a:gd name="T7" fmla="*/ 85 h 175"/>
                <a:gd name="T8" fmla="*/ 0 w 77"/>
                <a:gd name="T9" fmla="*/ 86 h 175"/>
                <a:gd name="T10" fmla="*/ 0 w 77"/>
                <a:gd name="T11" fmla="*/ 87 h 175"/>
                <a:gd name="T12" fmla="*/ 0 w 77"/>
                <a:gd name="T13" fmla="*/ 87 h 175"/>
                <a:gd name="T14" fmla="*/ 0 w 77"/>
                <a:gd name="T15" fmla="*/ 87 h 175"/>
                <a:gd name="T16" fmla="*/ 0 w 77"/>
                <a:gd name="T17" fmla="*/ 88 h 175"/>
                <a:gd name="T18" fmla="*/ 0 w 77"/>
                <a:gd name="T19" fmla="*/ 88 h 175"/>
                <a:gd name="T20" fmla="*/ 0 w 77"/>
                <a:gd name="T21" fmla="*/ 89 h 175"/>
                <a:gd name="T22" fmla="*/ 0 w 77"/>
                <a:gd name="T23" fmla="*/ 89 h 175"/>
                <a:gd name="T24" fmla="*/ 0 w 77"/>
                <a:gd name="T25" fmla="*/ 90 h 175"/>
                <a:gd name="T26" fmla="*/ 0 w 77"/>
                <a:gd name="T27" fmla="*/ 90 h 175"/>
                <a:gd name="T28" fmla="*/ 0 w 77"/>
                <a:gd name="T29" fmla="*/ 91 h 175"/>
                <a:gd name="T30" fmla="*/ 0 w 77"/>
                <a:gd name="T31" fmla="*/ 91 h 175"/>
                <a:gd name="T32" fmla="*/ 0 w 77"/>
                <a:gd name="T33" fmla="*/ 92 h 175"/>
                <a:gd name="T34" fmla="*/ 0 w 77"/>
                <a:gd name="T35" fmla="*/ 92 h 175"/>
                <a:gd name="T36" fmla="*/ 0 w 77"/>
                <a:gd name="T37" fmla="*/ 92 h 175"/>
                <a:gd name="T38" fmla="*/ 0 w 77"/>
                <a:gd name="T39" fmla="*/ 93 h 175"/>
                <a:gd name="T40" fmla="*/ 0 w 77"/>
                <a:gd name="T41" fmla="*/ 93 h 175"/>
                <a:gd name="T42" fmla="*/ 0 w 77"/>
                <a:gd name="T43" fmla="*/ 94 h 175"/>
                <a:gd name="T44" fmla="*/ 0 w 77"/>
                <a:gd name="T45" fmla="*/ 94 h 175"/>
                <a:gd name="T46" fmla="*/ 0 w 77"/>
                <a:gd name="T47" fmla="*/ 95 h 175"/>
                <a:gd name="T48" fmla="*/ 0 w 77"/>
                <a:gd name="T49" fmla="*/ 95 h 175"/>
                <a:gd name="T50" fmla="*/ 0 w 77"/>
                <a:gd name="T51" fmla="*/ 95 h 175"/>
                <a:gd name="T52" fmla="*/ 0 w 77"/>
                <a:gd name="T53" fmla="*/ 96 h 175"/>
                <a:gd name="T54" fmla="*/ 0 w 77"/>
                <a:gd name="T55" fmla="*/ 96 h 175"/>
                <a:gd name="T56" fmla="*/ 0 w 77"/>
                <a:gd name="T57" fmla="*/ 97 h 175"/>
                <a:gd name="T58" fmla="*/ 0 w 77"/>
                <a:gd name="T59" fmla="*/ 97 h 175"/>
                <a:gd name="T60" fmla="*/ 0 w 77"/>
                <a:gd name="T61" fmla="*/ 98 h 175"/>
                <a:gd name="T62" fmla="*/ 0 w 77"/>
                <a:gd name="T63" fmla="*/ 98 h 175"/>
                <a:gd name="T64" fmla="*/ 0 w 77"/>
                <a:gd name="T65" fmla="*/ 98 h 175"/>
                <a:gd name="T66" fmla="*/ 0 w 77"/>
                <a:gd name="T67" fmla="*/ 99 h 175"/>
                <a:gd name="T68" fmla="*/ 0 w 77"/>
                <a:gd name="T69" fmla="*/ 99 h 175"/>
                <a:gd name="T70" fmla="*/ 0 w 77"/>
                <a:gd name="T71" fmla="*/ 100 h 175"/>
                <a:gd name="T72" fmla="*/ 0 w 77"/>
                <a:gd name="T73" fmla="*/ 100 h 175"/>
                <a:gd name="T74" fmla="*/ 0 w 77"/>
                <a:gd name="T75" fmla="*/ 101 h 175"/>
                <a:gd name="T76" fmla="*/ 0 w 77"/>
                <a:gd name="T77" fmla="*/ 101 h 175"/>
                <a:gd name="T78" fmla="*/ 0 w 77"/>
                <a:gd name="T79" fmla="*/ 102 h 175"/>
                <a:gd name="T80" fmla="*/ 0 w 77"/>
                <a:gd name="T81" fmla="*/ 102 h 175"/>
                <a:gd name="T82" fmla="*/ 0 w 77"/>
                <a:gd name="T83" fmla="*/ 102 h 175"/>
                <a:gd name="T84" fmla="*/ 0 w 77"/>
                <a:gd name="T85" fmla="*/ 103 h 175"/>
                <a:gd name="T86" fmla="*/ 0 w 77"/>
                <a:gd name="T87" fmla="*/ 103 h 175"/>
                <a:gd name="T88" fmla="*/ 1 w 77"/>
                <a:gd name="T89" fmla="*/ 104 h 175"/>
                <a:gd name="T90" fmla="*/ 1 w 77"/>
                <a:gd name="T91" fmla="*/ 104 h 175"/>
                <a:gd name="T92" fmla="*/ 1 w 77"/>
                <a:gd name="T93" fmla="*/ 105 h 175"/>
                <a:gd name="T94" fmla="*/ 1 w 77"/>
                <a:gd name="T95" fmla="*/ 105 h 175"/>
                <a:gd name="T96" fmla="*/ 1 w 77"/>
                <a:gd name="T97" fmla="*/ 106 h 175"/>
                <a:gd name="T98" fmla="*/ 1 w 77"/>
                <a:gd name="T99" fmla="*/ 107 h 175"/>
                <a:gd name="T100" fmla="*/ 50 w 77"/>
                <a:gd name="T101" fmla="*/ 175 h 175"/>
                <a:gd name="T102" fmla="*/ 16 w 77"/>
                <a:gd name="T103" fmla="*/ 99 h 175"/>
                <a:gd name="T104" fmla="*/ 45 w 77"/>
                <a:gd name="T105" fmla="*/ 2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175">
                  <a:moveTo>
                    <a:pt x="77" y="0"/>
                  </a:moveTo>
                  <a:cubicBezTo>
                    <a:pt x="36" y="8"/>
                    <a:pt x="4" y="42"/>
                    <a:pt x="0" y="84"/>
                  </a:cubicBezTo>
                  <a:cubicBezTo>
                    <a:pt x="0" y="84"/>
                    <a:pt x="0" y="84"/>
                    <a:pt x="0" y="84"/>
                  </a:cubicBezTo>
                  <a:cubicBezTo>
                    <a:pt x="0" y="84"/>
                    <a:pt x="0" y="84"/>
                    <a:pt x="0" y="84"/>
                  </a:cubicBezTo>
                  <a:cubicBezTo>
                    <a:pt x="0" y="84"/>
                    <a:pt x="0" y="84"/>
                    <a:pt x="0" y="84"/>
                  </a:cubicBezTo>
                  <a:cubicBezTo>
                    <a:pt x="0" y="84"/>
                    <a:pt x="0" y="84"/>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6"/>
                    <a:pt x="0" y="86"/>
                    <a:pt x="0" y="86"/>
                  </a:cubicBezTo>
                  <a:cubicBezTo>
                    <a:pt x="0" y="86"/>
                    <a:pt x="0" y="86"/>
                    <a:pt x="0" y="86"/>
                  </a:cubicBezTo>
                  <a:cubicBezTo>
                    <a:pt x="0" y="86"/>
                    <a:pt x="0" y="86"/>
                    <a:pt x="0" y="86"/>
                  </a:cubicBezTo>
                  <a:cubicBezTo>
                    <a:pt x="0" y="86"/>
                    <a:pt x="0" y="86"/>
                    <a:pt x="0" y="86"/>
                  </a:cubicBezTo>
                  <a:cubicBezTo>
                    <a:pt x="0" y="86"/>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3"/>
                  </a:cubicBezTo>
                  <a:cubicBezTo>
                    <a:pt x="0" y="93"/>
                    <a:pt x="0" y="93"/>
                    <a:pt x="0" y="93"/>
                  </a:cubicBezTo>
                  <a:cubicBezTo>
                    <a:pt x="0" y="93"/>
                    <a:pt x="0" y="93"/>
                    <a:pt x="0" y="93"/>
                  </a:cubicBezTo>
                  <a:cubicBezTo>
                    <a:pt x="0" y="93"/>
                    <a:pt x="0" y="93"/>
                    <a:pt x="0" y="93"/>
                  </a:cubicBezTo>
                  <a:cubicBezTo>
                    <a:pt x="0" y="93"/>
                    <a:pt x="0" y="93"/>
                    <a:pt x="0" y="93"/>
                  </a:cubicBezTo>
                  <a:cubicBezTo>
                    <a:pt x="0" y="93"/>
                    <a:pt x="0" y="93"/>
                    <a:pt x="0" y="93"/>
                  </a:cubicBezTo>
                  <a:cubicBezTo>
                    <a:pt x="0" y="93"/>
                    <a:pt x="0" y="93"/>
                    <a:pt x="0" y="93"/>
                  </a:cubicBezTo>
                  <a:cubicBezTo>
                    <a:pt x="0" y="93"/>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8"/>
                    <a:pt x="0" y="98"/>
                  </a:cubicBezTo>
                  <a:cubicBezTo>
                    <a:pt x="0" y="98"/>
                    <a:pt x="0" y="98"/>
                    <a:pt x="0" y="98"/>
                  </a:cubicBezTo>
                  <a:cubicBezTo>
                    <a:pt x="0" y="98"/>
                    <a:pt x="0" y="98"/>
                    <a:pt x="0" y="98"/>
                  </a:cubicBezTo>
                  <a:cubicBezTo>
                    <a:pt x="0" y="99"/>
                    <a:pt x="0" y="99"/>
                    <a:pt x="0" y="99"/>
                  </a:cubicBezTo>
                  <a:cubicBezTo>
                    <a:pt x="0" y="99"/>
                    <a:pt x="0" y="99"/>
                    <a:pt x="0" y="99"/>
                  </a:cubicBezTo>
                  <a:cubicBezTo>
                    <a:pt x="0" y="99"/>
                    <a:pt x="0" y="99"/>
                    <a:pt x="0" y="99"/>
                  </a:cubicBezTo>
                  <a:cubicBezTo>
                    <a:pt x="0" y="99"/>
                    <a:pt x="0" y="99"/>
                    <a:pt x="0" y="99"/>
                  </a:cubicBezTo>
                  <a:cubicBezTo>
                    <a:pt x="0" y="99"/>
                    <a:pt x="0" y="99"/>
                    <a:pt x="0" y="99"/>
                  </a:cubicBezTo>
                  <a:cubicBezTo>
                    <a:pt x="0" y="99"/>
                    <a:pt x="0" y="99"/>
                    <a:pt x="0" y="99"/>
                  </a:cubicBezTo>
                  <a:cubicBezTo>
                    <a:pt x="0" y="99"/>
                    <a:pt x="0" y="99"/>
                    <a:pt x="0" y="100"/>
                  </a:cubicBezTo>
                  <a:cubicBezTo>
                    <a:pt x="0" y="100"/>
                    <a:pt x="0" y="100"/>
                    <a:pt x="0" y="100"/>
                  </a:cubicBezTo>
                  <a:cubicBezTo>
                    <a:pt x="0" y="100"/>
                    <a:pt x="0" y="100"/>
                    <a:pt x="0" y="100"/>
                  </a:cubicBezTo>
                  <a:cubicBezTo>
                    <a:pt x="0" y="100"/>
                    <a:pt x="0" y="100"/>
                    <a:pt x="0" y="100"/>
                  </a:cubicBezTo>
                  <a:cubicBezTo>
                    <a:pt x="0" y="100"/>
                    <a:pt x="0" y="100"/>
                    <a:pt x="0" y="100"/>
                  </a:cubicBezTo>
                  <a:cubicBezTo>
                    <a:pt x="0" y="100"/>
                    <a:pt x="0" y="100"/>
                    <a:pt x="0" y="100"/>
                  </a:cubicBezTo>
                  <a:cubicBezTo>
                    <a:pt x="0" y="100"/>
                    <a:pt x="0" y="100"/>
                    <a:pt x="0" y="100"/>
                  </a:cubicBezTo>
                  <a:cubicBezTo>
                    <a:pt x="0" y="100"/>
                    <a:pt x="0" y="100"/>
                    <a:pt x="0" y="101"/>
                  </a:cubicBezTo>
                  <a:cubicBezTo>
                    <a:pt x="0" y="101"/>
                    <a:pt x="0" y="101"/>
                    <a:pt x="0" y="101"/>
                  </a:cubicBezTo>
                  <a:cubicBezTo>
                    <a:pt x="0" y="101"/>
                    <a:pt x="0" y="101"/>
                    <a:pt x="0" y="101"/>
                  </a:cubicBezTo>
                  <a:cubicBezTo>
                    <a:pt x="0" y="101"/>
                    <a:pt x="0" y="101"/>
                    <a:pt x="0" y="101"/>
                  </a:cubicBezTo>
                  <a:cubicBezTo>
                    <a:pt x="0" y="101"/>
                    <a:pt x="0" y="101"/>
                    <a:pt x="0" y="101"/>
                  </a:cubicBezTo>
                  <a:cubicBezTo>
                    <a:pt x="0" y="101"/>
                    <a:pt x="0" y="101"/>
                    <a:pt x="0" y="101"/>
                  </a:cubicBezTo>
                  <a:cubicBezTo>
                    <a:pt x="0" y="101"/>
                    <a:pt x="0" y="101"/>
                    <a:pt x="0" y="101"/>
                  </a:cubicBezTo>
                  <a:cubicBezTo>
                    <a:pt x="0" y="101"/>
                    <a:pt x="0" y="102"/>
                    <a:pt x="0" y="102"/>
                  </a:cubicBezTo>
                  <a:cubicBezTo>
                    <a:pt x="0" y="102"/>
                    <a:pt x="0" y="102"/>
                    <a:pt x="0" y="102"/>
                  </a:cubicBezTo>
                  <a:cubicBezTo>
                    <a:pt x="0" y="102"/>
                    <a:pt x="0" y="102"/>
                    <a:pt x="0" y="102"/>
                  </a:cubicBezTo>
                  <a:cubicBezTo>
                    <a:pt x="0" y="102"/>
                    <a:pt x="0" y="102"/>
                    <a:pt x="0" y="102"/>
                  </a:cubicBezTo>
                  <a:cubicBezTo>
                    <a:pt x="0" y="102"/>
                    <a:pt x="0" y="102"/>
                    <a:pt x="0" y="102"/>
                  </a:cubicBezTo>
                  <a:cubicBezTo>
                    <a:pt x="0" y="102"/>
                    <a:pt x="0" y="102"/>
                    <a:pt x="0" y="102"/>
                  </a:cubicBezTo>
                  <a:cubicBezTo>
                    <a:pt x="0" y="102"/>
                    <a:pt x="0" y="102"/>
                    <a:pt x="0" y="102"/>
                  </a:cubicBezTo>
                  <a:cubicBezTo>
                    <a:pt x="0" y="102"/>
                    <a:pt x="0" y="103"/>
                    <a:pt x="0" y="103"/>
                  </a:cubicBezTo>
                  <a:cubicBezTo>
                    <a:pt x="0" y="103"/>
                    <a:pt x="0" y="103"/>
                    <a:pt x="0" y="103"/>
                  </a:cubicBezTo>
                  <a:cubicBezTo>
                    <a:pt x="0" y="103"/>
                    <a:pt x="0" y="103"/>
                    <a:pt x="0" y="103"/>
                  </a:cubicBezTo>
                  <a:cubicBezTo>
                    <a:pt x="0" y="103"/>
                    <a:pt x="0" y="103"/>
                    <a:pt x="0" y="103"/>
                  </a:cubicBezTo>
                  <a:cubicBezTo>
                    <a:pt x="0" y="103"/>
                    <a:pt x="0" y="103"/>
                    <a:pt x="0" y="103"/>
                  </a:cubicBezTo>
                  <a:cubicBezTo>
                    <a:pt x="0" y="103"/>
                    <a:pt x="0" y="103"/>
                    <a:pt x="0" y="103"/>
                  </a:cubicBezTo>
                  <a:cubicBezTo>
                    <a:pt x="0" y="103"/>
                    <a:pt x="0" y="103"/>
                    <a:pt x="0" y="104"/>
                  </a:cubicBezTo>
                  <a:cubicBezTo>
                    <a:pt x="0" y="104"/>
                    <a:pt x="0" y="104"/>
                    <a:pt x="0" y="104"/>
                  </a:cubicBezTo>
                  <a:cubicBezTo>
                    <a:pt x="0" y="104"/>
                    <a:pt x="1" y="104"/>
                    <a:pt x="1" y="104"/>
                  </a:cubicBezTo>
                  <a:cubicBezTo>
                    <a:pt x="1" y="104"/>
                    <a:pt x="1" y="104"/>
                    <a:pt x="1" y="104"/>
                  </a:cubicBezTo>
                  <a:cubicBezTo>
                    <a:pt x="1" y="104"/>
                    <a:pt x="1" y="104"/>
                    <a:pt x="1" y="104"/>
                  </a:cubicBezTo>
                  <a:cubicBezTo>
                    <a:pt x="1" y="104"/>
                    <a:pt x="1" y="104"/>
                    <a:pt x="1" y="104"/>
                  </a:cubicBezTo>
                  <a:cubicBezTo>
                    <a:pt x="1" y="104"/>
                    <a:pt x="1" y="104"/>
                    <a:pt x="1" y="104"/>
                  </a:cubicBezTo>
                  <a:cubicBezTo>
                    <a:pt x="1" y="104"/>
                    <a:pt x="1" y="104"/>
                    <a:pt x="1" y="104"/>
                  </a:cubicBezTo>
                  <a:cubicBezTo>
                    <a:pt x="1" y="105"/>
                    <a:pt x="1" y="105"/>
                    <a:pt x="1" y="105"/>
                  </a:cubicBezTo>
                  <a:cubicBezTo>
                    <a:pt x="1" y="105"/>
                    <a:pt x="1" y="105"/>
                    <a:pt x="1" y="105"/>
                  </a:cubicBezTo>
                  <a:cubicBezTo>
                    <a:pt x="1" y="105"/>
                    <a:pt x="1" y="105"/>
                    <a:pt x="1" y="105"/>
                  </a:cubicBezTo>
                  <a:cubicBezTo>
                    <a:pt x="1" y="105"/>
                    <a:pt x="1" y="105"/>
                    <a:pt x="1" y="105"/>
                  </a:cubicBezTo>
                  <a:cubicBezTo>
                    <a:pt x="1" y="105"/>
                    <a:pt x="1" y="105"/>
                    <a:pt x="1" y="106"/>
                  </a:cubicBezTo>
                  <a:cubicBezTo>
                    <a:pt x="1" y="106"/>
                    <a:pt x="1" y="106"/>
                    <a:pt x="1" y="106"/>
                  </a:cubicBezTo>
                  <a:cubicBezTo>
                    <a:pt x="1" y="106"/>
                    <a:pt x="1" y="106"/>
                    <a:pt x="1" y="106"/>
                  </a:cubicBezTo>
                  <a:cubicBezTo>
                    <a:pt x="1" y="106"/>
                    <a:pt x="1" y="106"/>
                    <a:pt x="1" y="106"/>
                  </a:cubicBezTo>
                  <a:cubicBezTo>
                    <a:pt x="1" y="106"/>
                    <a:pt x="1" y="107"/>
                    <a:pt x="1" y="107"/>
                  </a:cubicBezTo>
                  <a:cubicBezTo>
                    <a:pt x="1" y="107"/>
                    <a:pt x="1" y="107"/>
                    <a:pt x="1" y="107"/>
                  </a:cubicBezTo>
                  <a:cubicBezTo>
                    <a:pt x="1" y="107"/>
                    <a:pt x="1" y="107"/>
                    <a:pt x="1" y="107"/>
                  </a:cubicBezTo>
                  <a:cubicBezTo>
                    <a:pt x="1" y="107"/>
                    <a:pt x="1" y="107"/>
                    <a:pt x="1" y="107"/>
                  </a:cubicBezTo>
                  <a:cubicBezTo>
                    <a:pt x="6" y="137"/>
                    <a:pt x="24" y="162"/>
                    <a:pt x="50" y="175"/>
                  </a:cubicBezTo>
                  <a:cubicBezTo>
                    <a:pt x="49" y="175"/>
                    <a:pt x="48" y="174"/>
                    <a:pt x="48" y="173"/>
                  </a:cubicBezTo>
                  <a:cubicBezTo>
                    <a:pt x="42" y="166"/>
                    <a:pt x="36" y="159"/>
                    <a:pt x="31" y="152"/>
                  </a:cubicBezTo>
                  <a:cubicBezTo>
                    <a:pt x="21" y="136"/>
                    <a:pt x="16" y="118"/>
                    <a:pt x="16" y="99"/>
                  </a:cubicBezTo>
                  <a:cubicBezTo>
                    <a:pt x="16" y="99"/>
                    <a:pt x="16" y="98"/>
                    <a:pt x="16" y="98"/>
                  </a:cubicBezTo>
                  <a:cubicBezTo>
                    <a:pt x="17" y="88"/>
                    <a:pt x="18" y="79"/>
                    <a:pt x="19" y="70"/>
                  </a:cubicBezTo>
                  <a:cubicBezTo>
                    <a:pt x="24" y="52"/>
                    <a:pt x="32" y="36"/>
                    <a:pt x="45" y="23"/>
                  </a:cubicBezTo>
                  <a:cubicBezTo>
                    <a:pt x="54" y="13"/>
                    <a:pt x="65" y="6"/>
                    <a:pt x="77" y="0"/>
                  </a:cubicBezTo>
                </a:path>
              </a:pathLst>
            </a:custGeom>
            <a:solidFill>
              <a:srgbClr val="FFB5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08" name="任意多边形 74"/>
            <p:cNvSpPr>
              <a:spLocks noEditPoints="1"/>
            </p:cNvSpPr>
            <p:nvPr/>
          </p:nvSpPr>
          <p:spPr bwMode="auto">
            <a:xfrm>
              <a:off x="1217613" y="3389703"/>
              <a:ext cx="25400" cy="117475"/>
            </a:xfrm>
            <a:custGeom>
              <a:avLst/>
              <a:gdLst>
                <a:gd name="T0" fmla="*/ 10 w 10"/>
                <a:gd name="T1" fmla="*/ 48 h 48"/>
                <a:gd name="T2" fmla="*/ 10 w 10"/>
                <a:gd name="T3" fmla="*/ 48 h 48"/>
                <a:gd name="T4" fmla="*/ 10 w 10"/>
                <a:gd name="T5" fmla="*/ 48 h 48"/>
                <a:gd name="T6" fmla="*/ 10 w 10"/>
                <a:gd name="T7" fmla="*/ 48 h 48"/>
                <a:gd name="T8" fmla="*/ 10 w 10"/>
                <a:gd name="T9" fmla="*/ 47 h 48"/>
                <a:gd name="T10" fmla="*/ 10 w 10"/>
                <a:gd name="T11" fmla="*/ 47 h 48"/>
                <a:gd name="T12" fmla="*/ 10 w 10"/>
                <a:gd name="T13" fmla="*/ 47 h 48"/>
                <a:gd name="T14" fmla="*/ 10 w 10"/>
                <a:gd name="T15" fmla="*/ 47 h 48"/>
                <a:gd name="T16" fmla="*/ 10 w 10"/>
                <a:gd name="T17" fmla="*/ 47 h 48"/>
                <a:gd name="T18" fmla="*/ 10 w 10"/>
                <a:gd name="T19" fmla="*/ 47 h 48"/>
                <a:gd name="T20" fmla="*/ 9 w 10"/>
                <a:gd name="T21" fmla="*/ 46 h 48"/>
                <a:gd name="T22" fmla="*/ 9 w 10"/>
                <a:gd name="T23" fmla="*/ 46 h 48"/>
                <a:gd name="T24" fmla="*/ 9 w 10"/>
                <a:gd name="T25" fmla="*/ 46 h 48"/>
                <a:gd name="T26" fmla="*/ 1 w 10"/>
                <a:gd name="T27" fmla="*/ 4 h 48"/>
                <a:gd name="T28" fmla="*/ 1 w 10"/>
                <a:gd name="T29" fmla="*/ 4 h 48"/>
                <a:gd name="T30" fmla="*/ 1 w 10"/>
                <a:gd name="T31" fmla="*/ 4 h 48"/>
                <a:gd name="T32" fmla="*/ 1 w 10"/>
                <a:gd name="T33" fmla="*/ 3 h 48"/>
                <a:gd name="T34" fmla="*/ 1 w 10"/>
                <a:gd name="T35" fmla="*/ 3 h 48"/>
                <a:gd name="T36" fmla="*/ 1 w 10"/>
                <a:gd name="T37" fmla="*/ 3 h 48"/>
                <a:gd name="T38" fmla="*/ 1 w 10"/>
                <a:gd name="T39" fmla="*/ 2 h 48"/>
                <a:gd name="T40" fmla="*/ 1 w 10"/>
                <a:gd name="T41" fmla="*/ 2 h 48"/>
                <a:gd name="T42" fmla="*/ 1 w 10"/>
                <a:gd name="T43" fmla="*/ 2 h 48"/>
                <a:gd name="T44" fmla="*/ 1 w 10"/>
                <a:gd name="T45" fmla="*/ 2 h 48"/>
                <a:gd name="T46" fmla="*/ 1 w 10"/>
                <a:gd name="T47" fmla="*/ 2 h 48"/>
                <a:gd name="T48" fmla="*/ 1 w 10"/>
                <a:gd name="T49" fmla="*/ 2 h 48"/>
                <a:gd name="T50" fmla="*/ 1 w 10"/>
                <a:gd name="T51" fmla="*/ 1 h 48"/>
                <a:gd name="T52" fmla="*/ 1 w 10"/>
                <a:gd name="T53" fmla="*/ 1 h 48"/>
                <a:gd name="T54" fmla="*/ 1 w 10"/>
                <a:gd name="T55" fmla="*/ 1 h 48"/>
                <a:gd name="T56" fmla="*/ 1 w 10"/>
                <a:gd name="T57" fmla="*/ 1 h 48"/>
                <a:gd name="T58" fmla="*/ 1 w 10"/>
                <a:gd name="T59" fmla="*/ 0 h 48"/>
                <a:gd name="T60" fmla="*/ 1 w 10"/>
                <a:gd name="T61" fmla="*/ 0 h 48"/>
                <a:gd name="T62" fmla="*/ 1 w 10"/>
                <a:gd name="T63" fmla="*/ 0 h 48"/>
                <a:gd name="T64" fmla="*/ 1 w 10"/>
                <a:gd name="T65" fmla="*/ 0 h 48"/>
                <a:gd name="T66" fmla="*/ 1 w 10"/>
                <a:gd name="T67" fmla="*/ 0 h 48"/>
                <a:gd name="T68" fmla="*/ 1 w 10"/>
                <a:gd name="T6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 h="48">
                  <a:moveTo>
                    <a:pt x="10" y="48"/>
                  </a:moveTo>
                  <a:cubicBezTo>
                    <a:pt x="10" y="48"/>
                    <a:pt x="10" y="48"/>
                    <a:pt x="10" y="48"/>
                  </a:cubicBezTo>
                  <a:cubicBezTo>
                    <a:pt x="10" y="48"/>
                    <a:pt x="10" y="48"/>
                    <a:pt x="10" y="48"/>
                  </a:cubicBezTo>
                  <a:moveTo>
                    <a:pt x="10" y="48"/>
                  </a:moveTo>
                  <a:cubicBezTo>
                    <a:pt x="10" y="48"/>
                    <a:pt x="10" y="48"/>
                    <a:pt x="10" y="48"/>
                  </a:cubicBezTo>
                  <a:cubicBezTo>
                    <a:pt x="10" y="48"/>
                    <a:pt x="10" y="48"/>
                    <a:pt x="10" y="48"/>
                  </a:cubicBezTo>
                  <a:moveTo>
                    <a:pt x="10" y="47"/>
                  </a:moveTo>
                  <a:cubicBezTo>
                    <a:pt x="10" y="47"/>
                    <a:pt x="10" y="48"/>
                    <a:pt x="10" y="48"/>
                  </a:cubicBezTo>
                  <a:cubicBezTo>
                    <a:pt x="10" y="48"/>
                    <a:pt x="10" y="47"/>
                    <a:pt x="10" y="47"/>
                  </a:cubicBezTo>
                  <a:moveTo>
                    <a:pt x="10" y="47"/>
                  </a:moveTo>
                  <a:cubicBezTo>
                    <a:pt x="10" y="47"/>
                    <a:pt x="10" y="47"/>
                    <a:pt x="10" y="47"/>
                  </a:cubicBezTo>
                  <a:cubicBezTo>
                    <a:pt x="10" y="47"/>
                    <a:pt x="10" y="47"/>
                    <a:pt x="10" y="47"/>
                  </a:cubicBezTo>
                  <a:moveTo>
                    <a:pt x="10" y="47"/>
                  </a:moveTo>
                  <a:cubicBezTo>
                    <a:pt x="10" y="47"/>
                    <a:pt x="10" y="47"/>
                    <a:pt x="10" y="47"/>
                  </a:cubicBezTo>
                  <a:cubicBezTo>
                    <a:pt x="10" y="47"/>
                    <a:pt x="10" y="47"/>
                    <a:pt x="10" y="47"/>
                  </a:cubicBezTo>
                  <a:moveTo>
                    <a:pt x="10" y="47"/>
                  </a:moveTo>
                  <a:cubicBezTo>
                    <a:pt x="10" y="47"/>
                    <a:pt x="10" y="47"/>
                    <a:pt x="10" y="47"/>
                  </a:cubicBezTo>
                  <a:cubicBezTo>
                    <a:pt x="10" y="47"/>
                    <a:pt x="10" y="47"/>
                    <a:pt x="10" y="47"/>
                  </a:cubicBezTo>
                  <a:moveTo>
                    <a:pt x="9" y="46"/>
                  </a:moveTo>
                  <a:cubicBezTo>
                    <a:pt x="10" y="46"/>
                    <a:pt x="10" y="46"/>
                    <a:pt x="10" y="47"/>
                  </a:cubicBezTo>
                  <a:cubicBezTo>
                    <a:pt x="10" y="46"/>
                    <a:pt x="10" y="46"/>
                    <a:pt x="9" y="46"/>
                  </a:cubicBezTo>
                  <a:moveTo>
                    <a:pt x="9" y="46"/>
                  </a:moveTo>
                  <a:cubicBezTo>
                    <a:pt x="9" y="46"/>
                    <a:pt x="9" y="46"/>
                    <a:pt x="9" y="46"/>
                  </a:cubicBezTo>
                  <a:cubicBezTo>
                    <a:pt x="9" y="46"/>
                    <a:pt x="9" y="46"/>
                    <a:pt x="9" y="46"/>
                  </a:cubicBezTo>
                  <a:moveTo>
                    <a:pt x="9" y="46"/>
                  </a:moveTo>
                  <a:cubicBezTo>
                    <a:pt x="9" y="46"/>
                    <a:pt x="9" y="46"/>
                    <a:pt x="9" y="46"/>
                  </a:cubicBezTo>
                  <a:cubicBezTo>
                    <a:pt x="9" y="46"/>
                    <a:pt x="9" y="46"/>
                    <a:pt x="9" y="46"/>
                  </a:cubicBezTo>
                  <a:moveTo>
                    <a:pt x="1" y="4"/>
                  </a:moveTo>
                  <a:cubicBezTo>
                    <a:pt x="0" y="19"/>
                    <a:pt x="3" y="33"/>
                    <a:pt x="9" y="46"/>
                  </a:cubicBezTo>
                  <a:cubicBezTo>
                    <a:pt x="3" y="33"/>
                    <a:pt x="0" y="19"/>
                    <a:pt x="1" y="4"/>
                  </a:cubicBezTo>
                  <a:moveTo>
                    <a:pt x="1" y="4"/>
                  </a:moveTo>
                  <a:cubicBezTo>
                    <a:pt x="1" y="4"/>
                    <a:pt x="1" y="4"/>
                    <a:pt x="1" y="4"/>
                  </a:cubicBezTo>
                  <a:cubicBezTo>
                    <a:pt x="1" y="4"/>
                    <a:pt x="1" y="4"/>
                    <a:pt x="1" y="4"/>
                  </a:cubicBezTo>
                  <a:moveTo>
                    <a:pt x="1" y="3"/>
                  </a:moveTo>
                  <a:cubicBezTo>
                    <a:pt x="1" y="3"/>
                    <a:pt x="1" y="3"/>
                    <a:pt x="1" y="4"/>
                  </a:cubicBezTo>
                  <a:cubicBezTo>
                    <a:pt x="1" y="3"/>
                    <a:pt x="1" y="3"/>
                    <a:pt x="1" y="3"/>
                  </a:cubicBezTo>
                  <a:moveTo>
                    <a:pt x="1" y="3"/>
                  </a:moveTo>
                  <a:cubicBezTo>
                    <a:pt x="1" y="3"/>
                    <a:pt x="1" y="3"/>
                    <a:pt x="1" y="3"/>
                  </a:cubicBezTo>
                  <a:cubicBezTo>
                    <a:pt x="1" y="3"/>
                    <a:pt x="1" y="3"/>
                    <a:pt x="1" y="3"/>
                  </a:cubicBezTo>
                  <a:moveTo>
                    <a:pt x="1" y="2"/>
                  </a:moveTo>
                  <a:cubicBezTo>
                    <a:pt x="1" y="3"/>
                    <a:pt x="1" y="3"/>
                    <a:pt x="1" y="3"/>
                  </a:cubicBezTo>
                  <a:cubicBezTo>
                    <a:pt x="1" y="3"/>
                    <a:pt x="1" y="3"/>
                    <a:pt x="1" y="2"/>
                  </a:cubicBezTo>
                  <a:moveTo>
                    <a:pt x="1" y="2"/>
                  </a:moveTo>
                  <a:cubicBezTo>
                    <a:pt x="1" y="2"/>
                    <a:pt x="1" y="2"/>
                    <a:pt x="1" y="2"/>
                  </a:cubicBezTo>
                  <a:cubicBezTo>
                    <a:pt x="1" y="2"/>
                    <a:pt x="1" y="2"/>
                    <a:pt x="1" y="2"/>
                  </a:cubicBezTo>
                  <a:moveTo>
                    <a:pt x="1" y="2"/>
                  </a:moveTo>
                  <a:cubicBezTo>
                    <a:pt x="1" y="2"/>
                    <a:pt x="1" y="2"/>
                    <a:pt x="1" y="2"/>
                  </a:cubicBezTo>
                  <a:cubicBezTo>
                    <a:pt x="1" y="2"/>
                    <a:pt x="1" y="2"/>
                    <a:pt x="1" y="2"/>
                  </a:cubicBezTo>
                  <a:moveTo>
                    <a:pt x="1" y="2"/>
                  </a:moveTo>
                  <a:cubicBezTo>
                    <a:pt x="1" y="2"/>
                    <a:pt x="1" y="2"/>
                    <a:pt x="1" y="2"/>
                  </a:cubicBezTo>
                  <a:cubicBezTo>
                    <a:pt x="1" y="2"/>
                    <a:pt x="1" y="2"/>
                    <a:pt x="1" y="2"/>
                  </a:cubicBezTo>
                  <a:moveTo>
                    <a:pt x="1" y="1"/>
                  </a:moveTo>
                  <a:cubicBezTo>
                    <a:pt x="1" y="1"/>
                    <a:pt x="1" y="1"/>
                    <a:pt x="1" y="1"/>
                  </a:cubicBezTo>
                  <a:cubicBezTo>
                    <a:pt x="1" y="1"/>
                    <a:pt x="1" y="1"/>
                    <a:pt x="1" y="1"/>
                  </a:cubicBezTo>
                  <a:cubicBezTo>
                    <a:pt x="1" y="1"/>
                    <a:pt x="1" y="1"/>
                    <a:pt x="1" y="1"/>
                  </a:cubicBezTo>
                  <a:cubicBezTo>
                    <a:pt x="1" y="1"/>
                    <a:pt x="1" y="1"/>
                    <a:pt x="1" y="1"/>
                  </a:cubicBezTo>
                  <a:moveTo>
                    <a:pt x="1" y="1"/>
                  </a:moveTo>
                  <a:cubicBezTo>
                    <a:pt x="1" y="1"/>
                    <a:pt x="1" y="1"/>
                    <a:pt x="1" y="1"/>
                  </a:cubicBezTo>
                  <a:cubicBezTo>
                    <a:pt x="1" y="1"/>
                    <a:pt x="1" y="1"/>
                    <a:pt x="1" y="1"/>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path>
              </a:pathLst>
            </a:custGeom>
            <a:solidFill>
              <a:srgbClr val="E56A0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28" name="矩形 94"/>
            <p:cNvSpPr>
              <a:spLocks noChangeArrowheads="1"/>
            </p:cNvSpPr>
            <p:nvPr/>
          </p:nvSpPr>
          <p:spPr bwMode="auto">
            <a:xfrm>
              <a:off x="1093679" y="3655048"/>
              <a:ext cx="255588" cy="150813"/>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29" name="长方形 95"/>
            <p:cNvSpPr>
              <a:spLocks noChangeArrowheads="1"/>
            </p:cNvSpPr>
            <p:nvPr/>
          </p:nvSpPr>
          <p:spPr bwMode="auto">
            <a:xfrm>
              <a:off x="1122893" y="3520744"/>
              <a:ext cx="16671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100" b="1" i="0" u="none" strike="noStrike" kern="1200" cap="none" spc="0" normalizeH="0" baseline="0" noProof="0" dirty="0">
                  <a:ln>
                    <a:noFill/>
                  </a:ln>
                  <a:solidFill>
                    <a:srgbClr val="FF9936"/>
                  </a:solidFill>
                  <a:effectLst/>
                  <a:uLnTx/>
                  <a:uFillTx/>
                  <a:latin typeface="微软雅黑" panose="020B0503020204020204" pitchFamily="34" charset="-122"/>
                  <a:ea typeface="微软雅黑" panose="020B0503020204020204" pitchFamily="34" charset="-122"/>
                  <a:cs typeface="+mn-cs"/>
                </a:rPr>
                <a:t>4</a:t>
              </a:r>
              <a:endParaRPr kumimoji="0" lang="en-US"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grpSp>
      <p:grpSp>
        <p:nvGrpSpPr>
          <p:cNvPr id="7" name="组 6"/>
          <p:cNvGrpSpPr/>
          <p:nvPr/>
        </p:nvGrpSpPr>
        <p:grpSpPr>
          <a:xfrm>
            <a:off x="1496945" y="5157861"/>
            <a:ext cx="569913" cy="568325"/>
            <a:chOff x="1496945" y="5157861"/>
            <a:chExt cx="569913" cy="568325"/>
          </a:xfrm>
        </p:grpSpPr>
        <p:sp>
          <p:nvSpPr>
            <p:cNvPr id="214" name="任意多边形(F) 80"/>
            <p:cNvSpPr/>
            <p:nvPr/>
          </p:nvSpPr>
          <p:spPr bwMode="auto">
            <a:xfrm>
              <a:off x="1496945" y="5157861"/>
              <a:ext cx="569913" cy="568325"/>
            </a:xfrm>
            <a:custGeom>
              <a:avLst/>
              <a:gdLst>
                <a:gd name="T0" fmla="*/ 116 w 233"/>
                <a:gd name="T1" fmla="*/ 0 h 232"/>
                <a:gd name="T2" fmla="*/ 232 w 233"/>
                <a:gd name="T3" fmla="*/ 116 h 232"/>
                <a:gd name="T4" fmla="*/ 117 w 233"/>
                <a:gd name="T5" fmla="*/ 232 h 232"/>
                <a:gd name="T6" fmla="*/ 0 w 233"/>
                <a:gd name="T7" fmla="*/ 116 h 232"/>
                <a:gd name="T8" fmla="*/ 116 w 233"/>
                <a:gd name="T9" fmla="*/ 0 h 232"/>
              </a:gdLst>
              <a:ahLst/>
              <a:cxnLst>
                <a:cxn ang="0">
                  <a:pos x="T0" y="T1"/>
                </a:cxn>
                <a:cxn ang="0">
                  <a:pos x="T2" y="T3"/>
                </a:cxn>
                <a:cxn ang="0">
                  <a:pos x="T4" y="T5"/>
                </a:cxn>
                <a:cxn ang="0">
                  <a:pos x="T6" y="T7"/>
                </a:cxn>
                <a:cxn ang="0">
                  <a:pos x="T8" y="T9"/>
                </a:cxn>
              </a:cxnLst>
              <a:rect l="0" t="0" r="r" b="b"/>
              <a:pathLst>
                <a:path w="233" h="232">
                  <a:moveTo>
                    <a:pt x="116" y="0"/>
                  </a:moveTo>
                  <a:cubicBezTo>
                    <a:pt x="180" y="0"/>
                    <a:pt x="232" y="52"/>
                    <a:pt x="232" y="116"/>
                  </a:cubicBezTo>
                  <a:cubicBezTo>
                    <a:pt x="233" y="180"/>
                    <a:pt x="180" y="232"/>
                    <a:pt x="117" y="232"/>
                  </a:cubicBezTo>
                  <a:cubicBezTo>
                    <a:pt x="53" y="232"/>
                    <a:pt x="1" y="180"/>
                    <a:pt x="0" y="116"/>
                  </a:cubicBezTo>
                  <a:cubicBezTo>
                    <a:pt x="0" y="52"/>
                    <a:pt x="52" y="0"/>
                    <a:pt x="116" y="0"/>
                  </a:cubicBezTo>
                </a:path>
              </a:pathLst>
            </a:custGeom>
            <a:solidFill>
              <a:srgbClr val="F2A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15" name="任意多边形 81"/>
            <p:cNvSpPr/>
            <p:nvPr/>
          </p:nvSpPr>
          <p:spPr bwMode="auto">
            <a:xfrm>
              <a:off x="1552508" y="5215011"/>
              <a:ext cx="457200" cy="457200"/>
            </a:xfrm>
            <a:custGeom>
              <a:avLst/>
              <a:gdLst>
                <a:gd name="T0" fmla="*/ 93 w 187"/>
                <a:gd name="T1" fmla="*/ 0 h 187"/>
                <a:gd name="T2" fmla="*/ 187 w 187"/>
                <a:gd name="T3" fmla="*/ 93 h 187"/>
                <a:gd name="T4" fmla="*/ 94 w 187"/>
                <a:gd name="T5" fmla="*/ 187 h 187"/>
                <a:gd name="T6" fmla="*/ 0 w 187"/>
                <a:gd name="T7" fmla="*/ 93 h 187"/>
                <a:gd name="T8" fmla="*/ 93 w 187"/>
                <a:gd name="T9" fmla="*/ 0 h 187"/>
              </a:gdLst>
              <a:ahLst/>
              <a:cxnLst>
                <a:cxn ang="0">
                  <a:pos x="T0" y="T1"/>
                </a:cxn>
                <a:cxn ang="0">
                  <a:pos x="T2" y="T3"/>
                </a:cxn>
                <a:cxn ang="0">
                  <a:pos x="T4" y="T5"/>
                </a:cxn>
                <a:cxn ang="0">
                  <a:pos x="T6" y="T7"/>
                </a:cxn>
                <a:cxn ang="0">
                  <a:pos x="T8" y="T9"/>
                </a:cxn>
              </a:cxnLst>
              <a:rect l="0" t="0" r="r" b="b"/>
              <a:pathLst>
                <a:path w="187" h="187">
                  <a:moveTo>
                    <a:pt x="93" y="0"/>
                  </a:moveTo>
                  <a:cubicBezTo>
                    <a:pt x="145" y="0"/>
                    <a:pt x="187" y="41"/>
                    <a:pt x="187" y="93"/>
                  </a:cubicBezTo>
                  <a:cubicBezTo>
                    <a:pt x="187" y="144"/>
                    <a:pt x="145" y="187"/>
                    <a:pt x="94" y="187"/>
                  </a:cubicBezTo>
                  <a:cubicBezTo>
                    <a:pt x="42" y="187"/>
                    <a:pt x="0" y="145"/>
                    <a:pt x="0" y="93"/>
                  </a:cubicBezTo>
                  <a:cubicBezTo>
                    <a:pt x="0" y="42"/>
                    <a:pt x="42" y="0"/>
                    <a:pt x="93" y="0"/>
                  </a:cubicBezTo>
                </a:path>
              </a:pathLst>
            </a:custGeom>
            <a:solidFill>
              <a:srgbClr val="FFD5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17" name="任意多边形(F) 83"/>
            <p:cNvSpPr/>
            <p:nvPr/>
          </p:nvSpPr>
          <p:spPr bwMode="auto">
            <a:xfrm>
              <a:off x="1552508" y="5216599"/>
              <a:ext cx="190500" cy="425450"/>
            </a:xfrm>
            <a:custGeom>
              <a:avLst/>
              <a:gdLst>
                <a:gd name="T0" fmla="*/ 1 w 78"/>
                <a:gd name="T1" fmla="*/ 77 h 174"/>
                <a:gd name="T2" fmla="*/ 1 w 78"/>
                <a:gd name="T3" fmla="*/ 77 h 174"/>
                <a:gd name="T4" fmla="*/ 1 w 78"/>
                <a:gd name="T5" fmla="*/ 77 h 174"/>
                <a:gd name="T6" fmla="*/ 1 w 78"/>
                <a:gd name="T7" fmla="*/ 78 h 174"/>
                <a:gd name="T8" fmla="*/ 1 w 78"/>
                <a:gd name="T9" fmla="*/ 78 h 174"/>
                <a:gd name="T10" fmla="*/ 1 w 78"/>
                <a:gd name="T11" fmla="*/ 78 h 174"/>
                <a:gd name="T12" fmla="*/ 1 w 78"/>
                <a:gd name="T13" fmla="*/ 79 h 174"/>
                <a:gd name="T14" fmla="*/ 1 w 78"/>
                <a:gd name="T15" fmla="*/ 80 h 174"/>
                <a:gd name="T16" fmla="*/ 1 w 78"/>
                <a:gd name="T17" fmla="*/ 80 h 174"/>
                <a:gd name="T18" fmla="*/ 1 w 78"/>
                <a:gd name="T19" fmla="*/ 80 h 174"/>
                <a:gd name="T20" fmla="*/ 1 w 78"/>
                <a:gd name="T21" fmla="*/ 80 h 174"/>
                <a:gd name="T22" fmla="*/ 1 w 78"/>
                <a:gd name="T23" fmla="*/ 81 h 174"/>
                <a:gd name="T24" fmla="*/ 1 w 78"/>
                <a:gd name="T25" fmla="*/ 81 h 174"/>
                <a:gd name="T26" fmla="*/ 1 w 78"/>
                <a:gd name="T27" fmla="*/ 82 h 174"/>
                <a:gd name="T28" fmla="*/ 1 w 78"/>
                <a:gd name="T29" fmla="*/ 82 h 174"/>
                <a:gd name="T30" fmla="*/ 0 w 78"/>
                <a:gd name="T31" fmla="*/ 82 h 174"/>
                <a:gd name="T32" fmla="*/ 0 w 78"/>
                <a:gd name="T33" fmla="*/ 82 h 174"/>
                <a:gd name="T34" fmla="*/ 0 w 78"/>
                <a:gd name="T35" fmla="*/ 83 h 174"/>
                <a:gd name="T36" fmla="*/ 0 w 78"/>
                <a:gd name="T37" fmla="*/ 83 h 174"/>
                <a:gd name="T38" fmla="*/ 0 w 78"/>
                <a:gd name="T39" fmla="*/ 83 h 174"/>
                <a:gd name="T40" fmla="*/ 0 w 78"/>
                <a:gd name="T41" fmla="*/ 84 h 174"/>
                <a:gd name="T42" fmla="*/ 0 w 78"/>
                <a:gd name="T43" fmla="*/ 84 h 174"/>
                <a:gd name="T44" fmla="*/ 0 w 78"/>
                <a:gd name="T45" fmla="*/ 84 h 174"/>
                <a:gd name="T46" fmla="*/ 0 w 78"/>
                <a:gd name="T47" fmla="*/ 85 h 174"/>
                <a:gd name="T48" fmla="*/ 0 w 78"/>
                <a:gd name="T49" fmla="*/ 85 h 174"/>
                <a:gd name="T50" fmla="*/ 0 w 78"/>
                <a:gd name="T51" fmla="*/ 85 h 174"/>
                <a:gd name="T52" fmla="*/ 0 w 78"/>
                <a:gd name="T53" fmla="*/ 85 h 174"/>
                <a:gd name="T54" fmla="*/ 0 w 78"/>
                <a:gd name="T55" fmla="*/ 86 h 174"/>
                <a:gd name="T56" fmla="*/ 0 w 78"/>
                <a:gd name="T57" fmla="*/ 86 h 174"/>
                <a:gd name="T58" fmla="*/ 0 w 78"/>
                <a:gd name="T59" fmla="*/ 86 h 174"/>
                <a:gd name="T60" fmla="*/ 0 w 78"/>
                <a:gd name="T61" fmla="*/ 87 h 174"/>
                <a:gd name="T62" fmla="*/ 0 w 78"/>
                <a:gd name="T63" fmla="*/ 87 h 174"/>
                <a:gd name="T64" fmla="*/ 0 w 78"/>
                <a:gd name="T65" fmla="*/ 87 h 174"/>
                <a:gd name="T66" fmla="*/ 0 w 78"/>
                <a:gd name="T67" fmla="*/ 87 h 174"/>
                <a:gd name="T68" fmla="*/ 0 w 78"/>
                <a:gd name="T69" fmla="*/ 88 h 174"/>
                <a:gd name="T70" fmla="*/ 0 w 78"/>
                <a:gd name="T71" fmla="*/ 88 h 174"/>
                <a:gd name="T72" fmla="*/ 0 w 78"/>
                <a:gd name="T73" fmla="*/ 88 h 174"/>
                <a:gd name="T74" fmla="*/ 0 w 78"/>
                <a:gd name="T75" fmla="*/ 89 h 174"/>
                <a:gd name="T76" fmla="*/ 0 w 78"/>
                <a:gd name="T77" fmla="*/ 89 h 174"/>
                <a:gd name="T78" fmla="*/ 0 w 78"/>
                <a:gd name="T79" fmla="*/ 89 h 174"/>
                <a:gd name="T80" fmla="*/ 0 w 78"/>
                <a:gd name="T81" fmla="*/ 90 h 174"/>
                <a:gd name="T82" fmla="*/ 0 w 78"/>
                <a:gd name="T83" fmla="*/ 90 h 174"/>
                <a:gd name="T84" fmla="*/ 0 w 78"/>
                <a:gd name="T85" fmla="*/ 90 h 174"/>
                <a:gd name="T86" fmla="*/ 0 w 78"/>
                <a:gd name="T87" fmla="*/ 90 h 174"/>
                <a:gd name="T88" fmla="*/ 0 w 78"/>
                <a:gd name="T89" fmla="*/ 91 h 174"/>
                <a:gd name="T90" fmla="*/ 0 w 78"/>
                <a:gd name="T91" fmla="*/ 91 h 174"/>
                <a:gd name="T92" fmla="*/ 0 w 78"/>
                <a:gd name="T93" fmla="*/ 91 h 174"/>
                <a:gd name="T94" fmla="*/ 0 w 78"/>
                <a:gd name="T95" fmla="*/ 92 h 174"/>
                <a:gd name="T96" fmla="*/ 0 w 78"/>
                <a:gd name="T97" fmla="*/ 92 h 174"/>
                <a:gd name="T98" fmla="*/ 0 w 78"/>
                <a:gd name="T99" fmla="*/ 92 h 174"/>
                <a:gd name="T100" fmla="*/ 0 w 78"/>
                <a:gd name="T101" fmla="*/ 93 h 174"/>
                <a:gd name="T102" fmla="*/ 0 w 78"/>
                <a:gd name="T103" fmla="*/ 93 h 174"/>
                <a:gd name="T104" fmla="*/ 0 w 78"/>
                <a:gd name="T105" fmla="*/ 93 h 174"/>
                <a:gd name="T106" fmla="*/ 0 w 78"/>
                <a:gd name="T107" fmla="*/ 93 h 174"/>
                <a:gd name="T108" fmla="*/ 7 w 78"/>
                <a:gd name="T109" fmla="*/ 126 h 174"/>
                <a:gd name="T110" fmla="*/ 7 w 78"/>
                <a:gd name="T111" fmla="*/ 127 h 174"/>
                <a:gd name="T112" fmla="*/ 7 w 78"/>
                <a:gd name="T113" fmla="*/ 127 h 174"/>
                <a:gd name="T114" fmla="*/ 7 w 78"/>
                <a:gd name="T115" fmla="*/ 127 h 174"/>
                <a:gd name="T116" fmla="*/ 7 w 78"/>
                <a:gd name="T117" fmla="*/ 128 h 174"/>
                <a:gd name="T118" fmla="*/ 49 w 78"/>
                <a:gd name="T119" fmla="*/ 174 h 174"/>
                <a:gd name="T120" fmla="*/ 30 w 78"/>
                <a:gd name="T121" fmla="*/ 151 h 174"/>
                <a:gd name="T122" fmla="*/ 16 w 78"/>
                <a:gd name="T123" fmla="*/ 96 h 174"/>
                <a:gd name="T124" fmla="*/ 46 w 78"/>
                <a:gd name="T125" fmla="*/ 2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 h="174">
                  <a:moveTo>
                    <a:pt x="78" y="0"/>
                  </a:moveTo>
                  <a:cubicBezTo>
                    <a:pt x="39" y="6"/>
                    <a:pt x="8" y="37"/>
                    <a:pt x="1" y="77"/>
                  </a:cubicBezTo>
                  <a:cubicBezTo>
                    <a:pt x="1" y="77"/>
                    <a:pt x="1" y="77"/>
                    <a:pt x="1" y="77"/>
                  </a:cubicBezTo>
                  <a:cubicBezTo>
                    <a:pt x="1" y="77"/>
                    <a:pt x="1" y="77"/>
                    <a:pt x="1" y="77"/>
                  </a:cubicBezTo>
                  <a:cubicBezTo>
                    <a:pt x="1" y="77"/>
                    <a:pt x="1" y="77"/>
                    <a:pt x="1" y="77"/>
                  </a:cubicBezTo>
                  <a:cubicBezTo>
                    <a:pt x="1" y="77"/>
                    <a:pt x="1" y="77"/>
                    <a:pt x="1" y="77"/>
                  </a:cubicBezTo>
                  <a:cubicBezTo>
                    <a:pt x="1" y="77"/>
                    <a:pt x="1" y="77"/>
                    <a:pt x="1" y="77"/>
                  </a:cubicBezTo>
                  <a:cubicBezTo>
                    <a:pt x="1" y="77"/>
                    <a:pt x="1" y="77"/>
                    <a:pt x="1" y="78"/>
                  </a:cubicBezTo>
                  <a:cubicBezTo>
                    <a:pt x="1" y="78"/>
                    <a:pt x="1" y="78"/>
                    <a:pt x="1" y="78"/>
                  </a:cubicBezTo>
                  <a:cubicBezTo>
                    <a:pt x="1" y="78"/>
                    <a:pt x="1" y="78"/>
                    <a:pt x="1" y="78"/>
                  </a:cubicBezTo>
                  <a:cubicBezTo>
                    <a:pt x="1" y="78"/>
                    <a:pt x="1" y="78"/>
                    <a:pt x="1" y="78"/>
                  </a:cubicBezTo>
                  <a:cubicBezTo>
                    <a:pt x="1" y="78"/>
                    <a:pt x="1" y="78"/>
                    <a:pt x="1" y="78"/>
                  </a:cubicBezTo>
                  <a:cubicBezTo>
                    <a:pt x="1" y="78"/>
                    <a:pt x="1" y="78"/>
                    <a:pt x="1" y="78"/>
                  </a:cubicBezTo>
                  <a:cubicBezTo>
                    <a:pt x="1" y="78"/>
                    <a:pt x="1" y="79"/>
                    <a:pt x="1" y="79"/>
                  </a:cubicBezTo>
                  <a:cubicBezTo>
                    <a:pt x="1" y="79"/>
                    <a:pt x="1" y="79"/>
                    <a:pt x="1" y="79"/>
                  </a:cubicBezTo>
                  <a:cubicBezTo>
                    <a:pt x="1" y="79"/>
                    <a:pt x="1" y="79"/>
                    <a:pt x="1" y="80"/>
                  </a:cubicBezTo>
                  <a:cubicBezTo>
                    <a:pt x="1" y="80"/>
                    <a:pt x="1" y="80"/>
                    <a:pt x="1" y="80"/>
                  </a:cubicBezTo>
                  <a:cubicBezTo>
                    <a:pt x="1" y="80"/>
                    <a:pt x="1" y="80"/>
                    <a:pt x="1" y="80"/>
                  </a:cubicBezTo>
                  <a:cubicBezTo>
                    <a:pt x="1" y="80"/>
                    <a:pt x="1" y="80"/>
                    <a:pt x="1" y="80"/>
                  </a:cubicBezTo>
                  <a:cubicBezTo>
                    <a:pt x="1" y="80"/>
                    <a:pt x="1" y="80"/>
                    <a:pt x="1" y="80"/>
                  </a:cubicBezTo>
                  <a:cubicBezTo>
                    <a:pt x="1" y="80"/>
                    <a:pt x="1" y="80"/>
                    <a:pt x="1" y="80"/>
                  </a:cubicBezTo>
                  <a:cubicBezTo>
                    <a:pt x="1" y="80"/>
                    <a:pt x="1" y="80"/>
                    <a:pt x="1" y="80"/>
                  </a:cubicBezTo>
                  <a:cubicBezTo>
                    <a:pt x="1" y="80"/>
                    <a:pt x="1" y="80"/>
                    <a:pt x="1" y="80"/>
                  </a:cubicBezTo>
                  <a:cubicBezTo>
                    <a:pt x="1" y="81"/>
                    <a:pt x="1" y="81"/>
                    <a:pt x="1" y="81"/>
                  </a:cubicBezTo>
                  <a:cubicBezTo>
                    <a:pt x="1" y="81"/>
                    <a:pt x="1" y="81"/>
                    <a:pt x="1" y="81"/>
                  </a:cubicBezTo>
                  <a:cubicBezTo>
                    <a:pt x="1" y="81"/>
                    <a:pt x="1" y="81"/>
                    <a:pt x="1" y="81"/>
                  </a:cubicBezTo>
                  <a:cubicBezTo>
                    <a:pt x="1" y="81"/>
                    <a:pt x="1" y="81"/>
                    <a:pt x="1" y="81"/>
                  </a:cubicBezTo>
                  <a:cubicBezTo>
                    <a:pt x="1" y="81"/>
                    <a:pt x="1" y="81"/>
                    <a:pt x="1" y="82"/>
                  </a:cubicBezTo>
                  <a:cubicBezTo>
                    <a:pt x="1" y="82"/>
                    <a:pt x="1" y="82"/>
                    <a:pt x="1" y="82"/>
                  </a:cubicBezTo>
                  <a:cubicBezTo>
                    <a:pt x="1" y="82"/>
                    <a:pt x="1" y="82"/>
                    <a:pt x="1" y="82"/>
                  </a:cubicBezTo>
                  <a:cubicBezTo>
                    <a:pt x="1" y="82"/>
                    <a:pt x="1" y="82"/>
                    <a:pt x="1" y="82"/>
                  </a:cubicBezTo>
                  <a:cubicBezTo>
                    <a:pt x="1" y="82"/>
                    <a:pt x="1" y="82"/>
                    <a:pt x="0" y="82"/>
                  </a:cubicBezTo>
                  <a:cubicBezTo>
                    <a:pt x="0" y="82"/>
                    <a:pt x="0" y="82"/>
                    <a:pt x="0" y="82"/>
                  </a:cubicBezTo>
                  <a:cubicBezTo>
                    <a:pt x="0" y="82"/>
                    <a:pt x="0" y="82"/>
                    <a:pt x="0" y="82"/>
                  </a:cubicBezTo>
                  <a:cubicBezTo>
                    <a:pt x="0" y="82"/>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3"/>
                    <a:pt x="0" y="83"/>
                  </a:cubicBezTo>
                  <a:cubicBezTo>
                    <a:pt x="0" y="83"/>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4"/>
                  </a:cubicBezTo>
                  <a:cubicBezTo>
                    <a:pt x="0" y="84"/>
                    <a:pt x="0" y="84"/>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5"/>
                  </a:cubicBezTo>
                  <a:cubicBezTo>
                    <a:pt x="0" y="85"/>
                    <a:pt x="0" y="85"/>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6"/>
                  </a:cubicBezTo>
                  <a:cubicBezTo>
                    <a:pt x="0" y="86"/>
                    <a:pt x="0" y="86"/>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7"/>
                    <a:pt x="0" y="87"/>
                    <a:pt x="0" y="87"/>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8"/>
                  </a:cubicBezTo>
                  <a:cubicBezTo>
                    <a:pt x="0" y="88"/>
                    <a:pt x="0" y="88"/>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89"/>
                    <a:pt x="0" y="89"/>
                  </a:cubicBezTo>
                  <a:cubicBezTo>
                    <a:pt x="0" y="89"/>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0"/>
                    <a:pt x="0" y="90"/>
                    <a:pt x="0" y="90"/>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1"/>
                    <a:pt x="0" y="91"/>
                    <a:pt x="0" y="91"/>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2"/>
                  </a:cubicBezTo>
                  <a:cubicBezTo>
                    <a:pt x="0" y="92"/>
                    <a:pt x="0" y="92"/>
                    <a:pt x="0" y="93"/>
                  </a:cubicBezTo>
                  <a:cubicBezTo>
                    <a:pt x="0" y="93"/>
                    <a:pt x="0" y="93"/>
                    <a:pt x="0" y="93"/>
                  </a:cubicBezTo>
                  <a:cubicBezTo>
                    <a:pt x="0" y="93"/>
                    <a:pt x="0" y="93"/>
                    <a:pt x="0" y="93"/>
                  </a:cubicBezTo>
                  <a:cubicBezTo>
                    <a:pt x="0" y="93"/>
                    <a:pt x="0" y="93"/>
                    <a:pt x="0" y="93"/>
                  </a:cubicBezTo>
                  <a:cubicBezTo>
                    <a:pt x="0" y="93"/>
                    <a:pt x="0" y="93"/>
                    <a:pt x="0" y="93"/>
                  </a:cubicBezTo>
                  <a:cubicBezTo>
                    <a:pt x="0" y="93"/>
                    <a:pt x="0" y="93"/>
                    <a:pt x="0" y="93"/>
                  </a:cubicBezTo>
                  <a:cubicBezTo>
                    <a:pt x="0" y="93"/>
                    <a:pt x="0" y="93"/>
                    <a:pt x="0" y="93"/>
                  </a:cubicBezTo>
                  <a:cubicBezTo>
                    <a:pt x="0" y="105"/>
                    <a:pt x="2" y="116"/>
                    <a:pt x="6" y="126"/>
                  </a:cubicBezTo>
                  <a:cubicBezTo>
                    <a:pt x="7" y="126"/>
                    <a:pt x="7" y="126"/>
                    <a:pt x="7" y="126"/>
                  </a:cubicBezTo>
                  <a:cubicBezTo>
                    <a:pt x="7" y="126"/>
                    <a:pt x="7" y="127"/>
                    <a:pt x="7" y="127"/>
                  </a:cubicBezTo>
                  <a:cubicBezTo>
                    <a:pt x="7" y="127"/>
                    <a:pt x="7" y="127"/>
                    <a:pt x="7" y="127"/>
                  </a:cubicBezTo>
                  <a:cubicBezTo>
                    <a:pt x="7" y="127"/>
                    <a:pt x="7" y="127"/>
                    <a:pt x="7" y="127"/>
                  </a:cubicBezTo>
                  <a:cubicBezTo>
                    <a:pt x="7" y="127"/>
                    <a:pt x="7" y="127"/>
                    <a:pt x="7" y="127"/>
                  </a:cubicBezTo>
                  <a:cubicBezTo>
                    <a:pt x="7" y="127"/>
                    <a:pt x="7" y="127"/>
                    <a:pt x="7" y="127"/>
                  </a:cubicBezTo>
                  <a:cubicBezTo>
                    <a:pt x="7" y="127"/>
                    <a:pt x="7" y="127"/>
                    <a:pt x="7" y="127"/>
                  </a:cubicBezTo>
                  <a:cubicBezTo>
                    <a:pt x="7" y="127"/>
                    <a:pt x="7" y="127"/>
                    <a:pt x="7" y="127"/>
                  </a:cubicBezTo>
                  <a:cubicBezTo>
                    <a:pt x="7" y="127"/>
                    <a:pt x="7" y="127"/>
                    <a:pt x="7" y="128"/>
                  </a:cubicBezTo>
                  <a:cubicBezTo>
                    <a:pt x="7" y="128"/>
                    <a:pt x="7" y="128"/>
                    <a:pt x="7" y="128"/>
                  </a:cubicBezTo>
                  <a:cubicBezTo>
                    <a:pt x="15" y="148"/>
                    <a:pt x="30" y="164"/>
                    <a:pt x="49" y="174"/>
                  </a:cubicBezTo>
                  <a:cubicBezTo>
                    <a:pt x="48" y="174"/>
                    <a:pt x="47" y="173"/>
                    <a:pt x="47" y="172"/>
                  </a:cubicBezTo>
                  <a:cubicBezTo>
                    <a:pt x="41" y="165"/>
                    <a:pt x="36" y="158"/>
                    <a:pt x="30" y="151"/>
                  </a:cubicBezTo>
                  <a:cubicBezTo>
                    <a:pt x="20" y="134"/>
                    <a:pt x="16" y="116"/>
                    <a:pt x="16" y="97"/>
                  </a:cubicBezTo>
                  <a:cubicBezTo>
                    <a:pt x="16" y="97"/>
                    <a:pt x="16" y="97"/>
                    <a:pt x="16" y="96"/>
                  </a:cubicBezTo>
                  <a:cubicBezTo>
                    <a:pt x="17" y="87"/>
                    <a:pt x="18" y="78"/>
                    <a:pt x="19" y="68"/>
                  </a:cubicBezTo>
                  <a:cubicBezTo>
                    <a:pt x="24" y="50"/>
                    <a:pt x="33" y="35"/>
                    <a:pt x="46" y="22"/>
                  </a:cubicBezTo>
                  <a:cubicBezTo>
                    <a:pt x="56" y="12"/>
                    <a:pt x="67" y="5"/>
                    <a:pt x="78" y="0"/>
                  </a:cubicBezTo>
                </a:path>
              </a:pathLst>
            </a:custGeom>
            <a:solidFill>
              <a:srgbClr val="FFB5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20" name="任意多边形(F) 86"/>
            <p:cNvSpPr>
              <a:spLocks noEditPoints="1"/>
            </p:cNvSpPr>
            <p:nvPr/>
          </p:nvSpPr>
          <p:spPr bwMode="auto">
            <a:xfrm>
              <a:off x="1724025" y="5348678"/>
              <a:ext cx="9525" cy="117475"/>
            </a:xfrm>
            <a:custGeom>
              <a:avLst/>
              <a:gdLst>
                <a:gd name="T0" fmla="*/ 3 w 4"/>
                <a:gd name="T1" fmla="*/ 47 h 48"/>
                <a:gd name="T2" fmla="*/ 3 w 4"/>
                <a:gd name="T3" fmla="*/ 47 h 48"/>
                <a:gd name="T4" fmla="*/ 2 w 4"/>
                <a:gd name="T5" fmla="*/ 47 h 48"/>
                <a:gd name="T6" fmla="*/ 2 w 4"/>
                <a:gd name="T7" fmla="*/ 46 h 48"/>
                <a:gd name="T8" fmla="*/ 2 w 4"/>
                <a:gd name="T9" fmla="*/ 46 h 48"/>
                <a:gd name="T10" fmla="*/ 0 w 4"/>
                <a:gd name="T11" fmla="*/ 23 h 48"/>
                <a:gd name="T12" fmla="*/ 0 w 4"/>
                <a:gd name="T13" fmla="*/ 22 h 48"/>
                <a:gd name="T14" fmla="*/ 0 w 4"/>
                <a:gd name="T15" fmla="*/ 22 h 48"/>
                <a:gd name="T16" fmla="*/ 0 w 4"/>
                <a:gd name="T17" fmla="*/ 22 h 48"/>
                <a:gd name="T18" fmla="*/ 0 w 4"/>
                <a:gd name="T19" fmla="*/ 22 h 48"/>
                <a:gd name="T20" fmla="*/ 0 w 4"/>
                <a:gd name="T21" fmla="*/ 21 h 48"/>
                <a:gd name="T22" fmla="*/ 0 w 4"/>
                <a:gd name="T23" fmla="*/ 20 h 48"/>
                <a:gd name="T24" fmla="*/ 0 w 4"/>
                <a:gd name="T25" fmla="*/ 20 h 48"/>
                <a:gd name="T26" fmla="*/ 0 w 4"/>
                <a:gd name="T27" fmla="*/ 20 h 48"/>
                <a:gd name="T28" fmla="*/ 0 w 4"/>
                <a:gd name="T29" fmla="*/ 19 h 48"/>
                <a:gd name="T30" fmla="*/ 0 w 4"/>
                <a:gd name="T31" fmla="*/ 19 h 48"/>
                <a:gd name="T32" fmla="*/ 0 w 4"/>
                <a:gd name="T33" fmla="*/ 19 h 48"/>
                <a:gd name="T34" fmla="*/ 0 w 4"/>
                <a:gd name="T35" fmla="*/ 18 h 48"/>
                <a:gd name="T36" fmla="*/ 0 w 4"/>
                <a:gd name="T37" fmla="*/ 18 h 48"/>
                <a:gd name="T38" fmla="*/ 0 w 4"/>
                <a:gd name="T39" fmla="*/ 18 h 48"/>
                <a:gd name="T40" fmla="*/ 1 w 4"/>
                <a:gd name="T41" fmla="*/ 17 h 48"/>
                <a:gd name="T42" fmla="*/ 1 w 4"/>
                <a:gd name="T43" fmla="*/ 17 h 48"/>
                <a:gd name="T44" fmla="*/ 1 w 4"/>
                <a:gd name="T45" fmla="*/ 16 h 48"/>
                <a:gd name="T46" fmla="*/ 1 w 4"/>
                <a:gd name="T47" fmla="*/ 15 h 48"/>
                <a:gd name="T48" fmla="*/ 1 w 4"/>
                <a:gd name="T49" fmla="*/ 15 h 48"/>
                <a:gd name="T50" fmla="*/ 1 w 4"/>
                <a:gd name="T51" fmla="*/ 15 h 48"/>
                <a:gd name="T52" fmla="*/ 1 w 4"/>
                <a:gd name="T53" fmla="*/ 14 h 48"/>
                <a:gd name="T54" fmla="*/ 1 w 4"/>
                <a:gd name="T55" fmla="*/ 14 h 48"/>
                <a:gd name="T56" fmla="*/ 1 w 4"/>
                <a:gd name="T57" fmla="*/ 14 h 48"/>
                <a:gd name="T58" fmla="*/ 1 w 4"/>
                <a:gd name="T59" fmla="*/ 13 h 48"/>
                <a:gd name="T60" fmla="*/ 1 w 4"/>
                <a:gd name="T61" fmla="*/ 13 h 48"/>
                <a:gd name="T62" fmla="*/ 1 w 4"/>
                <a:gd name="T63" fmla="*/ 11 h 48"/>
                <a:gd name="T64" fmla="*/ 1 w 4"/>
                <a:gd name="T65" fmla="*/ 11 h 48"/>
                <a:gd name="T66" fmla="*/ 1 w 4"/>
                <a:gd name="T67" fmla="*/ 11 h 48"/>
                <a:gd name="T68" fmla="*/ 1 w 4"/>
                <a:gd name="T69" fmla="*/ 10 h 48"/>
                <a:gd name="T70" fmla="*/ 1 w 4"/>
                <a:gd name="T71" fmla="*/ 10 h 48"/>
                <a:gd name="T72" fmla="*/ 1 w 4"/>
                <a:gd name="T73" fmla="*/ 10 h 48"/>
                <a:gd name="T74" fmla="*/ 2 w 4"/>
                <a:gd name="T75" fmla="*/ 9 h 48"/>
                <a:gd name="T76" fmla="*/ 2 w 4"/>
                <a:gd name="T77" fmla="*/ 8 h 48"/>
                <a:gd name="T78" fmla="*/ 2 w 4"/>
                <a:gd name="T79" fmla="*/ 8 h 48"/>
                <a:gd name="T80" fmla="*/ 2 w 4"/>
                <a:gd name="T81" fmla="*/ 8 h 48"/>
                <a:gd name="T82" fmla="*/ 2 w 4"/>
                <a:gd name="T83" fmla="*/ 7 h 48"/>
                <a:gd name="T84" fmla="*/ 2 w 4"/>
                <a:gd name="T85" fmla="*/ 7 h 48"/>
                <a:gd name="T86" fmla="*/ 2 w 4"/>
                <a:gd name="T87" fmla="*/ 6 h 48"/>
                <a:gd name="T88" fmla="*/ 2 w 4"/>
                <a:gd name="T89" fmla="*/ 5 h 48"/>
                <a:gd name="T90" fmla="*/ 2 w 4"/>
                <a:gd name="T91" fmla="*/ 5 h 48"/>
                <a:gd name="T92" fmla="*/ 2 w 4"/>
                <a:gd name="T93" fmla="*/ 5 h 48"/>
                <a:gd name="T94" fmla="*/ 3 w 4"/>
                <a:gd name="T95" fmla="*/ 4 h 48"/>
                <a:gd name="T96" fmla="*/ 3 w 4"/>
                <a:gd name="T97" fmla="*/ 4 h 48"/>
                <a:gd name="T98" fmla="*/ 3 w 4"/>
                <a:gd name="T99" fmla="*/ 4 h 48"/>
                <a:gd name="T100" fmla="*/ 3 w 4"/>
                <a:gd name="T101" fmla="*/ 3 h 48"/>
                <a:gd name="T102" fmla="*/ 3 w 4"/>
                <a:gd name="T103" fmla="*/ 3 h 48"/>
                <a:gd name="T104" fmla="*/ 3 w 4"/>
                <a:gd name="T105" fmla="*/ 3 h 48"/>
                <a:gd name="T106" fmla="*/ 3 w 4"/>
                <a:gd name="T107" fmla="*/ 2 h 48"/>
                <a:gd name="T108" fmla="*/ 3 w 4"/>
                <a:gd name="T109" fmla="*/ 2 h 48"/>
                <a:gd name="T110" fmla="*/ 3 w 4"/>
                <a:gd name="T111" fmla="*/ 1 h 48"/>
                <a:gd name="T112" fmla="*/ 3 w 4"/>
                <a:gd name="T113" fmla="*/ 1 h 48"/>
                <a:gd name="T114" fmla="*/ 4 w 4"/>
                <a:gd name="T115" fmla="*/ 1 h 48"/>
                <a:gd name="T116" fmla="*/ 4 w 4"/>
                <a:gd name="T1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 h="48">
                  <a:moveTo>
                    <a:pt x="3" y="48"/>
                  </a:moveTo>
                  <a:cubicBezTo>
                    <a:pt x="3" y="48"/>
                    <a:pt x="3" y="48"/>
                    <a:pt x="3" y="48"/>
                  </a:cubicBezTo>
                  <a:cubicBezTo>
                    <a:pt x="3" y="48"/>
                    <a:pt x="3" y="48"/>
                    <a:pt x="3" y="48"/>
                  </a:cubicBezTo>
                  <a:moveTo>
                    <a:pt x="3" y="47"/>
                  </a:moveTo>
                  <a:cubicBezTo>
                    <a:pt x="3" y="47"/>
                    <a:pt x="3" y="47"/>
                    <a:pt x="3" y="47"/>
                  </a:cubicBezTo>
                  <a:cubicBezTo>
                    <a:pt x="3" y="47"/>
                    <a:pt x="3" y="47"/>
                    <a:pt x="3" y="47"/>
                  </a:cubicBezTo>
                  <a:moveTo>
                    <a:pt x="2" y="47"/>
                  </a:moveTo>
                  <a:cubicBezTo>
                    <a:pt x="3" y="47"/>
                    <a:pt x="3" y="47"/>
                    <a:pt x="3" y="47"/>
                  </a:cubicBezTo>
                  <a:cubicBezTo>
                    <a:pt x="3" y="47"/>
                    <a:pt x="3" y="47"/>
                    <a:pt x="2" y="47"/>
                  </a:cubicBezTo>
                  <a:moveTo>
                    <a:pt x="2" y="47"/>
                  </a:moveTo>
                  <a:cubicBezTo>
                    <a:pt x="2" y="47"/>
                    <a:pt x="2" y="47"/>
                    <a:pt x="2" y="47"/>
                  </a:cubicBezTo>
                  <a:cubicBezTo>
                    <a:pt x="2" y="47"/>
                    <a:pt x="2" y="47"/>
                    <a:pt x="2" y="47"/>
                  </a:cubicBezTo>
                  <a:moveTo>
                    <a:pt x="2" y="46"/>
                  </a:moveTo>
                  <a:cubicBezTo>
                    <a:pt x="2" y="46"/>
                    <a:pt x="2" y="46"/>
                    <a:pt x="2" y="46"/>
                  </a:cubicBezTo>
                  <a:cubicBezTo>
                    <a:pt x="2" y="46"/>
                    <a:pt x="2" y="46"/>
                    <a:pt x="2" y="46"/>
                  </a:cubicBezTo>
                  <a:moveTo>
                    <a:pt x="2" y="46"/>
                  </a:moveTo>
                  <a:cubicBezTo>
                    <a:pt x="2" y="46"/>
                    <a:pt x="2" y="46"/>
                    <a:pt x="2" y="46"/>
                  </a:cubicBezTo>
                  <a:cubicBezTo>
                    <a:pt x="2" y="46"/>
                    <a:pt x="2" y="46"/>
                    <a:pt x="2" y="46"/>
                  </a:cubicBezTo>
                  <a:moveTo>
                    <a:pt x="2" y="45"/>
                  </a:moveTo>
                  <a:cubicBezTo>
                    <a:pt x="2" y="46"/>
                    <a:pt x="2" y="46"/>
                    <a:pt x="2" y="46"/>
                  </a:cubicBezTo>
                  <a:cubicBezTo>
                    <a:pt x="2" y="46"/>
                    <a:pt x="2" y="46"/>
                    <a:pt x="2" y="45"/>
                  </a:cubicBezTo>
                  <a:moveTo>
                    <a:pt x="0" y="23"/>
                  </a:moveTo>
                  <a:cubicBezTo>
                    <a:pt x="0" y="31"/>
                    <a:pt x="1" y="38"/>
                    <a:pt x="2" y="45"/>
                  </a:cubicBezTo>
                  <a:cubicBezTo>
                    <a:pt x="1" y="38"/>
                    <a:pt x="0" y="31"/>
                    <a:pt x="0" y="23"/>
                  </a:cubicBezTo>
                  <a:moveTo>
                    <a:pt x="0" y="23"/>
                  </a:moveTo>
                  <a:cubicBezTo>
                    <a:pt x="0" y="23"/>
                    <a:pt x="0" y="23"/>
                    <a:pt x="0" y="23"/>
                  </a:cubicBezTo>
                  <a:cubicBezTo>
                    <a:pt x="0" y="23"/>
                    <a:pt x="0" y="23"/>
                    <a:pt x="0" y="23"/>
                  </a:cubicBezTo>
                  <a:moveTo>
                    <a:pt x="0" y="22"/>
                  </a:moveTo>
                  <a:cubicBezTo>
                    <a:pt x="0" y="22"/>
                    <a:pt x="0" y="22"/>
                    <a:pt x="0" y="22"/>
                  </a:cubicBezTo>
                  <a:cubicBezTo>
                    <a:pt x="0" y="23"/>
                    <a:pt x="0" y="23"/>
                    <a:pt x="0" y="23"/>
                  </a:cubicBezTo>
                  <a:cubicBezTo>
                    <a:pt x="0" y="23"/>
                    <a:pt x="0" y="23"/>
                    <a:pt x="0" y="22"/>
                  </a:cubicBezTo>
                  <a:cubicBezTo>
                    <a:pt x="0" y="22"/>
                    <a:pt x="0" y="22"/>
                    <a:pt x="0" y="22"/>
                  </a:cubicBezTo>
                  <a:moveTo>
                    <a:pt x="0" y="22"/>
                  </a:moveTo>
                  <a:cubicBezTo>
                    <a:pt x="0" y="22"/>
                    <a:pt x="0" y="22"/>
                    <a:pt x="0" y="22"/>
                  </a:cubicBezTo>
                  <a:cubicBezTo>
                    <a:pt x="0" y="22"/>
                    <a:pt x="0" y="22"/>
                    <a:pt x="0" y="22"/>
                  </a:cubicBezTo>
                  <a:moveTo>
                    <a:pt x="0" y="22"/>
                  </a:moveTo>
                  <a:cubicBezTo>
                    <a:pt x="0" y="22"/>
                    <a:pt x="0" y="22"/>
                    <a:pt x="0" y="22"/>
                  </a:cubicBezTo>
                  <a:cubicBezTo>
                    <a:pt x="0" y="22"/>
                    <a:pt x="0" y="22"/>
                    <a:pt x="0" y="22"/>
                  </a:cubicBezTo>
                  <a:moveTo>
                    <a:pt x="0" y="21"/>
                  </a:moveTo>
                  <a:cubicBezTo>
                    <a:pt x="0" y="21"/>
                    <a:pt x="0" y="21"/>
                    <a:pt x="0" y="22"/>
                  </a:cubicBezTo>
                  <a:cubicBezTo>
                    <a:pt x="0" y="21"/>
                    <a:pt x="0" y="21"/>
                    <a:pt x="0" y="21"/>
                  </a:cubicBezTo>
                  <a:moveTo>
                    <a:pt x="0" y="21"/>
                  </a:moveTo>
                  <a:cubicBezTo>
                    <a:pt x="0" y="21"/>
                    <a:pt x="0" y="21"/>
                    <a:pt x="0" y="21"/>
                  </a:cubicBezTo>
                  <a:cubicBezTo>
                    <a:pt x="0" y="21"/>
                    <a:pt x="0" y="21"/>
                    <a:pt x="0" y="21"/>
                  </a:cubicBezTo>
                  <a:moveTo>
                    <a:pt x="0" y="21"/>
                  </a:moveTo>
                  <a:cubicBezTo>
                    <a:pt x="0" y="21"/>
                    <a:pt x="0" y="21"/>
                    <a:pt x="0" y="21"/>
                  </a:cubicBezTo>
                  <a:cubicBezTo>
                    <a:pt x="0" y="21"/>
                    <a:pt x="0" y="21"/>
                    <a:pt x="0" y="21"/>
                  </a:cubicBezTo>
                  <a:moveTo>
                    <a:pt x="0" y="20"/>
                  </a:moveTo>
                  <a:cubicBezTo>
                    <a:pt x="0" y="21"/>
                    <a:pt x="0" y="21"/>
                    <a:pt x="0" y="21"/>
                  </a:cubicBezTo>
                  <a:cubicBezTo>
                    <a:pt x="0" y="21"/>
                    <a:pt x="0" y="21"/>
                    <a:pt x="0" y="20"/>
                  </a:cubicBezTo>
                  <a:moveTo>
                    <a:pt x="0" y="20"/>
                  </a:moveTo>
                  <a:cubicBezTo>
                    <a:pt x="0" y="20"/>
                    <a:pt x="0" y="20"/>
                    <a:pt x="0" y="20"/>
                  </a:cubicBezTo>
                  <a:cubicBezTo>
                    <a:pt x="0" y="20"/>
                    <a:pt x="0" y="20"/>
                    <a:pt x="0" y="20"/>
                  </a:cubicBezTo>
                  <a:moveTo>
                    <a:pt x="0" y="20"/>
                  </a:moveTo>
                  <a:cubicBezTo>
                    <a:pt x="0" y="20"/>
                    <a:pt x="0" y="20"/>
                    <a:pt x="0" y="20"/>
                  </a:cubicBezTo>
                  <a:cubicBezTo>
                    <a:pt x="0" y="20"/>
                    <a:pt x="0" y="20"/>
                    <a:pt x="0" y="20"/>
                  </a:cubicBezTo>
                  <a:moveTo>
                    <a:pt x="0" y="20"/>
                  </a:moveTo>
                  <a:cubicBezTo>
                    <a:pt x="0" y="20"/>
                    <a:pt x="0" y="20"/>
                    <a:pt x="0" y="20"/>
                  </a:cubicBezTo>
                  <a:cubicBezTo>
                    <a:pt x="0" y="20"/>
                    <a:pt x="0" y="20"/>
                    <a:pt x="0" y="20"/>
                  </a:cubicBezTo>
                  <a:moveTo>
                    <a:pt x="0" y="19"/>
                  </a:moveTo>
                  <a:cubicBezTo>
                    <a:pt x="0" y="19"/>
                    <a:pt x="0" y="19"/>
                    <a:pt x="0" y="20"/>
                  </a:cubicBezTo>
                  <a:cubicBezTo>
                    <a:pt x="0" y="19"/>
                    <a:pt x="0" y="19"/>
                    <a:pt x="0" y="19"/>
                  </a:cubicBezTo>
                  <a:moveTo>
                    <a:pt x="0" y="19"/>
                  </a:moveTo>
                  <a:cubicBezTo>
                    <a:pt x="0" y="19"/>
                    <a:pt x="0" y="19"/>
                    <a:pt x="0" y="19"/>
                  </a:cubicBezTo>
                  <a:cubicBezTo>
                    <a:pt x="0" y="19"/>
                    <a:pt x="0" y="19"/>
                    <a:pt x="0" y="19"/>
                  </a:cubicBezTo>
                  <a:moveTo>
                    <a:pt x="0" y="19"/>
                  </a:moveTo>
                  <a:cubicBezTo>
                    <a:pt x="0" y="19"/>
                    <a:pt x="0" y="19"/>
                    <a:pt x="0" y="19"/>
                  </a:cubicBezTo>
                  <a:cubicBezTo>
                    <a:pt x="0" y="19"/>
                    <a:pt x="0" y="19"/>
                    <a:pt x="0" y="19"/>
                  </a:cubicBezTo>
                  <a:moveTo>
                    <a:pt x="0" y="18"/>
                  </a:moveTo>
                  <a:cubicBezTo>
                    <a:pt x="0" y="18"/>
                    <a:pt x="0" y="19"/>
                    <a:pt x="0" y="19"/>
                  </a:cubicBezTo>
                  <a:cubicBezTo>
                    <a:pt x="0" y="19"/>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8"/>
                  </a:moveTo>
                  <a:cubicBezTo>
                    <a:pt x="0" y="18"/>
                    <a:pt x="0" y="18"/>
                    <a:pt x="0" y="18"/>
                  </a:cubicBezTo>
                  <a:cubicBezTo>
                    <a:pt x="0" y="18"/>
                    <a:pt x="0" y="18"/>
                    <a:pt x="0" y="18"/>
                  </a:cubicBezTo>
                  <a:moveTo>
                    <a:pt x="0" y="17"/>
                  </a:moveTo>
                  <a:cubicBezTo>
                    <a:pt x="0" y="17"/>
                    <a:pt x="0" y="17"/>
                    <a:pt x="0" y="17"/>
                  </a:cubicBezTo>
                  <a:cubicBezTo>
                    <a:pt x="0" y="17"/>
                    <a:pt x="0" y="17"/>
                    <a:pt x="0" y="17"/>
                  </a:cubicBezTo>
                  <a:moveTo>
                    <a:pt x="1" y="17"/>
                  </a:moveTo>
                  <a:cubicBezTo>
                    <a:pt x="1" y="17"/>
                    <a:pt x="0" y="17"/>
                    <a:pt x="0" y="17"/>
                  </a:cubicBezTo>
                  <a:cubicBezTo>
                    <a:pt x="0" y="17"/>
                    <a:pt x="1" y="17"/>
                    <a:pt x="1" y="17"/>
                  </a:cubicBezTo>
                  <a:moveTo>
                    <a:pt x="1" y="17"/>
                  </a:moveTo>
                  <a:cubicBezTo>
                    <a:pt x="1" y="17"/>
                    <a:pt x="1" y="17"/>
                    <a:pt x="1" y="17"/>
                  </a:cubicBezTo>
                  <a:cubicBezTo>
                    <a:pt x="1" y="17"/>
                    <a:pt x="1" y="17"/>
                    <a:pt x="1" y="17"/>
                  </a:cubicBezTo>
                  <a:moveTo>
                    <a:pt x="1" y="16"/>
                  </a:moveTo>
                  <a:cubicBezTo>
                    <a:pt x="1" y="16"/>
                    <a:pt x="1" y="17"/>
                    <a:pt x="1" y="17"/>
                  </a:cubicBezTo>
                  <a:cubicBezTo>
                    <a:pt x="1" y="17"/>
                    <a:pt x="1" y="16"/>
                    <a:pt x="1" y="16"/>
                  </a:cubicBezTo>
                  <a:moveTo>
                    <a:pt x="1" y="16"/>
                  </a:moveTo>
                  <a:cubicBezTo>
                    <a:pt x="1" y="16"/>
                    <a:pt x="1" y="16"/>
                    <a:pt x="1" y="16"/>
                  </a:cubicBezTo>
                  <a:cubicBezTo>
                    <a:pt x="1" y="16"/>
                    <a:pt x="1" y="16"/>
                    <a:pt x="1" y="16"/>
                  </a:cubicBezTo>
                  <a:moveTo>
                    <a:pt x="1" y="15"/>
                  </a:moveTo>
                  <a:cubicBezTo>
                    <a:pt x="1" y="15"/>
                    <a:pt x="1" y="16"/>
                    <a:pt x="1" y="16"/>
                  </a:cubicBezTo>
                  <a:cubicBezTo>
                    <a:pt x="1" y="16"/>
                    <a:pt x="1" y="15"/>
                    <a:pt x="1" y="15"/>
                  </a:cubicBezTo>
                  <a:moveTo>
                    <a:pt x="1" y="15"/>
                  </a:moveTo>
                  <a:cubicBezTo>
                    <a:pt x="1" y="15"/>
                    <a:pt x="1" y="15"/>
                    <a:pt x="1" y="15"/>
                  </a:cubicBezTo>
                  <a:cubicBezTo>
                    <a:pt x="1" y="15"/>
                    <a:pt x="1" y="15"/>
                    <a:pt x="1" y="15"/>
                  </a:cubicBezTo>
                  <a:moveTo>
                    <a:pt x="1" y="15"/>
                  </a:moveTo>
                  <a:cubicBezTo>
                    <a:pt x="1" y="15"/>
                    <a:pt x="1" y="15"/>
                    <a:pt x="1" y="15"/>
                  </a:cubicBezTo>
                  <a:cubicBezTo>
                    <a:pt x="1" y="15"/>
                    <a:pt x="1" y="15"/>
                    <a:pt x="1" y="15"/>
                  </a:cubicBezTo>
                  <a:moveTo>
                    <a:pt x="1" y="14"/>
                  </a:moveTo>
                  <a:cubicBezTo>
                    <a:pt x="1" y="14"/>
                    <a:pt x="1" y="14"/>
                    <a:pt x="1" y="15"/>
                  </a:cubicBezTo>
                  <a:cubicBezTo>
                    <a:pt x="1" y="14"/>
                    <a:pt x="1" y="14"/>
                    <a:pt x="1" y="14"/>
                  </a:cubicBezTo>
                  <a:moveTo>
                    <a:pt x="1" y="14"/>
                  </a:moveTo>
                  <a:cubicBezTo>
                    <a:pt x="1" y="14"/>
                    <a:pt x="1" y="14"/>
                    <a:pt x="1" y="14"/>
                  </a:cubicBezTo>
                  <a:cubicBezTo>
                    <a:pt x="1" y="14"/>
                    <a:pt x="1" y="14"/>
                    <a:pt x="1" y="14"/>
                  </a:cubicBezTo>
                  <a:moveTo>
                    <a:pt x="1" y="14"/>
                  </a:moveTo>
                  <a:cubicBezTo>
                    <a:pt x="1" y="14"/>
                    <a:pt x="1" y="14"/>
                    <a:pt x="1" y="14"/>
                  </a:cubicBezTo>
                  <a:cubicBezTo>
                    <a:pt x="1" y="14"/>
                    <a:pt x="1" y="14"/>
                    <a:pt x="1" y="14"/>
                  </a:cubicBezTo>
                  <a:moveTo>
                    <a:pt x="1" y="14"/>
                  </a:moveTo>
                  <a:cubicBezTo>
                    <a:pt x="1" y="14"/>
                    <a:pt x="1" y="14"/>
                    <a:pt x="1" y="14"/>
                  </a:cubicBezTo>
                  <a:cubicBezTo>
                    <a:pt x="1" y="14"/>
                    <a:pt x="1" y="14"/>
                    <a:pt x="1" y="14"/>
                  </a:cubicBezTo>
                  <a:moveTo>
                    <a:pt x="1" y="13"/>
                  </a:moveTo>
                  <a:cubicBezTo>
                    <a:pt x="1" y="13"/>
                    <a:pt x="1" y="13"/>
                    <a:pt x="1" y="13"/>
                  </a:cubicBezTo>
                  <a:cubicBezTo>
                    <a:pt x="1" y="13"/>
                    <a:pt x="1" y="13"/>
                    <a:pt x="1" y="13"/>
                  </a:cubicBezTo>
                  <a:moveTo>
                    <a:pt x="1" y="13"/>
                  </a:moveTo>
                  <a:cubicBezTo>
                    <a:pt x="1" y="13"/>
                    <a:pt x="1" y="13"/>
                    <a:pt x="1" y="13"/>
                  </a:cubicBezTo>
                  <a:cubicBezTo>
                    <a:pt x="1" y="13"/>
                    <a:pt x="1" y="13"/>
                    <a:pt x="1" y="13"/>
                  </a:cubicBezTo>
                  <a:moveTo>
                    <a:pt x="1" y="12"/>
                  </a:moveTo>
                  <a:cubicBezTo>
                    <a:pt x="1" y="12"/>
                    <a:pt x="1" y="13"/>
                    <a:pt x="1" y="13"/>
                  </a:cubicBezTo>
                  <a:cubicBezTo>
                    <a:pt x="1" y="13"/>
                    <a:pt x="1" y="12"/>
                    <a:pt x="1" y="12"/>
                  </a:cubicBezTo>
                  <a:moveTo>
                    <a:pt x="1" y="11"/>
                  </a:moveTo>
                  <a:cubicBezTo>
                    <a:pt x="1" y="12"/>
                    <a:pt x="1" y="12"/>
                    <a:pt x="1" y="12"/>
                  </a:cubicBezTo>
                  <a:cubicBezTo>
                    <a:pt x="1" y="12"/>
                    <a:pt x="1" y="12"/>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1" y="11"/>
                  </a:moveTo>
                  <a:cubicBezTo>
                    <a:pt x="1" y="11"/>
                    <a:pt x="1" y="11"/>
                    <a:pt x="1" y="11"/>
                  </a:cubicBezTo>
                  <a:cubicBezTo>
                    <a:pt x="1" y="11"/>
                    <a:pt x="1" y="11"/>
                    <a:pt x="1" y="11"/>
                  </a:cubicBezTo>
                  <a:moveTo>
                    <a:pt x="1" y="10"/>
                  </a:moveTo>
                  <a:cubicBezTo>
                    <a:pt x="1" y="10"/>
                    <a:pt x="1" y="11"/>
                    <a:pt x="1" y="11"/>
                  </a:cubicBezTo>
                  <a:cubicBezTo>
                    <a:pt x="1" y="11"/>
                    <a:pt x="1" y="10"/>
                    <a:pt x="1" y="10"/>
                  </a:cubicBezTo>
                  <a:moveTo>
                    <a:pt x="1" y="10"/>
                  </a:moveTo>
                  <a:cubicBezTo>
                    <a:pt x="1" y="10"/>
                    <a:pt x="1" y="10"/>
                    <a:pt x="1" y="10"/>
                  </a:cubicBezTo>
                  <a:cubicBezTo>
                    <a:pt x="1" y="10"/>
                    <a:pt x="1" y="10"/>
                    <a:pt x="1" y="10"/>
                  </a:cubicBezTo>
                  <a:moveTo>
                    <a:pt x="1" y="10"/>
                  </a:moveTo>
                  <a:cubicBezTo>
                    <a:pt x="1" y="10"/>
                    <a:pt x="1" y="10"/>
                    <a:pt x="1" y="10"/>
                  </a:cubicBezTo>
                  <a:cubicBezTo>
                    <a:pt x="1" y="10"/>
                    <a:pt x="1" y="10"/>
                    <a:pt x="1" y="10"/>
                  </a:cubicBezTo>
                  <a:moveTo>
                    <a:pt x="2" y="9"/>
                  </a:moveTo>
                  <a:cubicBezTo>
                    <a:pt x="2" y="10"/>
                    <a:pt x="1" y="10"/>
                    <a:pt x="1" y="10"/>
                  </a:cubicBezTo>
                  <a:cubicBezTo>
                    <a:pt x="1" y="10"/>
                    <a:pt x="2" y="10"/>
                    <a:pt x="2" y="9"/>
                  </a:cubicBezTo>
                  <a:moveTo>
                    <a:pt x="2" y="9"/>
                  </a:moveTo>
                  <a:cubicBezTo>
                    <a:pt x="2" y="9"/>
                    <a:pt x="2" y="9"/>
                    <a:pt x="2" y="9"/>
                  </a:cubicBezTo>
                  <a:cubicBezTo>
                    <a:pt x="2" y="9"/>
                    <a:pt x="2" y="9"/>
                    <a:pt x="2" y="9"/>
                  </a:cubicBezTo>
                  <a:moveTo>
                    <a:pt x="2" y="8"/>
                  </a:moveTo>
                  <a:cubicBezTo>
                    <a:pt x="2" y="8"/>
                    <a:pt x="2" y="9"/>
                    <a:pt x="2" y="9"/>
                  </a:cubicBezTo>
                  <a:cubicBezTo>
                    <a:pt x="2" y="9"/>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8"/>
                  </a:moveTo>
                  <a:cubicBezTo>
                    <a:pt x="2" y="8"/>
                    <a:pt x="2" y="8"/>
                    <a:pt x="2" y="8"/>
                  </a:cubicBezTo>
                  <a:cubicBezTo>
                    <a:pt x="2" y="8"/>
                    <a:pt x="2" y="8"/>
                    <a:pt x="2" y="8"/>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7"/>
                  </a:moveTo>
                  <a:cubicBezTo>
                    <a:pt x="2" y="7"/>
                    <a:pt x="2" y="7"/>
                    <a:pt x="2" y="7"/>
                  </a:cubicBezTo>
                  <a:cubicBezTo>
                    <a:pt x="2" y="7"/>
                    <a:pt x="2" y="7"/>
                    <a:pt x="2" y="7"/>
                  </a:cubicBezTo>
                  <a:moveTo>
                    <a:pt x="2" y="6"/>
                  </a:moveTo>
                  <a:cubicBezTo>
                    <a:pt x="2" y="7"/>
                    <a:pt x="2" y="7"/>
                    <a:pt x="2" y="7"/>
                  </a:cubicBezTo>
                  <a:cubicBezTo>
                    <a:pt x="2" y="7"/>
                    <a:pt x="2" y="7"/>
                    <a:pt x="2" y="6"/>
                  </a:cubicBezTo>
                  <a:moveTo>
                    <a:pt x="2" y="6"/>
                  </a:moveTo>
                  <a:cubicBezTo>
                    <a:pt x="2" y="6"/>
                    <a:pt x="2" y="6"/>
                    <a:pt x="2" y="6"/>
                  </a:cubicBezTo>
                  <a:cubicBezTo>
                    <a:pt x="2" y="6"/>
                    <a:pt x="2" y="6"/>
                    <a:pt x="2" y="6"/>
                  </a:cubicBezTo>
                  <a:moveTo>
                    <a:pt x="2" y="5"/>
                  </a:moveTo>
                  <a:cubicBezTo>
                    <a:pt x="2" y="6"/>
                    <a:pt x="2" y="6"/>
                    <a:pt x="2" y="6"/>
                  </a:cubicBezTo>
                  <a:cubicBezTo>
                    <a:pt x="2" y="6"/>
                    <a:pt x="2" y="6"/>
                    <a:pt x="2" y="5"/>
                  </a:cubicBezTo>
                  <a:moveTo>
                    <a:pt x="2" y="5"/>
                  </a:moveTo>
                  <a:cubicBezTo>
                    <a:pt x="2" y="5"/>
                    <a:pt x="2" y="5"/>
                    <a:pt x="2" y="5"/>
                  </a:cubicBezTo>
                  <a:cubicBezTo>
                    <a:pt x="2" y="5"/>
                    <a:pt x="2" y="5"/>
                    <a:pt x="2" y="5"/>
                  </a:cubicBezTo>
                  <a:moveTo>
                    <a:pt x="2" y="5"/>
                  </a:moveTo>
                  <a:cubicBezTo>
                    <a:pt x="2" y="5"/>
                    <a:pt x="2" y="5"/>
                    <a:pt x="2" y="5"/>
                  </a:cubicBezTo>
                  <a:cubicBezTo>
                    <a:pt x="2" y="5"/>
                    <a:pt x="2" y="5"/>
                    <a:pt x="2" y="5"/>
                  </a:cubicBezTo>
                  <a:moveTo>
                    <a:pt x="3" y="4"/>
                  </a:moveTo>
                  <a:cubicBezTo>
                    <a:pt x="3" y="5"/>
                    <a:pt x="3" y="5"/>
                    <a:pt x="3" y="5"/>
                  </a:cubicBezTo>
                  <a:cubicBezTo>
                    <a:pt x="3" y="5"/>
                    <a:pt x="3" y="5"/>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4"/>
                  </a:moveTo>
                  <a:cubicBezTo>
                    <a:pt x="3" y="4"/>
                    <a:pt x="3" y="4"/>
                    <a:pt x="3" y="4"/>
                  </a:cubicBezTo>
                  <a:cubicBezTo>
                    <a:pt x="3" y="4"/>
                    <a:pt x="3" y="4"/>
                    <a:pt x="3" y="4"/>
                  </a:cubicBezTo>
                  <a:moveTo>
                    <a:pt x="3" y="3"/>
                  </a:moveTo>
                  <a:cubicBezTo>
                    <a:pt x="3" y="3"/>
                    <a:pt x="3" y="4"/>
                    <a:pt x="3" y="4"/>
                  </a:cubicBezTo>
                  <a:cubicBezTo>
                    <a:pt x="3" y="4"/>
                    <a:pt x="3" y="3"/>
                    <a:pt x="3" y="3"/>
                  </a:cubicBezTo>
                  <a:moveTo>
                    <a:pt x="3" y="3"/>
                  </a:moveTo>
                  <a:cubicBezTo>
                    <a:pt x="3" y="3"/>
                    <a:pt x="3" y="3"/>
                    <a:pt x="3" y="3"/>
                  </a:cubicBezTo>
                  <a:cubicBezTo>
                    <a:pt x="3" y="3"/>
                    <a:pt x="3" y="3"/>
                    <a:pt x="3" y="3"/>
                  </a:cubicBezTo>
                  <a:moveTo>
                    <a:pt x="3" y="3"/>
                  </a:moveTo>
                  <a:cubicBezTo>
                    <a:pt x="3" y="3"/>
                    <a:pt x="3" y="3"/>
                    <a:pt x="3" y="3"/>
                  </a:cubicBezTo>
                  <a:cubicBezTo>
                    <a:pt x="3" y="3"/>
                    <a:pt x="3" y="3"/>
                    <a:pt x="3" y="3"/>
                  </a:cubicBezTo>
                  <a:moveTo>
                    <a:pt x="3" y="3"/>
                  </a:moveTo>
                  <a:cubicBezTo>
                    <a:pt x="3" y="3"/>
                    <a:pt x="3" y="3"/>
                    <a:pt x="3" y="3"/>
                  </a:cubicBezTo>
                  <a:cubicBezTo>
                    <a:pt x="3" y="3"/>
                    <a:pt x="3" y="3"/>
                    <a:pt x="3" y="3"/>
                  </a:cubicBezTo>
                  <a:moveTo>
                    <a:pt x="3" y="2"/>
                  </a:moveTo>
                  <a:cubicBezTo>
                    <a:pt x="3" y="2"/>
                    <a:pt x="3" y="2"/>
                    <a:pt x="3" y="2"/>
                  </a:cubicBezTo>
                  <a:cubicBezTo>
                    <a:pt x="3" y="2"/>
                    <a:pt x="3" y="2"/>
                    <a:pt x="3" y="2"/>
                  </a:cubicBezTo>
                  <a:moveTo>
                    <a:pt x="3" y="2"/>
                  </a:moveTo>
                  <a:cubicBezTo>
                    <a:pt x="3" y="2"/>
                    <a:pt x="3" y="2"/>
                    <a:pt x="3" y="2"/>
                  </a:cubicBezTo>
                  <a:cubicBezTo>
                    <a:pt x="3" y="2"/>
                    <a:pt x="3" y="2"/>
                    <a:pt x="3" y="2"/>
                  </a:cubicBezTo>
                  <a:moveTo>
                    <a:pt x="3" y="2"/>
                  </a:moveTo>
                  <a:cubicBezTo>
                    <a:pt x="3" y="2"/>
                    <a:pt x="3" y="2"/>
                    <a:pt x="3" y="2"/>
                  </a:cubicBezTo>
                  <a:cubicBezTo>
                    <a:pt x="3" y="2"/>
                    <a:pt x="3" y="2"/>
                    <a:pt x="3" y="2"/>
                  </a:cubicBezTo>
                  <a:moveTo>
                    <a:pt x="3" y="1"/>
                  </a:moveTo>
                  <a:cubicBezTo>
                    <a:pt x="3" y="1"/>
                    <a:pt x="3" y="2"/>
                    <a:pt x="3" y="2"/>
                  </a:cubicBezTo>
                  <a:cubicBezTo>
                    <a:pt x="3" y="2"/>
                    <a:pt x="3" y="1"/>
                    <a:pt x="3" y="1"/>
                  </a:cubicBezTo>
                  <a:moveTo>
                    <a:pt x="3" y="1"/>
                  </a:moveTo>
                  <a:cubicBezTo>
                    <a:pt x="3" y="1"/>
                    <a:pt x="3" y="1"/>
                    <a:pt x="3" y="1"/>
                  </a:cubicBezTo>
                  <a:cubicBezTo>
                    <a:pt x="3" y="1"/>
                    <a:pt x="3" y="1"/>
                    <a:pt x="3" y="1"/>
                  </a:cubicBezTo>
                  <a:moveTo>
                    <a:pt x="3" y="1"/>
                  </a:moveTo>
                  <a:cubicBezTo>
                    <a:pt x="3" y="1"/>
                    <a:pt x="3" y="1"/>
                    <a:pt x="3" y="1"/>
                  </a:cubicBezTo>
                  <a:cubicBezTo>
                    <a:pt x="3" y="1"/>
                    <a:pt x="3" y="1"/>
                    <a:pt x="3" y="1"/>
                  </a:cubicBezTo>
                  <a:moveTo>
                    <a:pt x="4" y="1"/>
                  </a:moveTo>
                  <a:cubicBezTo>
                    <a:pt x="4" y="1"/>
                    <a:pt x="4" y="1"/>
                    <a:pt x="4" y="1"/>
                  </a:cubicBezTo>
                  <a:cubicBezTo>
                    <a:pt x="4" y="1"/>
                    <a:pt x="4" y="1"/>
                    <a:pt x="4" y="1"/>
                  </a:cubicBezTo>
                  <a:moveTo>
                    <a:pt x="4" y="0"/>
                  </a:moveTo>
                  <a:cubicBezTo>
                    <a:pt x="4" y="0"/>
                    <a:pt x="4" y="0"/>
                    <a:pt x="4" y="1"/>
                  </a:cubicBezTo>
                  <a:cubicBezTo>
                    <a:pt x="4" y="0"/>
                    <a:pt x="4" y="0"/>
                    <a:pt x="4" y="0"/>
                  </a:cubicBezTo>
                  <a:moveTo>
                    <a:pt x="4" y="0"/>
                  </a:moveTo>
                  <a:cubicBezTo>
                    <a:pt x="4" y="0"/>
                    <a:pt x="4" y="0"/>
                    <a:pt x="4" y="0"/>
                  </a:cubicBezTo>
                  <a:cubicBezTo>
                    <a:pt x="4" y="0"/>
                    <a:pt x="4" y="0"/>
                    <a:pt x="4" y="0"/>
                  </a:cubicBezTo>
                </a:path>
              </a:pathLst>
            </a:custGeom>
            <a:solidFill>
              <a:srgbClr val="E56A0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34" name="矩形 100"/>
            <p:cNvSpPr>
              <a:spLocks noChangeArrowheads="1"/>
            </p:cNvSpPr>
            <p:nvPr/>
          </p:nvSpPr>
          <p:spPr bwMode="auto">
            <a:xfrm>
              <a:off x="1711258" y="5337249"/>
              <a:ext cx="139700" cy="190500"/>
            </a:xfrm>
            <a:prstGeom prst="rect">
              <a:avLst/>
            </a:prstGeom>
            <a:solidFill>
              <a:srgbClr val="FFD5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35" name="矩形 101"/>
            <p:cNvSpPr>
              <a:spLocks noChangeArrowheads="1"/>
            </p:cNvSpPr>
            <p:nvPr/>
          </p:nvSpPr>
          <p:spPr bwMode="auto">
            <a:xfrm>
              <a:off x="1685858" y="5238824"/>
              <a:ext cx="16671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100" b="1" i="0" u="none" strike="noStrike" kern="1200" cap="none" spc="0" normalizeH="0" baseline="0" noProof="0" dirty="0">
                  <a:ln>
                    <a:noFill/>
                  </a:ln>
                  <a:solidFill>
                    <a:srgbClr val="FF9936"/>
                  </a:solidFill>
                  <a:effectLst/>
                  <a:uLnTx/>
                  <a:uFillTx/>
                  <a:latin typeface="微软雅黑" panose="020B0503020204020204" pitchFamily="34" charset="-122"/>
                  <a:ea typeface="微软雅黑" panose="020B0503020204020204" pitchFamily="34" charset="-122"/>
                  <a:cs typeface="+mn-cs"/>
                </a:rPr>
                <a:t>3</a:t>
              </a:r>
              <a:endParaRPr kumimoji="0" lang="en-US"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grpSp>
      <p:sp>
        <p:nvSpPr>
          <p:cNvPr id="241" name="椭圆形 107"/>
          <p:cNvSpPr>
            <a:spLocks noChangeArrowheads="1"/>
          </p:cNvSpPr>
          <p:nvPr/>
        </p:nvSpPr>
        <p:spPr bwMode="auto">
          <a:xfrm>
            <a:off x="2600325" y="4042166"/>
            <a:ext cx="273050" cy="276225"/>
          </a:xfrm>
          <a:prstGeom prst="ellipse">
            <a:avLst/>
          </a:prstGeom>
          <a:solidFill>
            <a:srgbClr val="5D5C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42" name="椭圆 108"/>
          <p:cNvSpPr>
            <a:spLocks noChangeArrowheads="1"/>
          </p:cNvSpPr>
          <p:nvPr/>
        </p:nvSpPr>
        <p:spPr bwMode="auto">
          <a:xfrm>
            <a:off x="2659063" y="4104078"/>
            <a:ext cx="155575" cy="153988"/>
          </a:xfrm>
          <a:prstGeom prst="ellipse">
            <a:avLst/>
          </a:prstGeom>
          <a:solidFill>
            <a:srgbClr val="FAFCF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43" name="任意多边形 109"/>
          <p:cNvSpPr/>
          <p:nvPr/>
        </p:nvSpPr>
        <p:spPr bwMode="auto">
          <a:xfrm>
            <a:off x="1808163" y="1302141"/>
            <a:ext cx="377825" cy="323850"/>
          </a:xfrm>
          <a:custGeom>
            <a:avLst/>
            <a:gdLst>
              <a:gd name="T0" fmla="*/ 0 w 155"/>
              <a:gd name="T1" fmla="*/ 0 h 133"/>
              <a:gd name="T2" fmla="*/ 104 w 155"/>
              <a:gd name="T3" fmla="*/ 133 h 133"/>
              <a:gd name="T4" fmla="*/ 0 w 155"/>
              <a:gd name="T5" fmla="*/ 0 h 133"/>
            </a:gdLst>
            <a:ahLst/>
            <a:cxnLst>
              <a:cxn ang="0">
                <a:pos x="T0" y="T1"/>
              </a:cxn>
              <a:cxn ang="0">
                <a:pos x="T2" y="T3"/>
              </a:cxn>
              <a:cxn ang="0">
                <a:pos x="T4" y="T5"/>
              </a:cxn>
            </a:cxnLst>
            <a:rect l="0" t="0" r="r" b="b"/>
            <a:pathLst>
              <a:path w="155" h="133">
                <a:moveTo>
                  <a:pt x="0" y="0"/>
                </a:moveTo>
                <a:cubicBezTo>
                  <a:pt x="0" y="0"/>
                  <a:pt x="117" y="30"/>
                  <a:pt x="104" y="133"/>
                </a:cubicBezTo>
                <a:cubicBezTo>
                  <a:pt x="104" y="133"/>
                  <a:pt x="155" y="1"/>
                  <a:pt x="0" y="0"/>
                </a:cubicBezTo>
              </a:path>
            </a:pathLst>
          </a:custGeom>
          <a:solidFill>
            <a:srgbClr val="CECE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44" name="任意多边形 110"/>
          <p:cNvSpPr/>
          <p:nvPr/>
        </p:nvSpPr>
        <p:spPr bwMode="auto">
          <a:xfrm>
            <a:off x="1963738" y="1218003"/>
            <a:ext cx="379413" cy="325438"/>
          </a:xfrm>
          <a:custGeom>
            <a:avLst/>
            <a:gdLst>
              <a:gd name="T0" fmla="*/ 0 w 155"/>
              <a:gd name="T1" fmla="*/ 0 h 133"/>
              <a:gd name="T2" fmla="*/ 104 w 155"/>
              <a:gd name="T3" fmla="*/ 133 h 133"/>
              <a:gd name="T4" fmla="*/ 0 w 155"/>
              <a:gd name="T5" fmla="*/ 0 h 133"/>
            </a:gdLst>
            <a:ahLst/>
            <a:cxnLst>
              <a:cxn ang="0">
                <a:pos x="T0" y="T1"/>
              </a:cxn>
              <a:cxn ang="0">
                <a:pos x="T2" y="T3"/>
              </a:cxn>
              <a:cxn ang="0">
                <a:pos x="T4" y="T5"/>
              </a:cxn>
            </a:cxnLst>
            <a:rect l="0" t="0" r="r" b="b"/>
            <a:pathLst>
              <a:path w="155" h="133">
                <a:moveTo>
                  <a:pt x="0" y="0"/>
                </a:moveTo>
                <a:cubicBezTo>
                  <a:pt x="0" y="0"/>
                  <a:pt x="117" y="30"/>
                  <a:pt x="104" y="133"/>
                </a:cubicBezTo>
                <a:cubicBezTo>
                  <a:pt x="104" y="133"/>
                  <a:pt x="155" y="1"/>
                  <a:pt x="0" y="0"/>
                </a:cubicBezTo>
              </a:path>
            </a:pathLst>
          </a:custGeom>
          <a:solidFill>
            <a:srgbClr val="CECE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45" name="任意多边形 111"/>
          <p:cNvSpPr/>
          <p:nvPr/>
        </p:nvSpPr>
        <p:spPr bwMode="auto">
          <a:xfrm>
            <a:off x="30163" y="2205428"/>
            <a:ext cx="344488" cy="357188"/>
          </a:xfrm>
          <a:custGeom>
            <a:avLst/>
            <a:gdLst>
              <a:gd name="T0" fmla="*/ 56 w 141"/>
              <a:gd name="T1" fmla="*/ 0 h 146"/>
              <a:gd name="T2" fmla="*/ 141 w 141"/>
              <a:gd name="T3" fmla="*/ 146 h 146"/>
              <a:gd name="T4" fmla="*/ 56 w 141"/>
              <a:gd name="T5" fmla="*/ 0 h 146"/>
            </a:gdLst>
            <a:ahLst/>
            <a:cxnLst>
              <a:cxn ang="0">
                <a:pos x="T0" y="T1"/>
              </a:cxn>
              <a:cxn ang="0">
                <a:pos x="T2" y="T3"/>
              </a:cxn>
              <a:cxn ang="0">
                <a:pos x="T4" y="T5"/>
              </a:cxn>
            </a:cxnLst>
            <a:rect l="0" t="0" r="r" b="b"/>
            <a:pathLst>
              <a:path w="141" h="146">
                <a:moveTo>
                  <a:pt x="56" y="0"/>
                </a:moveTo>
                <a:cubicBezTo>
                  <a:pt x="0" y="145"/>
                  <a:pt x="141" y="146"/>
                  <a:pt x="141" y="146"/>
                </a:cubicBezTo>
                <a:cubicBezTo>
                  <a:pt x="41" y="120"/>
                  <a:pt x="56" y="0"/>
                  <a:pt x="56" y="0"/>
                </a:cubicBezTo>
              </a:path>
            </a:pathLst>
          </a:custGeom>
          <a:solidFill>
            <a:srgbClr val="CECE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46" name="任意多边形 112"/>
          <p:cNvSpPr/>
          <p:nvPr/>
        </p:nvSpPr>
        <p:spPr bwMode="auto">
          <a:xfrm>
            <a:off x="-104775" y="2321316"/>
            <a:ext cx="344488" cy="357188"/>
          </a:xfrm>
          <a:custGeom>
            <a:avLst/>
            <a:gdLst>
              <a:gd name="T0" fmla="*/ 56 w 141"/>
              <a:gd name="T1" fmla="*/ 0 h 146"/>
              <a:gd name="T2" fmla="*/ 141 w 141"/>
              <a:gd name="T3" fmla="*/ 146 h 146"/>
              <a:gd name="T4" fmla="*/ 56 w 141"/>
              <a:gd name="T5" fmla="*/ 0 h 146"/>
            </a:gdLst>
            <a:ahLst/>
            <a:cxnLst>
              <a:cxn ang="0">
                <a:pos x="T0" y="T1"/>
              </a:cxn>
              <a:cxn ang="0">
                <a:pos x="T2" y="T3"/>
              </a:cxn>
              <a:cxn ang="0">
                <a:pos x="T4" y="T5"/>
              </a:cxn>
            </a:cxnLst>
            <a:rect l="0" t="0" r="r" b="b"/>
            <a:pathLst>
              <a:path w="141" h="146">
                <a:moveTo>
                  <a:pt x="56" y="0"/>
                </a:moveTo>
                <a:cubicBezTo>
                  <a:pt x="0" y="145"/>
                  <a:pt x="141" y="146"/>
                  <a:pt x="141" y="146"/>
                </a:cubicBezTo>
                <a:cubicBezTo>
                  <a:pt x="41" y="120"/>
                  <a:pt x="56" y="0"/>
                  <a:pt x="56" y="0"/>
                </a:cubicBezTo>
              </a:path>
            </a:pathLst>
          </a:custGeom>
          <a:solidFill>
            <a:srgbClr val="CECE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47" name="任意多边形(F) 113"/>
          <p:cNvSpPr/>
          <p:nvPr/>
        </p:nvSpPr>
        <p:spPr bwMode="auto">
          <a:xfrm>
            <a:off x="3340100" y="1259278"/>
            <a:ext cx="379413" cy="325438"/>
          </a:xfrm>
          <a:custGeom>
            <a:avLst/>
            <a:gdLst>
              <a:gd name="T0" fmla="*/ 155 w 155"/>
              <a:gd name="T1" fmla="*/ 0 h 133"/>
              <a:gd name="T2" fmla="*/ 51 w 155"/>
              <a:gd name="T3" fmla="*/ 133 h 133"/>
              <a:gd name="T4" fmla="*/ 155 w 155"/>
              <a:gd name="T5" fmla="*/ 0 h 133"/>
            </a:gdLst>
            <a:ahLst/>
            <a:cxnLst>
              <a:cxn ang="0">
                <a:pos x="T0" y="T1"/>
              </a:cxn>
              <a:cxn ang="0">
                <a:pos x="T2" y="T3"/>
              </a:cxn>
              <a:cxn ang="0">
                <a:pos x="T4" y="T5"/>
              </a:cxn>
            </a:cxnLst>
            <a:rect l="0" t="0" r="r" b="b"/>
            <a:pathLst>
              <a:path w="155" h="133">
                <a:moveTo>
                  <a:pt x="155" y="0"/>
                </a:moveTo>
                <a:cubicBezTo>
                  <a:pt x="0" y="1"/>
                  <a:pt x="51" y="133"/>
                  <a:pt x="51" y="133"/>
                </a:cubicBezTo>
                <a:cubicBezTo>
                  <a:pt x="38" y="30"/>
                  <a:pt x="155" y="0"/>
                  <a:pt x="155" y="0"/>
                </a:cubicBezTo>
              </a:path>
            </a:pathLst>
          </a:custGeom>
          <a:solidFill>
            <a:srgbClr val="CECE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48" name="任意多边形 114"/>
          <p:cNvSpPr/>
          <p:nvPr/>
        </p:nvSpPr>
        <p:spPr bwMode="auto">
          <a:xfrm>
            <a:off x="3184525" y="1176728"/>
            <a:ext cx="379413" cy="325438"/>
          </a:xfrm>
          <a:custGeom>
            <a:avLst/>
            <a:gdLst>
              <a:gd name="T0" fmla="*/ 155 w 155"/>
              <a:gd name="T1" fmla="*/ 0 h 133"/>
              <a:gd name="T2" fmla="*/ 51 w 155"/>
              <a:gd name="T3" fmla="*/ 133 h 133"/>
              <a:gd name="T4" fmla="*/ 155 w 155"/>
              <a:gd name="T5" fmla="*/ 0 h 133"/>
            </a:gdLst>
            <a:ahLst/>
            <a:cxnLst>
              <a:cxn ang="0">
                <a:pos x="T0" y="T1"/>
              </a:cxn>
              <a:cxn ang="0">
                <a:pos x="T2" y="T3"/>
              </a:cxn>
              <a:cxn ang="0">
                <a:pos x="T4" y="T5"/>
              </a:cxn>
            </a:cxnLst>
            <a:rect l="0" t="0" r="r" b="b"/>
            <a:pathLst>
              <a:path w="155" h="133">
                <a:moveTo>
                  <a:pt x="155" y="0"/>
                </a:moveTo>
                <a:cubicBezTo>
                  <a:pt x="0" y="1"/>
                  <a:pt x="51" y="133"/>
                  <a:pt x="51" y="133"/>
                </a:cubicBezTo>
                <a:cubicBezTo>
                  <a:pt x="38" y="30"/>
                  <a:pt x="155" y="0"/>
                  <a:pt x="155" y="0"/>
                </a:cubicBezTo>
              </a:path>
            </a:pathLst>
          </a:custGeom>
          <a:solidFill>
            <a:srgbClr val="CECE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49" name="任意多边形 115"/>
          <p:cNvSpPr/>
          <p:nvPr/>
        </p:nvSpPr>
        <p:spPr bwMode="auto">
          <a:xfrm>
            <a:off x="3446463" y="1371991"/>
            <a:ext cx="1558925" cy="1319213"/>
          </a:xfrm>
          <a:custGeom>
            <a:avLst/>
            <a:gdLst>
              <a:gd name="T0" fmla="*/ 0 w 638"/>
              <a:gd name="T1" fmla="*/ 194 h 539"/>
              <a:gd name="T2" fmla="*/ 0 w 638"/>
              <a:gd name="T3" fmla="*/ 193 h 539"/>
              <a:gd name="T4" fmla="*/ 444 w 638"/>
              <a:gd name="T5" fmla="*/ 95 h 539"/>
              <a:gd name="T6" fmla="*/ 543 w 638"/>
              <a:gd name="T7" fmla="*/ 539 h 539"/>
              <a:gd name="T8" fmla="*/ 543 w 638"/>
              <a:gd name="T9" fmla="*/ 539 h 539"/>
              <a:gd name="T10" fmla="*/ 0 w 638"/>
              <a:gd name="T11" fmla="*/ 194 h 539"/>
            </a:gdLst>
            <a:ahLst/>
            <a:cxnLst>
              <a:cxn ang="0">
                <a:pos x="T0" y="T1"/>
              </a:cxn>
              <a:cxn ang="0">
                <a:pos x="T2" y="T3"/>
              </a:cxn>
              <a:cxn ang="0">
                <a:pos x="T4" y="T5"/>
              </a:cxn>
              <a:cxn ang="0">
                <a:pos x="T6" y="T7"/>
              </a:cxn>
              <a:cxn ang="0">
                <a:pos x="T8" y="T9"/>
              </a:cxn>
              <a:cxn ang="0">
                <a:pos x="T10" y="T11"/>
              </a:cxn>
            </a:cxnLst>
            <a:rect l="0" t="0" r="r" b="b"/>
            <a:pathLst>
              <a:path w="638" h="539">
                <a:moveTo>
                  <a:pt x="0" y="194"/>
                </a:moveTo>
                <a:cubicBezTo>
                  <a:pt x="0" y="193"/>
                  <a:pt x="0" y="193"/>
                  <a:pt x="0" y="193"/>
                </a:cubicBezTo>
                <a:cubicBezTo>
                  <a:pt x="96" y="44"/>
                  <a:pt x="295" y="0"/>
                  <a:pt x="444" y="95"/>
                </a:cubicBezTo>
                <a:cubicBezTo>
                  <a:pt x="594" y="191"/>
                  <a:pt x="638" y="390"/>
                  <a:pt x="543" y="539"/>
                </a:cubicBezTo>
                <a:cubicBezTo>
                  <a:pt x="543" y="539"/>
                  <a:pt x="543" y="539"/>
                  <a:pt x="543" y="539"/>
                </a:cubicBezTo>
                <a:cubicBezTo>
                  <a:pt x="0" y="194"/>
                  <a:pt x="0" y="194"/>
                  <a:pt x="0" y="194"/>
                </a:cubicBezTo>
              </a:path>
            </a:pathLst>
          </a:custGeom>
          <a:solidFill>
            <a:srgbClr val="EA55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50" name="任意多边形 116"/>
          <p:cNvSpPr/>
          <p:nvPr/>
        </p:nvSpPr>
        <p:spPr bwMode="auto">
          <a:xfrm>
            <a:off x="4773613" y="2661041"/>
            <a:ext cx="17463" cy="30163"/>
          </a:xfrm>
          <a:custGeom>
            <a:avLst/>
            <a:gdLst>
              <a:gd name="T0" fmla="*/ 7 w 7"/>
              <a:gd name="T1" fmla="*/ 0 h 12"/>
              <a:gd name="T2" fmla="*/ 0 w 7"/>
              <a:gd name="T3" fmla="*/ 12 h 12"/>
              <a:gd name="T4" fmla="*/ 7 w 7"/>
              <a:gd name="T5" fmla="*/ 0 h 12"/>
            </a:gdLst>
            <a:ahLst/>
            <a:cxnLst>
              <a:cxn ang="0">
                <a:pos x="T0" y="T1"/>
              </a:cxn>
              <a:cxn ang="0">
                <a:pos x="T2" y="T3"/>
              </a:cxn>
              <a:cxn ang="0">
                <a:pos x="T4" y="T5"/>
              </a:cxn>
            </a:cxnLst>
            <a:rect l="0" t="0" r="r" b="b"/>
            <a:pathLst>
              <a:path w="7" h="12">
                <a:moveTo>
                  <a:pt x="7" y="0"/>
                </a:moveTo>
                <a:cubicBezTo>
                  <a:pt x="5" y="4"/>
                  <a:pt x="2" y="8"/>
                  <a:pt x="0" y="12"/>
                </a:cubicBezTo>
                <a:cubicBezTo>
                  <a:pt x="2" y="8"/>
                  <a:pt x="5" y="4"/>
                  <a:pt x="7" y="0"/>
                </a:cubicBezTo>
              </a:path>
            </a:pathLst>
          </a:custGeom>
          <a:solidFill>
            <a:srgbClr val="FAFCF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251" name="任意多边形 117"/>
          <p:cNvSpPr/>
          <p:nvPr/>
        </p:nvSpPr>
        <p:spPr bwMode="auto">
          <a:xfrm>
            <a:off x="4495800" y="1611703"/>
            <a:ext cx="363538" cy="1079500"/>
          </a:xfrm>
          <a:custGeom>
            <a:avLst/>
            <a:gdLst>
              <a:gd name="T0" fmla="*/ 0 w 149"/>
              <a:gd name="T1" fmla="*/ 0 h 441"/>
              <a:gd name="T2" fmla="*/ 0 w 149"/>
              <a:gd name="T3" fmla="*/ 2 h 441"/>
              <a:gd name="T4" fmla="*/ 44 w 149"/>
              <a:gd name="T5" fmla="*/ 139 h 441"/>
              <a:gd name="T6" fmla="*/ 39 w 149"/>
              <a:gd name="T7" fmla="*/ 394 h 441"/>
              <a:gd name="T8" fmla="*/ 114 w 149"/>
              <a:gd name="T9" fmla="*/ 441 h 441"/>
              <a:gd name="T10" fmla="*/ 114 w 149"/>
              <a:gd name="T11" fmla="*/ 441 h 441"/>
              <a:gd name="T12" fmla="*/ 114 w 149"/>
              <a:gd name="T13" fmla="*/ 441 h 441"/>
              <a:gd name="T14" fmla="*/ 121 w 149"/>
              <a:gd name="T15" fmla="*/ 429 h 441"/>
              <a:gd name="T16" fmla="*/ 135 w 149"/>
              <a:gd name="T17" fmla="*/ 391 h 441"/>
              <a:gd name="T18" fmla="*/ 143 w 149"/>
              <a:gd name="T19" fmla="*/ 278 h 441"/>
              <a:gd name="T20" fmla="*/ 88 w 149"/>
              <a:gd name="T21" fmla="*/ 95 h 441"/>
              <a:gd name="T22" fmla="*/ 0 w 149"/>
              <a:gd name="T23"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441">
                <a:moveTo>
                  <a:pt x="0" y="0"/>
                </a:moveTo>
                <a:cubicBezTo>
                  <a:pt x="0" y="1"/>
                  <a:pt x="0" y="1"/>
                  <a:pt x="0" y="2"/>
                </a:cubicBezTo>
                <a:cubicBezTo>
                  <a:pt x="18" y="47"/>
                  <a:pt x="33" y="91"/>
                  <a:pt x="44" y="139"/>
                </a:cubicBezTo>
                <a:cubicBezTo>
                  <a:pt x="61" y="221"/>
                  <a:pt x="56" y="312"/>
                  <a:pt x="39" y="394"/>
                </a:cubicBezTo>
                <a:cubicBezTo>
                  <a:pt x="114" y="441"/>
                  <a:pt x="114" y="441"/>
                  <a:pt x="114" y="441"/>
                </a:cubicBezTo>
                <a:cubicBezTo>
                  <a:pt x="114" y="441"/>
                  <a:pt x="114" y="441"/>
                  <a:pt x="114" y="441"/>
                </a:cubicBezTo>
                <a:cubicBezTo>
                  <a:pt x="114" y="441"/>
                  <a:pt x="114" y="441"/>
                  <a:pt x="114" y="441"/>
                </a:cubicBezTo>
                <a:cubicBezTo>
                  <a:pt x="116" y="437"/>
                  <a:pt x="119" y="433"/>
                  <a:pt x="121" y="429"/>
                </a:cubicBezTo>
                <a:cubicBezTo>
                  <a:pt x="128" y="418"/>
                  <a:pt x="133" y="406"/>
                  <a:pt x="135" y="391"/>
                </a:cubicBezTo>
                <a:cubicBezTo>
                  <a:pt x="141" y="359"/>
                  <a:pt x="149" y="327"/>
                  <a:pt x="143" y="278"/>
                </a:cubicBezTo>
                <a:cubicBezTo>
                  <a:pt x="137" y="214"/>
                  <a:pt x="118" y="152"/>
                  <a:pt x="88" y="95"/>
                </a:cubicBezTo>
                <a:cubicBezTo>
                  <a:pt x="68" y="57"/>
                  <a:pt x="32" y="27"/>
                  <a:pt x="0" y="0"/>
                </a:cubicBezTo>
              </a:path>
            </a:pathLst>
          </a:custGeom>
          <a:solidFill>
            <a:srgbClr val="F391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rtlCol="0"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endParaRPr>
          </a:p>
        </p:txBody>
      </p:sp>
      <p:sp>
        <p:nvSpPr>
          <p:cNvPr id="97" name="文本框 96"/>
          <p:cNvSpPr txBox="1"/>
          <p:nvPr/>
        </p:nvSpPr>
        <p:spPr>
          <a:xfrm>
            <a:off x="8320162" y="185859"/>
            <a:ext cx="2085827" cy="126188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时间限制： </a:t>
            </a:r>
            <a:endPar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5 </a:t>
            </a:r>
            <a:r>
              <a:rPr kumimoji="0" lang="zh-CN" altLang="en-US" sz="4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分钟</a:t>
            </a:r>
            <a:endParaRPr kumimoji="0" lang="zh-CN" altLang="en-US" sz="4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1"/>
    </p:custData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0"/>
                    </p:tgtEl>
                  </p:cond>
                </p:stCondLst>
                <p:endSync evt="end" delay="0">
                  <p:rtn val="all"/>
                </p:endSync>
                <p:childTnLst>
                  <p:par>
                    <p:cTn id="3" fill="hold">
                      <p:stCondLst>
                        <p:cond delay="0"/>
                      </p:stCondLst>
                      <p:childTnLst>
                        <p:par>
                          <p:cTn id="4" fill="hold">
                            <p:stCondLst>
                              <p:cond delay="0"/>
                            </p:stCondLst>
                            <p:childTnLst>
                              <p:par>
                                <p:cTn id="5" presetID="8" presetClass="emph" presetSubtype="0" fill="hold" nodeType="clickEffect">
                                  <p:stCondLst>
                                    <p:cond delay="0"/>
                                  </p:stCondLst>
                                  <p:childTnLst>
                                    <p:animRot by="21600000">
                                      <p:cBhvr>
                                        <p:cTn id="6" dur="300000" fill="hold"/>
                                        <p:tgtEl>
                                          <p:spTgt spid="4"/>
                                        </p:tgtEl>
                                        <p:attrNameLst>
                                          <p:attrName>r</p:attrName>
                                        </p:attrNameLst>
                                      </p:cBhvr>
                                    </p:animRot>
                                  </p:childTnLst>
                                </p:cTn>
                              </p:par>
                            </p:childTnLst>
                          </p:cTn>
                        </p:par>
                        <p:par>
                          <p:cTn id="7" fill="hold">
                            <p:stCondLst>
                              <p:cond delay="300000"/>
                            </p:stCondLst>
                            <p:childTnLst>
                              <p:par>
                                <p:cTn id="8" presetID="53" presetClass="entr" presetSubtype="16" fill="hold" nodeType="afterEffect">
                                  <p:stCondLst>
                                    <p:cond delay="0"/>
                                  </p:stCondLst>
                                  <p:childTnLst>
                                    <p:set>
                                      <p:cBhvr>
                                        <p:cTn id="9" dur="1" fill="hold">
                                          <p:stCondLst>
                                            <p:cond delay="0"/>
                                          </p:stCondLst>
                                        </p:cTn>
                                        <p:tgtEl>
                                          <p:spTgt spid="123"/>
                                        </p:tgtEl>
                                        <p:attrNameLst>
                                          <p:attrName>style.visibility</p:attrName>
                                        </p:attrNameLst>
                                      </p:cBhvr>
                                      <p:to>
                                        <p:strVal val="visible"/>
                                      </p:to>
                                    </p:set>
                                    <p:anim calcmode="lin" valueType="num">
                                      <p:cBhvr>
                                        <p:cTn id="10" dur="500" fill="hold"/>
                                        <p:tgtEl>
                                          <p:spTgt spid="123"/>
                                        </p:tgtEl>
                                        <p:attrNameLst>
                                          <p:attrName>ppt_w</p:attrName>
                                        </p:attrNameLst>
                                      </p:cBhvr>
                                      <p:tavLst>
                                        <p:tav tm="0">
                                          <p:val>
                                            <p:fltVal val="0"/>
                                          </p:val>
                                        </p:tav>
                                        <p:tav tm="100000">
                                          <p:val>
                                            <p:strVal val="#ppt_w"/>
                                          </p:val>
                                        </p:tav>
                                      </p:tavLst>
                                    </p:anim>
                                    <p:anim calcmode="lin" valueType="num">
                                      <p:cBhvr>
                                        <p:cTn id="11" dur="500" fill="hold"/>
                                        <p:tgtEl>
                                          <p:spTgt spid="123"/>
                                        </p:tgtEl>
                                        <p:attrNameLst>
                                          <p:attrName>ppt_h</p:attrName>
                                        </p:attrNameLst>
                                      </p:cBhvr>
                                      <p:tavLst>
                                        <p:tav tm="0">
                                          <p:val>
                                            <p:fltVal val="0"/>
                                          </p:val>
                                        </p:tav>
                                        <p:tav tm="100000">
                                          <p:val>
                                            <p:strVal val="#ppt_h"/>
                                          </p:val>
                                        </p:tav>
                                      </p:tavLst>
                                    </p:anim>
                                    <p:animEffect transition="in" filter="fade">
                                      <p:cBhvr>
                                        <p:cTn id="12" dur="500"/>
                                        <p:tgtEl>
                                          <p:spTgt spid="123"/>
                                        </p:tgtEl>
                                      </p:cBhvr>
                                    </p:animEffect>
                                  </p:childTnLst>
                                  <p:subTnLst>
                                    <p:audio>
                                      <p:cMediaNode>
                                        <p:cTn display="0" masterRel="sameClick">
                                          <p:stCondLst>
                                            <p:cond evt="begin" delay="0">
                                              <p:tn val="8"/>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120"/>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丁肇中"/>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71464" y="1072576"/>
            <a:ext cx="3421633" cy="357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ChangeArrowheads="1"/>
          </p:cNvSpPr>
          <p:nvPr/>
        </p:nvSpPr>
        <p:spPr bwMode="auto">
          <a:xfrm>
            <a:off x="5231904" y="939027"/>
            <a:ext cx="6552728" cy="4468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60000"/>
              </a:lnSpc>
              <a:spcBef>
                <a:spcPct val="50000"/>
              </a:spcBef>
            </a:pPr>
            <a:r>
              <a:rPr lang="zh-CN" altLang="en-US" sz="3600" b="1" dirty="0">
                <a:latin typeface="华文中宋" panose="02010600040101010101" pitchFamily="2" charset="-122"/>
                <a:ea typeface="华文中宋" panose="02010600040101010101" pitchFamily="2" charset="-122"/>
              </a:rPr>
              <a:t>祖籍山东日照</a:t>
            </a:r>
            <a:endParaRPr lang="en-US" altLang="zh-CN" sz="3600" b="1" dirty="0">
              <a:latin typeface="华文中宋" panose="02010600040101010101" pitchFamily="2" charset="-122"/>
              <a:ea typeface="华文中宋" panose="02010600040101010101" pitchFamily="2" charset="-122"/>
            </a:endParaRPr>
          </a:p>
          <a:p>
            <a:pPr>
              <a:lnSpc>
                <a:spcPct val="160000"/>
              </a:lnSpc>
              <a:spcBef>
                <a:spcPct val="50000"/>
              </a:spcBef>
            </a:pPr>
            <a:r>
              <a:rPr lang="zh-CN" altLang="en-US" sz="3600" b="1" dirty="0">
                <a:latin typeface="华文中宋" panose="02010600040101010101" pitchFamily="2" charset="-122"/>
                <a:ea typeface="华文中宋" panose="02010600040101010101" pitchFamily="2" charset="-122"/>
              </a:rPr>
              <a:t>美籍华裔物理学家</a:t>
            </a:r>
            <a:endParaRPr lang="en-US" altLang="zh-CN" sz="3600" b="1" dirty="0">
              <a:latin typeface="华文中宋" panose="02010600040101010101" pitchFamily="2" charset="-122"/>
              <a:ea typeface="华文中宋" panose="02010600040101010101" pitchFamily="2" charset="-122"/>
            </a:endParaRPr>
          </a:p>
          <a:p>
            <a:pPr>
              <a:lnSpc>
                <a:spcPct val="160000"/>
              </a:lnSpc>
              <a:spcBef>
                <a:spcPct val="50000"/>
              </a:spcBef>
            </a:pPr>
            <a:r>
              <a:rPr lang="en-US" altLang="zh-CN" sz="3600" b="1" dirty="0">
                <a:latin typeface="华文中宋" panose="02010600040101010101" pitchFamily="2" charset="-122"/>
                <a:ea typeface="华文中宋" panose="02010600040101010101" pitchFamily="2" charset="-122"/>
              </a:rPr>
              <a:t>1976</a:t>
            </a:r>
            <a:r>
              <a:rPr lang="zh-CN" altLang="en-US" sz="3600" b="1" dirty="0">
                <a:latin typeface="华文中宋" panose="02010600040101010101" pitchFamily="2" charset="-122"/>
                <a:ea typeface="华文中宋" panose="02010600040101010101" pitchFamily="2" charset="-122"/>
              </a:rPr>
              <a:t>年诺贝尔物理学奖获得者</a:t>
            </a:r>
            <a:endParaRPr lang="en-US" altLang="zh-CN" sz="3600" b="1" dirty="0">
              <a:latin typeface="华文中宋" panose="02010600040101010101" pitchFamily="2" charset="-122"/>
              <a:ea typeface="华文中宋" panose="02010600040101010101" pitchFamily="2" charset="-122"/>
            </a:endParaRPr>
          </a:p>
          <a:p>
            <a:pPr>
              <a:lnSpc>
                <a:spcPct val="160000"/>
              </a:lnSpc>
              <a:spcBef>
                <a:spcPct val="50000"/>
              </a:spcBef>
            </a:pPr>
            <a:endParaRPr lang="zh-CN" altLang="en-US" sz="3600" b="1" dirty="0">
              <a:latin typeface="华文中宋" panose="02010600040101010101" pitchFamily="2" charset="-122"/>
              <a:ea typeface="华文中宋" panose="02010600040101010101" pitchFamily="2" charset="-122"/>
            </a:endParaRPr>
          </a:p>
        </p:txBody>
      </p:sp>
      <p:sp>
        <p:nvSpPr>
          <p:cNvPr id="6" name="矩形 5"/>
          <p:cNvSpPr/>
          <p:nvPr/>
        </p:nvSpPr>
        <p:spPr>
          <a:xfrm>
            <a:off x="1271464" y="5085184"/>
            <a:ext cx="3884397" cy="646331"/>
          </a:xfrm>
          <a:prstGeom prst="rect">
            <a:avLst/>
          </a:prstGeom>
        </p:spPr>
        <p:txBody>
          <a:bodyPr wrap="none">
            <a:spAutoFit/>
          </a:bodyPr>
          <a:lstStyle/>
          <a:p>
            <a:r>
              <a:rPr lang="zh-CN" altLang="en-US" sz="3600" b="1" dirty="0">
                <a:latin typeface="宋体" panose="02010600030101010101" pitchFamily="2" charset="-122"/>
              </a:rPr>
              <a:t>丁肇中（</a:t>
            </a:r>
            <a:r>
              <a:rPr lang="en-US" altLang="zh-CN" sz="3600" b="1" dirty="0">
                <a:latin typeface="宋体" panose="02010600030101010101" pitchFamily="2" charset="-122"/>
              </a:rPr>
              <a:t>1936</a:t>
            </a:r>
            <a:r>
              <a:rPr lang="zh-CN" altLang="en-US" sz="3600" b="1" dirty="0">
                <a:latin typeface="宋体" panose="02010600030101010101" pitchFamily="2" charset="-122"/>
              </a:rPr>
              <a:t>－）</a:t>
            </a:r>
            <a:endParaRPr lang="zh-CN" altLang="en-US" sz="3600" dirty="0"/>
          </a:p>
        </p:txBody>
      </p:sp>
      <p:sp>
        <p:nvSpPr>
          <p:cNvPr id="7" name="Text Box 5"/>
          <p:cNvSpPr txBox="1">
            <a:spLocks noChangeArrowheads="1"/>
          </p:cNvSpPr>
          <p:nvPr/>
        </p:nvSpPr>
        <p:spPr bwMode="auto">
          <a:xfrm>
            <a:off x="1558325" y="4687738"/>
            <a:ext cx="1422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spcBef>
                <a:spcPct val="50000"/>
              </a:spcBef>
              <a:defRPr sz="2400" b="1">
                <a:solidFill>
                  <a:srgbClr val="FF0000"/>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en-US" altLang="zh-CN" dirty="0" err="1" smtClean="0"/>
              <a:t>zhào</a:t>
            </a:r>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0-#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271464" y="620688"/>
          <a:ext cx="10441160" cy="5191924"/>
        </p:xfrm>
        <a:graphic>
          <a:graphicData uri="http://schemas.openxmlformats.org/drawingml/2006/table">
            <a:tbl>
              <a:tblPr firstRow="1" bandRow="1">
                <a:tableStyleId>{5C22544A-7EE6-4342-B048-85BDC9FD1C3A}</a:tableStyleId>
              </a:tblPr>
              <a:tblGrid>
                <a:gridCol w="5220580"/>
                <a:gridCol w="5220580"/>
              </a:tblGrid>
              <a:tr h="648072">
                <a:tc>
                  <a:txBody>
                    <a:bodyPr/>
                    <a:lstStyle/>
                    <a:p>
                      <a:r>
                        <a:rPr lang="zh-CN" altLang="en-US" sz="3200" dirty="0"/>
                        <a:t>           列举事例</a:t>
                      </a:r>
                      <a:endParaRPr lang="zh-CN" altLang="en-US" sz="3200" dirty="0"/>
                    </a:p>
                  </a:txBody>
                  <a:tcPr/>
                </a:tc>
                <a:tc>
                  <a:txBody>
                    <a:bodyPr/>
                    <a:lstStyle/>
                    <a:p>
                      <a:pPr marL="0" algn="l" defTabSz="914400" rtl="0" eaLnBrk="1" latinLnBrk="0" hangingPunct="1"/>
                      <a:r>
                        <a:rPr lang="zh-CN" altLang="en-US" sz="3200" b="1" kern="1200" dirty="0">
                          <a:solidFill>
                            <a:schemeClr val="lt1"/>
                          </a:solidFill>
                          <a:latin typeface="+mn-lt"/>
                          <a:ea typeface="+mn-ea"/>
                          <a:cs typeface="+mn-cs"/>
                        </a:rPr>
                        <a:t>           阐述道理</a:t>
                      </a:r>
                      <a:endParaRPr lang="zh-CN" altLang="en-US" sz="3200" b="1" kern="1200" dirty="0">
                        <a:solidFill>
                          <a:schemeClr val="lt1"/>
                        </a:solidFill>
                        <a:latin typeface="+mn-lt"/>
                        <a:ea typeface="+mn-ea"/>
                        <a:cs typeface="+mn-cs"/>
                      </a:endParaRPr>
                    </a:p>
                  </a:txBody>
                  <a:tcPr/>
                </a:tc>
              </a:tr>
              <a:tr h="1152128">
                <a:tc>
                  <a:txBody>
                    <a:bodyPr/>
                    <a:lstStyle/>
                    <a:p>
                      <a:endParaRPr lang="zh-CN" altLang="en-US"/>
                    </a:p>
                  </a:txBody>
                  <a:tcPr/>
                </a:tc>
                <a:tc>
                  <a:txBody>
                    <a:bodyPr/>
                    <a:lstStyle/>
                    <a:p>
                      <a:endParaRPr lang="zh-CN" altLang="en-US" dirty="0"/>
                    </a:p>
                  </a:txBody>
                  <a:tcPr/>
                </a:tc>
              </a:tr>
              <a:tr h="1080120">
                <a:tc>
                  <a:txBody>
                    <a:bodyPr/>
                    <a:lstStyle/>
                    <a:p>
                      <a:endParaRPr lang="zh-CN" altLang="en-US" dirty="0"/>
                    </a:p>
                  </a:txBody>
                  <a:tcPr/>
                </a:tc>
                <a:tc>
                  <a:txBody>
                    <a:bodyPr/>
                    <a:lstStyle/>
                    <a:p>
                      <a:endParaRPr lang="zh-CN" altLang="en-US" dirty="0"/>
                    </a:p>
                  </a:txBody>
                  <a:tcPr/>
                </a:tc>
              </a:tr>
              <a:tr h="1224136">
                <a:tc>
                  <a:txBody>
                    <a:bodyPr/>
                    <a:lstStyle/>
                    <a:p>
                      <a:endParaRPr lang="zh-CN" altLang="en-US" dirty="0"/>
                    </a:p>
                  </a:txBody>
                  <a:tcPr/>
                </a:tc>
                <a:tc>
                  <a:txBody>
                    <a:bodyPr/>
                    <a:lstStyle/>
                    <a:p>
                      <a:endParaRPr lang="zh-CN" altLang="en-US"/>
                    </a:p>
                  </a:txBody>
                  <a:tcPr/>
                </a:tc>
              </a:tr>
              <a:tr h="1087468">
                <a:tc>
                  <a:txBody>
                    <a:bodyPr/>
                    <a:lstStyle/>
                    <a:p>
                      <a:endParaRPr lang="zh-CN" altLang="en-US"/>
                    </a:p>
                  </a:txBody>
                  <a:tcPr/>
                </a:tc>
                <a:tc>
                  <a:txBody>
                    <a:bodyPr/>
                    <a:lstStyle/>
                    <a:p>
                      <a:endParaRPr lang="zh-CN" altLang="en-US" dirty="0"/>
                    </a:p>
                  </a:txBody>
                  <a:tcPr/>
                </a:tc>
              </a:tr>
            </a:tbl>
          </a:graphicData>
        </a:graphic>
      </p:graphicFrame>
      <p:sp>
        <p:nvSpPr>
          <p:cNvPr id="3" name="TextBox 2"/>
          <p:cNvSpPr txBox="1"/>
          <p:nvPr/>
        </p:nvSpPr>
        <p:spPr>
          <a:xfrm>
            <a:off x="1271464" y="1331707"/>
            <a:ext cx="5184576" cy="954107"/>
          </a:xfrm>
          <a:prstGeom prst="rect">
            <a:avLst/>
          </a:prstGeom>
          <a:noFill/>
        </p:spPr>
        <p:txBody>
          <a:bodyPr wrap="square" rtlCol="0">
            <a:spAutoFit/>
          </a:bodyPr>
          <a:lstStyle/>
          <a:p>
            <a:r>
              <a:rPr lang="zh-CN" altLang="en-US" sz="2800" dirty="0"/>
              <a:t>（第</a:t>
            </a:r>
            <a:r>
              <a:rPr lang="en-US" altLang="zh-CN" sz="2800" dirty="0"/>
              <a:t>3</a:t>
            </a:r>
            <a:r>
              <a:rPr lang="zh-CN" altLang="en-US" sz="2800" dirty="0"/>
              <a:t>段）明代大理论家王阳明“格”竹子，头痛失败。</a:t>
            </a:r>
            <a:endParaRPr lang="zh-CN" altLang="en-US" sz="2800" dirty="0"/>
          </a:p>
        </p:txBody>
      </p:sp>
      <p:sp>
        <p:nvSpPr>
          <p:cNvPr id="4" name="TextBox 3"/>
          <p:cNvSpPr txBox="1"/>
          <p:nvPr/>
        </p:nvSpPr>
        <p:spPr>
          <a:xfrm>
            <a:off x="1289313" y="2474521"/>
            <a:ext cx="5184576" cy="954107"/>
          </a:xfrm>
          <a:prstGeom prst="rect">
            <a:avLst/>
          </a:prstGeom>
          <a:noFill/>
        </p:spPr>
        <p:txBody>
          <a:bodyPr wrap="square" rtlCol="0">
            <a:spAutoFit/>
          </a:bodyPr>
          <a:lstStyle/>
          <a:p>
            <a:r>
              <a:rPr lang="zh-CN" altLang="en-US" sz="2800" dirty="0"/>
              <a:t>（第</a:t>
            </a:r>
            <a:r>
              <a:rPr lang="en-US" altLang="zh-CN" sz="2800" dirty="0"/>
              <a:t>8</a:t>
            </a:r>
            <a:r>
              <a:rPr lang="zh-CN" altLang="en-US" sz="2800" dirty="0"/>
              <a:t>段）通过实验了解竹子性质。</a:t>
            </a:r>
            <a:endParaRPr lang="zh-CN" altLang="en-US" sz="2800" dirty="0"/>
          </a:p>
        </p:txBody>
      </p:sp>
      <p:sp>
        <p:nvSpPr>
          <p:cNvPr id="5" name="TextBox 4"/>
          <p:cNvSpPr txBox="1"/>
          <p:nvPr/>
        </p:nvSpPr>
        <p:spPr>
          <a:xfrm>
            <a:off x="1400672" y="3645024"/>
            <a:ext cx="5184576" cy="954107"/>
          </a:xfrm>
          <a:prstGeom prst="rect">
            <a:avLst/>
          </a:prstGeom>
          <a:noFill/>
        </p:spPr>
        <p:txBody>
          <a:bodyPr wrap="square" rtlCol="0">
            <a:spAutoFit/>
          </a:bodyPr>
          <a:lstStyle/>
          <a:p>
            <a:r>
              <a:rPr lang="zh-CN" altLang="en-US" sz="2800" dirty="0"/>
              <a:t>（第</a:t>
            </a:r>
            <a:r>
              <a:rPr lang="en-US" altLang="zh-CN" sz="2800" dirty="0"/>
              <a:t>11</a:t>
            </a:r>
            <a:r>
              <a:rPr lang="zh-CN" altLang="en-US" sz="2800" dirty="0"/>
              <a:t>段）中国学生功课好，</a:t>
            </a:r>
            <a:endParaRPr lang="en-US" altLang="zh-CN" sz="2800" dirty="0"/>
          </a:p>
          <a:p>
            <a:r>
              <a:rPr lang="zh-CN" altLang="en-US" sz="2800" dirty="0"/>
              <a:t>面临研究工作束手无策。</a:t>
            </a:r>
            <a:endParaRPr lang="zh-CN" altLang="en-US" sz="2800" dirty="0"/>
          </a:p>
        </p:txBody>
      </p:sp>
      <p:sp>
        <p:nvSpPr>
          <p:cNvPr id="6" name="TextBox 5"/>
          <p:cNvSpPr txBox="1"/>
          <p:nvPr/>
        </p:nvSpPr>
        <p:spPr>
          <a:xfrm>
            <a:off x="1371598" y="4725144"/>
            <a:ext cx="5184576" cy="954107"/>
          </a:xfrm>
          <a:prstGeom prst="rect">
            <a:avLst/>
          </a:prstGeom>
          <a:noFill/>
        </p:spPr>
        <p:txBody>
          <a:bodyPr wrap="square" rtlCol="0">
            <a:spAutoFit/>
          </a:bodyPr>
          <a:lstStyle/>
          <a:p>
            <a:r>
              <a:rPr lang="zh-CN" altLang="en-US" sz="2800" dirty="0"/>
              <a:t>（第</a:t>
            </a:r>
            <a:r>
              <a:rPr lang="en-US" altLang="zh-CN" sz="2800" dirty="0"/>
              <a:t>12</a:t>
            </a:r>
            <a:r>
              <a:rPr lang="zh-CN" altLang="en-US" sz="2800" dirty="0"/>
              <a:t>段）作者在美国的学习经历。</a:t>
            </a:r>
            <a:endParaRPr lang="zh-CN" altLang="en-US" sz="2800" dirty="0"/>
          </a:p>
        </p:txBody>
      </p:sp>
      <p:sp>
        <p:nvSpPr>
          <p:cNvPr id="7" name="TextBox 6"/>
          <p:cNvSpPr txBox="1"/>
          <p:nvPr/>
        </p:nvSpPr>
        <p:spPr>
          <a:xfrm>
            <a:off x="6556174" y="1331707"/>
            <a:ext cx="5184576" cy="954107"/>
          </a:xfrm>
          <a:prstGeom prst="rect">
            <a:avLst/>
          </a:prstGeom>
          <a:noFill/>
        </p:spPr>
        <p:txBody>
          <a:bodyPr wrap="square" rtlCol="0">
            <a:spAutoFit/>
          </a:bodyPr>
          <a:lstStyle/>
          <a:p>
            <a:r>
              <a:rPr lang="zh-CN" altLang="en-US" sz="2800" dirty="0"/>
              <a:t>传统教育不是真正的“格物致知”。</a:t>
            </a:r>
            <a:endParaRPr lang="zh-CN" altLang="en-US" sz="2800" dirty="0"/>
          </a:p>
        </p:txBody>
      </p:sp>
      <p:sp>
        <p:nvSpPr>
          <p:cNvPr id="8" name="TextBox 7"/>
          <p:cNvSpPr txBox="1"/>
          <p:nvPr/>
        </p:nvSpPr>
        <p:spPr>
          <a:xfrm>
            <a:off x="6608440" y="2478171"/>
            <a:ext cx="5184576" cy="954107"/>
          </a:xfrm>
          <a:prstGeom prst="rect">
            <a:avLst/>
          </a:prstGeom>
          <a:noFill/>
        </p:spPr>
        <p:txBody>
          <a:bodyPr wrap="square" rtlCol="0">
            <a:spAutoFit/>
          </a:bodyPr>
          <a:lstStyle/>
          <a:p>
            <a:r>
              <a:rPr lang="zh-CN" altLang="en-US" sz="2800" dirty="0"/>
              <a:t>实验的过程不是消极的观察，而是积极的、有计划的探测。</a:t>
            </a:r>
            <a:endParaRPr lang="zh-CN" altLang="en-US" sz="2800" dirty="0"/>
          </a:p>
        </p:txBody>
      </p:sp>
      <p:sp>
        <p:nvSpPr>
          <p:cNvPr id="9" name="TextBox 8"/>
          <p:cNvSpPr txBox="1"/>
          <p:nvPr/>
        </p:nvSpPr>
        <p:spPr>
          <a:xfrm>
            <a:off x="6608440" y="3637788"/>
            <a:ext cx="5184576" cy="954107"/>
          </a:xfrm>
          <a:prstGeom prst="rect">
            <a:avLst/>
          </a:prstGeom>
          <a:noFill/>
        </p:spPr>
        <p:txBody>
          <a:bodyPr wrap="square" rtlCol="0">
            <a:spAutoFit/>
          </a:bodyPr>
          <a:lstStyle/>
          <a:p>
            <a:r>
              <a:rPr lang="zh-CN" altLang="en-US" sz="2800" dirty="0"/>
              <a:t>中国学生偏向理论而轻视实验，偏向抽象的思维而不愿动手。</a:t>
            </a:r>
            <a:endParaRPr lang="zh-CN" altLang="en-US" sz="2800" dirty="0"/>
          </a:p>
        </p:txBody>
      </p:sp>
      <p:sp>
        <p:nvSpPr>
          <p:cNvPr id="10" name="TextBox 9"/>
          <p:cNvSpPr txBox="1"/>
          <p:nvPr/>
        </p:nvSpPr>
        <p:spPr>
          <a:xfrm>
            <a:off x="6672808" y="4732018"/>
            <a:ext cx="5184576" cy="954107"/>
          </a:xfrm>
          <a:prstGeom prst="rect">
            <a:avLst/>
          </a:prstGeom>
          <a:noFill/>
        </p:spPr>
        <p:txBody>
          <a:bodyPr wrap="square" rtlCol="0">
            <a:spAutoFit/>
          </a:bodyPr>
          <a:lstStyle/>
          <a:p>
            <a:r>
              <a:rPr lang="zh-CN" altLang="en-US" sz="2800" dirty="0"/>
              <a:t>以埋头读书应付一切，对于实际的需要毫无帮助。</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2718" y="653207"/>
            <a:ext cx="11089232" cy="1323439"/>
          </a:xfrm>
          <a:prstGeom prst="rect">
            <a:avLst/>
          </a:prstGeom>
          <a:noFill/>
        </p:spPr>
        <p:txBody>
          <a:bodyPr wrap="square" rtlCol="0">
            <a:spAutoFit/>
          </a:bodyPr>
          <a:lstStyle/>
          <a:p>
            <a:r>
              <a:rPr lang="zh-CN" altLang="en-US" sz="4000" b="1" dirty="0"/>
              <a:t>思考</a:t>
            </a:r>
            <a:r>
              <a:rPr lang="zh-CN" altLang="en-US" sz="4000" b="1" dirty="0" smtClean="0"/>
              <a:t>：</a:t>
            </a:r>
            <a:r>
              <a:rPr lang="en-US" altLang="zh-CN" sz="4000" b="1" dirty="0" smtClean="0"/>
              <a:t>12</a:t>
            </a:r>
            <a:r>
              <a:rPr lang="zh-CN" altLang="en-US" sz="4000" b="1" dirty="0" smtClean="0"/>
              <a:t>段作者在演讲过程中举自己的亲身经验</a:t>
            </a:r>
            <a:endParaRPr lang="en-US" altLang="zh-CN" sz="4000" b="1" dirty="0" smtClean="0"/>
          </a:p>
          <a:p>
            <a:r>
              <a:rPr lang="zh-CN" altLang="en-US" sz="4000" b="1" dirty="0"/>
              <a:t>主要是为了证明什么观点？</a:t>
            </a:r>
            <a:endParaRPr lang="en-US" altLang="zh-CN" sz="4000" b="1" dirty="0"/>
          </a:p>
        </p:txBody>
      </p:sp>
      <p:graphicFrame>
        <p:nvGraphicFramePr>
          <p:cNvPr id="3" name="对象 2"/>
          <p:cNvGraphicFramePr>
            <a:graphicFrameLocks noChangeAspect="1"/>
          </p:cNvGraphicFramePr>
          <p:nvPr/>
        </p:nvGraphicFramePr>
        <p:xfrm>
          <a:off x="431800" y="2952750"/>
          <a:ext cx="10796588" cy="1371600"/>
        </p:xfrm>
        <a:graphic>
          <a:graphicData uri="http://schemas.openxmlformats.org/presentationml/2006/ole">
            <mc:AlternateContent xmlns:mc="http://schemas.openxmlformats.org/markup-compatibility/2006">
              <mc:Choice xmlns:v="urn:schemas-microsoft-com:vml" Requires="v">
                <p:oleObj spid="_x0000_s1030" name="Document" r:id="rId1" imgW="10814685" imgH="1372870" progId="Word.Document.8">
                  <p:embed/>
                </p:oleObj>
              </mc:Choice>
              <mc:Fallback>
                <p:oleObj name="Document" r:id="rId1" imgW="10814685" imgH="1372870" progId="Word.Document.8">
                  <p:embed/>
                  <p:pic>
                    <p:nvPicPr>
                      <p:cNvPr id="0" name="Object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800" y="2952750"/>
                        <a:ext cx="10796588"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2718" y="653207"/>
            <a:ext cx="11089232" cy="1938992"/>
          </a:xfrm>
          <a:prstGeom prst="rect">
            <a:avLst/>
          </a:prstGeom>
          <a:noFill/>
        </p:spPr>
        <p:txBody>
          <a:bodyPr wrap="square" rtlCol="0">
            <a:spAutoFit/>
          </a:bodyPr>
          <a:lstStyle/>
          <a:p>
            <a:r>
              <a:rPr lang="zh-CN" altLang="en-US" sz="4000" b="1" dirty="0"/>
              <a:t>思考：作</a:t>
            </a:r>
            <a:r>
              <a:rPr lang="zh-CN" altLang="en-US" sz="4000" b="1" dirty="0" smtClean="0"/>
              <a:t>者在演讲过程中举自己的亲身经验</a:t>
            </a:r>
            <a:endParaRPr lang="en-US" altLang="zh-CN" sz="4000" b="1" dirty="0" smtClean="0"/>
          </a:p>
          <a:p>
            <a:r>
              <a:rPr lang="zh-CN" altLang="en-US" sz="4000" b="1" dirty="0" smtClean="0"/>
              <a:t>为证，有什么好处？</a:t>
            </a:r>
            <a:endParaRPr lang="en-US" altLang="zh-CN" sz="4000" b="1" dirty="0"/>
          </a:p>
          <a:p>
            <a:endParaRPr lang="en-US" altLang="zh-CN" sz="4000" dirty="0"/>
          </a:p>
        </p:txBody>
      </p:sp>
      <p:sp>
        <p:nvSpPr>
          <p:cNvPr id="3" name="矩形 2"/>
          <p:cNvSpPr/>
          <p:nvPr/>
        </p:nvSpPr>
        <p:spPr>
          <a:xfrm>
            <a:off x="551384" y="2592199"/>
            <a:ext cx="10451900" cy="2554545"/>
          </a:xfrm>
          <a:prstGeom prst="rect">
            <a:avLst/>
          </a:prstGeom>
          <a:noFill/>
        </p:spPr>
        <p:txBody>
          <a:bodyPr wrap="none" lIns="91440" tIns="45720" rIns="91440" bIns="45720">
            <a:spAutoFit/>
          </a:bodyPr>
          <a:lstStyle/>
          <a:p>
            <a:pPr algn="ctr"/>
            <a:r>
              <a:rPr lang="en-US" altLang="zh-CN"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a:t>
            </a:r>
            <a:r>
              <a:rPr lang="zh-CN" altLang="en-US"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拉近与听众的距离，是演讲更生动具体。</a:t>
            </a:r>
            <a:endParaRPr lang="en-US" altLang="zh-CN"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r>
              <a:rPr lang="en-US" altLang="zh-CN"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2</a:t>
            </a:r>
            <a:r>
              <a:rPr lang="en-US" altLang="zh-CN"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zh-CN" altLang="en-US"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作者作为一位德高望重的科学家，自己求学</a:t>
            </a:r>
            <a:endParaRPr lang="en-US" altLang="zh-CN"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r>
              <a:rPr lang="zh-CN" altLang="en-US"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时</a:t>
            </a:r>
            <a:r>
              <a:rPr lang="zh-CN" altLang="en-US"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代的经历对于广大青年学子来说，本身就</a:t>
            </a:r>
            <a:endParaRPr lang="en-US" altLang="zh-CN"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r>
              <a:rPr lang="zh-CN" altLang="en-US"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具</a:t>
            </a:r>
            <a:r>
              <a:rPr lang="zh-CN" altLang="en-US"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有很大的示范和参考意义。</a:t>
            </a:r>
            <a:endParaRPr lang="zh-CN" altLang="en-US"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49406" y="260648"/>
            <a:ext cx="2031325" cy="64633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zh-CN" altLang="en-US" sz="3600" b="1" dirty="0"/>
              <a:t>知识回顾</a:t>
            </a:r>
            <a:endParaRPr lang="zh-CN" altLang="en-US" sz="3600" b="1" dirty="0"/>
          </a:p>
        </p:txBody>
      </p:sp>
      <p:sp>
        <p:nvSpPr>
          <p:cNvPr id="4" name="TextBox 3"/>
          <p:cNvSpPr txBox="1"/>
          <p:nvPr/>
        </p:nvSpPr>
        <p:spPr>
          <a:xfrm>
            <a:off x="2567608" y="1127213"/>
            <a:ext cx="6340198" cy="707886"/>
          </a:xfrm>
          <a:prstGeom prst="rect">
            <a:avLst/>
          </a:prstGeom>
          <a:noFill/>
        </p:spPr>
        <p:txBody>
          <a:bodyPr wrap="none" lIns="91440" tIns="45720" rIns="91440" bIns="45720">
            <a:spAutoFit/>
          </a:bodyPr>
          <a:lstStyle>
            <a:defPPr>
              <a:defRPr lang="en-US"/>
            </a:defPPr>
            <a:lvl1pPr algn="ctr">
              <a:defRPr sz="4000" b="1" cap="all" spc="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defRPr>
            </a:lvl1pPr>
          </a:lstStyle>
          <a:p>
            <a:r>
              <a:rPr lang="en-US" altLang="zh-CN" dirty="0"/>
              <a:t>《</a:t>
            </a:r>
            <a:r>
              <a:rPr lang="zh-CN" altLang="en-US" dirty="0"/>
              <a:t>最后一次讲演</a:t>
            </a:r>
            <a:r>
              <a:rPr lang="en-US" altLang="zh-CN" dirty="0"/>
              <a:t>》</a:t>
            </a:r>
            <a:r>
              <a:rPr lang="zh-CN" altLang="en-US" dirty="0"/>
              <a:t>演讲思路</a:t>
            </a:r>
            <a:endParaRPr lang="zh-CN" altLang="en-US" dirty="0"/>
          </a:p>
        </p:txBody>
      </p:sp>
      <p:sp>
        <p:nvSpPr>
          <p:cNvPr id="5" name="矩形 4"/>
          <p:cNvSpPr/>
          <p:nvPr/>
        </p:nvSpPr>
        <p:spPr>
          <a:xfrm>
            <a:off x="41428" y="2445961"/>
            <a:ext cx="3982180" cy="1384995"/>
          </a:xfrm>
          <a:prstGeom prst="rect">
            <a:avLst/>
          </a:prstGeom>
          <a:noFill/>
        </p:spPr>
        <p:txBody>
          <a:bodyPr wrap="none" lIns="91440" tIns="45720" rIns="91440" bIns="45720">
            <a:spAutoFit/>
          </a:bodyPr>
          <a:lstStyle/>
          <a:p>
            <a:r>
              <a:rPr lang="en-US" altLang="zh-CN"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1-3</a:t>
            </a:r>
            <a:r>
              <a:rPr lang="zh-CN" alt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痛</a:t>
            </a:r>
            <a:r>
              <a:rPr lang="zh-CN" alt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斥国民党反动派，</a:t>
            </a:r>
            <a:endParaRPr lang="en-US" altLang="zh-CN"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zh-CN" alt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赞扬李公朴先生和</a:t>
            </a:r>
            <a:endParaRPr lang="en-US" altLang="zh-CN"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zh-CN" alt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昆明青年。</a:t>
            </a:r>
            <a:endParaRPr lang="en-US" altLang="zh-CN" sz="2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6" name="右箭头 5"/>
          <p:cNvSpPr/>
          <p:nvPr/>
        </p:nvSpPr>
        <p:spPr>
          <a:xfrm>
            <a:off x="3758840" y="2881875"/>
            <a:ext cx="504056"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39816" y="2584841"/>
            <a:ext cx="3260829" cy="954107"/>
          </a:xfrm>
          <a:prstGeom prst="rect">
            <a:avLst/>
          </a:prstGeom>
          <a:noFill/>
        </p:spPr>
        <p:txBody>
          <a:bodyPr wrap="none" lIns="91440" tIns="45720" rIns="91440" bIns="45720">
            <a:spAutoFit/>
          </a:bodyPr>
          <a:lstStyle/>
          <a:p>
            <a:r>
              <a:rPr lang="en-US" altLang="zh-CN"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4-6</a:t>
            </a:r>
            <a:r>
              <a:rPr lang="zh-CN" alt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一</a:t>
            </a:r>
            <a:r>
              <a:rPr lang="zh-CN" alt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针见血的揭露</a:t>
            </a:r>
            <a:endParaRPr lang="en-US" altLang="zh-CN"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zh-CN" alt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反动派的虚弱本质</a:t>
            </a:r>
            <a:endParaRPr lang="en-US" altLang="zh-CN" sz="2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9" name="右箭头 8"/>
          <p:cNvSpPr/>
          <p:nvPr/>
        </p:nvSpPr>
        <p:spPr>
          <a:xfrm>
            <a:off x="7700645" y="2958438"/>
            <a:ext cx="455101"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023589" y="2369397"/>
            <a:ext cx="4192173" cy="1384995"/>
          </a:xfrm>
          <a:prstGeom prst="rect">
            <a:avLst/>
          </a:prstGeom>
          <a:noFill/>
        </p:spPr>
        <p:txBody>
          <a:bodyPr wrap="none" lIns="91440" tIns="45720" rIns="91440" bIns="45720">
            <a:spAutoFit/>
          </a:bodyPr>
          <a:lstStyle/>
          <a:p>
            <a:r>
              <a:rPr lang="en-US" altLang="zh-CN"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6-11</a:t>
            </a:r>
            <a:r>
              <a:rPr lang="zh-CN" altLang="en-US"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指</a:t>
            </a:r>
            <a:r>
              <a:rPr lang="zh-CN" altLang="en-US" sz="2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明李公朴先生牺牲</a:t>
            </a:r>
            <a:endParaRPr lang="en-US" altLang="zh-CN" sz="2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zh-CN" altLang="en-US" sz="2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的意义，号召进步青</a:t>
            </a:r>
            <a:endParaRPr lang="en-US" altLang="zh-CN" sz="2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r>
              <a:rPr lang="zh-CN" altLang="en-US" sz="2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年继承先烈遗志</a:t>
            </a:r>
            <a:endParaRPr lang="en-US" altLang="zh-CN" sz="2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1" name="右箭头 10"/>
          <p:cNvSpPr/>
          <p:nvPr/>
        </p:nvSpPr>
        <p:spPr>
          <a:xfrm>
            <a:off x="263352" y="4421735"/>
            <a:ext cx="504056"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94826" y="4340145"/>
            <a:ext cx="6736139" cy="523220"/>
          </a:xfrm>
          <a:prstGeom prst="rect">
            <a:avLst/>
          </a:prstGeom>
          <a:noFill/>
        </p:spPr>
        <p:txBody>
          <a:bodyPr wrap="none" lIns="91440" tIns="45720" rIns="91440" bIns="45720">
            <a:spAutoFit/>
          </a:bodyPr>
          <a:lstStyle/>
          <a:p>
            <a:r>
              <a:rPr lang="en-US" altLang="zh-CN"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12</a:t>
            </a:r>
            <a:r>
              <a:rPr lang="zh-CN" altLang="en-US"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表</a:t>
            </a:r>
            <a:r>
              <a:rPr lang="zh-CN" altLang="en-US" sz="2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明自己随时准备以身殉志的斗争决心</a:t>
            </a:r>
            <a:endParaRPr lang="en-US" altLang="zh-CN" sz="2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9" grpId="0" animBg="1"/>
      <p:bldP spid="10" grpId="0"/>
      <p:bldP spid="11" grpId="0" animBg="1"/>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4095" y="1916832"/>
            <a:ext cx="8481168" cy="1323439"/>
          </a:xfrm>
          <a:prstGeom prst="rect">
            <a:avLst/>
          </a:prstGeom>
          <a:noFill/>
        </p:spPr>
        <p:txBody>
          <a:bodyPr wrap="none" lIns="91440" tIns="45720" rIns="91440" bIns="45720">
            <a:spAutoFit/>
          </a:bodyPr>
          <a:lstStyle>
            <a:defPPr>
              <a:defRPr lang="en-US"/>
            </a:defPPr>
            <a:lvl1pPr algn="ctr">
              <a:defRPr sz="4000" b="1" cap="all" spc="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defRPr>
            </a:lvl1pPr>
          </a:lstStyle>
          <a:p>
            <a:r>
              <a:rPr lang="zh-CN" altLang="en-US" dirty="0" smtClean="0"/>
              <a:t>这篇演讲是如何层层推进、思路清晰</a:t>
            </a:r>
            <a:endParaRPr lang="en-US" altLang="zh-CN" dirty="0" smtClean="0"/>
          </a:p>
          <a:p>
            <a:pPr algn="l"/>
            <a:r>
              <a:rPr lang="zh-CN" altLang="en-US" dirty="0" smtClean="0"/>
              <a:t>地阐述观点的？</a:t>
            </a:r>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3392" y="476672"/>
            <a:ext cx="11126764" cy="523220"/>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zh-CN" altLang="en-US" sz="2800" b="1" dirty="0" smtClean="0"/>
              <a:t>首先提出演讲的话题</a:t>
            </a:r>
            <a:r>
              <a:rPr lang="en-US" altLang="zh-CN" sz="2800" b="1" dirty="0" smtClean="0"/>
              <a:t>——</a:t>
            </a:r>
            <a:r>
              <a:rPr lang="zh-CN" altLang="en-US" sz="2800" b="1" dirty="0" smtClean="0"/>
              <a:t>学习自然科学的学生应该怎样了解自然科学。</a:t>
            </a:r>
            <a:endParaRPr lang="zh-CN" altLang="en-US" sz="2800" b="1" dirty="0"/>
          </a:p>
        </p:txBody>
      </p:sp>
      <p:sp>
        <p:nvSpPr>
          <p:cNvPr id="3" name="下箭头 2"/>
          <p:cNvSpPr/>
          <p:nvPr/>
        </p:nvSpPr>
        <p:spPr>
          <a:xfrm>
            <a:off x="4583832" y="999892"/>
            <a:ext cx="288032" cy="48489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407368" y="1484784"/>
            <a:ext cx="9922909" cy="1384995"/>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defPPr>
              <a:defRPr lang="en-US"/>
            </a:defPPr>
            <a:lvl1pPr>
              <a:defRPr sz="2800" b="1">
                <a:solidFill>
                  <a:schemeClr val="dk1"/>
                </a:solidFill>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dirty="0"/>
              <a:t>从中国传统教育引出“格物致知”，并与现代学术关联起来。</a:t>
            </a:r>
            <a:endParaRPr lang="en-US" altLang="zh-CN" dirty="0"/>
          </a:p>
          <a:p>
            <a:r>
              <a:rPr lang="zh-CN" altLang="en-US" dirty="0"/>
              <a:t>在具体分析中，演讲者先讲传统教育不重视真正的格物致知，</a:t>
            </a:r>
            <a:endParaRPr lang="en-US" altLang="zh-CN" dirty="0"/>
          </a:p>
          <a:p>
            <a:r>
              <a:rPr lang="zh-CN" altLang="en-US" dirty="0"/>
              <a:t>并举了明代大理论家王阳明的例子。</a:t>
            </a:r>
            <a:endParaRPr lang="zh-CN" altLang="en-US" dirty="0"/>
          </a:p>
        </p:txBody>
      </p:sp>
      <p:sp>
        <p:nvSpPr>
          <p:cNvPr id="5" name="下箭头 4"/>
          <p:cNvSpPr/>
          <p:nvPr/>
        </p:nvSpPr>
        <p:spPr>
          <a:xfrm>
            <a:off x="4583832" y="2869779"/>
            <a:ext cx="288032" cy="48489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385234" y="3327513"/>
            <a:ext cx="10391285" cy="52322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defPPr>
              <a:defRPr lang="en-US"/>
            </a:defPPr>
            <a:lvl1pPr>
              <a:defRPr sz="2800" b="1">
                <a:solidFill>
                  <a:schemeClr val="dk1"/>
                </a:solidFill>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dirty="0" smtClean="0"/>
              <a:t>现代观念中真正的“格物致知”的内涵和重要性。</a:t>
            </a:r>
            <a:endParaRPr lang="zh-CN" altLang="en-US" dirty="0"/>
          </a:p>
        </p:txBody>
      </p:sp>
      <p:sp>
        <p:nvSpPr>
          <p:cNvPr id="7" name="TextBox 6"/>
          <p:cNvSpPr txBox="1"/>
          <p:nvPr/>
        </p:nvSpPr>
        <p:spPr>
          <a:xfrm>
            <a:off x="537635" y="4365104"/>
            <a:ext cx="11726287" cy="954107"/>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defPPr>
              <a:defRPr lang="en-US"/>
            </a:defPPr>
            <a:lvl1pPr>
              <a:defRPr sz="2800" b="1">
                <a:solidFill>
                  <a:schemeClr val="dk1"/>
                </a:solidFill>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dirty="0" smtClean="0"/>
              <a:t>将目光放到中国学生身上，并以自己在国内和国外的求学经历科研经历，</a:t>
            </a:r>
            <a:endParaRPr lang="en-US" altLang="zh-CN" dirty="0" smtClean="0"/>
          </a:p>
          <a:p>
            <a:r>
              <a:rPr lang="zh-CN" altLang="en-US" dirty="0"/>
              <a:t>特</a:t>
            </a:r>
            <a:r>
              <a:rPr lang="zh-CN" altLang="en-US" dirty="0" smtClean="0"/>
              <a:t>别是受挫的经历，告诫大家要摆脱传统教育偏理论轻实验的缺点。</a:t>
            </a:r>
            <a:endParaRPr lang="zh-CN" altLang="en-US" dirty="0"/>
          </a:p>
        </p:txBody>
      </p:sp>
      <p:sp>
        <p:nvSpPr>
          <p:cNvPr id="8" name="下箭头 7"/>
          <p:cNvSpPr/>
          <p:nvPr/>
        </p:nvSpPr>
        <p:spPr>
          <a:xfrm>
            <a:off x="4592216" y="3897934"/>
            <a:ext cx="288032" cy="48489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下箭头 8"/>
          <p:cNvSpPr/>
          <p:nvPr/>
        </p:nvSpPr>
        <p:spPr>
          <a:xfrm>
            <a:off x="4486807" y="5319211"/>
            <a:ext cx="288032" cy="48489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407368" y="5822178"/>
            <a:ext cx="11365612" cy="954107"/>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defPPr>
              <a:defRPr lang="en-US"/>
            </a:defPPr>
            <a:lvl1pPr>
              <a:defRPr sz="2800" b="1">
                <a:solidFill>
                  <a:schemeClr val="dk1"/>
                </a:solidFill>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dirty="0" smtClean="0"/>
              <a:t>阐明格物致知精神在今天的重要性而后揭示格物致知的真正意义，提出</a:t>
            </a:r>
            <a:endParaRPr lang="en-US" altLang="zh-CN" dirty="0" smtClean="0"/>
          </a:p>
          <a:p>
            <a:r>
              <a:rPr lang="zh-CN" altLang="en-US" dirty="0"/>
              <a:t>希望</a:t>
            </a:r>
            <a:r>
              <a:rPr lang="zh-CN" altLang="en-US" dirty="0" smtClean="0"/>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1000"/>
                                        <p:tgtEl>
                                          <p:spTgt spid="7"/>
                                        </p:tgtEl>
                                      </p:cBhvr>
                                    </p:animEffect>
                                    <p:anim calcmode="lin" valueType="num">
                                      <p:cBhvr>
                                        <p:cTn id="50" dur="1000" fill="hold"/>
                                        <p:tgtEl>
                                          <p:spTgt spid="7"/>
                                        </p:tgtEl>
                                        <p:attrNameLst>
                                          <p:attrName>ppt_x</p:attrName>
                                        </p:attrNameLst>
                                      </p:cBhvr>
                                      <p:tavLst>
                                        <p:tav tm="0">
                                          <p:val>
                                            <p:strVal val="#ppt_x"/>
                                          </p:val>
                                        </p:tav>
                                        <p:tav tm="100000">
                                          <p:val>
                                            <p:strVal val="#ppt_x"/>
                                          </p:val>
                                        </p:tav>
                                      </p:tavLst>
                                    </p:anim>
                                    <p:anim calcmode="lin" valueType="num">
                                      <p:cBhvr>
                                        <p:cTn id="5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1000"/>
                                        <p:tgtEl>
                                          <p:spTgt spid="10"/>
                                        </p:tgtEl>
                                      </p:cBhvr>
                                    </p:animEffect>
                                    <p:anim calcmode="lin" valueType="num">
                                      <p:cBhvr>
                                        <p:cTn id="64" dur="1000" fill="hold"/>
                                        <p:tgtEl>
                                          <p:spTgt spid="10"/>
                                        </p:tgtEl>
                                        <p:attrNameLst>
                                          <p:attrName>ppt_x</p:attrName>
                                        </p:attrNameLst>
                                      </p:cBhvr>
                                      <p:tavLst>
                                        <p:tav tm="0">
                                          <p:val>
                                            <p:strVal val="#ppt_x"/>
                                          </p:val>
                                        </p:tav>
                                        <p:tav tm="100000">
                                          <p:val>
                                            <p:strVal val="#ppt_x"/>
                                          </p:val>
                                        </p:tav>
                                      </p:tavLst>
                                    </p:anim>
                                    <p:anim calcmode="lin" valueType="num">
                                      <p:cBhvr>
                                        <p:cTn id="6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49406" y="260648"/>
            <a:ext cx="2031325" cy="64633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zh-CN" altLang="en-US" sz="3600" b="1" dirty="0"/>
              <a:t>精读探究</a:t>
            </a:r>
            <a:endParaRPr lang="zh-CN" altLang="en-US" sz="3600" b="1" dirty="0"/>
          </a:p>
        </p:txBody>
      </p:sp>
      <p:sp>
        <p:nvSpPr>
          <p:cNvPr id="4" name="矩形 3"/>
          <p:cNvSpPr/>
          <p:nvPr/>
        </p:nvSpPr>
        <p:spPr>
          <a:xfrm>
            <a:off x="1055440" y="2132856"/>
            <a:ext cx="2236510" cy="707886"/>
          </a:xfrm>
          <a:prstGeom prst="rect">
            <a:avLst/>
          </a:prstGeom>
        </p:spPr>
        <p:txBody>
          <a:bodyPr wrap="none">
            <a:spAutoFit/>
          </a:bodyPr>
          <a:lstStyle/>
          <a:p>
            <a:r>
              <a:rPr lang="zh-CN" altLang="en-US" sz="4000" dirty="0"/>
              <a:t>演讲思路</a:t>
            </a:r>
            <a:endParaRPr lang="zh-CN" altLang="en-US" sz="4000" dirty="0"/>
          </a:p>
        </p:txBody>
      </p:sp>
      <p:sp>
        <p:nvSpPr>
          <p:cNvPr id="6" name="左大括号 5"/>
          <p:cNvSpPr/>
          <p:nvPr/>
        </p:nvSpPr>
        <p:spPr>
          <a:xfrm>
            <a:off x="2980731" y="1196752"/>
            <a:ext cx="1387077" cy="446449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TextBox 6"/>
          <p:cNvSpPr txBox="1"/>
          <p:nvPr/>
        </p:nvSpPr>
        <p:spPr>
          <a:xfrm>
            <a:off x="3935760" y="1268760"/>
            <a:ext cx="6768752" cy="584775"/>
          </a:xfrm>
          <a:prstGeom prst="rect">
            <a:avLst/>
          </a:prstGeom>
          <a:noFill/>
        </p:spPr>
        <p:txBody>
          <a:bodyPr wrap="square" rtlCol="0">
            <a:spAutoFit/>
          </a:bodyPr>
          <a:lstStyle/>
          <a:p>
            <a:r>
              <a:rPr lang="zh-CN" altLang="en-US" sz="3200" dirty="0"/>
              <a:t>第一步：提出问题，发表观点。</a:t>
            </a:r>
            <a:endParaRPr lang="zh-CN" altLang="en-US" sz="3200" dirty="0"/>
          </a:p>
        </p:txBody>
      </p:sp>
      <p:sp>
        <p:nvSpPr>
          <p:cNvPr id="8" name="TextBox 7"/>
          <p:cNvSpPr txBox="1"/>
          <p:nvPr/>
        </p:nvSpPr>
        <p:spPr>
          <a:xfrm>
            <a:off x="3935760" y="2840313"/>
            <a:ext cx="6768752" cy="584775"/>
          </a:xfrm>
          <a:prstGeom prst="rect">
            <a:avLst/>
          </a:prstGeom>
          <a:noFill/>
        </p:spPr>
        <p:txBody>
          <a:bodyPr wrap="square" rtlCol="0">
            <a:spAutoFit/>
          </a:bodyPr>
          <a:lstStyle/>
          <a:p>
            <a:r>
              <a:rPr lang="zh-CN" altLang="en-US" sz="3200" dirty="0"/>
              <a:t>第二步：探究内涵，印证观点。</a:t>
            </a:r>
            <a:endParaRPr lang="zh-CN" altLang="en-US" sz="3200" dirty="0"/>
          </a:p>
        </p:txBody>
      </p:sp>
      <p:sp>
        <p:nvSpPr>
          <p:cNvPr id="9" name="TextBox 8"/>
          <p:cNvSpPr txBox="1"/>
          <p:nvPr/>
        </p:nvSpPr>
        <p:spPr>
          <a:xfrm>
            <a:off x="3959222" y="4725144"/>
            <a:ext cx="6768752" cy="584775"/>
          </a:xfrm>
          <a:prstGeom prst="rect">
            <a:avLst/>
          </a:prstGeom>
          <a:noFill/>
        </p:spPr>
        <p:txBody>
          <a:bodyPr wrap="square" rtlCol="0">
            <a:spAutoFit/>
          </a:bodyPr>
          <a:lstStyle/>
          <a:p>
            <a:r>
              <a:rPr lang="zh-CN" altLang="en-US" sz="3200" dirty="0"/>
              <a:t>第三步：提升意义，表达希望。</a:t>
            </a:r>
            <a:endParaRPr lang="zh-CN" altLang="en-US" sz="3200" dirty="0"/>
          </a:p>
        </p:txBody>
      </p:sp>
      <p:sp>
        <p:nvSpPr>
          <p:cNvPr id="10" name="TextBox 9"/>
          <p:cNvSpPr txBox="1"/>
          <p:nvPr/>
        </p:nvSpPr>
        <p:spPr>
          <a:xfrm>
            <a:off x="9840416" y="1110625"/>
            <a:ext cx="2236510" cy="707886"/>
          </a:xfrm>
          <a:prstGeom prst="rect">
            <a:avLst/>
          </a:prstGeom>
          <a:noFill/>
        </p:spPr>
        <p:txBody>
          <a:bodyPr wrap="none" rtlCol="0">
            <a:spAutoFit/>
          </a:bodyPr>
          <a:lstStyle/>
          <a:p>
            <a:r>
              <a:rPr lang="zh-CN" altLang="en-US" sz="4000" b="1" dirty="0">
                <a:solidFill>
                  <a:srgbClr val="00B0F0"/>
                </a:solidFill>
              </a:rPr>
              <a:t>提出问题</a:t>
            </a:r>
            <a:endParaRPr lang="zh-CN" altLang="en-US" sz="4000" b="1" dirty="0">
              <a:solidFill>
                <a:srgbClr val="00B0F0"/>
              </a:solidFill>
            </a:endParaRPr>
          </a:p>
        </p:txBody>
      </p:sp>
      <p:sp>
        <p:nvSpPr>
          <p:cNvPr id="11" name="TextBox 10"/>
          <p:cNvSpPr txBox="1"/>
          <p:nvPr/>
        </p:nvSpPr>
        <p:spPr>
          <a:xfrm>
            <a:off x="9802419" y="2717202"/>
            <a:ext cx="2236510" cy="707886"/>
          </a:xfrm>
          <a:prstGeom prst="rect">
            <a:avLst/>
          </a:prstGeom>
          <a:noFill/>
        </p:spPr>
        <p:txBody>
          <a:bodyPr wrap="none" rtlCol="0">
            <a:spAutoFit/>
          </a:bodyPr>
          <a:lstStyle/>
          <a:p>
            <a:r>
              <a:rPr lang="zh-CN" altLang="en-US" sz="4000" b="1" dirty="0">
                <a:solidFill>
                  <a:srgbClr val="00B0F0"/>
                </a:solidFill>
              </a:rPr>
              <a:t>分析问题</a:t>
            </a:r>
            <a:endParaRPr lang="zh-CN" altLang="en-US" sz="4000" b="1" dirty="0">
              <a:solidFill>
                <a:srgbClr val="00B0F0"/>
              </a:solidFill>
            </a:endParaRPr>
          </a:p>
        </p:txBody>
      </p:sp>
      <p:sp>
        <p:nvSpPr>
          <p:cNvPr id="12" name="TextBox 11"/>
          <p:cNvSpPr txBox="1"/>
          <p:nvPr/>
        </p:nvSpPr>
        <p:spPr>
          <a:xfrm>
            <a:off x="9833928" y="4613663"/>
            <a:ext cx="2236510" cy="707886"/>
          </a:xfrm>
          <a:prstGeom prst="rect">
            <a:avLst/>
          </a:prstGeom>
          <a:noFill/>
        </p:spPr>
        <p:txBody>
          <a:bodyPr wrap="none" rtlCol="0">
            <a:spAutoFit/>
          </a:bodyPr>
          <a:lstStyle/>
          <a:p>
            <a:r>
              <a:rPr lang="zh-CN" altLang="en-US" sz="4000" b="1" dirty="0">
                <a:solidFill>
                  <a:srgbClr val="00B0F0"/>
                </a:solidFill>
              </a:rPr>
              <a:t>解决问题</a:t>
            </a:r>
            <a:endParaRPr lang="zh-CN" altLang="en-US" sz="4000" b="1"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83432" y="260648"/>
            <a:ext cx="2031325" cy="64633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zh-CN" altLang="en-US" sz="3600" dirty="0"/>
              <a:t>学习内容</a:t>
            </a:r>
            <a:endParaRPr lang="zh-CN" altLang="en-US" sz="3600" dirty="0"/>
          </a:p>
        </p:txBody>
      </p:sp>
      <p:sp>
        <p:nvSpPr>
          <p:cNvPr id="6" name="TextBox 5"/>
          <p:cNvSpPr txBox="1"/>
          <p:nvPr/>
        </p:nvSpPr>
        <p:spPr>
          <a:xfrm>
            <a:off x="263352" y="1614282"/>
            <a:ext cx="9793088" cy="1323439"/>
          </a:xfrm>
          <a:prstGeom prst="rect">
            <a:avLst/>
          </a:prstGeom>
          <a:noFill/>
        </p:spPr>
        <p:txBody>
          <a:bodyPr wrap="square" rtlCol="0">
            <a:spAutoFit/>
          </a:bodyPr>
          <a:lstStyle/>
          <a:p>
            <a:r>
              <a:rPr lang="en-US" altLang="zh-CN" sz="4000" dirty="0"/>
              <a:t>1.</a:t>
            </a:r>
            <a:r>
              <a:rPr lang="zh-CN" altLang="en-US" sz="4000" dirty="0"/>
              <a:t>了解演讲者的观点，领悟格物致知精神的内涵和现实意义。</a:t>
            </a:r>
            <a:endParaRPr lang="zh-CN" altLang="en-US" sz="4000" dirty="0"/>
          </a:p>
        </p:txBody>
      </p:sp>
      <p:sp>
        <p:nvSpPr>
          <p:cNvPr id="7" name="TextBox 6"/>
          <p:cNvSpPr txBox="1"/>
          <p:nvPr/>
        </p:nvSpPr>
        <p:spPr>
          <a:xfrm>
            <a:off x="335360" y="3501008"/>
            <a:ext cx="9793088" cy="1323439"/>
          </a:xfrm>
          <a:prstGeom prst="rect">
            <a:avLst/>
          </a:prstGeom>
          <a:noFill/>
        </p:spPr>
        <p:txBody>
          <a:bodyPr wrap="square" rtlCol="0">
            <a:spAutoFit/>
          </a:bodyPr>
          <a:lstStyle>
            <a:defPPr>
              <a:defRPr lang="en-US"/>
            </a:defPPr>
            <a:lvl1pPr>
              <a:defRPr sz="4000"/>
            </a:lvl1pPr>
          </a:lstStyle>
          <a:p>
            <a:r>
              <a:rPr lang="en-US" altLang="zh-CN" dirty="0"/>
              <a:t>2.</a:t>
            </a:r>
            <a:r>
              <a:rPr lang="zh-CN" altLang="en-US" dirty="0"/>
              <a:t>梳理演讲者思路，把握层层推进的结构，理解演讲中事例对于观点的印证作用。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83432" y="260648"/>
            <a:ext cx="2031325" cy="64633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zh-CN" altLang="en-US" sz="3600" dirty="0"/>
              <a:t>读读写写</a:t>
            </a:r>
            <a:endParaRPr lang="zh-CN" altLang="en-US" sz="3600" dirty="0"/>
          </a:p>
        </p:txBody>
      </p:sp>
      <p:sp>
        <p:nvSpPr>
          <p:cNvPr id="3" name="TextBox 2"/>
          <p:cNvSpPr txBox="1"/>
          <p:nvPr/>
        </p:nvSpPr>
        <p:spPr>
          <a:xfrm>
            <a:off x="1127448" y="1484784"/>
            <a:ext cx="1390124" cy="646331"/>
          </a:xfrm>
          <a:prstGeom prst="rect">
            <a:avLst/>
          </a:prstGeom>
          <a:noFill/>
        </p:spPr>
        <p:txBody>
          <a:bodyPr wrap="none" rtlCol="0">
            <a:spAutoFit/>
          </a:bodyPr>
          <a:lstStyle/>
          <a:p>
            <a:r>
              <a:rPr lang="zh-CN" altLang="en-US" sz="3600" b="1" dirty="0" smtClean="0"/>
              <a:t>瞭  望</a:t>
            </a:r>
            <a:endParaRPr lang="zh-CN" altLang="en-US" sz="3600" b="1" dirty="0"/>
          </a:p>
        </p:txBody>
      </p:sp>
      <p:sp>
        <p:nvSpPr>
          <p:cNvPr id="4" name="TextBox 3"/>
          <p:cNvSpPr txBox="1"/>
          <p:nvPr/>
        </p:nvSpPr>
        <p:spPr>
          <a:xfrm>
            <a:off x="4079776" y="1525397"/>
            <a:ext cx="1390124" cy="646331"/>
          </a:xfrm>
          <a:prstGeom prst="rect">
            <a:avLst/>
          </a:prstGeom>
          <a:noFill/>
        </p:spPr>
        <p:txBody>
          <a:bodyPr wrap="none" rtlCol="0">
            <a:spAutoFit/>
          </a:bodyPr>
          <a:lstStyle/>
          <a:p>
            <a:r>
              <a:rPr lang="zh-CN" altLang="en-US" sz="3600" b="1" dirty="0" smtClean="0"/>
              <a:t>缅  怀</a:t>
            </a:r>
            <a:endParaRPr lang="zh-CN" altLang="en-US" sz="3600" b="1" dirty="0"/>
          </a:p>
        </p:txBody>
      </p:sp>
      <p:sp>
        <p:nvSpPr>
          <p:cNvPr id="5" name="TextBox 4"/>
          <p:cNvSpPr txBox="1"/>
          <p:nvPr/>
        </p:nvSpPr>
        <p:spPr>
          <a:xfrm>
            <a:off x="7320136" y="1525397"/>
            <a:ext cx="1390124" cy="646331"/>
          </a:xfrm>
          <a:prstGeom prst="rect">
            <a:avLst/>
          </a:prstGeom>
          <a:noFill/>
        </p:spPr>
        <p:txBody>
          <a:bodyPr wrap="none" rtlCol="0">
            <a:spAutoFit/>
          </a:bodyPr>
          <a:lstStyle/>
          <a:p>
            <a:r>
              <a:rPr lang="zh-CN" altLang="en-US" sz="3600" b="1" dirty="0" smtClean="0"/>
              <a:t>探  察</a:t>
            </a:r>
            <a:endParaRPr lang="zh-CN" altLang="en-US" sz="3600" b="1" dirty="0"/>
          </a:p>
        </p:txBody>
      </p:sp>
      <p:sp>
        <p:nvSpPr>
          <p:cNvPr id="6" name="TextBox 5"/>
          <p:cNvSpPr txBox="1"/>
          <p:nvPr/>
        </p:nvSpPr>
        <p:spPr>
          <a:xfrm>
            <a:off x="1127448" y="2780928"/>
            <a:ext cx="1250663" cy="646331"/>
          </a:xfrm>
          <a:prstGeom prst="rect">
            <a:avLst/>
          </a:prstGeom>
          <a:noFill/>
        </p:spPr>
        <p:txBody>
          <a:bodyPr wrap="none" rtlCol="0">
            <a:spAutoFit/>
          </a:bodyPr>
          <a:lstStyle/>
          <a:p>
            <a:r>
              <a:rPr lang="zh-CN" altLang="en-US" sz="3600" b="1" dirty="0" smtClean="0"/>
              <a:t>探 讨</a:t>
            </a:r>
            <a:endParaRPr lang="zh-CN" altLang="en-US" sz="3600" b="1" dirty="0"/>
          </a:p>
        </p:txBody>
      </p:sp>
      <p:sp>
        <p:nvSpPr>
          <p:cNvPr id="7" name="TextBox 6"/>
          <p:cNvSpPr txBox="1"/>
          <p:nvPr/>
        </p:nvSpPr>
        <p:spPr>
          <a:xfrm>
            <a:off x="4079776" y="2775068"/>
            <a:ext cx="1250663" cy="646331"/>
          </a:xfrm>
          <a:prstGeom prst="rect">
            <a:avLst/>
          </a:prstGeom>
          <a:noFill/>
        </p:spPr>
        <p:txBody>
          <a:bodyPr wrap="none" rtlCol="0">
            <a:spAutoFit/>
          </a:bodyPr>
          <a:lstStyle/>
          <a:p>
            <a:r>
              <a:rPr lang="zh-CN" altLang="en-US" sz="3600" b="1" dirty="0" smtClean="0"/>
              <a:t>彷 徨</a:t>
            </a:r>
            <a:endParaRPr lang="zh-CN" altLang="en-US" sz="3600" b="1" dirty="0"/>
          </a:p>
        </p:txBody>
      </p:sp>
      <p:sp>
        <p:nvSpPr>
          <p:cNvPr id="8" name="TextBox 7"/>
          <p:cNvSpPr txBox="1"/>
          <p:nvPr/>
        </p:nvSpPr>
        <p:spPr>
          <a:xfrm>
            <a:off x="7472536" y="2740179"/>
            <a:ext cx="1250663" cy="646331"/>
          </a:xfrm>
          <a:prstGeom prst="rect">
            <a:avLst/>
          </a:prstGeom>
          <a:noFill/>
        </p:spPr>
        <p:txBody>
          <a:bodyPr wrap="none" rtlCol="0">
            <a:spAutoFit/>
          </a:bodyPr>
          <a:lstStyle/>
          <a:p>
            <a:r>
              <a:rPr lang="zh-CN" altLang="en-US" sz="3600" b="1" dirty="0" smtClean="0"/>
              <a:t>激 变</a:t>
            </a:r>
            <a:endParaRPr lang="zh-CN" altLang="en-US" sz="3600" b="1" dirty="0"/>
          </a:p>
        </p:txBody>
      </p:sp>
      <p:sp>
        <p:nvSpPr>
          <p:cNvPr id="9" name="TextBox 8"/>
          <p:cNvSpPr txBox="1"/>
          <p:nvPr/>
        </p:nvSpPr>
        <p:spPr>
          <a:xfrm>
            <a:off x="1127448" y="3861048"/>
            <a:ext cx="2037737" cy="646331"/>
          </a:xfrm>
          <a:prstGeom prst="rect">
            <a:avLst/>
          </a:prstGeom>
          <a:noFill/>
        </p:spPr>
        <p:txBody>
          <a:bodyPr wrap="none" rtlCol="0">
            <a:spAutoFit/>
          </a:bodyPr>
          <a:lstStyle/>
          <a:p>
            <a:r>
              <a:rPr lang="zh-CN" altLang="en-US" sz="3600" b="1" smtClean="0"/>
              <a:t>格物致知</a:t>
            </a:r>
            <a:endParaRPr lang="zh-CN" altLang="en-US" sz="3600" b="1" dirty="0"/>
          </a:p>
        </p:txBody>
      </p:sp>
      <p:sp>
        <p:nvSpPr>
          <p:cNvPr id="10" name="TextBox 9"/>
          <p:cNvSpPr txBox="1"/>
          <p:nvPr/>
        </p:nvSpPr>
        <p:spPr>
          <a:xfrm>
            <a:off x="1156183" y="4653135"/>
            <a:ext cx="2037737" cy="646331"/>
          </a:xfrm>
          <a:prstGeom prst="rect">
            <a:avLst/>
          </a:prstGeom>
          <a:noFill/>
        </p:spPr>
        <p:txBody>
          <a:bodyPr wrap="none" rtlCol="0">
            <a:spAutoFit/>
          </a:bodyPr>
          <a:lstStyle/>
          <a:p>
            <a:r>
              <a:rPr lang="zh-CN" altLang="en-US" sz="3600" b="1" dirty="0" smtClean="0"/>
              <a:t>袖手旁观</a:t>
            </a:r>
            <a:endParaRPr lang="zh-CN" altLang="en-US" sz="3600" b="1" dirty="0"/>
          </a:p>
        </p:txBody>
      </p:sp>
      <p:sp>
        <p:nvSpPr>
          <p:cNvPr id="11" name="TextBox 10"/>
          <p:cNvSpPr txBox="1"/>
          <p:nvPr/>
        </p:nvSpPr>
        <p:spPr>
          <a:xfrm>
            <a:off x="1219781" y="5445224"/>
            <a:ext cx="2037737" cy="646331"/>
          </a:xfrm>
          <a:prstGeom prst="rect">
            <a:avLst/>
          </a:prstGeom>
          <a:noFill/>
        </p:spPr>
        <p:txBody>
          <a:bodyPr wrap="none" rtlCol="0">
            <a:spAutoFit/>
          </a:bodyPr>
          <a:lstStyle/>
          <a:p>
            <a:r>
              <a:rPr lang="zh-CN" altLang="en-US" sz="3600" b="1" dirty="0" smtClean="0"/>
              <a:t>不知所措</a:t>
            </a:r>
            <a:endParaRPr lang="zh-CN" altLang="en-US" sz="3600" b="1" dirty="0"/>
          </a:p>
        </p:txBody>
      </p:sp>
      <p:sp>
        <p:nvSpPr>
          <p:cNvPr id="12" name="矩形 11"/>
          <p:cNvSpPr/>
          <p:nvPr/>
        </p:nvSpPr>
        <p:spPr>
          <a:xfrm>
            <a:off x="1099395" y="1014543"/>
            <a:ext cx="1800493" cy="523220"/>
          </a:xfrm>
          <a:prstGeom prst="rect">
            <a:avLst/>
          </a:prstGeom>
        </p:spPr>
        <p:txBody>
          <a:bodyPr wrap="none">
            <a:spAutoFit/>
          </a:bodyPr>
          <a:lstStyle/>
          <a:p>
            <a:r>
              <a:rPr lang="en-US" altLang="zh-CN" sz="2800" b="1" dirty="0" err="1">
                <a:latin typeface="宋体" panose="02010600030101010101" pitchFamily="2" charset="-122"/>
                <a:ea typeface="宋体" panose="02010600030101010101" pitchFamily="2" charset="-122"/>
              </a:rPr>
              <a:t>liào</a:t>
            </a:r>
            <a:r>
              <a:rPr lang="en-US" altLang="zh-CN" sz="2800" b="1" dirty="0">
                <a:latin typeface="宋体" panose="02010600030101010101" pitchFamily="2" charset="-122"/>
                <a:ea typeface="宋体" panose="02010600030101010101" pitchFamily="2" charset="-122"/>
              </a:rPr>
              <a:t> </a:t>
            </a:r>
            <a:r>
              <a:rPr lang="en-US" altLang="zh-CN" sz="2800" b="1" dirty="0" err="1">
                <a:latin typeface="宋体" panose="02010600030101010101" pitchFamily="2" charset="-122"/>
                <a:ea typeface="宋体" panose="02010600030101010101" pitchFamily="2" charset="-122"/>
              </a:rPr>
              <a:t>wàng</a:t>
            </a:r>
            <a:endParaRPr lang="zh-CN" altLang="en-US" sz="2800" b="1" dirty="0">
              <a:latin typeface="宋体" panose="02010600030101010101" pitchFamily="2" charset="-122"/>
              <a:ea typeface="宋体" panose="02010600030101010101" pitchFamily="2" charset="-122"/>
            </a:endParaRPr>
          </a:p>
        </p:txBody>
      </p:sp>
      <p:sp>
        <p:nvSpPr>
          <p:cNvPr id="13" name="矩形 12"/>
          <p:cNvSpPr/>
          <p:nvPr/>
        </p:nvSpPr>
        <p:spPr>
          <a:xfrm>
            <a:off x="3874591" y="997099"/>
            <a:ext cx="1800493" cy="523220"/>
          </a:xfrm>
          <a:prstGeom prst="rect">
            <a:avLst/>
          </a:prstGeom>
        </p:spPr>
        <p:txBody>
          <a:bodyPr wrap="none">
            <a:spAutoFit/>
          </a:bodyPr>
          <a:lstStyle/>
          <a:p>
            <a:r>
              <a:rPr lang="en-US" altLang="zh-CN" sz="2800" b="1" dirty="0" err="1">
                <a:latin typeface="宋体" panose="02010600030101010101" pitchFamily="2" charset="-122"/>
                <a:ea typeface="宋体" panose="02010600030101010101" pitchFamily="2" charset="-122"/>
              </a:rPr>
              <a:t>miǎn</a:t>
            </a:r>
            <a:r>
              <a:rPr lang="en-US" altLang="zh-CN" sz="2800" b="1" dirty="0">
                <a:latin typeface="宋体" panose="02010600030101010101" pitchFamily="2" charset="-122"/>
                <a:ea typeface="宋体" panose="02010600030101010101" pitchFamily="2" charset="-122"/>
              </a:rPr>
              <a:t> </a:t>
            </a:r>
            <a:r>
              <a:rPr lang="en-US" altLang="zh-CN" sz="2800" b="1" dirty="0" err="1">
                <a:latin typeface="宋体" panose="02010600030101010101" pitchFamily="2" charset="-122"/>
                <a:ea typeface="宋体" panose="02010600030101010101" pitchFamily="2" charset="-122"/>
              </a:rPr>
              <a:t>huái</a:t>
            </a:r>
            <a:endParaRPr lang="zh-CN" altLang="en-US" sz="2800" b="1" dirty="0">
              <a:latin typeface="宋体" panose="02010600030101010101" pitchFamily="2" charset="-122"/>
              <a:ea typeface="宋体" panose="02010600030101010101" pitchFamily="2" charset="-122"/>
            </a:endParaRPr>
          </a:p>
        </p:txBody>
      </p:sp>
      <p:sp>
        <p:nvSpPr>
          <p:cNvPr id="14" name="矩形 13"/>
          <p:cNvSpPr/>
          <p:nvPr/>
        </p:nvSpPr>
        <p:spPr>
          <a:xfrm>
            <a:off x="7291107" y="983727"/>
            <a:ext cx="1441420" cy="523220"/>
          </a:xfrm>
          <a:prstGeom prst="rect">
            <a:avLst/>
          </a:prstGeom>
        </p:spPr>
        <p:txBody>
          <a:bodyPr wrap="none">
            <a:spAutoFit/>
          </a:bodyPr>
          <a:lstStyle/>
          <a:p>
            <a:r>
              <a:rPr lang="en-US" altLang="zh-CN" sz="2800" b="1" dirty="0" err="1">
                <a:latin typeface="宋体" panose="02010600030101010101" pitchFamily="2" charset="-122"/>
                <a:ea typeface="宋体" panose="02010600030101010101" pitchFamily="2" charset="-122"/>
              </a:rPr>
              <a:t>tàn</a:t>
            </a:r>
            <a:r>
              <a:rPr lang="en-US" altLang="zh-CN" sz="2800" b="1" dirty="0">
                <a:latin typeface="宋体" panose="02010600030101010101" pitchFamily="2" charset="-122"/>
                <a:ea typeface="宋体" panose="02010600030101010101" pitchFamily="2" charset="-122"/>
              </a:rPr>
              <a:t> </a:t>
            </a:r>
            <a:r>
              <a:rPr lang="en-US" altLang="zh-CN" sz="2800" b="1" dirty="0" err="1">
                <a:latin typeface="宋体" panose="02010600030101010101" pitchFamily="2" charset="-122"/>
                <a:ea typeface="宋体" panose="02010600030101010101" pitchFamily="2" charset="-122"/>
              </a:rPr>
              <a:t>chá</a:t>
            </a:r>
            <a:endParaRPr lang="zh-CN" altLang="en-US" sz="2800" b="1" dirty="0">
              <a:latin typeface="宋体" panose="02010600030101010101" pitchFamily="2" charset="-122"/>
              <a:ea typeface="宋体" panose="02010600030101010101" pitchFamily="2" charset="-122"/>
            </a:endParaRPr>
          </a:p>
        </p:txBody>
      </p:sp>
      <p:sp>
        <p:nvSpPr>
          <p:cNvPr id="15" name="矩形 14"/>
          <p:cNvSpPr/>
          <p:nvPr/>
        </p:nvSpPr>
        <p:spPr>
          <a:xfrm>
            <a:off x="962339" y="2257708"/>
            <a:ext cx="1441420" cy="523220"/>
          </a:xfrm>
          <a:prstGeom prst="rect">
            <a:avLst/>
          </a:prstGeom>
        </p:spPr>
        <p:txBody>
          <a:bodyPr wrap="none">
            <a:spAutoFit/>
          </a:bodyPr>
          <a:lstStyle/>
          <a:p>
            <a:r>
              <a:rPr lang="en-US" altLang="zh-CN" sz="2800" b="1" dirty="0" err="1">
                <a:latin typeface="宋体" panose="02010600030101010101" pitchFamily="2" charset="-122"/>
                <a:ea typeface="宋体" panose="02010600030101010101" pitchFamily="2" charset="-122"/>
              </a:rPr>
              <a:t>tàn</a:t>
            </a:r>
            <a:r>
              <a:rPr lang="en-US" altLang="zh-CN" sz="2800" b="1" dirty="0">
                <a:latin typeface="宋体" panose="02010600030101010101" pitchFamily="2" charset="-122"/>
                <a:ea typeface="宋体" panose="02010600030101010101" pitchFamily="2" charset="-122"/>
              </a:rPr>
              <a:t> </a:t>
            </a:r>
            <a:r>
              <a:rPr lang="en-US" altLang="zh-CN" sz="2800" b="1" dirty="0" err="1">
                <a:latin typeface="宋体" panose="02010600030101010101" pitchFamily="2" charset="-122"/>
                <a:ea typeface="宋体" panose="02010600030101010101" pitchFamily="2" charset="-122"/>
              </a:rPr>
              <a:t>tǎo</a:t>
            </a:r>
            <a:endParaRPr lang="zh-CN" altLang="en-US" sz="2800" b="1" dirty="0">
              <a:latin typeface="宋体" panose="02010600030101010101" pitchFamily="2" charset="-122"/>
              <a:ea typeface="宋体" panose="02010600030101010101" pitchFamily="2" charset="-122"/>
            </a:endParaRPr>
          </a:p>
        </p:txBody>
      </p:sp>
      <p:sp>
        <p:nvSpPr>
          <p:cNvPr id="16" name="矩形 15"/>
          <p:cNvSpPr/>
          <p:nvPr/>
        </p:nvSpPr>
        <p:spPr>
          <a:xfrm>
            <a:off x="3784823" y="2257708"/>
            <a:ext cx="1980029" cy="523220"/>
          </a:xfrm>
          <a:prstGeom prst="rect">
            <a:avLst/>
          </a:prstGeom>
        </p:spPr>
        <p:txBody>
          <a:bodyPr wrap="none">
            <a:spAutoFit/>
          </a:bodyPr>
          <a:lstStyle/>
          <a:p>
            <a:r>
              <a:rPr lang="en-US" altLang="zh-CN" sz="2800" b="1" dirty="0" err="1">
                <a:latin typeface="宋体" panose="02010600030101010101" pitchFamily="2" charset="-122"/>
                <a:ea typeface="宋体" panose="02010600030101010101" pitchFamily="2" charset="-122"/>
              </a:rPr>
              <a:t>páng</a:t>
            </a:r>
            <a:r>
              <a:rPr lang="en-US" altLang="zh-CN" sz="2800" b="1" dirty="0">
                <a:latin typeface="宋体" panose="02010600030101010101" pitchFamily="2" charset="-122"/>
                <a:ea typeface="宋体" panose="02010600030101010101" pitchFamily="2" charset="-122"/>
              </a:rPr>
              <a:t> </a:t>
            </a:r>
            <a:r>
              <a:rPr lang="en-US" altLang="zh-CN" sz="2800" b="1" dirty="0" err="1">
                <a:latin typeface="宋体" panose="02010600030101010101" pitchFamily="2" charset="-122"/>
                <a:ea typeface="宋体" panose="02010600030101010101" pitchFamily="2" charset="-122"/>
              </a:rPr>
              <a:t>huáng</a:t>
            </a:r>
            <a:endParaRPr lang="zh-CN" altLang="en-US" sz="2800" b="1" dirty="0">
              <a:latin typeface="宋体" panose="02010600030101010101" pitchFamily="2" charset="-122"/>
              <a:ea typeface="宋体" panose="02010600030101010101" pitchFamily="2" charset="-122"/>
            </a:endParaRPr>
          </a:p>
        </p:txBody>
      </p:sp>
      <p:sp>
        <p:nvSpPr>
          <p:cNvPr id="17" name="矩形 16"/>
          <p:cNvSpPr/>
          <p:nvPr/>
        </p:nvSpPr>
        <p:spPr>
          <a:xfrm>
            <a:off x="7377157" y="2251848"/>
            <a:ext cx="1441420" cy="523220"/>
          </a:xfrm>
          <a:prstGeom prst="rect">
            <a:avLst/>
          </a:prstGeom>
        </p:spPr>
        <p:txBody>
          <a:bodyPr wrap="none">
            <a:spAutoFit/>
          </a:bodyPr>
          <a:lstStyle/>
          <a:p>
            <a:r>
              <a:rPr lang="en-US" altLang="zh-CN" sz="2800" b="1" dirty="0" err="1">
                <a:latin typeface="宋体" panose="02010600030101010101" pitchFamily="2" charset="-122"/>
                <a:ea typeface="宋体" panose="02010600030101010101" pitchFamily="2" charset="-122"/>
              </a:rPr>
              <a:t>jī</a:t>
            </a:r>
            <a:r>
              <a:rPr lang="en-US" altLang="zh-CN" sz="2800" b="1" dirty="0">
                <a:latin typeface="宋体" panose="02010600030101010101" pitchFamily="2" charset="-122"/>
                <a:ea typeface="宋体" panose="02010600030101010101" pitchFamily="2" charset="-122"/>
              </a:rPr>
              <a:t> </a:t>
            </a:r>
            <a:r>
              <a:rPr lang="en-US" altLang="zh-CN" sz="2800" b="1" dirty="0" err="1">
                <a:latin typeface="宋体" panose="02010600030101010101" pitchFamily="2" charset="-122"/>
                <a:ea typeface="宋体" panose="02010600030101010101" pitchFamily="2" charset="-122"/>
              </a:rPr>
              <a:t>biàn</a:t>
            </a:r>
            <a:endParaRPr lang="zh-CN" altLang="en-US" sz="2800" b="1" dirty="0">
              <a:latin typeface="宋体" panose="02010600030101010101" pitchFamily="2" charset="-122"/>
              <a:ea typeface="宋体" panose="02010600030101010101" pitchFamily="2" charset="-122"/>
            </a:endParaRPr>
          </a:p>
        </p:txBody>
      </p:sp>
      <p:sp>
        <p:nvSpPr>
          <p:cNvPr id="18" name="TextBox 17"/>
          <p:cNvSpPr txBox="1"/>
          <p:nvPr/>
        </p:nvSpPr>
        <p:spPr>
          <a:xfrm>
            <a:off x="3784823" y="3854025"/>
            <a:ext cx="37914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spcBef>
                <a:spcPct val="50000"/>
              </a:spcBef>
              <a:defRPr sz="2800" b="1">
                <a:solidFill>
                  <a:srgbClr val="CC0000"/>
                </a:solidFill>
                <a:latin typeface="Arial" panose="020B0604020202020204" pitchFamily="34" charset="0"/>
                <a:ea typeface="宋体" panose="02010600030101010101" pitchFamily="2"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探察事物而获得知识。</a:t>
            </a:r>
            <a:endParaRPr lang="zh-CN" altLang="en-US" dirty="0"/>
          </a:p>
        </p:txBody>
      </p:sp>
      <p:sp>
        <p:nvSpPr>
          <p:cNvPr id="19" name="Text Box 9"/>
          <p:cNvSpPr txBox="1">
            <a:spLocks noChangeArrowheads="1"/>
          </p:cNvSpPr>
          <p:nvPr/>
        </p:nvSpPr>
        <p:spPr bwMode="auto">
          <a:xfrm>
            <a:off x="3503712" y="4716744"/>
            <a:ext cx="6172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CC0000"/>
                </a:solidFill>
              </a:rPr>
              <a:t>比喻置身事外或不协助别人。</a:t>
            </a:r>
            <a:endParaRPr lang="zh-CN" altLang="en-US" sz="2800" b="1" dirty="0">
              <a:solidFill>
                <a:srgbClr val="CC0000"/>
              </a:solidFill>
            </a:endParaRPr>
          </a:p>
        </p:txBody>
      </p:sp>
      <p:sp>
        <p:nvSpPr>
          <p:cNvPr id="20" name="Text Box 10"/>
          <p:cNvSpPr txBox="1">
            <a:spLocks noChangeArrowheads="1"/>
          </p:cNvSpPr>
          <p:nvPr/>
        </p:nvSpPr>
        <p:spPr bwMode="auto">
          <a:xfrm>
            <a:off x="3479326" y="5588708"/>
            <a:ext cx="6553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CC0000"/>
                </a:solidFill>
              </a:rPr>
              <a:t>不知道怎么办才好，形容受窘或发急。</a:t>
            </a:r>
            <a:endParaRPr lang="zh-CN" altLang="en-US" sz="2800" b="1" dirty="0">
              <a:solidFill>
                <a:srgbClr val="CC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83432" y="260648"/>
            <a:ext cx="2031325" cy="64633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zh-CN" altLang="en-US" sz="3600" dirty="0"/>
              <a:t>初读感知</a:t>
            </a:r>
            <a:endParaRPr lang="zh-CN" altLang="en-US" sz="3600" dirty="0"/>
          </a:p>
        </p:txBody>
      </p:sp>
      <p:sp>
        <p:nvSpPr>
          <p:cNvPr id="3" name="TextBox 2"/>
          <p:cNvSpPr txBox="1"/>
          <p:nvPr/>
        </p:nvSpPr>
        <p:spPr>
          <a:xfrm>
            <a:off x="911424" y="1268760"/>
            <a:ext cx="11089232" cy="2554545"/>
          </a:xfrm>
          <a:prstGeom prst="rect">
            <a:avLst/>
          </a:prstGeom>
          <a:noFill/>
        </p:spPr>
        <p:txBody>
          <a:bodyPr wrap="square" rtlCol="0">
            <a:spAutoFit/>
          </a:bodyPr>
          <a:lstStyle/>
          <a:p>
            <a:r>
              <a:rPr lang="zh-CN" altLang="en-US" sz="4000" dirty="0"/>
              <a:t>读课文，知内容。思考：作者演讲的话题和观点分别是什么？</a:t>
            </a:r>
            <a:endParaRPr lang="en-US" altLang="zh-CN" sz="4000" dirty="0"/>
          </a:p>
          <a:p>
            <a:endParaRPr lang="en-US" altLang="zh-CN" sz="4000" dirty="0"/>
          </a:p>
          <a:p>
            <a:r>
              <a:rPr lang="zh-CN" altLang="en-US" sz="4000" dirty="0"/>
              <a:t>（提示：结合课文批注阅读）</a:t>
            </a:r>
            <a:endParaRPr lang="zh-CN" altLang="en-US" sz="4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5400" y="1286451"/>
            <a:ext cx="4464496" cy="2308324"/>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zh-CN" altLang="en-US" sz="3600" dirty="0">
                <a:solidFill>
                  <a:srgbClr val="FF0000"/>
                </a:solidFill>
                <a:latin typeface="微软雅黑" panose="020B0503020204020204" pitchFamily="34" charset="-122"/>
                <a:ea typeface="微软雅黑" panose="020B0503020204020204" pitchFamily="34" charset="-122"/>
              </a:rPr>
              <a:t>话题</a:t>
            </a:r>
            <a:r>
              <a:rPr lang="zh-CN" altLang="en-US" sz="3600" dirty="0">
                <a:latin typeface="微软雅黑" panose="020B0503020204020204" pitchFamily="34" charset="-122"/>
                <a:ea typeface="微软雅黑" panose="020B0503020204020204" pitchFamily="34" charset="-122"/>
              </a:rPr>
              <a:t>：</a:t>
            </a:r>
            <a:endParaRPr lang="en-US" altLang="zh-CN" sz="3600" dirty="0">
              <a:latin typeface="微软雅黑" panose="020B0503020204020204" pitchFamily="34" charset="-122"/>
              <a:ea typeface="微软雅黑" panose="020B0503020204020204" pitchFamily="34" charset="-122"/>
            </a:endParaRPr>
          </a:p>
          <a:p>
            <a:r>
              <a:rPr lang="zh-CN" altLang="en-US" sz="3600" dirty="0">
                <a:latin typeface="微软雅黑" panose="020B0503020204020204" pitchFamily="34" charset="-122"/>
                <a:ea typeface="微软雅黑" panose="020B0503020204020204" pitchFamily="34" charset="-122"/>
              </a:rPr>
              <a:t>     学习自然科学的中国学生应该怎样了解自然科学。</a:t>
            </a:r>
            <a:endParaRPr lang="zh-CN" altLang="en-US" sz="3600" dirty="0">
              <a:latin typeface="微软雅黑" panose="020B0503020204020204" pitchFamily="34" charset="-122"/>
              <a:ea typeface="微软雅黑" panose="020B0503020204020204" pitchFamily="34" charset="-122"/>
            </a:endParaRPr>
          </a:p>
        </p:txBody>
      </p:sp>
      <p:sp>
        <p:nvSpPr>
          <p:cNvPr id="3" name="TextBox 2"/>
          <p:cNvSpPr txBox="1"/>
          <p:nvPr/>
        </p:nvSpPr>
        <p:spPr>
          <a:xfrm>
            <a:off x="6906344" y="1563450"/>
            <a:ext cx="4968552" cy="1754326"/>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defPPr>
              <a:defRPr lang="en-US"/>
            </a:defPPr>
            <a:lvl1pPr>
              <a:defRPr sz="3600">
                <a:solidFill>
                  <a:schemeClr val="lt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solidFill>
                  <a:srgbClr val="FF0000"/>
                </a:solidFill>
              </a:rPr>
              <a:t>观点</a:t>
            </a:r>
            <a:r>
              <a:rPr lang="zh-CN" altLang="en-US" dirty="0"/>
              <a:t>：</a:t>
            </a:r>
            <a:endParaRPr lang="en-US" altLang="zh-CN" dirty="0"/>
          </a:p>
          <a:p>
            <a:r>
              <a:rPr lang="zh-CN" altLang="en-US" dirty="0"/>
              <a:t>学习自然科学应有格物致知精神。</a:t>
            </a:r>
            <a:endParaRPr lang="zh-CN" altLang="en-US" dirty="0"/>
          </a:p>
        </p:txBody>
      </p:sp>
      <p:sp>
        <p:nvSpPr>
          <p:cNvPr id="4" name="右箭头 3"/>
          <p:cNvSpPr/>
          <p:nvPr/>
        </p:nvSpPr>
        <p:spPr>
          <a:xfrm>
            <a:off x="5663952" y="1736102"/>
            <a:ext cx="1080120" cy="10081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p:cNvSpPr txBox="1"/>
          <p:nvPr/>
        </p:nvSpPr>
        <p:spPr>
          <a:xfrm>
            <a:off x="949406" y="260648"/>
            <a:ext cx="2031325" cy="64633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r>
              <a:rPr lang="zh-CN" altLang="en-US" sz="3600" b="1" dirty="0"/>
              <a:t>精读探究</a:t>
            </a:r>
            <a:endParaRPr lang="zh-CN" altLang="en-US" sz="3600" b="1" dirty="0"/>
          </a:p>
        </p:txBody>
      </p:sp>
      <p:sp>
        <p:nvSpPr>
          <p:cNvPr id="4" name="TextBox 3"/>
          <p:cNvSpPr txBox="1"/>
          <p:nvPr/>
        </p:nvSpPr>
        <p:spPr>
          <a:xfrm>
            <a:off x="4367808" y="1524270"/>
            <a:ext cx="7366119" cy="309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zh-CN" altLang="en-US" sz="4000" dirty="0"/>
              <a:t>“欲诚其意者，先致其知；</a:t>
            </a:r>
            <a:r>
              <a:rPr lang="zh-CN" altLang="en-US" sz="4000" dirty="0">
                <a:solidFill>
                  <a:srgbClr val="FF0000"/>
                </a:solidFill>
              </a:rPr>
              <a:t>致知</a:t>
            </a:r>
            <a:endParaRPr lang="en-US" altLang="zh-CN" sz="4000" dirty="0">
              <a:solidFill>
                <a:srgbClr val="FF0000"/>
              </a:solidFill>
            </a:endParaRPr>
          </a:p>
          <a:p>
            <a:r>
              <a:rPr lang="zh-CN" altLang="en-US" sz="4000" dirty="0"/>
              <a:t>在</a:t>
            </a:r>
            <a:r>
              <a:rPr lang="zh-CN" altLang="en-US" sz="4000" dirty="0">
                <a:solidFill>
                  <a:srgbClr val="FF0000"/>
                </a:solidFill>
              </a:rPr>
              <a:t>格物</a:t>
            </a:r>
            <a:r>
              <a:rPr lang="zh-CN" altLang="en-US" sz="4000" dirty="0"/>
              <a:t>。物格而后知至，知至</a:t>
            </a:r>
            <a:endParaRPr lang="en-US" altLang="zh-CN" sz="4000" dirty="0"/>
          </a:p>
          <a:p>
            <a:r>
              <a:rPr lang="zh-CN" altLang="en-US" sz="4000" dirty="0"/>
              <a:t>而后意诚。”</a:t>
            </a:r>
            <a:endParaRPr lang="en-US" altLang="zh-CN" sz="4000" dirty="0"/>
          </a:p>
          <a:p>
            <a:r>
              <a:rPr lang="en-US" altLang="zh-CN" sz="4000" dirty="0"/>
              <a:t>                                  ——《</a:t>
            </a:r>
            <a:r>
              <a:rPr lang="zh-CN" altLang="en-US" sz="4000" dirty="0"/>
              <a:t>大学</a:t>
            </a:r>
            <a:r>
              <a:rPr lang="en-US" altLang="zh-CN" sz="4000" dirty="0"/>
              <a:t>》</a:t>
            </a:r>
            <a:endParaRPr lang="zh-CN" altLang="en-US" sz="4000" dirty="0"/>
          </a:p>
        </p:txBody>
      </p:sp>
      <p:pic>
        <p:nvPicPr>
          <p:cNvPr id="1026" name="Picture 2" descr="C:\Users\ASUS\Desktop\2015120819292598129.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49406" y="1340768"/>
            <a:ext cx="3093949" cy="38164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7368" y="692696"/>
            <a:ext cx="11089232" cy="2554545"/>
          </a:xfrm>
          <a:prstGeom prst="rect">
            <a:avLst/>
          </a:prstGeom>
          <a:noFill/>
        </p:spPr>
        <p:txBody>
          <a:bodyPr wrap="square" rtlCol="0">
            <a:spAutoFit/>
          </a:bodyPr>
          <a:lstStyle/>
          <a:p>
            <a:r>
              <a:rPr lang="zh-CN" altLang="en-US" sz="4000" b="1" dirty="0"/>
              <a:t>读课文，在文中寻找能体现“格物致知”精神</a:t>
            </a:r>
            <a:endParaRPr lang="en-US" altLang="zh-CN" sz="4000" b="1" dirty="0"/>
          </a:p>
          <a:p>
            <a:r>
              <a:rPr lang="zh-CN" altLang="en-US" sz="4000" b="1" dirty="0"/>
              <a:t>内涵的相关语句？</a:t>
            </a:r>
            <a:endParaRPr lang="en-US" altLang="zh-CN" sz="4000" b="1" dirty="0"/>
          </a:p>
          <a:p>
            <a:endParaRPr lang="en-US" altLang="zh-CN" sz="4000" dirty="0"/>
          </a:p>
          <a:p>
            <a:r>
              <a:rPr lang="zh-CN" altLang="en-US" sz="4000" dirty="0">
                <a:solidFill>
                  <a:srgbClr val="002060"/>
                </a:solidFill>
              </a:rPr>
              <a:t>（提示：找“关键词”“关键句”）</a:t>
            </a:r>
            <a:endParaRPr lang="zh-CN" altLang="en-US" sz="4000" dirty="0">
              <a:solidFill>
                <a:srgbClr val="00206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551384" y="620688"/>
          <a:ext cx="9721080" cy="5400600"/>
        </p:xfrm>
        <a:graphic>
          <a:graphicData uri="http://schemas.openxmlformats.org/drawingml/2006/table">
            <a:tbl>
              <a:tblPr firstRow="1" bandRow="1">
                <a:tableStyleId>{69CF1AB2-1976-4502-BF36-3FF5EA218861}</a:tableStyleId>
              </a:tblPr>
              <a:tblGrid>
                <a:gridCol w="2018530"/>
                <a:gridCol w="7702550"/>
              </a:tblGrid>
              <a:tr h="1800200">
                <a:tc>
                  <a:txBody>
                    <a:bodyPr/>
                    <a:lstStyle/>
                    <a:p>
                      <a:endParaRPr lang="en-US" altLang="zh-CN" sz="3200" dirty="0">
                        <a:latin typeface="微软雅黑" panose="020B0503020204020204" pitchFamily="34" charset="-122"/>
                        <a:ea typeface="微软雅黑" panose="020B0503020204020204" pitchFamily="34" charset="-122"/>
                      </a:endParaRPr>
                    </a:p>
                    <a:p>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第</a:t>
                      </a:r>
                      <a:r>
                        <a:rPr lang="en-US" altLang="zh-CN" sz="3200" dirty="0">
                          <a:latin typeface="微软雅黑" panose="020B0503020204020204" pitchFamily="34" charset="-122"/>
                          <a:ea typeface="微软雅黑" panose="020B0503020204020204" pitchFamily="34" charset="-122"/>
                        </a:rPr>
                        <a:t>2</a:t>
                      </a:r>
                      <a:r>
                        <a:rPr lang="zh-CN" altLang="en-US" sz="3200" dirty="0">
                          <a:latin typeface="微软雅黑" panose="020B0503020204020204" pitchFamily="34" charset="-122"/>
                          <a:ea typeface="微软雅黑" panose="020B0503020204020204" pitchFamily="34" charset="-122"/>
                        </a:rPr>
                        <a:t>段</a:t>
                      </a:r>
                      <a:endParaRPr lang="zh-CN" altLang="en-US" sz="3200" dirty="0">
                        <a:latin typeface="微软雅黑" panose="020B0503020204020204" pitchFamily="34" charset="-122"/>
                        <a:ea typeface="微软雅黑" panose="020B0503020204020204" pitchFamily="34" charset="-122"/>
                      </a:endParaRPr>
                    </a:p>
                  </a:txBody>
                  <a:tcPr/>
                </a:tc>
                <a:tc>
                  <a:txBody>
                    <a:bodyPr/>
                    <a:lstStyle/>
                    <a:p>
                      <a:endParaRPr lang="en-US" altLang="zh-CN" sz="3600" b="0" i="0" kern="1200" dirty="0">
                        <a:solidFill>
                          <a:schemeClr val="dk1"/>
                        </a:solidFill>
                        <a:effectLst/>
                        <a:latin typeface="+mn-lt"/>
                        <a:ea typeface="+mn-ea"/>
                        <a:cs typeface="+mn-cs"/>
                      </a:endParaRPr>
                    </a:p>
                    <a:p>
                      <a:r>
                        <a:rPr lang="zh-CN" altLang="en-US" sz="3600" b="0" i="0" kern="1200" dirty="0">
                          <a:solidFill>
                            <a:schemeClr val="dk1"/>
                          </a:solidFill>
                          <a:effectLst/>
                          <a:latin typeface="+mn-lt"/>
                          <a:ea typeface="+mn-ea"/>
                          <a:cs typeface="+mn-cs"/>
                        </a:rPr>
                        <a:t>现代学术的基础就是</a:t>
                      </a:r>
                      <a:r>
                        <a:rPr lang="zh-CN" altLang="en-US" sz="3600" b="0" i="0" kern="1200" dirty="0">
                          <a:solidFill>
                            <a:srgbClr val="FF0000"/>
                          </a:solidFill>
                          <a:effectLst/>
                          <a:latin typeface="+mn-lt"/>
                          <a:ea typeface="+mn-ea"/>
                          <a:cs typeface="+mn-cs"/>
                        </a:rPr>
                        <a:t>实地</a:t>
                      </a:r>
                      <a:r>
                        <a:rPr lang="zh-CN" altLang="en-US" sz="3600" b="0" i="0" kern="1200" dirty="0">
                          <a:solidFill>
                            <a:schemeClr val="dk1"/>
                          </a:solidFill>
                          <a:effectLst/>
                          <a:latin typeface="+mn-lt"/>
                          <a:ea typeface="+mn-ea"/>
                          <a:cs typeface="+mn-cs"/>
                        </a:rPr>
                        <a:t>的</a:t>
                      </a:r>
                      <a:r>
                        <a:rPr lang="zh-CN" altLang="en-US" sz="3600" b="0" i="0" kern="1200" dirty="0">
                          <a:solidFill>
                            <a:srgbClr val="FF0000"/>
                          </a:solidFill>
                          <a:effectLst/>
                          <a:latin typeface="+mn-lt"/>
                          <a:ea typeface="+mn-ea"/>
                          <a:cs typeface="+mn-cs"/>
                        </a:rPr>
                        <a:t>探察</a:t>
                      </a:r>
                      <a:r>
                        <a:rPr lang="zh-CN" altLang="en-US" sz="3600" b="0" i="0" kern="1200" dirty="0">
                          <a:solidFill>
                            <a:schemeClr val="dk1"/>
                          </a:solidFill>
                          <a:effectLst/>
                          <a:latin typeface="+mn-lt"/>
                          <a:ea typeface="+mn-ea"/>
                          <a:cs typeface="+mn-cs"/>
                        </a:rPr>
                        <a:t>，就是我们现在所谓的</a:t>
                      </a:r>
                      <a:r>
                        <a:rPr lang="zh-CN" altLang="en-US" sz="3600" b="0" i="0" kern="1200" dirty="0">
                          <a:solidFill>
                            <a:srgbClr val="FF0000"/>
                          </a:solidFill>
                          <a:effectLst/>
                          <a:latin typeface="+mn-lt"/>
                          <a:ea typeface="+mn-ea"/>
                          <a:cs typeface="+mn-cs"/>
                        </a:rPr>
                        <a:t>实验</a:t>
                      </a:r>
                      <a:r>
                        <a:rPr lang="zh-CN" altLang="en-US" sz="3600" b="0" i="0" kern="1200" dirty="0">
                          <a:solidFill>
                            <a:schemeClr val="dk1"/>
                          </a:solidFill>
                          <a:effectLst/>
                          <a:latin typeface="+mn-lt"/>
                          <a:ea typeface="+mn-ea"/>
                          <a:cs typeface="+mn-cs"/>
                        </a:rPr>
                        <a:t>。</a:t>
                      </a:r>
                      <a:endParaRPr lang="zh-CN" altLang="en-US" sz="3600" dirty="0"/>
                    </a:p>
                  </a:txBody>
                  <a:tcPr/>
                </a:tc>
              </a:tr>
              <a:tr h="180020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dirty="0">
                          <a:latin typeface="微软雅黑" panose="020B0503020204020204" pitchFamily="34" charset="-122"/>
                          <a:ea typeface="微软雅黑" panose="020B0503020204020204" pitchFamily="34" charset="-122"/>
                        </a:rPr>
                        <a:t> </a:t>
                      </a:r>
                      <a:endParaRPr lang="en-US" altLang="zh-CN" sz="1800" dirty="0">
                        <a:latin typeface="微软雅黑" panose="020B0503020204020204" pitchFamily="34" charset="-122"/>
                        <a:ea typeface="微软雅黑" panose="020B0503020204020204" pitchFamily="34" charset="-122"/>
                      </a:endParaRPr>
                    </a:p>
                    <a:p>
                      <a:pPr marL="0" marR="0" indent="0" algn="l" defTabSz="914400" rtl="0" eaLnBrk="1" fontAlgn="auto" latinLnBrk="0" hangingPunct="1">
                        <a:lnSpc>
                          <a:spcPct val="100000"/>
                        </a:lnSpc>
                        <a:spcBef>
                          <a:spcPts val="0"/>
                        </a:spcBef>
                        <a:spcAft>
                          <a:spcPts val="0"/>
                        </a:spcAft>
                        <a:buClrTx/>
                        <a:buSzTx/>
                        <a:buFontTx/>
                        <a:buNone/>
                        <a:defRPr/>
                      </a:pPr>
                      <a:endParaRPr lang="en-US" altLang="zh-CN" sz="1800" b="1" kern="1200" dirty="0">
                        <a:solidFill>
                          <a:schemeClr val="dk1"/>
                        </a:solidFill>
                        <a:latin typeface="微软雅黑" panose="020B0503020204020204" pitchFamily="34" charset="-122"/>
                        <a:ea typeface="微软雅黑" panose="020B0503020204020204" pitchFamily="34" charset="-122"/>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kern="1200" dirty="0">
                          <a:solidFill>
                            <a:schemeClr val="dk1"/>
                          </a:solidFill>
                          <a:latin typeface="微软雅黑" panose="020B0503020204020204" pitchFamily="34" charset="-122"/>
                          <a:ea typeface="微软雅黑" panose="020B0503020204020204" pitchFamily="34" charset="-122"/>
                          <a:cs typeface="+mn-cs"/>
                        </a:rPr>
                        <a:t> </a:t>
                      </a:r>
                      <a:r>
                        <a:rPr lang="zh-CN" altLang="en-US" sz="3200" b="1" kern="1200" dirty="0">
                          <a:solidFill>
                            <a:schemeClr val="dk1"/>
                          </a:solidFill>
                          <a:latin typeface="微软雅黑" panose="020B0503020204020204" pitchFamily="34" charset="-122"/>
                          <a:ea typeface="微软雅黑" panose="020B0503020204020204" pitchFamily="34" charset="-122"/>
                          <a:cs typeface="+mn-cs"/>
                        </a:rPr>
                        <a:t>第</a:t>
                      </a:r>
                      <a:r>
                        <a:rPr lang="en-US" altLang="zh-CN" sz="3200" b="1" kern="1200" dirty="0">
                          <a:solidFill>
                            <a:schemeClr val="dk1"/>
                          </a:solidFill>
                          <a:latin typeface="微软雅黑" panose="020B0503020204020204" pitchFamily="34" charset="-122"/>
                          <a:ea typeface="微软雅黑" panose="020B0503020204020204" pitchFamily="34" charset="-122"/>
                          <a:cs typeface="+mn-cs"/>
                        </a:rPr>
                        <a:t>3</a:t>
                      </a:r>
                      <a:r>
                        <a:rPr lang="zh-CN" altLang="en-US" sz="3200" b="1" kern="1200" dirty="0">
                          <a:solidFill>
                            <a:schemeClr val="dk1"/>
                          </a:solidFill>
                          <a:latin typeface="微软雅黑" panose="020B0503020204020204" pitchFamily="34" charset="-122"/>
                          <a:ea typeface="微软雅黑" panose="020B0503020204020204" pitchFamily="34" charset="-122"/>
                          <a:cs typeface="+mn-cs"/>
                        </a:rPr>
                        <a:t>段</a:t>
                      </a:r>
                      <a:endParaRPr lang="zh-CN" altLang="en-US" sz="3200" b="1" kern="1200" dirty="0">
                        <a:solidFill>
                          <a:schemeClr val="dk1"/>
                        </a:solidFill>
                        <a:latin typeface="微软雅黑" panose="020B0503020204020204" pitchFamily="34" charset="-122"/>
                        <a:ea typeface="微软雅黑" panose="020B0503020204020204" pitchFamily="34" charset="-122"/>
                        <a:cs typeface="+mn-cs"/>
                      </a:endParaRPr>
                    </a:p>
                    <a:p>
                      <a:endParaRPr lang="zh-CN" altLang="en-US" dirty="0"/>
                    </a:p>
                  </a:txBody>
                  <a:tcPr/>
                </a:tc>
                <a:tc>
                  <a:txBody>
                    <a:bodyPr/>
                    <a:lstStyle/>
                    <a:p>
                      <a:endParaRPr lang="en-US" altLang="zh-CN" sz="3600" b="0" i="0" kern="1200" dirty="0">
                        <a:solidFill>
                          <a:schemeClr val="dk1"/>
                        </a:solidFill>
                        <a:effectLst/>
                        <a:latin typeface="+mn-lt"/>
                        <a:ea typeface="+mn-ea"/>
                        <a:cs typeface="+mn-cs"/>
                      </a:endParaRPr>
                    </a:p>
                    <a:p>
                      <a:r>
                        <a:rPr lang="zh-CN" altLang="en-US" sz="3600" b="0" i="0" kern="1200" dirty="0">
                          <a:solidFill>
                            <a:schemeClr val="dk1"/>
                          </a:solidFill>
                          <a:effectLst/>
                          <a:latin typeface="+mn-lt"/>
                          <a:ea typeface="+mn-ea"/>
                          <a:cs typeface="+mn-cs"/>
                        </a:rPr>
                        <a:t>传统的中国教育并不重视真正的格物和致知。</a:t>
                      </a:r>
                      <a:endParaRPr lang="zh-CN" altLang="en-US" sz="3600" dirty="0"/>
                    </a:p>
                  </a:txBody>
                  <a:tcPr/>
                </a:tc>
              </a:tr>
              <a:tr h="180020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kern="1200" dirty="0">
                          <a:solidFill>
                            <a:schemeClr val="dk1"/>
                          </a:solidFill>
                          <a:latin typeface="微软雅黑" panose="020B0503020204020204" pitchFamily="34" charset="-122"/>
                          <a:ea typeface="微软雅黑" panose="020B0503020204020204" pitchFamily="34" charset="-122"/>
                          <a:cs typeface="+mn-cs"/>
                        </a:rPr>
                        <a:t>    </a:t>
                      </a:r>
                      <a:endParaRPr lang="en-US" altLang="zh-CN" sz="1800" b="1" kern="1200" dirty="0">
                        <a:solidFill>
                          <a:schemeClr val="dk1"/>
                        </a:solidFill>
                        <a:latin typeface="微软雅黑" panose="020B0503020204020204" pitchFamily="34" charset="-122"/>
                        <a:ea typeface="微软雅黑" panose="020B0503020204020204" pitchFamily="34" charset="-122"/>
                        <a:cs typeface="+mn-cs"/>
                      </a:endParaRPr>
                    </a:p>
                    <a:p>
                      <a:pPr marL="0" marR="0" indent="0" algn="l" defTabSz="914400" rtl="0" eaLnBrk="1" fontAlgn="auto" latinLnBrk="0" hangingPunct="1">
                        <a:lnSpc>
                          <a:spcPct val="100000"/>
                        </a:lnSpc>
                        <a:spcBef>
                          <a:spcPts val="0"/>
                        </a:spcBef>
                        <a:spcAft>
                          <a:spcPts val="0"/>
                        </a:spcAft>
                        <a:buClrTx/>
                        <a:buSzTx/>
                        <a:buFontTx/>
                        <a:buNone/>
                        <a:defRPr/>
                      </a:pPr>
                      <a:endParaRPr lang="en-US" altLang="zh-CN" sz="3200" b="1" kern="1200" dirty="0">
                        <a:solidFill>
                          <a:schemeClr val="dk1"/>
                        </a:solidFill>
                        <a:latin typeface="微软雅黑" panose="020B0503020204020204" pitchFamily="34" charset="-122"/>
                        <a:ea typeface="微软雅黑" panose="020B0503020204020204" pitchFamily="34" charset="-122"/>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3200" b="1" kern="1200" dirty="0">
                          <a:solidFill>
                            <a:schemeClr val="dk1"/>
                          </a:solidFill>
                          <a:latin typeface="微软雅黑" panose="020B0503020204020204" pitchFamily="34" charset="-122"/>
                          <a:ea typeface="微软雅黑" panose="020B0503020204020204" pitchFamily="34" charset="-122"/>
                          <a:cs typeface="+mn-cs"/>
                        </a:rPr>
                        <a:t> </a:t>
                      </a:r>
                      <a:r>
                        <a:rPr lang="zh-CN" altLang="en-US" sz="3200" b="1" kern="1200" dirty="0">
                          <a:solidFill>
                            <a:schemeClr val="dk1"/>
                          </a:solidFill>
                          <a:latin typeface="微软雅黑" panose="020B0503020204020204" pitchFamily="34" charset="-122"/>
                          <a:ea typeface="微软雅黑" panose="020B0503020204020204" pitchFamily="34" charset="-122"/>
                          <a:cs typeface="+mn-cs"/>
                        </a:rPr>
                        <a:t>第</a:t>
                      </a:r>
                      <a:r>
                        <a:rPr lang="en-US" altLang="zh-CN" sz="3200" b="1" kern="1200" dirty="0">
                          <a:solidFill>
                            <a:schemeClr val="dk1"/>
                          </a:solidFill>
                          <a:latin typeface="微软雅黑" panose="020B0503020204020204" pitchFamily="34" charset="-122"/>
                          <a:ea typeface="微软雅黑" panose="020B0503020204020204" pitchFamily="34" charset="-122"/>
                          <a:cs typeface="+mn-cs"/>
                        </a:rPr>
                        <a:t>7</a:t>
                      </a:r>
                      <a:r>
                        <a:rPr lang="zh-CN" altLang="en-US" sz="3200" b="1" kern="1200" dirty="0">
                          <a:solidFill>
                            <a:schemeClr val="dk1"/>
                          </a:solidFill>
                          <a:latin typeface="微软雅黑" panose="020B0503020204020204" pitchFamily="34" charset="-122"/>
                          <a:ea typeface="微软雅黑" panose="020B0503020204020204" pitchFamily="34" charset="-122"/>
                          <a:cs typeface="+mn-cs"/>
                        </a:rPr>
                        <a:t>段</a:t>
                      </a:r>
                      <a:endParaRPr lang="zh-CN" altLang="en-US" sz="3200" b="1" kern="1200" dirty="0">
                        <a:solidFill>
                          <a:schemeClr val="dk1"/>
                        </a:solidFill>
                        <a:latin typeface="微软雅黑" panose="020B0503020204020204" pitchFamily="34" charset="-122"/>
                        <a:ea typeface="微软雅黑" panose="020B0503020204020204" pitchFamily="34" charset="-122"/>
                        <a:cs typeface="+mn-cs"/>
                      </a:endParaRPr>
                    </a:p>
                  </a:txBody>
                  <a:tcPr/>
                </a:tc>
                <a:tc>
                  <a:txBody>
                    <a:bodyPr/>
                    <a:lstStyle/>
                    <a:p>
                      <a:r>
                        <a:rPr lang="zh-CN" altLang="en-US" sz="3600" b="0" i="0" kern="1200" dirty="0">
                          <a:solidFill>
                            <a:schemeClr val="dk1"/>
                          </a:solidFill>
                          <a:effectLst/>
                          <a:latin typeface="+mn-lt"/>
                          <a:ea typeface="+mn-ea"/>
                          <a:cs typeface="+mn-cs"/>
                        </a:rPr>
                        <a:t>科学进展的历史告诉我们，新的知识只能通过</a:t>
                      </a:r>
                      <a:r>
                        <a:rPr lang="zh-CN" altLang="en-US" sz="3600" b="0" i="0" kern="1200" dirty="0">
                          <a:solidFill>
                            <a:srgbClr val="FF0000"/>
                          </a:solidFill>
                          <a:effectLst/>
                          <a:latin typeface="+mn-lt"/>
                          <a:ea typeface="+mn-ea"/>
                          <a:cs typeface="+mn-cs"/>
                        </a:rPr>
                        <a:t>实地实验</a:t>
                      </a:r>
                      <a:r>
                        <a:rPr lang="zh-CN" altLang="en-US" sz="3600" b="0" i="0" kern="1200" dirty="0">
                          <a:solidFill>
                            <a:schemeClr val="dk1"/>
                          </a:solidFill>
                          <a:effectLst/>
                          <a:latin typeface="+mn-lt"/>
                          <a:ea typeface="+mn-ea"/>
                          <a:cs typeface="+mn-cs"/>
                        </a:rPr>
                        <a:t>而得到，不是由自我检讨或哲理的清谈就可求到的。</a:t>
                      </a:r>
                      <a:endParaRPr lang="zh-CN" altLang="en-US" sz="3600" dirty="0"/>
                    </a:p>
                  </a:txBody>
                  <a:tcPr/>
                </a:tc>
              </a:tr>
            </a:tbl>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RTICULATE_SLIDE_THUMBNAIL_REFRESH" val="1"/>
</p:tagLst>
</file>

<file path=ppt/tags/tag2.xml><?xml version="1.0" encoding="utf-8"?>
<p:tagLst xmlns:p="http://schemas.openxmlformats.org/presentationml/2006/main">
  <p:tag name="KSO_WM_DOC_GUID" val="{7e157212-aaa3-48a0-ba11-c5a0a1bf2a69}"/>
</p:tagLst>
</file>

<file path=ppt/theme/theme1.xml><?xml version="1.0" encoding="utf-8"?>
<a:theme xmlns:a="http://schemas.openxmlformats.org/drawingml/2006/main" name="平面">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0</TotalTime>
  <Words>2025</Words>
  <Application>WPS 演示</Application>
  <PresentationFormat>自定义</PresentationFormat>
  <Paragraphs>278</Paragraphs>
  <Slides>27</Slides>
  <Notes>25</Notes>
  <HiddenSlides>0</HiddenSlides>
  <MMClips>0</MMClips>
  <ScaleCrop>false</ScaleCrop>
  <HeadingPairs>
    <vt:vector size="8" baseType="variant">
      <vt:variant>
        <vt:lpstr>已用的字体</vt:lpstr>
      </vt:variant>
      <vt:variant>
        <vt:i4>12</vt:i4>
      </vt:variant>
      <vt:variant>
        <vt:lpstr>主题</vt:lpstr>
      </vt:variant>
      <vt:variant>
        <vt:i4>2</vt:i4>
      </vt:variant>
      <vt:variant>
        <vt:lpstr>嵌入 OLE 服务器</vt:lpstr>
      </vt:variant>
      <vt:variant>
        <vt:i4>3</vt:i4>
      </vt:variant>
      <vt:variant>
        <vt:lpstr>幻灯片标题</vt:lpstr>
      </vt:variant>
      <vt:variant>
        <vt:i4>27</vt:i4>
      </vt:variant>
    </vt:vector>
  </HeadingPairs>
  <TitlesOfParts>
    <vt:vector size="44" baseType="lpstr">
      <vt:lpstr>Arial</vt:lpstr>
      <vt:lpstr>宋体</vt:lpstr>
      <vt:lpstr>Wingdings</vt:lpstr>
      <vt:lpstr>Wingdings 3</vt:lpstr>
      <vt:lpstr>Arial</vt:lpstr>
      <vt:lpstr>微软雅黑</vt:lpstr>
      <vt:lpstr>华文中宋</vt:lpstr>
      <vt:lpstr>方正姚体</vt:lpstr>
      <vt:lpstr>Trebuchet MS</vt:lpstr>
      <vt:lpstr>华文新魏</vt:lpstr>
      <vt:lpstr>Arial Unicode MS</vt:lpstr>
      <vt:lpstr>Calibri</vt:lpstr>
      <vt:lpstr>平面</vt:lpstr>
      <vt:lpstr>Office 主题</vt:lpstr>
      <vt:lpstr>Word.Document.8</vt:lpstr>
      <vt:lpstr>Word.Document.8</vt:lpstr>
      <vt:lpstr>Word.Document.8</vt:lpstr>
      <vt:lpstr>学生不像海绵——他们不会自动吸收知识。他们是人，他们应该通过第一手的、自己动手操作的经验来学习。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学生不像海绵——他们不会自动吸收知识。他们是人，他们应该通过第一手的、自己动手操作的经验来学习。</dc:title>
  <dc:creator>濠哥</dc:creator>
  <cp:lastModifiedBy>Administrator</cp:lastModifiedBy>
  <cp:revision>46</cp:revision>
  <cp:lastPrinted>2020-05-18T05:43:00Z</cp:lastPrinted>
  <dcterms:created xsi:type="dcterms:W3CDTF">2020-05-17T00:10:00Z</dcterms:created>
  <dcterms:modified xsi:type="dcterms:W3CDTF">2020-05-19T10:02:36Z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