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474" r:id="rId3"/>
    <p:sldId id="473" r:id="rId4"/>
    <p:sldId id="471" r:id="rId5"/>
    <p:sldId id="470" r:id="rId6"/>
    <p:sldId id="291" r:id="rId7"/>
    <p:sldId id="378" r:id="rId8"/>
    <p:sldId id="381" r:id="rId9"/>
    <p:sldId id="383" r:id="rId10"/>
    <p:sldId id="384" r:id="rId11"/>
    <p:sldId id="439" r:id="rId12"/>
    <p:sldId id="440" r:id="rId13"/>
    <p:sldId id="455" r:id="rId14"/>
    <p:sldId id="393" r:id="rId15"/>
    <p:sldId id="274" r:id="rId16"/>
    <p:sldId id="441" r:id="rId17"/>
    <p:sldId id="444" r:id="rId18"/>
    <p:sldId id="301" r:id="rId19"/>
    <p:sldId id="302" r:id="rId20"/>
    <p:sldId id="303" r:id="rId21"/>
    <p:sldId id="395" r:id="rId22"/>
    <p:sldId id="452" r:id="rId23"/>
    <p:sldId id="453" r:id="rId24"/>
    <p:sldId id="454" r:id="rId25"/>
    <p:sldId id="421" r:id="rId26"/>
    <p:sldId id="307" r:id="rId27"/>
    <p:sldId id="422" r:id="rId28"/>
    <p:sldId id="423" r:id="rId29"/>
    <p:sldId id="308" r:id="rId30"/>
    <p:sldId id="456" r:id="rId31"/>
    <p:sldId id="457" r:id="rId32"/>
    <p:sldId id="458" r:id="rId33"/>
    <p:sldId id="424" r:id="rId34"/>
    <p:sldId id="311" r:id="rId35"/>
    <p:sldId id="459" r:id="rId36"/>
    <p:sldId id="312" r:id="rId37"/>
    <p:sldId id="463" r:id="rId38"/>
    <p:sldId id="464" r:id="rId39"/>
    <p:sldId id="465" r:id="rId40"/>
    <p:sldId id="466" r:id="rId41"/>
    <p:sldId id="467" r:id="rId42"/>
    <p:sldId id="468" r:id="rId43"/>
    <p:sldId id="450" r:id="rId44"/>
    <p:sldId id="277" r:id="rId45"/>
    <p:sldId id="386" r:id="rId46"/>
    <p:sldId id="380" r:id="rId47"/>
    <p:sldId id="475" r:id="rId48"/>
  </p:sldIdLst>
  <p:sldSz cx="12190413" cy="6859588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3">
              <a:alpha val="20000"/>
            </a:schemeClr>
          </a:solidFill>
        </a:fill>
      </a:tcStyle>
    </a:band1H>
    <a:band1V>
      <a:tcStyle>
        <a:fill>
          <a:solidFill>
            <a:schemeClr val="accent3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99" autoAdjust="0"/>
    <p:restoredTop sz="95262" autoAdjust="0"/>
  </p:normalViewPr>
  <p:slideViewPr>
    <p:cSldViewPr snapToGrid="0" showGuides="1">
      <p:cViewPr varScale="1">
        <p:scale>
          <a:sx n="91" d="100"/>
          <a:sy n="91" d="100"/>
        </p:scale>
        <p:origin x="48" y="44"/>
      </p:cViewPr>
      <p:guideLst>
        <p:guide orient="horz" pos="2161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2052" y="3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692.xml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2021-04-22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tags" Target="../tags/tag318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1.xml" /><Relationship Id="rId4" Type="http://schemas.openxmlformats.org/officeDocument/2006/relationships/tags" Target="../tags/tag422.xml" /><Relationship Id="rId5" Type="http://schemas.openxmlformats.org/officeDocument/2006/relationships/tags" Target="../tags/tag423.xml" /><Relationship Id="rId6" Type="http://schemas.openxmlformats.org/officeDocument/2006/relationships/tags" Target="../tags/tag42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tags" Target="../tags/tag508.xml" /><Relationship Id="rId6" Type="http://schemas.openxmlformats.org/officeDocument/2006/relationships/tags" Target="../tags/tag509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31.xml" /><Relationship Id="rId4" Type="http://schemas.openxmlformats.org/officeDocument/2006/relationships/tags" Target="../tags/tag532.xml" /><Relationship Id="rId5" Type="http://schemas.openxmlformats.org/officeDocument/2006/relationships/tags" Target="../tags/tag533.xml" /><Relationship Id="rId6" Type="http://schemas.openxmlformats.org/officeDocument/2006/relationships/tags" Target="../tags/tag534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63.xml" /><Relationship Id="rId4" Type="http://schemas.openxmlformats.org/officeDocument/2006/relationships/tags" Target="../tags/tag564.xml" /><Relationship Id="rId5" Type="http://schemas.openxmlformats.org/officeDocument/2006/relationships/tags" Target="../tags/tag565.xml" /><Relationship Id="rId6" Type="http://schemas.openxmlformats.org/officeDocument/2006/relationships/tags" Target="../tags/tag566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6.xml" /><Relationship Id="rId4" Type="http://schemas.openxmlformats.org/officeDocument/2006/relationships/tags" Target="../tags/tag577.xml" /><Relationship Id="rId5" Type="http://schemas.openxmlformats.org/officeDocument/2006/relationships/tags" Target="../tags/tag578.xml" /><Relationship Id="rId6" Type="http://schemas.openxmlformats.org/officeDocument/2006/relationships/tags" Target="../tags/tag579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85.xml" /><Relationship Id="rId4" Type="http://schemas.openxmlformats.org/officeDocument/2006/relationships/tags" Target="../tags/tag586.xml" /><Relationship Id="rId5" Type="http://schemas.openxmlformats.org/officeDocument/2006/relationships/tags" Target="../tags/tag587.xml" /><Relationship Id="rId6" Type="http://schemas.openxmlformats.org/officeDocument/2006/relationships/tags" Target="../tags/tag588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9.xml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tags" Target="../tags/tag615.xml" /><Relationship Id="rId6" Type="http://schemas.openxmlformats.org/officeDocument/2006/relationships/tags" Target="../tags/tag616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40.xml" /><Relationship Id="rId4" Type="http://schemas.openxmlformats.org/officeDocument/2006/relationships/tags" Target="../tags/tag641.xml" /><Relationship Id="rId5" Type="http://schemas.openxmlformats.org/officeDocument/2006/relationships/tags" Target="../tags/tag642.xml" /><Relationship Id="rId6" Type="http://schemas.openxmlformats.org/officeDocument/2006/relationships/tags" Target="../tags/tag643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0.xml" /><Relationship Id="rId4" Type="http://schemas.openxmlformats.org/officeDocument/2006/relationships/tags" Target="../tags/tag681.xml" /><Relationship Id="rId5" Type="http://schemas.openxmlformats.org/officeDocument/2006/relationships/tags" Target="../tags/tag682.xml" /><Relationship Id="rId6" Type="http://schemas.openxmlformats.org/officeDocument/2006/relationships/tags" Target="../tags/tag68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65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24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69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938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07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23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5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46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95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1185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346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zh-CN" sz="1200" u="sng" ker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辇来于秦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C9FCADC-25D2-48F2-A56A-5718089C25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224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91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61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95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987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843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8873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89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411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452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379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4772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65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768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473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9583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EC9FCADC-25D2-48F2-A56A-5718089C25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8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541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570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8438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image" Target="../media/image1.png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image" Target="../media/image2.jpeg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7EF49FC-A71E-4828-8C89-F1492C1C45B0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46" y="229523"/>
            <a:ext cx="735094" cy="615344"/>
          </a:xfrm>
          <a:prstGeom prst="rect">
            <a:avLst/>
          </a:prstGeom>
        </p:spPr>
      </p:pic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74AD990-0532-4F48-8657-B51A0B559A03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1107440" y="329074"/>
            <a:ext cx="6390005" cy="4162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F4228"/>
                </a:solidFill>
                <a:latin typeface="华文隶书" panose="02010800040101010101" pitchFamily="2" charset="-122"/>
                <a:ea typeface="华文隶书" panose="02010800040101010101" pitchFamily="2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/>
          <a:lstStyle/>
          <a:p>
            <a:fld id="{4C4388EF-52D1-4258-9BE5-BCD010C7D4DE}" type="datetimeFigureOut">
              <a:rPr lang="zh-CN" altLang="en-US" smtClean="0"/>
              <a:t>2021-04-22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/>
          <a:lstStyle/>
          <a:p>
            <a:fld id="{4C4388EF-52D1-4258-9BE5-BCD010C7D4DE}" type="datetimeFigureOut">
              <a:rPr lang="zh-CN" altLang="en-US" smtClean="0"/>
              <a:t>2021-04-22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空白">
    <p:bg>
      <p:bgPr>
        <a:blipFill dpi="0" rotWithShape="1">
          <a:blip r:embed="rId3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1136231" y="416928"/>
            <a:ext cx="6176475" cy="523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2300883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ags" Target="../tags/tag18.xml" /><Relationship Id="rId9" Type="http://schemas.openxmlformats.org/officeDocument/2006/relationships/image" Target="../media/image3.jpe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706" r:id="rId5"/>
    <p:sldLayoutId id="2147483705" r:id="rId6"/>
    <p:sldLayoutId id="2147483707" r:id="rId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4.xml" /><Relationship Id="rId11" Type="http://schemas.openxmlformats.org/officeDocument/2006/relationships/image" Target="../media/image7.png" /><Relationship Id="rId12" Type="http://schemas.openxmlformats.org/officeDocument/2006/relationships/tags" Target="../tags/tag35.xml" /><Relationship Id="rId13" Type="http://schemas.openxmlformats.org/officeDocument/2006/relationships/tags" Target="../tags/tag36.xml" /><Relationship Id="rId14" Type="http://schemas.openxmlformats.org/officeDocument/2006/relationships/tags" Target="../tags/tag37.xml" /><Relationship Id="rId15" Type="http://schemas.openxmlformats.org/officeDocument/2006/relationships/image" Target="../media/image8.png" /><Relationship Id="rId16" Type="http://schemas.openxmlformats.org/officeDocument/2006/relationships/tags" Target="../tags/tag3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0.xml" /><Relationship Id="rId4" Type="http://schemas.openxmlformats.org/officeDocument/2006/relationships/image" Target="../media/image4.png" /><Relationship Id="rId5" Type="http://schemas.openxmlformats.org/officeDocument/2006/relationships/tags" Target="../tags/tag31.xml" /><Relationship Id="rId6" Type="http://schemas.openxmlformats.org/officeDocument/2006/relationships/image" Target="../media/image5.png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40.xml" /><Relationship Id="rId4" Type="http://schemas.openxmlformats.org/officeDocument/2006/relationships/image" Target="../media/image17.jpeg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image" Target="../media/image18.png" /><Relationship Id="rId6" Type="http://schemas.openxmlformats.org/officeDocument/2006/relationships/tags" Target="../tags/tag161.xml" /><Relationship Id="rId7" Type="http://schemas.openxmlformats.org/officeDocument/2006/relationships/video" Target="../media/media1.mp4" /><Relationship Id="rId8" Type="http://schemas.microsoft.com/office/2007/relationships/media" Target="../media/media1.mp4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3.xml" /><Relationship Id="rId11" Type="http://schemas.openxmlformats.org/officeDocument/2006/relationships/tags" Target="../tags/tag174.xml" /><Relationship Id="rId12" Type="http://schemas.openxmlformats.org/officeDocument/2006/relationships/tags" Target="../tags/tag175.xml" /><Relationship Id="rId13" Type="http://schemas.openxmlformats.org/officeDocument/2006/relationships/tags" Target="../tags/tag176.xml" /><Relationship Id="rId14" Type="http://schemas.openxmlformats.org/officeDocument/2006/relationships/tags" Target="../tags/tag177.xml" /><Relationship Id="rId15" Type="http://schemas.openxmlformats.org/officeDocument/2006/relationships/tags" Target="../tags/tag178.xml" /><Relationship Id="rId16" Type="http://schemas.openxmlformats.org/officeDocument/2006/relationships/tags" Target="../tags/tag179.xml" /><Relationship Id="rId17" Type="http://schemas.openxmlformats.org/officeDocument/2006/relationships/tags" Target="../tags/tag180.xml" /><Relationship Id="rId18" Type="http://schemas.openxmlformats.org/officeDocument/2006/relationships/tags" Target="../tags/tag181.xml" /><Relationship Id="rId19" Type="http://schemas.openxmlformats.org/officeDocument/2006/relationships/tags" Target="../tags/tag182.xml" /><Relationship Id="rId2" Type="http://schemas.openxmlformats.org/officeDocument/2006/relationships/notesSlide" Target="../notesSlides/notesSlide13.xml" /><Relationship Id="rId20" Type="http://schemas.openxmlformats.org/officeDocument/2006/relationships/tags" Target="../tags/tag183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192.xml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tags" Target="../tags/tag184.xml" /><Relationship Id="rId20" Type="http://schemas.openxmlformats.org/officeDocument/2006/relationships/tags" Target="../tags/tag202.xml" /><Relationship Id="rId21" Type="http://schemas.openxmlformats.org/officeDocument/2006/relationships/tags" Target="../tags/tag203.xml" /><Relationship Id="rId22" Type="http://schemas.openxmlformats.org/officeDocument/2006/relationships/tags" Target="../tags/tag204.xml" /><Relationship Id="rId23" Type="http://schemas.openxmlformats.org/officeDocument/2006/relationships/tags" Target="../tags/tag205.xml" /><Relationship Id="rId24" Type="http://schemas.openxmlformats.org/officeDocument/2006/relationships/tags" Target="../tags/tag206.xml" /><Relationship Id="rId25" Type="http://schemas.openxmlformats.org/officeDocument/2006/relationships/tags" Target="../tags/tag207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6.xml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13" Type="http://schemas.openxmlformats.org/officeDocument/2006/relationships/tags" Target="../tags/tag229.xml" /><Relationship Id="rId14" Type="http://schemas.openxmlformats.org/officeDocument/2006/relationships/tags" Target="../tags/tag230.xml" /><Relationship Id="rId15" Type="http://schemas.openxmlformats.org/officeDocument/2006/relationships/tags" Target="../tags/tag231.xml" /><Relationship Id="rId16" Type="http://schemas.openxmlformats.org/officeDocument/2006/relationships/image" Target="../media/image19.png" /><Relationship Id="rId17" Type="http://schemas.openxmlformats.org/officeDocument/2006/relationships/tags" Target="../tags/tag232.xml" /><Relationship Id="rId18" Type="http://schemas.openxmlformats.org/officeDocument/2006/relationships/tags" Target="../tags/tag233.xml" /><Relationship Id="rId19" Type="http://schemas.openxmlformats.org/officeDocument/2006/relationships/tags" Target="../tags/tag234.xml" /><Relationship Id="rId2" Type="http://schemas.openxmlformats.org/officeDocument/2006/relationships/notesSlide" Target="../notesSlides/notesSlide15.xml" /><Relationship Id="rId20" Type="http://schemas.openxmlformats.org/officeDocument/2006/relationships/tags" Target="../tags/tag235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Relationship Id="rId6" Type="http://schemas.openxmlformats.org/officeDocument/2006/relationships/tags" Target="../tags/tag222.xml" /><Relationship Id="rId7" Type="http://schemas.openxmlformats.org/officeDocument/2006/relationships/tags" Target="../tags/tag223.xml" /><Relationship Id="rId8" Type="http://schemas.openxmlformats.org/officeDocument/2006/relationships/tags" Target="../tags/tag224.xml" /><Relationship Id="rId9" Type="http://schemas.openxmlformats.org/officeDocument/2006/relationships/tags" Target="../tags/tag22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43.xml" /><Relationship Id="rId11" Type="http://schemas.openxmlformats.org/officeDocument/2006/relationships/tags" Target="../tags/tag244.xml" /><Relationship Id="rId12" Type="http://schemas.openxmlformats.org/officeDocument/2006/relationships/tags" Target="../tags/tag245.xml" /><Relationship Id="rId13" Type="http://schemas.openxmlformats.org/officeDocument/2006/relationships/tags" Target="../tags/tag246.xml" /><Relationship Id="rId14" Type="http://schemas.openxmlformats.org/officeDocument/2006/relationships/tags" Target="../tags/tag247.xml" /><Relationship Id="rId15" Type="http://schemas.openxmlformats.org/officeDocument/2006/relationships/tags" Target="../tags/tag248.xml" /><Relationship Id="rId16" Type="http://schemas.openxmlformats.org/officeDocument/2006/relationships/image" Target="../media/image21.png" /><Relationship Id="rId17" Type="http://schemas.openxmlformats.org/officeDocument/2006/relationships/tags" Target="../tags/tag249.xml" /><Relationship Id="rId18" Type="http://schemas.openxmlformats.org/officeDocument/2006/relationships/image" Target="../media/image1.png" /><Relationship Id="rId19" Type="http://schemas.openxmlformats.org/officeDocument/2006/relationships/tags" Target="../tags/tag250.xml" /><Relationship Id="rId2" Type="http://schemas.openxmlformats.org/officeDocument/2006/relationships/tags" Target="../tags/tag236.xml" /><Relationship Id="rId3" Type="http://schemas.openxmlformats.org/officeDocument/2006/relationships/image" Target="../media/image20.png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58.xml" /><Relationship Id="rId11" Type="http://schemas.openxmlformats.org/officeDocument/2006/relationships/tags" Target="../tags/tag259.xml" /><Relationship Id="rId12" Type="http://schemas.openxmlformats.org/officeDocument/2006/relationships/tags" Target="../tags/tag260.xml" /><Relationship Id="rId13" Type="http://schemas.openxmlformats.org/officeDocument/2006/relationships/tags" Target="../tags/tag261.xml" /><Relationship Id="rId14" Type="http://schemas.openxmlformats.org/officeDocument/2006/relationships/tags" Target="../tags/tag262.xml" /><Relationship Id="rId15" Type="http://schemas.openxmlformats.org/officeDocument/2006/relationships/tags" Target="../tags/tag263.xml" /><Relationship Id="rId16" Type="http://schemas.openxmlformats.org/officeDocument/2006/relationships/tags" Target="../tags/tag264.xml" /><Relationship Id="rId17" Type="http://schemas.openxmlformats.org/officeDocument/2006/relationships/tags" Target="../tags/tag265.xml" /><Relationship Id="rId18" Type="http://schemas.openxmlformats.org/officeDocument/2006/relationships/tags" Target="../tags/tag266.xml" /><Relationship Id="rId19" Type="http://schemas.openxmlformats.org/officeDocument/2006/relationships/tags" Target="../tags/tag267.xml" /><Relationship Id="rId2" Type="http://schemas.openxmlformats.org/officeDocument/2006/relationships/tags" Target="../tags/tag251.xml" /><Relationship Id="rId20" Type="http://schemas.openxmlformats.org/officeDocument/2006/relationships/tags" Target="../tags/tag268.xml" /><Relationship Id="rId21" Type="http://schemas.openxmlformats.org/officeDocument/2006/relationships/tags" Target="../tags/tag269.xml" /><Relationship Id="rId22" Type="http://schemas.openxmlformats.org/officeDocument/2006/relationships/image" Target="../media/image21.png" /><Relationship Id="rId23" Type="http://schemas.openxmlformats.org/officeDocument/2006/relationships/tags" Target="../tags/tag270.xml" /><Relationship Id="rId24" Type="http://schemas.openxmlformats.org/officeDocument/2006/relationships/image" Target="../media/image1.png" /><Relationship Id="rId25" Type="http://schemas.openxmlformats.org/officeDocument/2006/relationships/tags" Target="../tags/tag271.xml" /><Relationship Id="rId3" Type="http://schemas.openxmlformats.org/officeDocument/2006/relationships/image" Target="../media/image20.png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tags" Target="../tags/tag256.xml" /><Relationship Id="rId9" Type="http://schemas.openxmlformats.org/officeDocument/2006/relationships/tags" Target="../tags/tag2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79.xml" /><Relationship Id="rId11" Type="http://schemas.openxmlformats.org/officeDocument/2006/relationships/tags" Target="../tags/tag280.xml" /><Relationship Id="rId12" Type="http://schemas.openxmlformats.org/officeDocument/2006/relationships/tags" Target="../tags/tag281.xml" /><Relationship Id="rId13" Type="http://schemas.openxmlformats.org/officeDocument/2006/relationships/tags" Target="../tags/tag282.xml" /><Relationship Id="rId14" Type="http://schemas.openxmlformats.org/officeDocument/2006/relationships/tags" Target="../tags/tag283.xml" /><Relationship Id="rId15" Type="http://schemas.openxmlformats.org/officeDocument/2006/relationships/tags" Target="../tags/tag284.xml" /><Relationship Id="rId16" Type="http://schemas.openxmlformats.org/officeDocument/2006/relationships/tags" Target="../tags/tag285.xml" /><Relationship Id="rId17" Type="http://schemas.openxmlformats.org/officeDocument/2006/relationships/tags" Target="../tags/tag286.xml" /><Relationship Id="rId18" Type="http://schemas.openxmlformats.org/officeDocument/2006/relationships/image" Target="../media/image21.png" /><Relationship Id="rId19" Type="http://schemas.openxmlformats.org/officeDocument/2006/relationships/tags" Target="../tags/tag287.xml" /><Relationship Id="rId2" Type="http://schemas.openxmlformats.org/officeDocument/2006/relationships/tags" Target="../tags/tag272.xml" /><Relationship Id="rId20" Type="http://schemas.openxmlformats.org/officeDocument/2006/relationships/image" Target="../media/image1.png" /><Relationship Id="rId21" Type="http://schemas.openxmlformats.org/officeDocument/2006/relationships/tags" Target="../tags/tag288.xml" /><Relationship Id="rId3" Type="http://schemas.openxmlformats.org/officeDocument/2006/relationships/image" Target="../media/image20.png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.xml" /><Relationship Id="rId11" Type="http://schemas.openxmlformats.org/officeDocument/2006/relationships/tags" Target="../tags/tag5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96.xml" /><Relationship Id="rId11" Type="http://schemas.openxmlformats.org/officeDocument/2006/relationships/tags" Target="../tags/tag297.xml" /><Relationship Id="rId12" Type="http://schemas.openxmlformats.org/officeDocument/2006/relationships/image" Target="../media/image21.png" /><Relationship Id="rId13" Type="http://schemas.openxmlformats.org/officeDocument/2006/relationships/tags" Target="../tags/tag298.xml" /><Relationship Id="rId14" Type="http://schemas.openxmlformats.org/officeDocument/2006/relationships/image" Target="../media/image1.png" /><Relationship Id="rId15" Type="http://schemas.openxmlformats.org/officeDocument/2006/relationships/tags" Target="../tags/tag299.xml" /><Relationship Id="rId2" Type="http://schemas.openxmlformats.org/officeDocument/2006/relationships/tags" Target="../tags/tag289.xml" /><Relationship Id="rId3" Type="http://schemas.openxmlformats.org/officeDocument/2006/relationships/image" Target="../media/image20.png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12" Type="http://schemas.openxmlformats.org/officeDocument/2006/relationships/tags" Target="../tags/tag313.xml" /><Relationship Id="rId13" Type="http://schemas.openxmlformats.org/officeDocument/2006/relationships/tags" Target="../tags/tag314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6.xml" /><Relationship Id="rId11" Type="http://schemas.openxmlformats.org/officeDocument/2006/relationships/tags" Target="../tags/tag327.xml" /><Relationship Id="rId12" Type="http://schemas.openxmlformats.org/officeDocument/2006/relationships/tags" Target="../tags/tag328.xml" /><Relationship Id="rId13" Type="http://schemas.openxmlformats.org/officeDocument/2006/relationships/tags" Target="../tags/tag329.xml" /><Relationship Id="rId14" Type="http://schemas.openxmlformats.org/officeDocument/2006/relationships/tags" Target="../tags/tag330.xml" /><Relationship Id="rId15" Type="http://schemas.openxmlformats.org/officeDocument/2006/relationships/tags" Target="../tags/tag331.xml" /><Relationship Id="rId16" Type="http://schemas.openxmlformats.org/officeDocument/2006/relationships/tags" Target="../tags/tag332.xml" /><Relationship Id="rId17" Type="http://schemas.openxmlformats.org/officeDocument/2006/relationships/tags" Target="../tags/tag333.xml" /><Relationship Id="rId18" Type="http://schemas.openxmlformats.org/officeDocument/2006/relationships/tags" Target="../tags/tag334.xml" /><Relationship Id="rId19" Type="http://schemas.openxmlformats.org/officeDocument/2006/relationships/tags" Target="../tags/tag335.xml" /><Relationship Id="rId2" Type="http://schemas.openxmlformats.org/officeDocument/2006/relationships/notesSlide" Target="../notesSlides/notesSlide17.xml" /><Relationship Id="rId20" Type="http://schemas.openxmlformats.org/officeDocument/2006/relationships/tags" Target="../tags/tag336.xml" /><Relationship Id="rId21" Type="http://schemas.openxmlformats.org/officeDocument/2006/relationships/tags" Target="../tags/tag337.xml" /><Relationship Id="rId22" Type="http://schemas.openxmlformats.org/officeDocument/2006/relationships/tags" Target="../tags/tag338.xml" /><Relationship Id="rId23" Type="http://schemas.openxmlformats.org/officeDocument/2006/relationships/tags" Target="../tags/tag339.xml" /><Relationship Id="rId24" Type="http://schemas.openxmlformats.org/officeDocument/2006/relationships/tags" Target="../tags/tag340.xml" /><Relationship Id="rId25" Type="http://schemas.openxmlformats.org/officeDocument/2006/relationships/tags" Target="../tags/tag341.xml" /><Relationship Id="rId26" Type="http://schemas.openxmlformats.org/officeDocument/2006/relationships/tags" Target="../tags/tag342.xml" /><Relationship Id="rId27" Type="http://schemas.openxmlformats.org/officeDocument/2006/relationships/tags" Target="../tags/tag343.xml" /><Relationship Id="rId28" Type="http://schemas.openxmlformats.org/officeDocument/2006/relationships/tags" Target="../tags/tag344.xml" /><Relationship Id="rId29" Type="http://schemas.openxmlformats.org/officeDocument/2006/relationships/tags" Target="../tags/tag345.xml" /><Relationship Id="rId3" Type="http://schemas.openxmlformats.org/officeDocument/2006/relationships/tags" Target="../tags/tag319.xml" /><Relationship Id="rId30" Type="http://schemas.openxmlformats.org/officeDocument/2006/relationships/tags" Target="../tags/tag346.xml" /><Relationship Id="rId31" Type="http://schemas.openxmlformats.org/officeDocument/2006/relationships/tags" Target="../tags/tag347.xml" /><Relationship Id="rId32" Type="http://schemas.openxmlformats.org/officeDocument/2006/relationships/tags" Target="../tags/tag348.xml" /><Relationship Id="rId33" Type="http://schemas.openxmlformats.org/officeDocument/2006/relationships/tags" Target="../tags/tag349.xml" /><Relationship Id="rId34" Type="http://schemas.openxmlformats.org/officeDocument/2006/relationships/tags" Target="../tags/tag350.xml" /><Relationship Id="rId35" Type="http://schemas.openxmlformats.org/officeDocument/2006/relationships/tags" Target="../tags/tag351.xml" /><Relationship Id="rId36" Type="http://schemas.openxmlformats.org/officeDocument/2006/relationships/tags" Target="../tags/tag352.xml" /><Relationship Id="rId37" Type="http://schemas.openxmlformats.org/officeDocument/2006/relationships/tags" Target="../tags/tag353.xml" /><Relationship Id="rId38" Type="http://schemas.openxmlformats.org/officeDocument/2006/relationships/tags" Target="../tags/tag354.xml" /><Relationship Id="rId39" Type="http://schemas.openxmlformats.org/officeDocument/2006/relationships/tags" Target="../tags/tag355.xml" /><Relationship Id="rId4" Type="http://schemas.openxmlformats.org/officeDocument/2006/relationships/tags" Target="../tags/tag320.xml" /><Relationship Id="rId40" Type="http://schemas.openxmlformats.org/officeDocument/2006/relationships/tags" Target="../tags/tag356.xml" /><Relationship Id="rId41" Type="http://schemas.openxmlformats.org/officeDocument/2006/relationships/tags" Target="../tags/tag357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tags" Target="../tags/tag323.xml" /><Relationship Id="rId8" Type="http://schemas.openxmlformats.org/officeDocument/2006/relationships/tags" Target="../tags/tag324.xml" /><Relationship Id="rId9" Type="http://schemas.openxmlformats.org/officeDocument/2006/relationships/tags" Target="../tags/tag32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9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Relationship Id="rId9" Type="http://schemas.openxmlformats.org/officeDocument/2006/relationships/tags" Target="../tags/tag36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78.xml" /><Relationship Id="rId11" Type="http://schemas.openxmlformats.org/officeDocument/2006/relationships/tags" Target="../tags/tag379.xml" /><Relationship Id="rId12" Type="http://schemas.openxmlformats.org/officeDocument/2006/relationships/tags" Target="../tags/tag380.xml" /><Relationship Id="rId13" Type="http://schemas.openxmlformats.org/officeDocument/2006/relationships/tags" Target="../tags/tag381.xml" /><Relationship Id="rId2" Type="http://schemas.openxmlformats.org/officeDocument/2006/relationships/tags" Target="../tags/tag370.xml" /><Relationship Id="rId3" Type="http://schemas.openxmlformats.org/officeDocument/2006/relationships/tags" Target="../tags/tag371.xml" /><Relationship Id="rId4" Type="http://schemas.openxmlformats.org/officeDocument/2006/relationships/tags" Target="../tags/tag372.xml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tags" Target="../tags/tag376.xml" /><Relationship Id="rId9" Type="http://schemas.openxmlformats.org/officeDocument/2006/relationships/tags" Target="../tags/tag3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89.xml" /><Relationship Id="rId2" Type="http://schemas.openxmlformats.org/officeDocument/2006/relationships/tags" Target="../tags/tag382.xml" /><Relationship Id="rId3" Type="http://schemas.openxmlformats.org/officeDocument/2006/relationships/image" Target="../media/image20.png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tags" Target="../tags/tag387.xml" /><Relationship Id="rId9" Type="http://schemas.openxmlformats.org/officeDocument/2006/relationships/tags" Target="../tags/tag38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398.xml" /><Relationship Id="rId11" Type="http://schemas.openxmlformats.org/officeDocument/2006/relationships/tags" Target="../tags/tag399.xml" /><Relationship Id="rId12" Type="http://schemas.openxmlformats.org/officeDocument/2006/relationships/tags" Target="../tags/tag400.xml" /><Relationship Id="rId13" Type="http://schemas.openxmlformats.org/officeDocument/2006/relationships/tags" Target="../tags/tag401.xml" /><Relationship Id="rId14" Type="http://schemas.openxmlformats.org/officeDocument/2006/relationships/tags" Target="../tags/tag402.xml" /><Relationship Id="rId15" Type="http://schemas.openxmlformats.org/officeDocument/2006/relationships/tags" Target="../tags/tag403.xml" /><Relationship Id="rId16" Type="http://schemas.openxmlformats.org/officeDocument/2006/relationships/tags" Target="../tags/tag404.xml" /><Relationship Id="rId17" Type="http://schemas.openxmlformats.org/officeDocument/2006/relationships/tags" Target="../tags/tag405.xml" /><Relationship Id="rId2" Type="http://schemas.openxmlformats.org/officeDocument/2006/relationships/tags" Target="../tags/tag390.xml" /><Relationship Id="rId3" Type="http://schemas.openxmlformats.org/officeDocument/2006/relationships/tags" Target="../tags/tag391.xml" /><Relationship Id="rId4" Type="http://schemas.openxmlformats.org/officeDocument/2006/relationships/tags" Target="../tags/tag392.xml" /><Relationship Id="rId5" Type="http://schemas.openxmlformats.org/officeDocument/2006/relationships/tags" Target="../tags/tag393.xml" /><Relationship Id="rId6" Type="http://schemas.openxmlformats.org/officeDocument/2006/relationships/tags" Target="../tags/tag394.xml" /><Relationship Id="rId7" Type="http://schemas.openxmlformats.org/officeDocument/2006/relationships/tags" Target="../tags/tag395.xml" /><Relationship Id="rId8" Type="http://schemas.openxmlformats.org/officeDocument/2006/relationships/tags" Target="../tags/tag396.xml" /><Relationship Id="rId9" Type="http://schemas.openxmlformats.org/officeDocument/2006/relationships/tags" Target="../tags/tag39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tags" Target="../tags/tag411.xml" /><Relationship Id="rId8" Type="http://schemas.openxmlformats.org/officeDocument/2006/relationships/tags" Target="../tags/tag41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20.xml" /><Relationship Id="rId2" Type="http://schemas.openxmlformats.org/officeDocument/2006/relationships/tags" Target="../tags/tag413.xml" /><Relationship Id="rId3" Type="http://schemas.openxmlformats.org/officeDocument/2006/relationships/image" Target="../media/image20.png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tags" Target="../tags/tag418.xml" /><Relationship Id="rId9" Type="http://schemas.openxmlformats.org/officeDocument/2006/relationships/tags" Target="../tags/tag41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2.xml" /><Relationship Id="rId11" Type="http://schemas.openxmlformats.org/officeDocument/2006/relationships/tags" Target="../tags/tag433.xml" /><Relationship Id="rId12" Type="http://schemas.openxmlformats.org/officeDocument/2006/relationships/tags" Target="../tags/tag434.xml" /><Relationship Id="rId13" Type="http://schemas.openxmlformats.org/officeDocument/2006/relationships/tags" Target="../tags/tag435.xml" /><Relationship Id="rId14" Type="http://schemas.openxmlformats.org/officeDocument/2006/relationships/tags" Target="../tags/tag436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Relationship Id="rId7" Type="http://schemas.openxmlformats.org/officeDocument/2006/relationships/tags" Target="../tags/tag429.xml" /><Relationship Id="rId8" Type="http://schemas.openxmlformats.org/officeDocument/2006/relationships/tags" Target="../tags/tag430.xml" /><Relationship Id="rId9" Type="http://schemas.openxmlformats.org/officeDocument/2006/relationships/tags" Target="../tags/tag43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6.xml" /><Relationship Id="rId4" Type="http://schemas.openxmlformats.org/officeDocument/2006/relationships/image" Target="../media/image9.jpeg" /><Relationship Id="rId5" Type="http://schemas.openxmlformats.org/officeDocument/2006/relationships/tags" Target="../tags/tag57.xml" /><Relationship Id="rId6" Type="http://schemas.openxmlformats.org/officeDocument/2006/relationships/tags" Target="../tags/tag5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48.xml" /><Relationship Id="rId11" Type="http://schemas.openxmlformats.org/officeDocument/2006/relationships/tags" Target="../tags/tag449.xml" /><Relationship Id="rId12" Type="http://schemas.openxmlformats.org/officeDocument/2006/relationships/tags" Target="../tags/tag450.xml" /><Relationship Id="rId13" Type="http://schemas.openxmlformats.org/officeDocument/2006/relationships/tags" Target="../tags/tag451.xml" /><Relationship Id="rId14" Type="http://schemas.openxmlformats.org/officeDocument/2006/relationships/tags" Target="../tags/tag452.xml" /><Relationship Id="rId15" Type="http://schemas.openxmlformats.org/officeDocument/2006/relationships/tags" Target="../tags/tag453.xml" /><Relationship Id="rId16" Type="http://schemas.openxmlformats.org/officeDocument/2006/relationships/tags" Target="../tags/tag454.xml" /><Relationship Id="rId17" Type="http://schemas.openxmlformats.org/officeDocument/2006/relationships/tags" Target="../tags/tag455.xml" /><Relationship Id="rId18" Type="http://schemas.openxmlformats.org/officeDocument/2006/relationships/tags" Target="../tags/tag456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41.xml" /><Relationship Id="rId4" Type="http://schemas.openxmlformats.org/officeDocument/2006/relationships/tags" Target="../tags/tag442.xml" /><Relationship Id="rId5" Type="http://schemas.openxmlformats.org/officeDocument/2006/relationships/tags" Target="../tags/tag443.xml" /><Relationship Id="rId6" Type="http://schemas.openxmlformats.org/officeDocument/2006/relationships/tags" Target="../tags/tag444.xml" /><Relationship Id="rId7" Type="http://schemas.openxmlformats.org/officeDocument/2006/relationships/tags" Target="../tags/tag445.xml" /><Relationship Id="rId8" Type="http://schemas.openxmlformats.org/officeDocument/2006/relationships/tags" Target="../tags/tag446.xml" /><Relationship Id="rId9" Type="http://schemas.openxmlformats.org/officeDocument/2006/relationships/tags" Target="../tags/tag44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461.xml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68.xml" /><Relationship Id="rId3" Type="http://schemas.openxmlformats.org/officeDocument/2006/relationships/image" Target="../media/image20.png" /><Relationship Id="rId4" Type="http://schemas.openxmlformats.org/officeDocument/2006/relationships/tags" Target="../tags/tag469.xml" /><Relationship Id="rId5" Type="http://schemas.openxmlformats.org/officeDocument/2006/relationships/tags" Target="../tags/tag470.xml" /><Relationship Id="rId6" Type="http://schemas.openxmlformats.org/officeDocument/2006/relationships/tags" Target="../tags/tag471.xml" /><Relationship Id="rId7" Type="http://schemas.openxmlformats.org/officeDocument/2006/relationships/tags" Target="../tags/tag472.xml" /><Relationship Id="rId8" Type="http://schemas.openxmlformats.org/officeDocument/2006/relationships/tags" Target="../tags/tag473.xml" /><Relationship Id="rId9" Type="http://schemas.openxmlformats.org/officeDocument/2006/relationships/tags" Target="../tags/tag47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75.xml" /><Relationship Id="rId3" Type="http://schemas.openxmlformats.org/officeDocument/2006/relationships/image" Target="../media/image20.png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tags" Target="../tags/tag479.xml" /><Relationship Id="rId8" Type="http://schemas.openxmlformats.org/officeDocument/2006/relationships/tags" Target="../tags/tag48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92.xml" /><Relationship Id="rId11" Type="http://schemas.openxmlformats.org/officeDocument/2006/relationships/tags" Target="../tags/tag493.xml" /><Relationship Id="rId12" Type="http://schemas.openxmlformats.org/officeDocument/2006/relationships/tags" Target="../tags/tag494.xml" /><Relationship Id="rId13" Type="http://schemas.openxmlformats.org/officeDocument/2006/relationships/image" Target="../media/image22.png" /><Relationship Id="rId14" Type="http://schemas.openxmlformats.org/officeDocument/2006/relationships/tags" Target="../tags/tag495.xml" /><Relationship Id="rId15" Type="http://schemas.openxmlformats.org/officeDocument/2006/relationships/tags" Target="../tags/tag496.xml" /><Relationship Id="rId16" Type="http://schemas.openxmlformats.org/officeDocument/2006/relationships/tags" Target="../tags/tag497.xml" /><Relationship Id="rId17" Type="http://schemas.openxmlformats.org/officeDocument/2006/relationships/image" Target="../media/image23.png" /><Relationship Id="rId18" Type="http://schemas.openxmlformats.org/officeDocument/2006/relationships/tags" Target="../tags/tag498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485.xml" /><Relationship Id="rId4" Type="http://schemas.openxmlformats.org/officeDocument/2006/relationships/tags" Target="../tags/tag486.xml" /><Relationship Id="rId5" Type="http://schemas.openxmlformats.org/officeDocument/2006/relationships/tags" Target="../tags/tag487.xml" /><Relationship Id="rId6" Type="http://schemas.openxmlformats.org/officeDocument/2006/relationships/tags" Target="../tags/tag488.xml" /><Relationship Id="rId7" Type="http://schemas.openxmlformats.org/officeDocument/2006/relationships/tags" Target="../tags/tag489.xml" /><Relationship Id="rId8" Type="http://schemas.openxmlformats.org/officeDocument/2006/relationships/tags" Target="../tags/tag490.xml" /><Relationship Id="rId9" Type="http://schemas.openxmlformats.org/officeDocument/2006/relationships/tags" Target="../tags/tag49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99.xml" /><Relationship Id="rId3" Type="http://schemas.openxmlformats.org/officeDocument/2006/relationships/image" Target="../media/image20.png" /><Relationship Id="rId4" Type="http://schemas.openxmlformats.org/officeDocument/2006/relationships/tags" Target="../tags/tag500.xml" /><Relationship Id="rId5" Type="http://schemas.openxmlformats.org/officeDocument/2006/relationships/tags" Target="../tags/tag501.xml" /><Relationship Id="rId6" Type="http://schemas.openxmlformats.org/officeDocument/2006/relationships/tags" Target="../tags/tag502.xml" /><Relationship Id="rId7" Type="http://schemas.openxmlformats.org/officeDocument/2006/relationships/tags" Target="../tags/tag503.xml" /><Relationship Id="rId8" Type="http://schemas.openxmlformats.org/officeDocument/2006/relationships/tags" Target="../tags/tag504.xml" /><Relationship Id="rId9" Type="http://schemas.openxmlformats.org/officeDocument/2006/relationships/tags" Target="../tags/tag50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13" Type="http://schemas.openxmlformats.org/officeDocument/2006/relationships/tags" Target="../tags/tag520.xml" /><Relationship Id="rId14" Type="http://schemas.openxmlformats.org/officeDocument/2006/relationships/tags" Target="../tags/tag521.xml" /><Relationship Id="rId15" Type="http://schemas.openxmlformats.org/officeDocument/2006/relationships/image" Target="../media/image24.png" /><Relationship Id="rId16" Type="http://schemas.openxmlformats.org/officeDocument/2006/relationships/tags" Target="../tags/tag522.xml" /><Relationship Id="rId17" Type="http://schemas.openxmlformats.org/officeDocument/2006/relationships/tags" Target="../tags/tag523.xml" /><Relationship Id="rId18" Type="http://schemas.openxmlformats.org/officeDocument/2006/relationships/tags" Target="../tags/tag524.xml" /><Relationship Id="rId19" Type="http://schemas.openxmlformats.org/officeDocument/2006/relationships/tags" Target="../tags/tag525.xml" /><Relationship Id="rId2" Type="http://schemas.openxmlformats.org/officeDocument/2006/relationships/notesSlide" Target="../notesSlides/notesSlide23.xml" /><Relationship Id="rId20" Type="http://schemas.openxmlformats.org/officeDocument/2006/relationships/tags" Target="../tags/tag526.xml" /><Relationship Id="rId21" Type="http://schemas.openxmlformats.org/officeDocument/2006/relationships/tags" Target="../tags/tag527.xml" /><Relationship Id="rId22" Type="http://schemas.openxmlformats.org/officeDocument/2006/relationships/tags" Target="../tags/tag528.xml" /><Relationship Id="rId23" Type="http://schemas.openxmlformats.org/officeDocument/2006/relationships/tags" Target="../tags/tag529.xml" /><Relationship Id="rId24" Type="http://schemas.openxmlformats.org/officeDocument/2006/relationships/tags" Target="../tags/tag530.xml" /><Relationship Id="rId3" Type="http://schemas.openxmlformats.org/officeDocument/2006/relationships/tags" Target="../tags/tag510.xml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42.xml" /><Relationship Id="rId11" Type="http://schemas.openxmlformats.org/officeDocument/2006/relationships/tags" Target="../tags/tag543.xml" /><Relationship Id="rId12" Type="http://schemas.openxmlformats.org/officeDocument/2006/relationships/tags" Target="../tags/tag544.xml" /><Relationship Id="rId13" Type="http://schemas.openxmlformats.org/officeDocument/2006/relationships/tags" Target="../tags/tag545.xml" /><Relationship Id="rId14" Type="http://schemas.openxmlformats.org/officeDocument/2006/relationships/tags" Target="../tags/tag546.xml" /><Relationship Id="rId15" Type="http://schemas.openxmlformats.org/officeDocument/2006/relationships/tags" Target="../tags/tag547.xml" /><Relationship Id="rId16" Type="http://schemas.openxmlformats.org/officeDocument/2006/relationships/tags" Target="../tags/tag548.xml" /><Relationship Id="rId17" Type="http://schemas.openxmlformats.org/officeDocument/2006/relationships/tags" Target="../tags/tag549.xml" /><Relationship Id="rId18" Type="http://schemas.openxmlformats.org/officeDocument/2006/relationships/tags" Target="../tags/tag550.xml" /><Relationship Id="rId19" Type="http://schemas.openxmlformats.org/officeDocument/2006/relationships/tags" Target="../tags/tag551.xml" /><Relationship Id="rId2" Type="http://schemas.openxmlformats.org/officeDocument/2006/relationships/notesSlide" Target="../notesSlides/notesSlide24.xml" /><Relationship Id="rId20" Type="http://schemas.openxmlformats.org/officeDocument/2006/relationships/tags" Target="../tags/tag552.xml" /><Relationship Id="rId21" Type="http://schemas.openxmlformats.org/officeDocument/2006/relationships/tags" Target="../tags/tag553.xml" /><Relationship Id="rId22" Type="http://schemas.openxmlformats.org/officeDocument/2006/relationships/tags" Target="../tags/tag554.xml" /><Relationship Id="rId23" Type="http://schemas.openxmlformats.org/officeDocument/2006/relationships/tags" Target="../tags/tag555.xml" /><Relationship Id="rId24" Type="http://schemas.openxmlformats.org/officeDocument/2006/relationships/tags" Target="../tags/tag556.xml" /><Relationship Id="rId25" Type="http://schemas.openxmlformats.org/officeDocument/2006/relationships/tags" Target="../tags/tag557.xml" /><Relationship Id="rId26" Type="http://schemas.openxmlformats.org/officeDocument/2006/relationships/tags" Target="../tags/tag558.xml" /><Relationship Id="rId27" Type="http://schemas.openxmlformats.org/officeDocument/2006/relationships/tags" Target="../tags/tag559.xml" /><Relationship Id="rId28" Type="http://schemas.openxmlformats.org/officeDocument/2006/relationships/tags" Target="../tags/tag560.xml" /><Relationship Id="rId29" Type="http://schemas.openxmlformats.org/officeDocument/2006/relationships/tags" Target="../tags/tag561.xml" /><Relationship Id="rId3" Type="http://schemas.openxmlformats.org/officeDocument/2006/relationships/tags" Target="../tags/tag535.xml" /><Relationship Id="rId30" Type="http://schemas.openxmlformats.org/officeDocument/2006/relationships/tags" Target="../tags/tag562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tags" Target="../tags/tag539.xml" /><Relationship Id="rId8" Type="http://schemas.openxmlformats.org/officeDocument/2006/relationships/tags" Target="../tags/tag540.xml" /><Relationship Id="rId9" Type="http://schemas.openxmlformats.org/officeDocument/2006/relationships/tags" Target="../tags/tag54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74.xml" /><Relationship Id="rId11" Type="http://schemas.openxmlformats.org/officeDocument/2006/relationships/tags" Target="../tags/tag575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567.xml" /><Relationship Id="rId4" Type="http://schemas.openxmlformats.org/officeDocument/2006/relationships/tags" Target="../tags/tag568.xml" /><Relationship Id="rId5" Type="http://schemas.openxmlformats.org/officeDocument/2006/relationships/tags" Target="../tags/tag569.xml" /><Relationship Id="rId6" Type="http://schemas.openxmlformats.org/officeDocument/2006/relationships/tags" Target="../tags/tag570.xml" /><Relationship Id="rId7" Type="http://schemas.openxmlformats.org/officeDocument/2006/relationships/tags" Target="../tags/tag571.xml" /><Relationship Id="rId8" Type="http://schemas.openxmlformats.org/officeDocument/2006/relationships/tags" Target="../tags/tag572.xml" /><Relationship Id="rId9" Type="http://schemas.openxmlformats.org/officeDocument/2006/relationships/tags" Target="../tags/tag57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image" Target="../media/image25.jpeg" /><Relationship Id="rId7" Type="http://schemas.openxmlformats.org/officeDocument/2006/relationships/tags" Target="../tags/tag583.xml" /><Relationship Id="rId8" Type="http://schemas.openxmlformats.org/officeDocument/2006/relationships/tags" Target="../tags/tag5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image" Target="../media/image7.png" /><Relationship Id="rId11" Type="http://schemas.openxmlformats.org/officeDocument/2006/relationships/tags" Target="../tags/tag67.xml" /><Relationship Id="rId12" Type="http://schemas.openxmlformats.org/officeDocument/2006/relationships/image" Target="../media/image8.png" /><Relationship Id="rId13" Type="http://schemas.openxmlformats.org/officeDocument/2006/relationships/tags" Target="../tags/tag68.xml" /><Relationship Id="rId14" Type="http://schemas.openxmlformats.org/officeDocument/2006/relationships/image" Target="../media/image10.png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18" Type="http://schemas.openxmlformats.org/officeDocument/2006/relationships/tags" Target="../tags/tag72.xml" /><Relationship Id="rId19" Type="http://schemas.openxmlformats.org/officeDocument/2006/relationships/tags" Target="../tags/tag73.xml" /><Relationship Id="rId2" Type="http://schemas.openxmlformats.org/officeDocument/2006/relationships/notesSlide" Target="../notesSlides/notesSlide4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ags" Target="../tags/tag76.xml" /><Relationship Id="rId3" Type="http://schemas.openxmlformats.org/officeDocument/2006/relationships/tags" Target="../tags/tag63.xml" /><Relationship Id="rId4" Type="http://schemas.openxmlformats.org/officeDocument/2006/relationships/image" Target="../media/image4.png" /><Relationship Id="rId5" Type="http://schemas.openxmlformats.org/officeDocument/2006/relationships/tags" Target="../tags/tag64.xml" /><Relationship Id="rId6" Type="http://schemas.openxmlformats.org/officeDocument/2006/relationships/image" Target="../media/image5.png" /><Relationship Id="rId7" Type="http://schemas.openxmlformats.org/officeDocument/2006/relationships/tags" Target="../tags/tag65.xml" /><Relationship Id="rId8" Type="http://schemas.openxmlformats.org/officeDocument/2006/relationships/image" Target="../media/image6.png" /><Relationship Id="rId9" Type="http://schemas.openxmlformats.org/officeDocument/2006/relationships/tags" Target="../tags/tag66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596.xml" /><Relationship Id="rId11" Type="http://schemas.openxmlformats.org/officeDocument/2006/relationships/tags" Target="../tags/tag597.xml" /><Relationship Id="rId12" Type="http://schemas.openxmlformats.org/officeDocument/2006/relationships/tags" Target="../tags/tag598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589.xml" /><Relationship Id="rId4" Type="http://schemas.openxmlformats.org/officeDocument/2006/relationships/tags" Target="../tags/tag590.xml" /><Relationship Id="rId5" Type="http://schemas.openxmlformats.org/officeDocument/2006/relationships/tags" Target="../tags/tag591.xml" /><Relationship Id="rId6" Type="http://schemas.openxmlformats.org/officeDocument/2006/relationships/tags" Target="../tags/tag592.xml" /><Relationship Id="rId7" Type="http://schemas.openxmlformats.org/officeDocument/2006/relationships/tags" Target="../tags/tag593.xml" /><Relationship Id="rId8" Type="http://schemas.openxmlformats.org/officeDocument/2006/relationships/tags" Target="../tags/tag594.xml" /><Relationship Id="rId9" Type="http://schemas.openxmlformats.org/officeDocument/2006/relationships/tags" Target="../tags/tag59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10.xml" /><Relationship Id="rId11" Type="http://schemas.openxmlformats.org/officeDocument/2006/relationships/tags" Target="../tags/tag611.xml" /><Relationship Id="rId12" Type="http://schemas.openxmlformats.org/officeDocument/2006/relationships/tags" Target="../tags/tag612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603.xml" /><Relationship Id="rId4" Type="http://schemas.openxmlformats.org/officeDocument/2006/relationships/tags" Target="../tags/tag604.xml" /><Relationship Id="rId5" Type="http://schemas.openxmlformats.org/officeDocument/2006/relationships/tags" Target="../tags/tag605.xml" /><Relationship Id="rId6" Type="http://schemas.openxmlformats.org/officeDocument/2006/relationships/tags" Target="../tags/tag606.xml" /><Relationship Id="rId7" Type="http://schemas.openxmlformats.org/officeDocument/2006/relationships/tags" Target="../tags/tag607.xml" /><Relationship Id="rId8" Type="http://schemas.openxmlformats.org/officeDocument/2006/relationships/tags" Target="../tags/tag608.xml" /><Relationship Id="rId9" Type="http://schemas.openxmlformats.org/officeDocument/2006/relationships/tags" Target="../tags/tag609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617.xml" /><Relationship Id="rId4" Type="http://schemas.openxmlformats.org/officeDocument/2006/relationships/image" Target="../media/image12.png" /><Relationship Id="rId5" Type="http://schemas.openxmlformats.org/officeDocument/2006/relationships/tags" Target="../tags/tag618.xml" /><Relationship Id="rId6" Type="http://schemas.openxmlformats.org/officeDocument/2006/relationships/tags" Target="../tags/tag619.xml" /><Relationship Id="rId7" Type="http://schemas.openxmlformats.org/officeDocument/2006/relationships/tags" Target="../tags/tag620.xml" /><Relationship Id="rId8" Type="http://schemas.openxmlformats.org/officeDocument/2006/relationships/image" Target="../media/image26.png" /><Relationship Id="rId9" Type="http://schemas.openxmlformats.org/officeDocument/2006/relationships/tags" Target="../tags/tag62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630.xml" /><Relationship Id="rId11" Type="http://schemas.openxmlformats.org/officeDocument/2006/relationships/tags" Target="../tags/tag631.xml" /><Relationship Id="rId12" Type="http://schemas.openxmlformats.org/officeDocument/2006/relationships/tags" Target="../tags/tag632.xml" /><Relationship Id="rId13" Type="http://schemas.openxmlformats.org/officeDocument/2006/relationships/image" Target="../media/image19.png" /><Relationship Id="rId14" Type="http://schemas.openxmlformats.org/officeDocument/2006/relationships/tags" Target="../tags/tag633.xml" /><Relationship Id="rId15" Type="http://schemas.openxmlformats.org/officeDocument/2006/relationships/tags" Target="../tags/tag634.xml" /><Relationship Id="rId16" Type="http://schemas.openxmlformats.org/officeDocument/2006/relationships/tags" Target="../tags/tag635.xml" /><Relationship Id="rId17" Type="http://schemas.openxmlformats.org/officeDocument/2006/relationships/tags" Target="../tags/tag636.xml" /><Relationship Id="rId18" Type="http://schemas.openxmlformats.org/officeDocument/2006/relationships/tags" Target="../tags/tag637.xml" /><Relationship Id="rId19" Type="http://schemas.openxmlformats.org/officeDocument/2006/relationships/tags" Target="../tags/tag638.xml" /><Relationship Id="rId2" Type="http://schemas.openxmlformats.org/officeDocument/2006/relationships/tags" Target="../tags/tag622.xml" /><Relationship Id="rId20" Type="http://schemas.openxmlformats.org/officeDocument/2006/relationships/tags" Target="../tags/tag639.xml" /><Relationship Id="rId3" Type="http://schemas.openxmlformats.org/officeDocument/2006/relationships/tags" Target="../tags/tag623.xml" /><Relationship Id="rId4" Type="http://schemas.openxmlformats.org/officeDocument/2006/relationships/tags" Target="../tags/tag624.xml" /><Relationship Id="rId5" Type="http://schemas.openxmlformats.org/officeDocument/2006/relationships/tags" Target="../tags/tag625.xml" /><Relationship Id="rId6" Type="http://schemas.openxmlformats.org/officeDocument/2006/relationships/tags" Target="../tags/tag626.xml" /><Relationship Id="rId7" Type="http://schemas.openxmlformats.org/officeDocument/2006/relationships/tags" Target="../tags/tag627.xml" /><Relationship Id="rId8" Type="http://schemas.openxmlformats.org/officeDocument/2006/relationships/tags" Target="../tags/tag628.xml" /><Relationship Id="rId9" Type="http://schemas.openxmlformats.org/officeDocument/2006/relationships/tags" Target="../tags/tag62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7.png" /><Relationship Id="rId11" Type="http://schemas.openxmlformats.org/officeDocument/2006/relationships/tags" Target="../tags/tag651.xml" /><Relationship Id="rId12" Type="http://schemas.openxmlformats.org/officeDocument/2006/relationships/tags" Target="../tags/tag652.xml" /><Relationship Id="rId13" Type="http://schemas.openxmlformats.org/officeDocument/2006/relationships/tags" Target="../tags/tag653.xml" /><Relationship Id="rId14" Type="http://schemas.openxmlformats.org/officeDocument/2006/relationships/tags" Target="../tags/tag654.xml" /><Relationship Id="rId15" Type="http://schemas.openxmlformats.org/officeDocument/2006/relationships/tags" Target="../tags/tag655.xml" /><Relationship Id="rId16" Type="http://schemas.openxmlformats.org/officeDocument/2006/relationships/tags" Target="../tags/tag656.xml" /><Relationship Id="rId17" Type="http://schemas.openxmlformats.org/officeDocument/2006/relationships/tags" Target="../tags/tag657.xml" /><Relationship Id="rId18" Type="http://schemas.openxmlformats.org/officeDocument/2006/relationships/tags" Target="../tags/tag658.xml" /><Relationship Id="rId19" Type="http://schemas.openxmlformats.org/officeDocument/2006/relationships/tags" Target="../tags/tag659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644.xml" /><Relationship Id="rId4" Type="http://schemas.openxmlformats.org/officeDocument/2006/relationships/tags" Target="../tags/tag645.xml" /><Relationship Id="rId5" Type="http://schemas.openxmlformats.org/officeDocument/2006/relationships/tags" Target="../tags/tag646.xml" /><Relationship Id="rId6" Type="http://schemas.openxmlformats.org/officeDocument/2006/relationships/tags" Target="../tags/tag647.xml" /><Relationship Id="rId7" Type="http://schemas.openxmlformats.org/officeDocument/2006/relationships/tags" Target="../tags/tag648.xml" /><Relationship Id="rId8" Type="http://schemas.openxmlformats.org/officeDocument/2006/relationships/tags" Target="../tags/tag649.xml" /><Relationship Id="rId9" Type="http://schemas.openxmlformats.org/officeDocument/2006/relationships/tags" Target="../tags/tag650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8.xml" /><Relationship Id="rId11" Type="http://schemas.openxmlformats.org/officeDocument/2006/relationships/tags" Target="../tags/tag669.xml" /><Relationship Id="rId12" Type="http://schemas.openxmlformats.org/officeDocument/2006/relationships/tags" Target="../tags/tag670.xml" /><Relationship Id="rId13" Type="http://schemas.openxmlformats.org/officeDocument/2006/relationships/tags" Target="../tags/tag671.xml" /><Relationship Id="rId14" Type="http://schemas.openxmlformats.org/officeDocument/2006/relationships/tags" Target="../tags/tag672.xml" /><Relationship Id="rId15" Type="http://schemas.openxmlformats.org/officeDocument/2006/relationships/tags" Target="../tags/tag673.xml" /><Relationship Id="rId16" Type="http://schemas.openxmlformats.org/officeDocument/2006/relationships/tags" Target="../tags/tag674.xml" /><Relationship Id="rId17" Type="http://schemas.openxmlformats.org/officeDocument/2006/relationships/tags" Target="../tags/tag675.xml" /><Relationship Id="rId18" Type="http://schemas.openxmlformats.org/officeDocument/2006/relationships/tags" Target="../tags/tag676.xml" /><Relationship Id="rId19" Type="http://schemas.openxmlformats.org/officeDocument/2006/relationships/tags" Target="../tags/tag677.xml" /><Relationship Id="rId2" Type="http://schemas.openxmlformats.org/officeDocument/2006/relationships/notesSlide" Target="../notesSlides/notesSlide31.xml" /><Relationship Id="rId20" Type="http://schemas.openxmlformats.org/officeDocument/2006/relationships/tags" Target="../tags/tag678.xml" /><Relationship Id="rId21" Type="http://schemas.openxmlformats.org/officeDocument/2006/relationships/image" Target="../media/image30.png" /><Relationship Id="rId22" Type="http://schemas.openxmlformats.org/officeDocument/2006/relationships/tags" Target="../tags/tag679.xml" /><Relationship Id="rId3" Type="http://schemas.openxmlformats.org/officeDocument/2006/relationships/tags" Target="../tags/tag664.xml" /><Relationship Id="rId4" Type="http://schemas.openxmlformats.org/officeDocument/2006/relationships/image" Target="../media/image12.png" /><Relationship Id="rId5" Type="http://schemas.openxmlformats.org/officeDocument/2006/relationships/tags" Target="../tags/tag665.xml" /><Relationship Id="rId6" Type="http://schemas.openxmlformats.org/officeDocument/2006/relationships/tags" Target="../tags/tag666.xml" /><Relationship Id="rId7" Type="http://schemas.openxmlformats.org/officeDocument/2006/relationships/image" Target="../media/image28.png" /><Relationship Id="rId8" Type="http://schemas.microsoft.com/office/2007/relationships/hdphoto" Target="../media/image29.wdp" /><Relationship Id="rId9" Type="http://schemas.openxmlformats.org/officeDocument/2006/relationships/tags" Target="../tags/tag66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1.png" /><Relationship Id="rId11" Type="http://schemas.openxmlformats.org/officeDocument/2006/relationships/tags" Target="../tags/tag691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684.xml" /><Relationship Id="rId4" Type="http://schemas.openxmlformats.org/officeDocument/2006/relationships/tags" Target="../tags/tag685.xml" /><Relationship Id="rId5" Type="http://schemas.openxmlformats.org/officeDocument/2006/relationships/tags" Target="../tags/tag686.xml" /><Relationship Id="rId6" Type="http://schemas.openxmlformats.org/officeDocument/2006/relationships/tags" Target="../tags/tag687.xml" /><Relationship Id="rId7" Type="http://schemas.openxmlformats.org/officeDocument/2006/relationships/tags" Target="../tags/tag688.xml" /><Relationship Id="rId8" Type="http://schemas.openxmlformats.org/officeDocument/2006/relationships/tags" Target="../tags/tag689.xml" /><Relationship Id="rId9" Type="http://schemas.openxmlformats.org/officeDocument/2006/relationships/tags" Target="../tags/tag6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87.xml" /><Relationship Id="rId11" Type="http://schemas.openxmlformats.org/officeDocument/2006/relationships/image" Target="../media/image12.png" /><Relationship Id="rId12" Type="http://schemas.openxmlformats.org/officeDocument/2006/relationships/tags" Target="../tags/tag8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97.xml" /><Relationship Id="rId11" Type="http://schemas.openxmlformats.org/officeDocument/2006/relationships/image" Target="../media/image7.png" /><Relationship Id="rId12" Type="http://schemas.openxmlformats.org/officeDocument/2006/relationships/tags" Target="../tags/tag98.xml" /><Relationship Id="rId13" Type="http://schemas.openxmlformats.org/officeDocument/2006/relationships/tags" Target="../tags/tag99.xml" /><Relationship Id="rId14" Type="http://schemas.openxmlformats.org/officeDocument/2006/relationships/tags" Target="../tags/tag100.xml" /><Relationship Id="rId15" Type="http://schemas.openxmlformats.org/officeDocument/2006/relationships/image" Target="../media/image8.png" /><Relationship Id="rId16" Type="http://schemas.openxmlformats.org/officeDocument/2006/relationships/tags" Target="../tags/tag10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93.xml" /><Relationship Id="rId4" Type="http://schemas.openxmlformats.org/officeDocument/2006/relationships/image" Target="../media/image4.png" /><Relationship Id="rId5" Type="http://schemas.openxmlformats.org/officeDocument/2006/relationships/tags" Target="../tags/tag94.xml" /><Relationship Id="rId6" Type="http://schemas.openxmlformats.org/officeDocument/2006/relationships/image" Target="../media/image5.png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image" Target="../media/image13.jpeg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2.xml" /><Relationship Id="rId11" Type="http://schemas.openxmlformats.org/officeDocument/2006/relationships/tags" Target="../tags/tag123.xml" /><Relationship Id="rId12" Type="http://schemas.openxmlformats.org/officeDocument/2006/relationships/tags" Target="../tags/tag124.xml" /><Relationship Id="rId13" Type="http://schemas.openxmlformats.org/officeDocument/2006/relationships/image" Target="../media/image15.png" /><Relationship Id="rId14" Type="http://schemas.openxmlformats.org/officeDocument/2006/relationships/tags" Target="../tags/tag125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image" Target="../media/image14.png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image" Target="../media/image16.png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5792"/>
            <a:ext cx="12190413" cy="2723796"/>
          </a:xfrm>
          <a:prstGeom prst="rect">
            <a:avLst/>
          </a:prstGeom>
        </p:spPr>
      </p:pic>
      <p:pic>
        <p:nvPicPr>
          <p:cNvPr id="4" name="Picture 5" descr="C:\Users\Thinkpad\Desktop\3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4541" y="486305"/>
            <a:ext cx="9144000" cy="253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39975" y="2229984"/>
            <a:ext cx="483902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rPr>
              <a:t>六国论</a:t>
            </a:r>
          </a:p>
        </p:txBody>
      </p:sp>
      <p:pic>
        <p:nvPicPr>
          <p:cNvPr id="20" name="图片 5"/>
          <p:cNvPicPr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77597" y="251912"/>
            <a:ext cx="24018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5"/>
          <p:cNvPicPr>
            <a:picLocks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9892" y="483225"/>
            <a:ext cx="1649072" cy="12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C36348B-BF35-42A8-97D4-9993BDDE15E3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55182" y="442505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苏洵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7C77C6-F89A-42D9-BDF4-DA45949BDF9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155312" y="3749379"/>
            <a:ext cx="3703898" cy="533646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第一课时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1D42109-EB47-4603-BF65-D5E6A7364348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469" y="697314"/>
            <a:ext cx="3195843" cy="632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5102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53603" descr="20043713718376">
            <a:extLst>
              <a:ext uri="{FF2B5EF4-FFF2-40B4-BE49-F238E27FC236}">
                <a16:creationId xmlns:a16="http://schemas.microsoft.com/office/drawing/2014/main" id="{E7C7E3E1-1CE0-4EB0-A38C-F1065FDC5597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27794" y="1943755"/>
            <a:ext cx="5200884" cy="39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69BCFF5A-36D5-43A6-BE44-4B54369E9766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07440" y="1050800"/>
            <a:ext cx="88515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北宋所处的时代和战国有何相似之处？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353D077-095F-454B-AC33-963596B5EF6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94772" y="1081577"/>
            <a:ext cx="17642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i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分裂割据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7C9F88-6043-4416-96A9-3A3C369D7DC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背景介绍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163FD6-088D-4EA1-A6C0-CB873D6112EE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592" y="1941059"/>
            <a:ext cx="5047423" cy="390066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B61B1B6-93AA-4E18-99A9-B0A542A9E99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107440" y="589730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北宋疆域示意图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D01DC82-B250-406E-A9A5-33C5CEBFDCEA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584592" y="589730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战国疆域示意图</a:t>
            </a:r>
          </a:p>
        </p:txBody>
      </p:sp>
    </p:spTree>
    <p:extLst>
      <p:ext uri="{BB962C8B-B14F-4D97-AF65-F5344CB8AC3E}">
        <p14:creationId xmlns:p14="http://schemas.microsoft.com/office/powerpoint/2010/main" val="198938044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7A76876A-BA44-4A29-8B3D-1DD562A3CA6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8231" y="1204941"/>
            <a:ext cx="11726658" cy="4177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北宋建国后，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鉴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唐末藩镇割据和五代军人乱政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实行中央专制集权制度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，将军权完全收归中央，造成了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军事上的衰势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。北宋建国往后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一百年间，与契丹、西夏作战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60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余次，败多胜少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，到苏洵所处的时代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:</a:t>
            </a:r>
          </a:p>
          <a:p>
            <a:pPr>
              <a:lnSpc>
                <a:spcPct val="120000"/>
              </a:lnSpc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北宋每年要向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契丹纳银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万两，绢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万匹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；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向西夏纳银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万两，绢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万匹，茶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万斤。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这样“陪邻”的结果，助长了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契丹、西夏的气焰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，加重了人民负担，极大地损伤了国力，带来了无穷的祸患。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08C001-B64B-4CC4-AA41-7CD33210EFAC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背景介绍</a:t>
            </a:r>
          </a:p>
        </p:txBody>
      </p:sp>
    </p:spTree>
    <p:extLst>
      <p:ext uri="{BB962C8B-B14F-4D97-AF65-F5344CB8AC3E}">
        <p14:creationId xmlns:p14="http://schemas.microsoft.com/office/powerpoint/2010/main" val="2112931978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B2D094-15E8-478F-A824-D4294984221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听文正音</a:t>
            </a:r>
          </a:p>
        </p:txBody>
      </p:sp>
      <p:pic>
        <p:nvPicPr>
          <p:cNvPr id="2" name="朗诵">
            <a:hlinkClick action="ppaction://media"/>
            <a:extLst>
              <a:ext uri="{FF2B5EF4-FFF2-40B4-BE49-F238E27FC236}">
                <a16:creationId xmlns:a16="http://schemas.microsoft.com/office/drawing/2014/main" id="{829A50E2-2963-419E-84E2-CFA1563B7B15}"/>
              </a:ext>
            </a:extLst>
          </p:cNvPr>
          <p:cNvPicPr>
            <a:picLocks noChangeAspect="1"/>
          </p:cNvPicPr>
          <p:nvPr>
            <a:videoFile r:link="rId7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8">
                  <p14:trim end="315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0164" y="800100"/>
            <a:ext cx="9965530" cy="599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95970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1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ABDD6FAA-25A0-4A46-9CB0-EA1399224D71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986859284"/>
              </p:ext>
            </p:extLst>
          </p:nvPr>
        </p:nvGraphicFramePr>
        <p:xfrm>
          <a:off x="1068771" y="1255538"/>
          <a:ext cx="10563788" cy="455468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640947">
                  <a:extLst>
                    <a:ext uri="{9D8B030D-6E8A-4147-A177-3AD203B41FA5}">
                      <a16:colId xmlns:a16="http://schemas.microsoft.com/office/drawing/2014/main" val="2628823514"/>
                    </a:ext>
                  </a:extLst>
                </a:gridCol>
                <a:gridCol w="2640947">
                  <a:extLst>
                    <a:ext uri="{9D8B030D-6E8A-4147-A177-3AD203B41FA5}">
                      <a16:colId xmlns:a16="http://schemas.microsoft.com/office/drawing/2014/main" val="3032875045"/>
                    </a:ext>
                  </a:extLst>
                </a:gridCol>
                <a:gridCol w="2640947">
                  <a:extLst>
                    <a:ext uri="{9D8B030D-6E8A-4147-A177-3AD203B41FA5}">
                      <a16:colId xmlns:a16="http://schemas.microsoft.com/office/drawing/2014/main" val="2120901911"/>
                    </a:ext>
                  </a:extLst>
                </a:gridCol>
                <a:gridCol w="2640947">
                  <a:extLst>
                    <a:ext uri="{9D8B030D-6E8A-4147-A177-3AD203B41FA5}">
                      <a16:colId xmlns:a16="http://schemas.microsoft.com/office/drawing/2014/main" val="2969110598"/>
                    </a:ext>
                  </a:extLst>
                </a:gridCol>
              </a:tblGrid>
              <a:tr h="113867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赂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秦 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六国互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丧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率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赂秦耶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获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7957243"/>
                  </a:ext>
                </a:extLst>
              </a:tr>
              <a:tr h="113867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思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厥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暴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霜露 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草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芥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与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嬴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1448226"/>
                  </a:ext>
                </a:extLst>
              </a:tr>
              <a:tr h="113867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洎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牧</a:t>
                      </a:r>
                      <a:endParaRPr lang="zh-CN" altLang="en-US" sz="28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殆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尽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当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与秦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悲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2901995"/>
                  </a:ext>
                </a:extLst>
              </a:tr>
              <a:tr h="1138672">
                <a:tc>
                  <a:txBody>
                    <a:bodyPr vert="horz" wrap="square"/>
                    <a:lstStyle/>
                    <a:p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为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……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之所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日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削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月割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苟以</a:t>
                      </a: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4370567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F7D08512-F797-40DE-A2FB-2E87DC68785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00828" y="1558737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lù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A3D7EA5-0427-4FCC-8643-C3F14B85E53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869974" y="1558737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yì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9741359-A2FE-4E18-8C5C-C5DFB28BFDB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928750" y="2714403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jué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DCF8903-6060-4D2D-A57A-BBAF470B3EA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905036" y="2714403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pù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3D42300-2565-4902-AD81-C85649E6408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138403" y="2714403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jiè 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4F1FB40-ECE9-4748-95E9-BBC96032C80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869973" y="2714403"/>
            <a:ext cx="546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yǔ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FC820F8-28EF-4589-B704-3BBB05A3888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28750" y="3835344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jì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E6AA00-6845-4896-8571-8789D62B98BC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478414" y="3835344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dài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BB1E7E6-FC16-4030-9253-099E6BC88840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863454" y="4972973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w</a:t>
            </a:r>
            <a:r>
              <a:rPr lang="en-US" altLang="zh-CN" sz="2800" b="1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é</a:t>
            </a:r>
            <a:r>
              <a:rPr lang="en-US" altLang="zh-CN" sz="28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i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3CD200B-803D-4007-9C89-4ED8FD57A65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7156591" y="4972973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gǒu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0168A47-D8C6-4396-9CFB-4B65EE9F0308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141898" y="1558737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sàng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5703C58-C79A-4EEC-996C-BC2C456EE004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7497445" y="3835344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tǎng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42BF2E9-FE79-4F27-9D5C-ED1DB75213CB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9858162" y="3835344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fú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D2A36A1-CA12-45EE-833F-4528D98AFE2F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7827335" y="1558737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shuài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EDDE48C-E943-4F6B-A19C-2921545239F6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5245545" y="4972973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xuē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F0D9EEB-7E99-42C2-9353-80772DEDB53B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20"/>
            </p:custDataLst>
          </p:nvPr>
        </p:nvSpPr>
        <p:spPr/>
        <p:txBody>
          <a:bodyPr/>
          <a:lstStyle/>
          <a:p>
            <a:r>
              <a:rPr lang="zh-CN" altLang="en-US"/>
              <a:t>读文正音</a:t>
            </a:r>
          </a:p>
        </p:txBody>
      </p:sp>
    </p:spTree>
    <p:extLst>
      <p:ext uri="{BB962C8B-B14F-4D97-AF65-F5344CB8AC3E}">
        <p14:creationId xmlns:p14="http://schemas.microsoft.com/office/powerpoint/2010/main" val="76659488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9" grpId="0"/>
      <p:bldP spid="31" grpId="0"/>
      <p:bldP spid="46" grpId="0"/>
      <p:bldP spid="47" grpId="0"/>
      <p:bldP spid="48" grpId="0"/>
      <p:bldP spid="44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163091" y="528149"/>
            <a:ext cx="11894624" cy="1754326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六国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破灭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，非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弊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。赂秦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力亏，破灭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之道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：六国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赂秦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？曰：不赂者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丧，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失强援，不能独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。故曰：弊在赂秦也。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518093" y="2389165"/>
            <a:ext cx="1970148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破灭：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灭亡</a:t>
            </a:r>
          </a:p>
        </p:txBody>
      </p:sp>
      <p:sp>
        <p:nvSpPr>
          <p:cNvPr id="2" name="TextBox 19"/>
          <p:cNvSpPr txBox="1"/>
          <p:nvPr>
            <p:custDataLst>
              <p:tags r:id="rId5"/>
            </p:custDataLst>
          </p:nvPr>
        </p:nvSpPr>
        <p:spPr>
          <a:xfrm>
            <a:off x="518093" y="2911067"/>
            <a:ext cx="2685065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兵器、武器</a:t>
            </a:r>
          </a:p>
        </p:txBody>
      </p:sp>
      <p:sp>
        <p:nvSpPr>
          <p:cNvPr id="4" name="TextBox 19"/>
          <p:cNvSpPr txBox="1"/>
          <p:nvPr>
            <p:custDataLst>
              <p:tags r:id="rId6"/>
            </p:custDataLst>
          </p:nvPr>
        </p:nvSpPr>
        <p:spPr>
          <a:xfrm>
            <a:off x="518092" y="3432969"/>
            <a:ext cx="1612690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锋利</a:t>
            </a:r>
          </a:p>
        </p:txBody>
      </p:sp>
      <p:sp>
        <p:nvSpPr>
          <p:cNvPr id="5" name="TextBox 19"/>
          <p:cNvSpPr txBox="1"/>
          <p:nvPr>
            <p:custDataLst>
              <p:tags r:id="rId7"/>
            </p:custDataLst>
          </p:nvPr>
        </p:nvSpPr>
        <p:spPr>
          <a:xfrm>
            <a:off x="518092" y="3954871"/>
            <a:ext cx="3757441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动词，打仗、作战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8"/>
            </p:custDataLst>
          </p:nvPr>
        </p:nvSpPr>
        <p:spPr>
          <a:xfrm>
            <a:off x="518093" y="4476773"/>
            <a:ext cx="2685065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形容词，好</a:t>
            </a:r>
          </a:p>
        </p:txBody>
      </p:sp>
      <p:sp>
        <p:nvSpPr>
          <p:cNvPr id="8" name="TextBox 19"/>
          <p:cNvSpPr txBox="1"/>
          <p:nvPr>
            <p:custDataLst>
              <p:tags r:id="rId9"/>
            </p:custDataLst>
          </p:nvPr>
        </p:nvSpPr>
        <p:spPr>
          <a:xfrm>
            <a:off x="518092" y="4998675"/>
            <a:ext cx="1612690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弊：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弊病</a:t>
            </a: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517457" y="5520577"/>
            <a:ext cx="4195536" cy="1383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赂秦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以财物赠予秦国，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这里指向秦割地求和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，赠送财物。</a:t>
            </a:r>
          </a:p>
        </p:txBody>
      </p:sp>
      <p:cxnSp>
        <p:nvCxnSpPr>
          <p:cNvPr id="11" name="直接连接符 10"/>
          <p:cNvCxnSpPr/>
          <p:nvPr>
            <p:custDataLst>
              <p:tags r:id="rId11"/>
            </p:custDataLst>
          </p:nvPr>
        </p:nvCxnSpPr>
        <p:spPr>
          <a:xfrm flipH="1">
            <a:off x="4705373" y="2389165"/>
            <a:ext cx="8254" cy="44805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9"/>
          <p:cNvSpPr txBox="1"/>
          <p:nvPr>
            <p:custDataLst>
              <p:tags r:id="rId12"/>
            </p:custDataLst>
          </p:nvPr>
        </p:nvSpPr>
        <p:spPr>
          <a:xfrm>
            <a:off x="4712992" y="2389165"/>
            <a:ext cx="3132047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连词，就</a:t>
            </a:r>
          </a:p>
        </p:txBody>
      </p:sp>
      <p:sp>
        <p:nvSpPr>
          <p:cNvPr id="14" name="TextBox 19"/>
          <p:cNvSpPr txBox="1"/>
          <p:nvPr>
            <p:custDataLst>
              <p:tags r:id="rId13"/>
            </p:custDataLst>
          </p:nvPr>
        </p:nvSpPr>
        <p:spPr>
          <a:xfrm>
            <a:off x="4703467" y="2848420"/>
            <a:ext cx="3139666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助词、的</a:t>
            </a:r>
          </a:p>
        </p:txBody>
      </p:sp>
      <p:sp>
        <p:nvSpPr>
          <p:cNvPr id="15" name="TextBox 19"/>
          <p:cNvSpPr txBox="1"/>
          <p:nvPr>
            <p:custDataLst>
              <p:tags r:id="rId14"/>
            </p:custDataLst>
          </p:nvPr>
        </p:nvSpPr>
        <p:spPr>
          <a:xfrm>
            <a:off x="4690768" y="3342175"/>
            <a:ext cx="3161253" cy="9530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破灭之道也。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道：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判断句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9"/>
          <p:cNvSpPr txBox="1"/>
          <p:nvPr>
            <p:custDataLst>
              <p:tags r:id="rId15"/>
            </p:custDataLst>
          </p:nvPr>
        </p:nvSpPr>
        <p:spPr>
          <a:xfrm>
            <a:off x="4697119" y="4322512"/>
            <a:ext cx="3140301" cy="138499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或曰：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有人说。</a:t>
            </a:r>
            <a:endParaRPr lang="en-US" altLang="zh-CN" sz="2800" b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不定代词，有的人。</a:t>
            </a:r>
          </a:p>
        </p:txBody>
      </p:sp>
      <p:sp>
        <p:nvSpPr>
          <p:cNvPr id="19" name="TextBox 19"/>
          <p:cNvSpPr txBox="1"/>
          <p:nvPr>
            <p:custDataLst>
              <p:tags r:id="rId16"/>
            </p:custDataLst>
          </p:nvPr>
        </p:nvSpPr>
        <p:spPr>
          <a:xfrm>
            <a:off x="4684060" y="5888218"/>
            <a:ext cx="3139665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互丧：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相继灭亡</a:t>
            </a:r>
          </a:p>
        </p:txBody>
      </p:sp>
      <p:cxnSp>
        <p:nvCxnSpPr>
          <p:cNvPr id="28" name="直接连接符 27"/>
          <p:cNvCxnSpPr/>
          <p:nvPr>
            <p:custDataLst>
              <p:tags r:id="rId17"/>
            </p:custDataLst>
          </p:nvPr>
        </p:nvCxnSpPr>
        <p:spPr>
          <a:xfrm flipH="1">
            <a:off x="7834880" y="2379006"/>
            <a:ext cx="8889" cy="4480582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/>
          <p:cNvSpPr txBox="1"/>
          <p:nvPr>
            <p:custDataLst>
              <p:tags r:id="rId18"/>
            </p:custDataLst>
          </p:nvPr>
        </p:nvSpPr>
        <p:spPr>
          <a:xfrm>
            <a:off x="7850118" y="2389165"/>
            <a:ext cx="4195534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率：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全都、一概</a:t>
            </a:r>
          </a:p>
        </p:txBody>
      </p:sp>
      <p:sp>
        <p:nvSpPr>
          <p:cNvPr id="30" name="TextBox 19"/>
          <p:cNvSpPr txBox="1"/>
          <p:nvPr>
            <p:custDataLst>
              <p:tags r:id="rId19"/>
            </p:custDataLst>
          </p:nvPr>
        </p:nvSpPr>
        <p:spPr>
          <a:xfrm>
            <a:off x="7852658" y="2911067"/>
            <a:ext cx="4205057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耶：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助词，表疑问，吗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9"/>
          <p:cNvSpPr txBox="1"/>
          <p:nvPr>
            <p:custDataLst>
              <p:tags r:id="rId20"/>
            </p:custDataLst>
          </p:nvPr>
        </p:nvSpPr>
        <p:spPr>
          <a:xfrm>
            <a:off x="7843769" y="3954871"/>
            <a:ext cx="3680459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者：</a:t>
            </a:r>
            <a:r>
              <a:rPr lang="en-US" altLang="zh-CN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的国家</a:t>
            </a:r>
          </a:p>
        </p:txBody>
      </p:sp>
      <p:sp>
        <p:nvSpPr>
          <p:cNvPr id="32" name="TextBox 19"/>
          <p:cNvSpPr txBox="1"/>
          <p:nvPr>
            <p:custDataLst>
              <p:tags r:id="rId21"/>
            </p:custDataLst>
          </p:nvPr>
        </p:nvSpPr>
        <p:spPr>
          <a:xfrm>
            <a:off x="7845038" y="4998675"/>
            <a:ext cx="3682998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→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 保全</a:t>
            </a:r>
          </a:p>
        </p:txBody>
      </p:sp>
      <p:sp>
        <p:nvSpPr>
          <p:cNvPr id="34" name="TextBox 19"/>
          <p:cNvSpPr txBox="1"/>
          <p:nvPr>
            <p:custDataLst>
              <p:tags r:id="rId22"/>
            </p:custDataLst>
          </p:nvPr>
        </p:nvSpPr>
        <p:spPr>
          <a:xfrm>
            <a:off x="7843133" y="3432969"/>
            <a:ext cx="3681095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介词，因为</a:t>
            </a:r>
          </a:p>
        </p:txBody>
      </p:sp>
      <p:sp>
        <p:nvSpPr>
          <p:cNvPr id="3" name="TextBox 19"/>
          <p:cNvSpPr txBox="1"/>
          <p:nvPr>
            <p:custDataLst>
              <p:tags r:id="rId23"/>
            </p:custDataLst>
          </p:nvPr>
        </p:nvSpPr>
        <p:spPr>
          <a:xfrm>
            <a:off x="7838690" y="4476773"/>
            <a:ext cx="3685538" cy="52190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盖：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</a:p>
        </p:txBody>
      </p:sp>
      <p:sp>
        <p:nvSpPr>
          <p:cNvPr id="6" name="TextBox 19"/>
          <p:cNvSpPr txBox="1"/>
          <p:nvPr>
            <p:custDataLst>
              <p:tags r:id="rId24"/>
            </p:custDataLst>
          </p:nvPr>
        </p:nvSpPr>
        <p:spPr>
          <a:xfrm>
            <a:off x="7853292" y="5520577"/>
            <a:ext cx="3682997" cy="95301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“弊在赂秦也。”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判断句</a:t>
            </a:r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id="{87D8AA81-FA19-4F4C-945F-F5C005DF129B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884074" y="-19970"/>
            <a:ext cx="6390005" cy="41624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研读</a:t>
            </a:r>
            <a:r>
              <a:rPr lang="en-US" altLang="zh-CN" sz="2800" b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4" grpId="0"/>
      <p:bldP spid="5" grpId="0"/>
      <p:bldP spid="7" grpId="0"/>
      <p:bldP spid="8" grpId="0"/>
      <p:bldP spid="9" grpId="0"/>
      <p:bldP spid="13" grpId="0"/>
      <p:bldP spid="14" grpId="0"/>
      <p:bldP spid="15" grpId="0"/>
      <p:bldP spid="18" grpId="0"/>
      <p:bldP spid="19" grpId="0"/>
      <p:bldP spid="29" grpId="0"/>
      <p:bldP spid="30" grpId="0"/>
      <p:bldP spid="31" grpId="0"/>
      <p:bldP spid="32" grpId="0"/>
      <p:bldP spid="34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Rectangle 2">
            <a:extLst>
              <a:ext uri="{FF2B5EF4-FFF2-40B4-BE49-F238E27FC236}">
                <a16:creationId xmlns:a16="http://schemas.microsoft.com/office/drawing/2014/main" id="{382BE11F-EF89-44A9-AB25-A49703B768A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07440" y="1448963"/>
            <a:ext cx="10520667" cy="396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b="1">
                <a:sym typeface="Arial" panose="020b0604020202020204" pitchFamily="34" charset="0"/>
              </a:rPr>
              <a:t>　　</a:t>
            </a:r>
            <a:r>
              <a:rPr kumimoji="1" lang="zh-CN" altLang="en-US" sz="2800" b="1">
                <a:sym typeface="Arial" panose="020b0604020202020204" pitchFamily="34" charset="0"/>
              </a:rPr>
              <a:t>六国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灭亡</a:t>
            </a:r>
            <a:r>
              <a:rPr kumimoji="1" lang="zh-CN" altLang="en-US" sz="2800" b="1">
                <a:sym typeface="Arial" panose="020b0604020202020204" pitchFamily="34" charset="0"/>
              </a:rPr>
              <a:t>，不是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武器</a:t>
            </a:r>
            <a:r>
              <a:rPr kumimoji="1" lang="zh-CN" altLang="en-US" sz="2800" b="1">
                <a:sym typeface="Arial" panose="020b0604020202020204" pitchFamily="34" charset="0"/>
              </a:rPr>
              <a:t>不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锐利</a:t>
            </a:r>
            <a:r>
              <a:rPr kumimoji="1" lang="zh-CN" altLang="en-US" sz="2800" b="1">
                <a:sym typeface="Arial" panose="020b0604020202020204" pitchFamily="34" charset="0"/>
              </a:rPr>
              <a:t>，仗打得不好，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弊病</a:t>
            </a:r>
            <a:r>
              <a:rPr kumimoji="1" lang="zh-CN" altLang="en-US" sz="2800" b="1">
                <a:sym typeface="Arial" panose="020b0604020202020204" pitchFamily="34" charset="0"/>
              </a:rPr>
              <a:t>在于割地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贿赂</a:t>
            </a:r>
            <a:r>
              <a:rPr kumimoji="1" lang="zh-CN" altLang="en-US" sz="2800" b="1">
                <a:sym typeface="Arial" panose="020b0604020202020204" pitchFamily="34" charset="0"/>
              </a:rPr>
              <a:t>秦国。割地贿赂秦国，自己的力量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就亏损</a:t>
            </a:r>
            <a:r>
              <a:rPr kumimoji="1" lang="zh-CN" altLang="en-US" sz="2800" b="1">
                <a:sym typeface="Arial" panose="020b0604020202020204" pitchFamily="34" charset="0"/>
              </a:rPr>
              <a:t>了，这是灭亡的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原因</a:t>
            </a:r>
            <a:r>
              <a:rPr kumimoji="1" lang="zh-CN" altLang="en-US" sz="2800" b="1">
                <a:sym typeface="Arial" panose="020b0604020202020204" pitchFamily="34" charset="0"/>
              </a:rPr>
              <a:t>。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有人</a:t>
            </a:r>
            <a:r>
              <a:rPr kumimoji="1" lang="zh-CN" altLang="en-US" sz="2800" b="1">
                <a:sym typeface="Arial" panose="020b0604020202020204" pitchFamily="34" charset="0"/>
              </a:rPr>
              <a:t>说：“六国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相继灭亡</a:t>
            </a:r>
            <a:r>
              <a:rPr kumimoji="1" lang="zh-CN" altLang="en-US" sz="2800" b="1">
                <a:sym typeface="Arial" panose="020b0604020202020204" pitchFamily="34" charset="0"/>
              </a:rPr>
              <a:t>，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全都是</a:t>
            </a:r>
            <a:r>
              <a:rPr kumimoji="1" lang="zh-CN" altLang="en-US" sz="2800" b="1">
                <a:sym typeface="Arial" panose="020b0604020202020204" pitchFamily="34" charset="0"/>
              </a:rPr>
              <a:t>由于割地贿赂秦国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吗</a:t>
            </a:r>
            <a:r>
              <a:rPr kumimoji="1" lang="zh-CN" altLang="en-US" sz="2800" b="1">
                <a:sym typeface="Arial" panose="020b0604020202020204" pitchFamily="34" charset="0"/>
              </a:rPr>
              <a:t>？”回答说：“不割地贿赂秦国的国家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因为</a:t>
            </a:r>
            <a:r>
              <a:rPr kumimoji="1" lang="zh-CN" altLang="en-US" sz="2800" b="1">
                <a:sym typeface="Arial" panose="020b0604020202020204" pitchFamily="34" charset="0"/>
              </a:rPr>
              <a:t>割地贿赂秦国的国家而灭亡。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因为</a:t>
            </a:r>
            <a:r>
              <a:rPr kumimoji="1" lang="zh-CN" altLang="en-US" sz="2800" b="1">
                <a:sym typeface="Arial" panose="020b0604020202020204" pitchFamily="34" charset="0"/>
              </a:rPr>
              <a:t>他们失去了强有力的外援，不能单独</a:t>
            </a:r>
            <a:r>
              <a:rPr kumimoji="1" lang="zh-CN" altLang="en-US" sz="2800" b="1">
                <a:solidFill>
                  <a:srgbClr val="C00000"/>
                </a:solidFill>
                <a:sym typeface="Arial" panose="020b0604020202020204" pitchFamily="34" charset="0"/>
              </a:rPr>
              <a:t>保全</a:t>
            </a:r>
            <a:r>
              <a:rPr kumimoji="1" lang="zh-CN" altLang="en-US" sz="2800" b="1">
                <a:sym typeface="Arial" panose="020b0604020202020204" pitchFamily="34" charset="0"/>
              </a:rPr>
              <a:t>。所以说：‘弊病在于割地贿赂秦国’啊！”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89F9F0-4B12-4118-985A-BC036531D25E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译文</a:t>
            </a:r>
          </a:p>
        </p:txBody>
      </p:sp>
    </p:spTree>
    <p:extLst>
      <p:ext uri="{BB962C8B-B14F-4D97-AF65-F5344CB8AC3E}">
        <p14:creationId xmlns:p14="http://schemas.microsoft.com/office/powerpoint/2010/main" val="393613220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A5913A4F-AE68-4793-82E6-CF567440F6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01976" y="5858250"/>
            <a:ext cx="10033516" cy="5847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开门见山，提出中心论点，总领全文，引出下文议论。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0D64BD-2E28-4B27-B46D-470873730C2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5985" y="1001338"/>
            <a:ext cx="104795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本段哪句话概括了六国破灭的原因？是从哪两个方面加以论述的？整段在文中的作用是什么？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E402031-93F3-4FD4-BBBD-3639736F10EF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1107440" y="1977961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16B8FB1-71B4-4637-8D4E-C430FC46C91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07440" y="2748895"/>
            <a:ext cx="1954980" cy="1307097"/>
          </a:xfrm>
          <a:prstGeom prst="rect">
            <a:avLst/>
          </a:prstGeom>
          <a:solidFill>
            <a:srgbClr val="C00000"/>
          </a:solidFill>
          <a:ln w="9525">
            <a:noFill/>
            <a:miter/>
          </a:ln>
        </p:spPr>
        <p:txBody>
          <a:bodyPr wrap="none" anchor="ctr">
            <a:no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六国破灭</a:t>
            </a:r>
            <a:endParaRPr lang="zh-CN" altLang="en-US" sz="32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弊在赂秦</a:t>
            </a:r>
            <a:endParaRPr lang="zh-CN" altLang="en-US" sz="32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左大括号 22">
            <a:extLst>
              <a:ext uri="{FF2B5EF4-FFF2-40B4-BE49-F238E27FC236}">
                <a16:creationId xmlns:a16="http://schemas.microsoft.com/office/drawing/2014/main" id="{CD4A0487-0EC3-41E3-9480-28C258B44682}"/>
              </a:ext>
            </a:extLst>
          </p:cNvPr>
          <p:cNvSpPr/>
          <p:nvPr>
            <p:custDataLst>
              <p:tags r:id="rId9"/>
            </p:custDataLst>
          </p:nvPr>
        </p:nvSpPr>
        <p:spPr bwMode="auto">
          <a:xfrm>
            <a:off x="3216359" y="2668898"/>
            <a:ext cx="269382" cy="1990716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3CAAAA0-1620-4894-87D2-E3A14BC7B005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707738" y="2524653"/>
            <a:ext cx="5307366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赂秦而力亏，破灭之道也。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DA2823F-C5A8-4350-83A9-9895FED7A56E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707738" y="3996419"/>
            <a:ext cx="5307366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不赂者以赂者丧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17B4E39-4795-4678-8923-89CD1B3E23A6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113115" y="2524653"/>
            <a:ext cx="2422377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分论点一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DBB173-832D-434D-AF49-88876448D4AC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113115" y="3979962"/>
            <a:ext cx="2422377" cy="70788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分论点二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FBB7F9B-074F-4EFC-8922-72B11F92A43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107441" y="4059959"/>
            <a:ext cx="1954980" cy="5847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中心论点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5A98F4-4F44-4441-B439-255EEDCBFB65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39412" y="4826925"/>
            <a:ext cx="691035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000099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图片 13" descr="蓝箭2">
            <a:extLst>
              <a:ext uri="{FF2B5EF4-FFF2-40B4-BE49-F238E27FC236}">
                <a16:creationId xmlns:a16="http://schemas.microsoft.com/office/drawing/2014/main" id="{EBD508BF-6F8B-46F0-8EF2-40AB1D34E8E5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675" y="5064886"/>
            <a:ext cx="2016125" cy="46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6F33410-D2FB-422D-8C1B-B8B0D9B7249D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620970" y="4826925"/>
            <a:ext cx="691035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000099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642B2D5-9299-40C0-A707-65F6F6AD2E91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835225" y="4861993"/>
            <a:ext cx="691035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000099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总</a:t>
            </a:r>
            <a:endParaRPr lang="zh-CN" altLang="en-US" sz="240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7" name="图片 16" descr="蓝箭2">
            <a:extLst>
              <a:ext uri="{FF2B5EF4-FFF2-40B4-BE49-F238E27FC236}">
                <a16:creationId xmlns:a16="http://schemas.microsoft.com/office/drawing/2014/main" id="{BD182CC7-0B32-4B31-A017-F77FF5270FAC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1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7349" y="4992676"/>
            <a:ext cx="2016125" cy="465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294214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13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97984" y="714075"/>
            <a:ext cx="11794443" cy="1754326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以攻取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外，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小则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获邑，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则得城。较秦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战胜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其实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百倍；诸侯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，与战败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亡者，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其实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亦百倍。则秦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所大欲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，诸侯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所大患，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固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不在战矣。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9"/>
          <p:cNvSpPr txBox="1"/>
          <p:nvPr>
            <p:custDataLst>
              <p:tags r:id="rId6"/>
            </p:custDataLst>
          </p:nvPr>
        </p:nvSpPr>
        <p:spPr>
          <a:xfrm>
            <a:off x="256279" y="2524181"/>
            <a:ext cx="3322306" cy="46031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介词，用、凭</a:t>
            </a:r>
          </a:p>
        </p:txBody>
      </p:sp>
      <p:sp>
        <p:nvSpPr>
          <p:cNvPr id="4" name="TextBox 19"/>
          <p:cNvSpPr txBox="1"/>
          <p:nvPr>
            <p:custDataLst>
              <p:tags r:id="rId7"/>
            </p:custDataLst>
          </p:nvPr>
        </p:nvSpPr>
        <p:spPr>
          <a:xfrm>
            <a:off x="265247" y="3025434"/>
            <a:ext cx="3322306" cy="8298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以攻取：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用攻战（的方法）取得</a:t>
            </a:r>
          </a:p>
        </p:txBody>
      </p:sp>
      <p:sp>
        <p:nvSpPr>
          <p:cNvPr id="7" name="TextBox 19"/>
          <p:cNvSpPr txBox="1"/>
          <p:nvPr>
            <p:custDataLst>
              <p:tags r:id="rId8"/>
            </p:custDataLst>
          </p:nvPr>
        </p:nvSpPr>
        <p:spPr>
          <a:xfrm>
            <a:off x="265246" y="3900668"/>
            <a:ext cx="3318329" cy="120017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小、大：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</a:t>
            </a:r>
            <a:r>
              <a:rPr lang="en-US" altLang="zh-CN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→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名，小的方面、大的方面   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则：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连词，就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9"/>
            </p:custDataLst>
          </p:nvPr>
        </p:nvSpPr>
        <p:spPr>
          <a:xfrm>
            <a:off x="3587918" y="2530097"/>
            <a:ext cx="3266592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所得：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所得到的土地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5" name="TextBox 19"/>
          <p:cNvSpPr txBox="1"/>
          <p:nvPr>
            <p:custDataLst>
              <p:tags r:id="rId10"/>
            </p:custDataLst>
          </p:nvPr>
        </p:nvSpPr>
        <p:spPr>
          <a:xfrm>
            <a:off x="3587282" y="3566717"/>
            <a:ext cx="3248628" cy="113877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代词，贿赂获得的土地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实：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实际</a:t>
            </a:r>
          </a:p>
          <a:p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6" name="TextBox 19"/>
          <p:cNvSpPr txBox="1"/>
          <p:nvPr>
            <p:custDataLst>
              <p:tags r:id="rId11"/>
            </p:custDataLst>
          </p:nvPr>
        </p:nvSpPr>
        <p:spPr>
          <a:xfrm>
            <a:off x="3578583" y="4767431"/>
            <a:ext cx="3248628" cy="156966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其实：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古：它的实际数目  今：副词，表示所说的是实际情况   </a:t>
            </a:r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古今异义</a:t>
            </a:r>
          </a:p>
        </p:txBody>
      </p:sp>
      <p:sp>
        <p:nvSpPr>
          <p:cNvPr id="18" name="TextBox 19"/>
          <p:cNvSpPr txBox="1"/>
          <p:nvPr>
            <p:custDataLst>
              <p:tags r:id="rId12"/>
            </p:custDataLst>
          </p:nvPr>
        </p:nvSpPr>
        <p:spPr>
          <a:xfrm>
            <a:off x="6909587" y="3198961"/>
            <a:ext cx="4824049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所大欲：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最想要的东西。大：最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3"/>
            </p:custDataLst>
          </p:nvPr>
        </p:nvSpPr>
        <p:spPr>
          <a:xfrm>
            <a:off x="6909589" y="3900668"/>
            <a:ext cx="3773894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患：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担心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7" name="TextBox 19"/>
          <p:cNvSpPr txBox="1"/>
          <p:nvPr>
            <p:custDataLst>
              <p:tags r:id="rId14"/>
            </p:custDataLst>
          </p:nvPr>
        </p:nvSpPr>
        <p:spPr>
          <a:xfrm>
            <a:off x="6909589" y="4500754"/>
            <a:ext cx="3773894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固：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本来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8" name="TextBox 19"/>
          <p:cNvSpPr txBox="1"/>
          <p:nvPr>
            <p:custDataLst>
              <p:tags r:id="rId15"/>
            </p:custDataLst>
          </p:nvPr>
        </p:nvSpPr>
        <p:spPr>
          <a:xfrm>
            <a:off x="3605882" y="3053458"/>
            <a:ext cx="3248628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亡：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动词，丧失、丢失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A8566A8-ACFD-4701-B108-50AA36A7610A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993851" y="105933"/>
            <a:ext cx="6517189" cy="7559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EB13EA3-A219-4244-AFEC-5B81CB48C9D2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66" y="127887"/>
            <a:ext cx="735094" cy="6153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9" grpId="0"/>
      <p:bldP spid="15" grpId="0"/>
      <p:bldP spid="16" grpId="0"/>
      <p:bldP spid="18" grpId="0"/>
      <p:bldP spid="19" grpId="0"/>
      <p:bldP spid="2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25002" y="600261"/>
            <a:ext cx="12140407" cy="1754326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思厥先祖父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暴霜露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，斩荆棘，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尺寸之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地。子孙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视之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不甚惜，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予人，如弃草芥。今日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割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五城，明日割十城，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然后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得一夕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。起视四境，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秦兵又至矣。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9"/>
          <p:cNvSpPr txBox="1"/>
          <p:nvPr>
            <p:custDataLst>
              <p:tags r:id="rId6"/>
            </p:custDataLst>
          </p:nvPr>
        </p:nvSpPr>
        <p:spPr>
          <a:xfrm>
            <a:off x="9914869" y="2399958"/>
            <a:ext cx="2077449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思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回想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7"/>
            </p:custDataLst>
          </p:nvPr>
        </p:nvSpPr>
        <p:spPr>
          <a:xfrm>
            <a:off x="8549796" y="2798686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相当于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他或他们  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8"/>
            </p:custDataLst>
          </p:nvPr>
        </p:nvSpPr>
        <p:spPr>
          <a:xfrm>
            <a:off x="7386628" y="3288207"/>
            <a:ext cx="4606325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先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对去世的尊长的敬称。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厥先祖父：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他们的祖辈父辈。 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祖父：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今：父亲的父亲     </a:t>
            </a:r>
          </a:p>
        </p:txBody>
      </p:sp>
      <p:sp>
        <p:nvSpPr>
          <p:cNvPr id="7" name="TextBox 19"/>
          <p:cNvSpPr txBox="1"/>
          <p:nvPr>
            <p:custDataLst>
              <p:tags r:id="rId9"/>
            </p:custDataLst>
          </p:nvPr>
        </p:nvSpPr>
        <p:spPr>
          <a:xfrm>
            <a:off x="7385993" y="4302805"/>
            <a:ext cx="4606325" cy="92190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暴（</a:t>
            </a:r>
            <a:r>
              <a:rPr lang="en-US" altLang="zh-CN" b="1" err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pù</a:t>
            </a:r>
            <a:r>
              <a:rPr lang="zh-CN" altLang="en-US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）霜露</a:t>
            </a:r>
            <a:r>
              <a:rPr lang="zh-CN" altLang="en-US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暴露在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霜露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之中，意思是冒着霜露</a:t>
            </a:r>
            <a:r>
              <a:rPr lang="zh-CN" altLang="en-US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 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。和下句</a:t>
            </a:r>
            <a:r>
              <a:rPr lang="en-US" altLang="zh-CN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“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斩荆棘</a:t>
            </a:r>
            <a:r>
              <a:rPr lang="en-US" altLang="zh-CN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</a:t>
            </a:r>
            <a:r>
              <a:rPr lang="zh-CN" altLang="en-US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连起来，形容创业的艰苦。</a:t>
            </a:r>
            <a:r>
              <a:rPr lang="zh-CN" altLang="en-US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暴：同曝</a:t>
            </a:r>
            <a:endParaRPr lang="zh-CN" altLang="en-US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7384724" y="5224705"/>
            <a:ext cx="4606325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连词，相当于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才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11"/>
            </p:custDataLst>
          </p:nvPr>
        </p:nvSpPr>
        <p:spPr>
          <a:xfrm>
            <a:off x="7385994" y="5623433"/>
            <a:ext cx="4605055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尺寸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比喻面积小     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</a:p>
        </p:txBody>
      </p:sp>
      <p:sp>
        <p:nvSpPr>
          <p:cNvPr id="14" name="TextBox 19"/>
          <p:cNvSpPr txBox="1"/>
          <p:nvPr>
            <p:custDataLst>
              <p:tags r:id="rId12"/>
            </p:custDataLst>
          </p:nvPr>
        </p:nvSpPr>
        <p:spPr>
          <a:xfrm>
            <a:off x="7386628" y="6022161"/>
            <a:ext cx="4605055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视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动词，看待、对待</a:t>
            </a:r>
          </a:p>
        </p:txBody>
      </p:sp>
      <p:sp>
        <p:nvSpPr>
          <p:cNvPr id="15" name="TextBox 19"/>
          <p:cNvSpPr txBox="1"/>
          <p:nvPr>
            <p:custDataLst>
              <p:tags r:id="rId13"/>
            </p:custDataLst>
          </p:nvPr>
        </p:nvSpPr>
        <p:spPr>
          <a:xfrm>
            <a:off x="7386628" y="6420890"/>
            <a:ext cx="4605690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代词，代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尺寸之地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</a:p>
        </p:txBody>
      </p:sp>
      <p:cxnSp>
        <p:nvCxnSpPr>
          <p:cNvPr id="16" name="直接连接符 15"/>
          <p:cNvCxnSpPr/>
          <p:nvPr>
            <p:custDataLst>
              <p:tags r:id="rId14"/>
            </p:custDataLst>
          </p:nvPr>
        </p:nvCxnSpPr>
        <p:spPr>
          <a:xfrm flipH="1">
            <a:off x="7386628" y="2393609"/>
            <a:ext cx="0" cy="4586008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9"/>
          <p:cNvSpPr txBox="1"/>
          <p:nvPr>
            <p:custDataLst>
              <p:tags r:id="rId15"/>
            </p:custDataLst>
          </p:nvPr>
        </p:nvSpPr>
        <p:spPr>
          <a:xfrm>
            <a:off x="4900927" y="2399958"/>
            <a:ext cx="2485701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甚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副词，很、非常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9" name="TextBox 19"/>
          <p:cNvSpPr txBox="1"/>
          <p:nvPr>
            <p:custDataLst>
              <p:tags r:id="rId16"/>
            </p:custDataLst>
          </p:nvPr>
        </p:nvSpPr>
        <p:spPr>
          <a:xfrm>
            <a:off x="4900927" y="2798686"/>
            <a:ext cx="2485701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举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动词，拿、用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7" name="TextBox 19"/>
          <p:cNvSpPr txBox="1"/>
          <p:nvPr>
            <p:custDataLst>
              <p:tags r:id="rId17"/>
            </p:custDataLst>
          </p:nvPr>
        </p:nvSpPr>
        <p:spPr>
          <a:xfrm>
            <a:off x="4900927" y="3197414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连词，表目的来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8" name="TextBox 19"/>
          <p:cNvSpPr txBox="1"/>
          <p:nvPr>
            <p:custDataLst>
              <p:tags r:id="rId18"/>
            </p:custDataLst>
          </p:nvPr>
        </p:nvSpPr>
        <p:spPr>
          <a:xfrm>
            <a:off x="4899657" y="3596142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代词，这样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0" name="TextBox 19"/>
          <p:cNvSpPr txBox="1"/>
          <p:nvPr>
            <p:custDataLst>
              <p:tags r:id="rId19"/>
            </p:custDataLst>
          </p:nvPr>
        </p:nvSpPr>
        <p:spPr>
          <a:xfrm>
            <a:off x="4901562" y="3994870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安寝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安稳熟睡</a:t>
            </a:r>
          </a:p>
        </p:txBody>
      </p:sp>
      <p:sp>
        <p:nvSpPr>
          <p:cNvPr id="32" name="TextBox 19"/>
          <p:cNvSpPr txBox="1"/>
          <p:nvPr>
            <p:custDataLst>
              <p:tags r:id="rId20"/>
            </p:custDataLst>
          </p:nvPr>
        </p:nvSpPr>
        <p:spPr>
          <a:xfrm>
            <a:off x="4901562" y="4393599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</a:t>
            </a:r>
            <a:r>
              <a:rPr lang="ko-KR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词，表转折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却</a:t>
            </a:r>
          </a:p>
        </p:txBody>
      </p:sp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78730" y="2457101"/>
            <a:ext cx="4578389" cy="452251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回想他们的祖辈父辈，冒着寒霜雨露，披荆斩棘，才有了一点儿土地。子孙对待土地却不很爱惜，拿来送给别人，就像丢弃小草一样。今天割让五座城，明天割让十座城，这之后才能睡一夜安稳觉。（可是第二天）起来看四周边境，秦国的军队却又来了。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962817F-02EA-45F5-B3D5-F56B0AB9B0DD}"/>
              </a:ext>
            </a:extLst>
          </p:cNvPr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993851" y="105933"/>
            <a:ext cx="6517189" cy="7559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2B71C99-5CF7-468C-A945-39FC55D259B4}"/>
              </a:ext>
            </a:extLst>
          </p:cNvPr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90" y="45425"/>
            <a:ext cx="735094" cy="6153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  <p:bldP spid="7" grpId="0"/>
      <p:bldP spid="9" grpId="0"/>
      <p:bldP spid="10" grpId="0"/>
      <p:bldP spid="14" grpId="0"/>
      <p:bldP spid="15" grpId="0"/>
      <p:bldP spid="18" grpId="0"/>
      <p:bldP spid="19" grpId="0"/>
      <p:bldP spid="27" grpId="0"/>
      <p:bldP spid="28" grpId="0"/>
      <p:bldP spid="30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73608" y="2062817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57517" y="541446"/>
            <a:ext cx="11601209" cy="1200173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然则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诸侯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地有限，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暴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秦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欲无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厌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奉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弥繁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，侵之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急。故不战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而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强弱胜负已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判矣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。至于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颠覆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，理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固宜然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6"/>
            </p:custDataLst>
          </p:nvPr>
        </p:nvSpPr>
        <p:spPr>
          <a:xfrm>
            <a:off x="462219" y="2393609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然则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既然这样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5" name="TextBox 19"/>
          <p:cNvSpPr txBox="1"/>
          <p:nvPr>
            <p:custDataLst>
              <p:tags r:id="rId7"/>
            </p:custDataLst>
          </p:nvPr>
        </p:nvSpPr>
        <p:spPr>
          <a:xfrm>
            <a:off x="462219" y="2792337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7" name="TextBox 19"/>
          <p:cNvSpPr txBox="1"/>
          <p:nvPr>
            <p:custDataLst>
              <p:tags r:id="rId8"/>
            </p:custDataLst>
          </p:nvPr>
        </p:nvSpPr>
        <p:spPr>
          <a:xfrm>
            <a:off x="462219" y="3191065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暴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形容词，凶残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8" name="TextBox 19"/>
          <p:cNvSpPr txBox="1"/>
          <p:nvPr>
            <p:custDataLst>
              <p:tags r:id="rId9"/>
            </p:custDataLst>
          </p:nvPr>
        </p:nvSpPr>
        <p:spPr>
          <a:xfrm>
            <a:off x="462219" y="3589793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9" name="TextBox 19"/>
          <p:cNvSpPr txBox="1"/>
          <p:nvPr>
            <p:custDataLst>
              <p:tags r:id="rId10"/>
            </p:custDataLst>
          </p:nvPr>
        </p:nvSpPr>
        <p:spPr>
          <a:xfrm>
            <a:off x="462219" y="3988521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ko-KR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厌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ko-KR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满足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</p:txBody>
      </p:sp>
      <p:sp>
        <p:nvSpPr>
          <p:cNvPr id="11" name="TextBox 19"/>
          <p:cNvSpPr txBox="1"/>
          <p:nvPr>
            <p:custDataLst>
              <p:tags r:id="rId11"/>
            </p:custDataLst>
          </p:nvPr>
        </p:nvSpPr>
        <p:spPr>
          <a:xfrm>
            <a:off x="462219" y="4392329"/>
            <a:ext cx="3442522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奉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送    </a:t>
            </a:r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代秦国</a:t>
            </a:r>
          </a:p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弥、愈：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副词，越、更</a:t>
            </a:r>
          </a:p>
          <a:p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繁：形容词，多</a:t>
            </a:r>
          </a:p>
        </p:txBody>
      </p:sp>
      <p:sp>
        <p:nvSpPr>
          <p:cNvPr id="12" name="TextBox 19"/>
          <p:cNvSpPr txBox="1"/>
          <p:nvPr>
            <p:custDataLst>
              <p:tags r:id="rId12"/>
            </p:custDataLst>
          </p:nvPr>
        </p:nvSpPr>
        <p:spPr>
          <a:xfrm>
            <a:off x="462219" y="5406927"/>
            <a:ext cx="3442522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赂秦各国</a:t>
            </a:r>
          </a:p>
        </p:txBody>
      </p:sp>
      <p:sp>
        <p:nvSpPr>
          <p:cNvPr id="13" name="TextBox 19"/>
          <p:cNvSpPr txBox="1"/>
          <p:nvPr>
            <p:custDataLst>
              <p:tags r:id="rId13"/>
            </p:custDataLst>
          </p:nvPr>
        </p:nvSpPr>
        <p:spPr>
          <a:xfrm>
            <a:off x="462219" y="5805655"/>
            <a:ext cx="3442522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决定，确定</a:t>
            </a:r>
          </a:p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矣：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助词，表感叹，了</a:t>
            </a:r>
          </a:p>
        </p:txBody>
      </p:sp>
      <p:sp>
        <p:nvSpPr>
          <p:cNvPr id="14" name="TextBox 19"/>
          <p:cNvSpPr txBox="1"/>
          <p:nvPr>
            <p:custDataLst>
              <p:tags r:id="rId14"/>
            </p:custDataLst>
          </p:nvPr>
        </p:nvSpPr>
        <p:spPr>
          <a:xfrm>
            <a:off x="6359332" y="2381546"/>
            <a:ext cx="5704097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至于：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以致、以至于</a:t>
            </a:r>
          </a:p>
        </p:txBody>
      </p:sp>
      <p:sp>
        <p:nvSpPr>
          <p:cNvPr id="15" name="TextBox 19"/>
          <p:cNvSpPr txBox="1"/>
          <p:nvPr>
            <p:custDataLst>
              <p:tags r:id="rId15"/>
            </p:custDataLst>
          </p:nvPr>
        </p:nvSpPr>
        <p:spPr>
          <a:xfrm>
            <a:off x="6359332" y="2780274"/>
            <a:ext cx="5704097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颠覆：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灭亡、覆灭</a:t>
            </a:r>
          </a:p>
        </p:txBody>
      </p:sp>
      <p:sp>
        <p:nvSpPr>
          <p:cNvPr id="16" name="TextBox 19"/>
          <p:cNvSpPr txBox="1"/>
          <p:nvPr>
            <p:custDataLst>
              <p:tags r:id="rId16"/>
            </p:custDataLst>
          </p:nvPr>
        </p:nvSpPr>
        <p:spPr>
          <a:xfrm>
            <a:off x="6359332" y="3179002"/>
            <a:ext cx="5704097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固：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 本来 ；</a:t>
            </a:r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宜：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动词，应该 ；</a:t>
            </a:r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然</a:t>
            </a:r>
            <a:r>
              <a:rPr lang="zh-CN" altLang="ko-KR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：代词，这样</a:t>
            </a: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4397437" y="3778999"/>
            <a:ext cx="7179645" cy="286093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既然这样，那么诸侯的土地有限，凶残秦国的欲望永远没有满足。（诸侯）送给秦国的土地越多，（秦国）对诸侯的侵略也越急。所以用不着战争，谁强谁弱，谁胜谁负就已经确定了。以至于（赂秦各国）全部覆亡，道理上本来应该这样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CAFC363-E283-4699-A405-7DD8F8D30CFE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47268" y="-5092"/>
            <a:ext cx="6517189" cy="75597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6D75699-ABAC-4625-9828-99AC0C13B1C9}"/>
              </a:ext>
            </a:extLst>
          </p:cNvPr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17" y="-23946"/>
            <a:ext cx="735094" cy="6153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5E962A6E-4FB0-4343-8DFA-59B35807411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60439" y="199579"/>
            <a:ext cx="11473131" cy="7225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《阿房宫赋》中在写完阿房宫占地面积极大显示秦的“奢”后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用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400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两句接着描写阿房宫建筑密度极大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从另一个角度继续强化秦之“奢”。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《阿房宫赋》中，描写阿房宫走廊曲折、屋檐高耸的特点的句子是：</a:t>
            </a:r>
            <a:endParaRPr lang="en-US" altLang="zh-CN" sz="2400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            </a:t>
            </a:r>
            <a:r>
              <a:rPr lang="zh-CN" altLang="en-US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    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zh-CN" altLang="en-US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《阿房宫赋》中，描写宫殿、楼阁依地形而建，结构参差错落、精巧工致的句子是：</a:t>
            </a:r>
            <a:endParaRPr lang="en-US" altLang="zh-CN" sz="2400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</a:t>
            </a:r>
            <a:r>
              <a:rPr lang="zh-CN" altLang="en-US" sz="2400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</a:t>
            </a:r>
            <a:r>
              <a:rPr lang="zh-CN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zh-CN" sz="2400" u="sng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《阿房宫赋》中，作者用比喻、夸张手法描写阿房宫建筑之多的句子是：</a:t>
            </a:r>
            <a:endParaRPr lang="en-US" altLang="zh-CN" sz="2400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       </a:t>
            </a:r>
            <a:r>
              <a:rPr lang="zh-CN" altLang="en-US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     </a:t>
            </a:r>
            <a:r>
              <a:rPr lang="zh-CN" altLang="en-US" sz="2400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endParaRPr lang="en-US" altLang="zh-CN" sz="2400" u="sng" kern="0">
              <a:solidFill>
                <a:srgbClr val="333333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《阿房宫赋》中写秦之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贪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掠夺对象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一是六国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二是天下百姓。第二段写秦对六国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人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和“物”的贪奢。其中“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</a:t>
            </a:r>
            <a:r>
              <a:rPr lang="zh-CN" altLang="en-US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身份显贵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却被“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早晚唱歌拉弦，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“                          ”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等线" panose="02010600030101010101" pitchFamily="2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衬秦人之尊</a:t>
            </a:r>
            <a:r>
              <a:rPr lang="en-US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也更见秦人之奢。</a:t>
            </a: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altLang="zh-CN" sz="2400" u="sng" kern="0">
              <a:solidFill>
                <a:srgbClr val="333333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2FAA008-E1B3-4EED-AB69-444D7F7D2AF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34221" y="833121"/>
            <a:ext cx="6094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五步一楼，十步一阁</a:t>
            </a:r>
            <a:endParaRPr lang="zh-CN" altLang="en-US" sz="280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AF8280-CC65-41E5-A0FE-1E9ACD1CF02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677254" y="2393405"/>
            <a:ext cx="60936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廊腰缦回，檐牙高啄</a:t>
            </a:r>
            <a:r>
              <a:rPr lang="zh-CN" altLang="zh-CN" sz="28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28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AD4DBE-3DC8-42BE-9E7F-3D04B5073D5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78761" y="3578255"/>
            <a:ext cx="6093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各抱地势，钩心斗角</a:t>
            </a:r>
            <a:endParaRPr lang="zh-CN" altLang="en-US" sz="240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CBBB6C7-14F4-4FCD-92A5-498B45205CB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305671" y="4590693"/>
            <a:ext cx="60936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蜂房水涡，矗不知其几千万落</a:t>
            </a:r>
            <a:r>
              <a:rPr lang="zh-CN" altLang="zh-CN" sz="2800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28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84978A-7A31-44B1-A377-6E62AD0F5B8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12547" y="5768956"/>
            <a:ext cx="34516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妃嫔媵嫱，王子皇孙</a:t>
            </a:r>
            <a:endParaRPr lang="zh-CN" altLang="en-US" sz="2400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C992EC-2D7C-42C6-A90F-F8305247043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545022" y="5777311"/>
            <a:ext cx="1742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辇来于秦</a:t>
            </a:r>
            <a:endParaRPr lang="zh-CN" altLang="en-US" sz="2400" b="1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DE9721-6318-48AD-AC5C-B855E67CD24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584386" y="6336368"/>
            <a:ext cx="60936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kern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为秦宫人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43370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4" grpId="0"/>
      <p:bldP spid="10" grpId="0"/>
      <p:bldP spid="12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73608" y="2062817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31744" y="735701"/>
            <a:ext cx="11601209" cy="1198724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古人云：“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以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地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秦，犹抱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薪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救火，薪不尽，火不灭。”此言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得之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6"/>
            </p:custDataLst>
          </p:nvPr>
        </p:nvSpPr>
        <p:spPr>
          <a:xfrm>
            <a:off x="431744" y="2062817"/>
            <a:ext cx="5704097" cy="70779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“以地事秦，犹抱薪救火，薪不尽，火不灭。”这句话出自于《史记</a:t>
            </a:r>
            <a:r>
              <a:rPr lang="en-US" altLang="zh-CN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·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魏世家</a:t>
            </a:r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》和《战国策</a:t>
            </a:r>
            <a:r>
              <a:rPr lang="en-US" altLang="zh-CN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·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魏策</a:t>
            </a:r>
            <a:r>
              <a:rPr lang="zh-CN" altLang="ko-KR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》</a:t>
            </a:r>
          </a:p>
        </p:txBody>
      </p:sp>
      <p:sp>
        <p:nvSpPr>
          <p:cNvPr id="27" name="TextBox 19"/>
          <p:cNvSpPr txBox="1"/>
          <p:nvPr>
            <p:custDataLst>
              <p:tags r:id="rId7"/>
            </p:custDataLst>
          </p:nvPr>
        </p:nvSpPr>
        <p:spPr>
          <a:xfrm>
            <a:off x="431744" y="3099637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连词，用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431744" y="3498365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事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动词，侍奉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9"/>
            </p:custDataLst>
          </p:nvPr>
        </p:nvSpPr>
        <p:spPr>
          <a:xfrm>
            <a:off x="431744" y="3897093"/>
            <a:ext cx="248506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薪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柴草</a:t>
            </a:r>
          </a:p>
        </p:txBody>
      </p:sp>
      <p:sp>
        <p:nvSpPr>
          <p:cNvPr id="18" name="TextBox 19"/>
          <p:cNvSpPr txBox="1"/>
          <p:nvPr>
            <p:custDataLst>
              <p:tags r:id="rId10"/>
            </p:custDataLst>
          </p:nvPr>
        </p:nvSpPr>
        <p:spPr>
          <a:xfrm>
            <a:off x="431744" y="4295822"/>
            <a:ext cx="2485066" cy="706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得：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适宜、得当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代上面说的道理</a:t>
            </a:r>
          </a:p>
        </p:txBody>
      </p:sp>
      <p:sp>
        <p:nvSpPr>
          <p:cNvPr id="33" name="文本框 32"/>
          <p:cNvSpPr txBox="1"/>
          <p:nvPr>
            <p:custDataLst>
              <p:tags r:id="rId11"/>
            </p:custDataLst>
          </p:nvPr>
        </p:nvSpPr>
        <p:spPr>
          <a:xfrm>
            <a:off x="3667282" y="3970109"/>
            <a:ext cx="7179645" cy="175300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古人说：“用土地侍奉秦国，就好像抱柴草救火，柴草不烧完，火就不会灭。”这话说对了。</a:t>
            </a:r>
            <a:endParaRPr lang="zh-CN" altLang="en-US" sz="2400" b="1">
              <a:solidFill>
                <a:srgbClr val="4D4D4D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720018">
              <a:lnSpc>
                <a:spcPct val="150000"/>
              </a:lnSpc>
            </a:pPr>
            <a:endParaRPr lang="zh-CN" altLang="en-US" sz="24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FC4ECA7-D9BE-43DF-8AF6-E3B8C8214FB3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37863" y="-4892"/>
            <a:ext cx="6517189" cy="75597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A30058A-D3C8-48B7-9A99-F59122AA2920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57" y="-8035"/>
            <a:ext cx="735094" cy="6153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6" grpId="0"/>
      <p:bldP spid="10" grpId="0"/>
      <p:bldP spid="18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A5913A4F-AE68-4793-82E6-CF567440F6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07438" y="5273475"/>
            <a:ext cx="2295519" cy="641330"/>
          </a:xfrm>
          <a:prstGeom prst="roundRect">
            <a:avLst>
              <a:gd name="adj" fmla="val 15344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举例论证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第二段是从哪个方面来论述六国破灭的原因的？用了哪些论证方法？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C13021DE-A374-4083-88A3-D0D9DF7E9CF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07439" y="2586850"/>
            <a:ext cx="4355811" cy="1857830"/>
          </a:xfrm>
          <a:prstGeom prst="rect">
            <a:avLst/>
          </a:prstGeom>
          <a:solidFill>
            <a:srgbClr val="C00000"/>
          </a:solidFill>
          <a:ln w="9525">
            <a:noFill/>
            <a:miter/>
          </a:ln>
        </p:spPr>
        <p:txBody>
          <a:bodyPr wrap="square" lIns="180000" rIns="180000" anchor="ctr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以地事秦，犹抱薪救火，薪不尽，火不灭。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25CDE6-B869-4001-95D4-CCD216EF12B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184148" y="2586850"/>
            <a:ext cx="4355811" cy="1857830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square" lIns="180000" rIns="180000" anchor="ctr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赂秦而力亏，破灭之道也。</a:t>
            </a:r>
          </a:p>
        </p:txBody>
      </p:sp>
      <p:sp>
        <p:nvSpPr>
          <p:cNvPr id="2" name="箭头: 右 1">
            <a:extLst>
              <a:ext uri="{FF2B5EF4-FFF2-40B4-BE49-F238E27FC236}">
                <a16:creationId xmlns:a16="http://schemas.microsoft.com/office/drawing/2014/main" id="{AD29E6A0-0D61-4D81-98BE-14E266126AF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20234" y="3019762"/>
            <a:ext cx="916673" cy="100699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B47C1D8-EE6D-4891-AB9B-075A415378C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819772" y="5273475"/>
            <a:ext cx="2295519" cy="641330"/>
          </a:xfrm>
          <a:prstGeom prst="roundRect">
            <a:avLst>
              <a:gd name="adj" fmla="val 15344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对比论证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8CCB4BA-96F0-4FB0-8B27-C064C5AC613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532106" y="5273475"/>
            <a:ext cx="2295519" cy="641330"/>
          </a:xfrm>
          <a:prstGeom prst="roundRect">
            <a:avLst>
              <a:gd name="adj" fmla="val 15344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引用论证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D1E876-3FA2-40B9-93AF-02A4D5021EFD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9244440" y="5273475"/>
            <a:ext cx="2295519" cy="641330"/>
          </a:xfrm>
          <a:prstGeom prst="roundRect">
            <a:avLst>
              <a:gd name="adj" fmla="val 15344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比喻论证</a:t>
            </a:r>
          </a:p>
        </p:txBody>
      </p:sp>
    </p:spTree>
    <p:extLst>
      <p:ext uri="{BB962C8B-B14F-4D97-AF65-F5344CB8AC3E}">
        <p14:creationId xmlns:p14="http://schemas.microsoft.com/office/powerpoint/2010/main" val="2812791788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  <p:bldP spid="16" grpId="0"/>
      <p:bldP spid="2" grpId="0"/>
      <p:bldP spid="25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本段对比论证、比喻论证、引用论证体现在什么地方？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AB47CB72-AD65-48FA-A10D-33CE863F8D3C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07440" y="1858869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小邑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39EC65C-55A8-4D59-9573-E23B17F04177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259941" y="2552913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数量上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15754C7-C22B-48B5-ADCB-C1402EDFA38E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259941" y="4534275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程度上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F5366FE-B99E-48D3-91D9-F5B134F0E5D0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259941" y="5821522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道理上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7E5A0C9-FBA2-4AE9-BC3A-B886B6C430F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241764" y="2997783"/>
            <a:ext cx="2276768" cy="22767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rPr>
              <a:t>对比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41F5C4D-751F-41FF-901C-7D76E3346182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562119" y="1858869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大城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B0A40C9-4FAD-46A7-8CCC-135CBA5300C1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07440" y="2516705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得百倍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0D91E20-38E4-4390-AA4A-DCB865827027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62119" y="2516705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失百倍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C73C0D1-8BE5-4708-8A5A-44DB19801041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07440" y="3185677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大欲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DF040B9-A3DE-4D55-854D-87B075CB5549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62119" y="3185677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大患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AA6565B-9965-4CA4-A4C2-735DF6F9D474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107440" y="5821522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不尽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5C79AC3-8AC3-4497-BF25-B4BB8346A212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07440" y="3841315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得难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632F9975-AFB2-4A05-B784-DC51E1D12F04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562119" y="3854649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献易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DB27753-3162-4B80-BDAA-7E38A8F7F368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107440" y="4496912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有限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F967010-E325-4D2B-872A-CE07376208B5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562119" y="4496912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无厌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EF5E4E4-29B8-48D8-B593-AE02EA1BE577}"/>
              </a:ext>
            </a:extLst>
          </p:cNvPr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107440" y="5165884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奉繁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EAFD457-259C-43BE-A3C7-CD301212118D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562119" y="5165884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5F4228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侵急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48C0294-0F50-4376-81AD-DB7949C0CFDD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562119" y="5834856"/>
            <a:ext cx="2090738" cy="5794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不灭</a:t>
            </a:r>
          </a:p>
        </p:txBody>
      </p:sp>
      <p:cxnSp>
        <p:nvCxnSpPr>
          <p:cNvPr id="71" name="连接符: 肘形 70">
            <a:extLst>
              <a:ext uri="{FF2B5EF4-FFF2-40B4-BE49-F238E27FC236}">
                <a16:creationId xmlns:a16="http://schemas.microsoft.com/office/drawing/2014/main" id="{39EFAB41-6549-429C-A0B4-B86887D023AC}"/>
              </a:ext>
            </a:extLst>
          </p:cNvPr>
          <p:cNvCxnSpPr>
            <a:stCxn id="18" idx="3"/>
            <a:endCxn id="6" idx="2"/>
          </p:cNvCxnSpPr>
          <p:nvPr>
            <p:custDataLst>
              <p:tags r:id="rId25"/>
            </p:custDataLst>
          </p:nvPr>
        </p:nvCxnSpPr>
        <p:spPr>
          <a:xfrm>
            <a:off x="3198178" y="2148588"/>
            <a:ext cx="1043586" cy="1987579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连接符: 肘形 73">
            <a:extLst>
              <a:ext uri="{FF2B5EF4-FFF2-40B4-BE49-F238E27FC236}">
                <a16:creationId xmlns:a16="http://schemas.microsoft.com/office/drawing/2014/main" id="{B4BCEEC7-1705-41B9-890E-4E7389AF2322}"/>
              </a:ext>
            </a:extLst>
          </p:cNvPr>
          <p:cNvCxnSpPr>
            <a:stCxn id="46" idx="3"/>
            <a:endCxn id="6" idx="2"/>
          </p:cNvCxnSpPr>
          <p:nvPr>
            <p:custDataLst>
              <p:tags r:id="rId26"/>
            </p:custDataLst>
          </p:nvPr>
        </p:nvCxnSpPr>
        <p:spPr>
          <a:xfrm>
            <a:off x="3198178" y="3475396"/>
            <a:ext cx="1043586" cy="660771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连接符: 肘形 77">
            <a:extLst>
              <a:ext uri="{FF2B5EF4-FFF2-40B4-BE49-F238E27FC236}">
                <a16:creationId xmlns:a16="http://schemas.microsoft.com/office/drawing/2014/main" id="{DFCF7A03-7838-4ED5-88CF-E9872F212D42}"/>
              </a:ext>
            </a:extLst>
          </p:cNvPr>
          <p:cNvCxnSpPr>
            <a:stCxn id="44" idx="3"/>
            <a:endCxn id="6" idx="2"/>
          </p:cNvCxnSpPr>
          <p:nvPr>
            <p:custDataLst>
              <p:tags r:id="rId27"/>
            </p:custDataLst>
          </p:nvPr>
        </p:nvCxnSpPr>
        <p:spPr>
          <a:xfrm>
            <a:off x="3198178" y="2806424"/>
            <a:ext cx="1043586" cy="1329743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连接符: 肘形 80">
            <a:extLst>
              <a:ext uri="{FF2B5EF4-FFF2-40B4-BE49-F238E27FC236}">
                <a16:creationId xmlns:a16="http://schemas.microsoft.com/office/drawing/2014/main" id="{3FB395C8-C13A-4FAF-81B0-9975E1226369}"/>
              </a:ext>
            </a:extLst>
          </p:cNvPr>
          <p:cNvCxnSpPr>
            <a:endCxn id="43" idx="1"/>
          </p:cNvCxnSpPr>
          <p:nvPr>
            <p:custDataLst>
              <p:tags r:id="rId28"/>
            </p:custDataLst>
          </p:nvPr>
        </p:nvCxnSpPr>
        <p:spPr>
          <a:xfrm flipV="1">
            <a:off x="6393180" y="2148588"/>
            <a:ext cx="1168939" cy="1987579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连接符: 肘形 84">
            <a:extLst>
              <a:ext uri="{FF2B5EF4-FFF2-40B4-BE49-F238E27FC236}">
                <a16:creationId xmlns:a16="http://schemas.microsoft.com/office/drawing/2014/main" id="{5B9CE4AB-31B7-4ADB-A3B9-C2A4C917BA66}"/>
              </a:ext>
            </a:extLst>
          </p:cNvPr>
          <p:cNvCxnSpPr>
            <a:stCxn id="45" idx="1"/>
          </p:cNvCxnSpPr>
          <p:nvPr>
            <p:custDataLst>
              <p:tags r:id="rId29"/>
            </p:custDataLst>
          </p:nvPr>
        </p:nvCxnSpPr>
        <p:spPr>
          <a:xfrm rot="10800000" flipV="1">
            <a:off x="6393181" y="2806423"/>
            <a:ext cx="1168939" cy="1329743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连接符: 肘形 86">
            <a:extLst>
              <a:ext uri="{FF2B5EF4-FFF2-40B4-BE49-F238E27FC236}">
                <a16:creationId xmlns:a16="http://schemas.microsoft.com/office/drawing/2014/main" id="{5CC08FF6-8E30-4505-8B7E-5E21A64B1116}"/>
              </a:ext>
            </a:extLst>
          </p:cNvPr>
          <p:cNvCxnSpPr>
            <a:stCxn id="47" idx="1"/>
          </p:cNvCxnSpPr>
          <p:nvPr>
            <p:custDataLst>
              <p:tags r:id="rId30"/>
            </p:custDataLst>
          </p:nvPr>
        </p:nvCxnSpPr>
        <p:spPr>
          <a:xfrm rot="10800000" flipV="1">
            <a:off x="6393181" y="3475395"/>
            <a:ext cx="1168939" cy="660771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连接符: 肘形 88">
            <a:extLst>
              <a:ext uri="{FF2B5EF4-FFF2-40B4-BE49-F238E27FC236}">
                <a16:creationId xmlns:a16="http://schemas.microsoft.com/office/drawing/2014/main" id="{C56960BD-965F-4BB8-9EE0-1C685E600DB0}"/>
              </a:ext>
            </a:extLst>
          </p:cNvPr>
          <p:cNvCxnSpPr>
            <a:stCxn id="49" idx="1"/>
            <a:endCxn id="6" idx="6"/>
          </p:cNvCxnSpPr>
          <p:nvPr>
            <p:custDataLst>
              <p:tags r:id="rId31"/>
            </p:custDataLst>
          </p:nvPr>
        </p:nvCxnSpPr>
        <p:spPr>
          <a:xfrm rot="10800000">
            <a:off x="6518533" y="4136168"/>
            <a:ext cx="1043587" cy="8201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连接符: 肘形 90">
            <a:extLst>
              <a:ext uri="{FF2B5EF4-FFF2-40B4-BE49-F238E27FC236}">
                <a16:creationId xmlns:a16="http://schemas.microsoft.com/office/drawing/2014/main" id="{BE7AC6E5-90CF-4067-9E63-A24676012C12}"/>
              </a:ext>
            </a:extLst>
          </p:cNvPr>
          <p:cNvCxnSpPr>
            <a:stCxn id="58" idx="1"/>
            <a:endCxn id="6" idx="6"/>
          </p:cNvCxnSpPr>
          <p:nvPr>
            <p:custDataLst>
              <p:tags r:id="rId32"/>
            </p:custDataLst>
          </p:nvPr>
        </p:nvCxnSpPr>
        <p:spPr>
          <a:xfrm rot="10800000">
            <a:off x="6518533" y="4136167"/>
            <a:ext cx="1043587" cy="650464"/>
          </a:xfrm>
          <a:prstGeom prst="bentConnector3">
            <a:avLst>
              <a:gd name="adj1" fmla="val 55257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连接符: 肘形 92">
            <a:extLst>
              <a:ext uri="{FF2B5EF4-FFF2-40B4-BE49-F238E27FC236}">
                <a16:creationId xmlns:a16="http://schemas.microsoft.com/office/drawing/2014/main" id="{197F5B01-E14E-4CFD-B523-0ED1353719CC}"/>
              </a:ext>
            </a:extLst>
          </p:cNvPr>
          <p:cNvCxnSpPr>
            <a:stCxn id="60" idx="1"/>
            <a:endCxn id="6" idx="6"/>
          </p:cNvCxnSpPr>
          <p:nvPr>
            <p:custDataLst>
              <p:tags r:id="rId33"/>
            </p:custDataLst>
          </p:nvPr>
        </p:nvCxnSpPr>
        <p:spPr>
          <a:xfrm rot="10800000">
            <a:off x="6518533" y="4136167"/>
            <a:ext cx="1043587" cy="1319436"/>
          </a:xfrm>
          <a:prstGeom prst="bentConnector3">
            <a:avLst>
              <a:gd name="adj1" fmla="val 5467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连接符: 肘形 94">
            <a:extLst>
              <a:ext uri="{FF2B5EF4-FFF2-40B4-BE49-F238E27FC236}">
                <a16:creationId xmlns:a16="http://schemas.microsoft.com/office/drawing/2014/main" id="{60C900E9-5DE5-42C6-B878-21343C4B5586}"/>
              </a:ext>
            </a:extLst>
          </p:cNvPr>
          <p:cNvCxnSpPr>
            <a:stCxn id="62" idx="1"/>
            <a:endCxn id="6" idx="6"/>
          </p:cNvCxnSpPr>
          <p:nvPr>
            <p:custDataLst>
              <p:tags r:id="rId34"/>
            </p:custDataLst>
          </p:nvPr>
        </p:nvCxnSpPr>
        <p:spPr>
          <a:xfrm rot="10800000">
            <a:off x="6518533" y="4136167"/>
            <a:ext cx="1043587" cy="1988408"/>
          </a:xfrm>
          <a:prstGeom prst="bentConnector3">
            <a:avLst>
              <a:gd name="adj1" fmla="val 54673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连接符: 肘形 96">
            <a:extLst>
              <a:ext uri="{FF2B5EF4-FFF2-40B4-BE49-F238E27FC236}">
                <a16:creationId xmlns:a16="http://schemas.microsoft.com/office/drawing/2014/main" id="{FC6A896D-C29C-4999-BC59-433EB9C751BE}"/>
              </a:ext>
            </a:extLst>
          </p:cNvPr>
          <p:cNvCxnSpPr>
            <a:stCxn id="61" idx="3"/>
            <a:endCxn id="6" idx="2"/>
          </p:cNvCxnSpPr>
          <p:nvPr>
            <p:custDataLst>
              <p:tags r:id="rId35"/>
            </p:custDataLst>
          </p:nvPr>
        </p:nvCxnSpPr>
        <p:spPr>
          <a:xfrm flipV="1">
            <a:off x="3198178" y="4136167"/>
            <a:ext cx="1043586" cy="1975074"/>
          </a:xfrm>
          <a:prstGeom prst="bentConnector3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连接符: 肘形 100">
            <a:extLst>
              <a:ext uri="{FF2B5EF4-FFF2-40B4-BE49-F238E27FC236}">
                <a16:creationId xmlns:a16="http://schemas.microsoft.com/office/drawing/2014/main" id="{D97E1C44-5336-4034-BD88-41544D59590C}"/>
              </a:ext>
            </a:extLst>
          </p:cNvPr>
          <p:cNvCxnSpPr>
            <a:stCxn id="59" idx="3"/>
            <a:endCxn id="6" idx="2"/>
          </p:cNvCxnSpPr>
          <p:nvPr>
            <p:custDataLst>
              <p:tags r:id="rId36"/>
            </p:custDataLst>
          </p:nvPr>
        </p:nvCxnSpPr>
        <p:spPr>
          <a:xfrm flipV="1">
            <a:off x="3198178" y="4136167"/>
            <a:ext cx="1043586" cy="131943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连接符: 肘形 102">
            <a:extLst>
              <a:ext uri="{FF2B5EF4-FFF2-40B4-BE49-F238E27FC236}">
                <a16:creationId xmlns:a16="http://schemas.microsoft.com/office/drawing/2014/main" id="{8FDF58B9-D8A8-4B08-86AC-DDA35179511D}"/>
              </a:ext>
            </a:extLst>
          </p:cNvPr>
          <p:cNvCxnSpPr>
            <a:stCxn id="57" idx="3"/>
            <a:endCxn id="6" idx="2"/>
          </p:cNvCxnSpPr>
          <p:nvPr>
            <p:custDataLst>
              <p:tags r:id="rId37"/>
            </p:custDataLst>
          </p:nvPr>
        </p:nvCxnSpPr>
        <p:spPr>
          <a:xfrm flipV="1">
            <a:off x="3198178" y="4136167"/>
            <a:ext cx="1043586" cy="650464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连接符: 肘形 105">
            <a:extLst>
              <a:ext uri="{FF2B5EF4-FFF2-40B4-BE49-F238E27FC236}">
                <a16:creationId xmlns:a16="http://schemas.microsoft.com/office/drawing/2014/main" id="{F6C27453-ADF5-48B0-BFF4-0C0BBB05B39E}"/>
              </a:ext>
            </a:extLst>
          </p:cNvPr>
          <p:cNvCxnSpPr>
            <a:stCxn id="48" idx="3"/>
            <a:endCxn id="6" idx="2"/>
          </p:cNvCxnSpPr>
          <p:nvPr>
            <p:custDataLst>
              <p:tags r:id="rId38"/>
            </p:custDataLst>
          </p:nvPr>
        </p:nvCxnSpPr>
        <p:spPr>
          <a:xfrm>
            <a:off x="3198178" y="4131034"/>
            <a:ext cx="1043586" cy="5133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左大括号 144">
            <a:extLst>
              <a:ext uri="{FF2B5EF4-FFF2-40B4-BE49-F238E27FC236}">
                <a16:creationId xmlns:a16="http://schemas.microsoft.com/office/drawing/2014/main" id="{70F86F7F-BDE4-4B95-9101-130628E54AD0}"/>
              </a:ext>
            </a:extLst>
          </p:cNvPr>
          <p:cNvSpPr/>
          <p:nvPr>
            <p:custDataLst>
              <p:tags r:id="rId39"/>
            </p:custDataLst>
          </p:nvPr>
        </p:nvSpPr>
        <p:spPr bwMode="auto">
          <a:xfrm rot="10800000">
            <a:off x="9849627" y="1863933"/>
            <a:ext cx="213543" cy="1901181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6" name="左大括号 145">
            <a:extLst>
              <a:ext uri="{FF2B5EF4-FFF2-40B4-BE49-F238E27FC236}">
                <a16:creationId xmlns:a16="http://schemas.microsoft.com/office/drawing/2014/main" id="{8F1C1F29-D2F2-4E69-AC37-5DA6EDBFA2F8}"/>
              </a:ext>
            </a:extLst>
          </p:cNvPr>
          <p:cNvSpPr/>
          <p:nvPr>
            <p:custDataLst>
              <p:tags r:id="rId40"/>
            </p:custDataLst>
          </p:nvPr>
        </p:nvSpPr>
        <p:spPr bwMode="auto">
          <a:xfrm rot="10800000">
            <a:off x="9849627" y="3854649"/>
            <a:ext cx="213543" cy="1901181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40404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7" name="左大括号 146">
            <a:extLst>
              <a:ext uri="{FF2B5EF4-FFF2-40B4-BE49-F238E27FC236}">
                <a16:creationId xmlns:a16="http://schemas.microsoft.com/office/drawing/2014/main" id="{C777C838-ACB1-4159-A062-670DF875ED57}"/>
              </a:ext>
            </a:extLst>
          </p:cNvPr>
          <p:cNvSpPr/>
          <p:nvPr>
            <p:custDataLst>
              <p:tags r:id="rId41"/>
            </p:custDataLst>
          </p:nvPr>
        </p:nvSpPr>
        <p:spPr bwMode="auto">
          <a:xfrm rot="10800000">
            <a:off x="9849627" y="5845365"/>
            <a:ext cx="213542" cy="568928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71196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7" grpId="0"/>
      <p:bldP spid="37" grpId="0"/>
      <p:bldP spid="40" grpId="0"/>
      <p:bldP spid="43" grpId="0"/>
      <p:bldP spid="44" grpId="0"/>
      <p:bldP spid="45" grpId="0"/>
      <p:bldP spid="46" grpId="0"/>
      <p:bldP spid="47" grpId="0"/>
      <p:bldP spid="61" grpId="0"/>
      <p:bldP spid="48" grpId="0"/>
      <p:bldP spid="49" grpId="0"/>
      <p:bldP spid="57" grpId="0"/>
      <p:bldP spid="58" grpId="0"/>
      <p:bldP spid="59" grpId="0"/>
      <p:bldP spid="60" grpId="0"/>
      <p:bldP spid="62" grpId="0"/>
      <p:bldP spid="145" grpId="0"/>
      <p:bldP spid="146" grpId="0"/>
      <p:bldP spid="1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本段对比论证、比喻论证、引用论证体现在什么地方？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963DBA22-E354-4292-A34F-41C432FE188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55985" y="2418851"/>
            <a:ext cx="805275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子孙视之不甚惜，举以予人，如弃草芥。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7C630C9-47ED-465E-BD14-180B7C34954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07440" y="3145013"/>
            <a:ext cx="10428052" cy="66349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把城池比作草芥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比喻论证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C120F28-A3E2-4E0F-9A34-F63159AA9F7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55985" y="4401855"/>
            <a:ext cx="10479507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古人云：“以地事秦，犹抱薪救火，薪不尽，火不灭。”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096C28F-7484-4CD4-8CE5-CC92976B7C5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107440" y="5065175"/>
            <a:ext cx="10428052" cy="663490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引用论证中比喻生动形象</a:t>
            </a:r>
          </a:p>
        </p:txBody>
      </p:sp>
    </p:spTree>
    <p:extLst>
      <p:ext uri="{BB962C8B-B14F-4D97-AF65-F5344CB8AC3E}">
        <p14:creationId xmlns:p14="http://schemas.microsoft.com/office/powerpoint/2010/main" val="170133903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0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343" y="2455196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343" y="332503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343" y="419328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204" y="1152029"/>
            <a:ext cx="706345" cy="420632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右大括号 11"/>
          <p:cNvSpPr/>
          <p:nvPr>
            <p:custDataLst>
              <p:tags r:id="rId7"/>
            </p:custDataLst>
          </p:nvPr>
        </p:nvSpPr>
        <p:spPr bwMode="auto">
          <a:xfrm>
            <a:off x="6345681" y="2448530"/>
            <a:ext cx="576187" cy="2447606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42854" y="386000"/>
            <a:ext cx="11530098" cy="1198724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齐人未尝赂秦，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终继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五国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迁灭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何哉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？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与嬴而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不助五国也。五国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既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丧，齐亦不免矣。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9"/>
            </p:custDataLst>
          </p:nvPr>
        </p:nvSpPr>
        <p:spPr>
          <a:xfrm>
            <a:off x="666663" y="1827898"/>
            <a:ext cx="2953635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终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最终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继：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副词，接着、随后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迁灭：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迁，改变  灭亡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4711087" y="2184722"/>
            <a:ext cx="6831075" cy="304569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32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齐国不曾割地贿赂秦国，最后也随着五国灭亡，为什么呢？这是因为它跟秦国交好而不帮助五国。五国灭亡之后，齐国也就不能幸免了</a:t>
            </a:r>
            <a:r>
              <a:rPr lang="zh-CN" altLang="en-US" sz="24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。</a:t>
            </a:r>
          </a:p>
        </p:txBody>
      </p:sp>
      <p:sp>
        <p:nvSpPr>
          <p:cNvPr id="5" name="TextBox 19"/>
          <p:cNvSpPr txBox="1"/>
          <p:nvPr>
            <p:custDataLst>
              <p:tags r:id="rId11"/>
            </p:custDataLst>
          </p:nvPr>
        </p:nvSpPr>
        <p:spPr>
          <a:xfrm>
            <a:off x="666663" y="2842496"/>
            <a:ext cx="2953635" cy="706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何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为什么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哉：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助词，表疑问 呢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12"/>
            </p:custDataLst>
          </p:nvPr>
        </p:nvSpPr>
        <p:spPr>
          <a:xfrm>
            <a:off x="666663" y="3549159"/>
            <a:ext cx="2953635" cy="162983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与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亲附、亲近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赢：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秦王的姓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连词，表转折，却</a:t>
            </a:r>
          </a:p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与嬴而不助五国也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</a:p>
        </p:txBody>
      </p:sp>
      <p:sp>
        <p:nvSpPr>
          <p:cNvPr id="8" name="TextBox 19"/>
          <p:cNvSpPr txBox="1"/>
          <p:nvPr>
            <p:custDataLst>
              <p:tags r:id="rId13"/>
            </p:custDataLst>
          </p:nvPr>
        </p:nvSpPr>
        <p:spPr>
          <a:xfrm>
            <a:off x="666663" y="5178991"/>
            <a:ext cx="2953635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既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已经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3" grpId="0"/>
      <p:bldP spid="5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16506" y="426001"/>
            <a:ext cx="11530098" cy="1753007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燕赵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君，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有远略，能守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土，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义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不赂秦。是故燕虽小国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后亡，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斯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用兵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效也。至丹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荆卿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为计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，始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速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祸焉。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416506" y="2179007"/>
            <a:ext cx="2953635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副词，当初、起初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代词，他们的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5949810" y="2179007"/>
            <a:ext cx="5996794" cy="461521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燕国和赵国的君主，起初有长远的谋略，能够守住他们的土地，坚持正义不贿赂秦国。因此燕国虽然是个小国，却灭亡在后，这是用兵抵抗的效果。到了燕太子丹用派遣荆轲刺杀秦王作为对付秦国的策略，才招致灭亡的祸患了。</a:t>
            </a:r>
          </a:p>
        </p:txBody>
      </p:sp>
      <p:sp>
        <p:nvSpPr>
          <p:cNvPr id="2" name="TextBox 19"/>
          <p:cNvSpPr txBox="1"/>
          <p:nvPr>
            <p:custDataLst>
              <p:tags r:id="rId8"/>
            </p:custDataLst>
          </p:nvPr>
        </p:nvSpPr>
        <p:spPr>
          <a:xfrm>
            <a:off x="416506" y="3193605"/>
            <a:ext cx="2953635" cy="22450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义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名词作动词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，坚持正义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连词，表转折，却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斯：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代词，这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</a:p>
          <a:p>
            <a:r>
              <a:rPr lang="en-US" altLang="zh-CN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斯用兵之效也</a:t>
            </a:r>
            <a:r>
              <a:rPr lang="en-US" altLang="zh-CN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9"/>
            </p:custDataLst>
          </p:nvPr>
        </p:nvSpPr>
        <p:spPr>
          <a:xfrm>
            <a:off x="3370141" y="2213928"/>
            <a:ext cx="2579669" cy="706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以…为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把…作为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计：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策略</a:t>
            </a:r>
          </a:p>
        </p:txBody>
      </p:sp>
      <p:sp>
        <p:nvSpPr>
          <p:cNvPr id="5" name="TextBox 19"/>
          <p:cNvSpPr txBox="1"/>
          <p:nvPr>
            <p:custDataLst>
              <p:tags r:id="rId10"/>
            </p:custDataLst>
          </p:nvPr>
        </p:nvSpPr>
        <p:spPr>
          <a:xfrm>
            <a:off x="3370141" y="3026622"/>
            <a:ext cx="2579669" cy="706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始：才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速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招致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3" grpId="0"/>
      <p:bldP spid="2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343" y="2455196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343" y="332503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343" y="419328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204" y="1152029"/>
            <a:ext cx="706345" cy="420632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右大括号 11"/>
          <p:cNvSpPr/>
          <p:nvPr>
            <p:custDataLst>
              <p:tags r:id="rId7"/>
            </p:custDataLst>
          </p:nvPr>
        </p:nvSpPr>
        <p:spPr bwMode="auto">
          <a:xfrm>
            <a:off x="6345681" y="2448530"/>
            <a:ext cx="576187" cy="2447606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462220" y="148542"/>
            <a:ext cx="11530098" cy="230665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赵尝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五战于秦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，二败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三胜。后秦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击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赵者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再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，李牧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连却之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洎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牧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以谗诛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，邯郸为郡，惜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用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武而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不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终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也。且燕赵处秦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革灭殆尽之际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可谓智力孤危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，战败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亡，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诚不得已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9"/>
            </p:custDataLst>
          </p:nvPr>
        </p:nvSpPr>
        <p:spPr>
          <a:xfrm>
            <a:off x="462220" y="2455196"/>
            <a:ext cx="2953635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于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和、跟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五战于秦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状语后置</a:t>
            </a:r>
          </a:p>
          <a:p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10"/>
            </p:custDataLst>
          </p:nvPr>
        </p:nvSpPr>
        <p:spPr>
          <a:xfrm>
            <a:off x="462220" y="3161859"/>
            <a:ext cx="2953635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击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攻打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再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古：两次 今：又一次 </a:t>
            </a:r>
          </a:p>
        </p:txBody>
      </p:sp>
      <p:sp>
        <p:nvSpPr>
          <p:cNvPr id="4" name="TextBox 19"/>
          <p:cNvSpPr txBox="1"/>
          <p:nvPr>
            <p:custDataLst>
              <p:tags r:id="rId11"/>
            </p:custDataLst>
          </p:nvPr>
        </p:nvSpPr>
        <p:spPr>
          <a:xfrm>
            <a:off x="462220" y="4193599"/>
            <a:ext cx="2953635" cy="13218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连续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却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动词的使动用法，使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…退却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代秦军</a:t>
            </a:r>
          </a:p>
        </p:txBody>
      </p:sp>
      <p:sp>
        <p:nvSpPr>
          <p:cNvPr id="9" name="TextBox 19"/>
          <p:cNvSpPr txBox="1"/>
          <p:nvPr>
            <p:custDataLst>
              <p:tags r:id="rId12"/>
            </p:custDataLst>
          </p:nvPr>
        </p:nvSpPr>
        <p:spPr>
          <a:xfrm>
            <a:off x="462220" y="5536450"/>
            <a:ext cx="2953635" cy="13218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洎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及、等到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因为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  <a:sym typeface="+mn-ea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谗：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谗言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诛：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被杀（表被动）</a:t>
            </a:r>
            <a:endParaRPr lang="zh-CN" altLang="en-US" sz="2000" b="1">
              <a:solidFill>
                <a:srgbClr val="FF0000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0" name="TextBox 19"/>
          <p:cNvSpPr txBox="1"/>
          <p:nvPr>
            <p:custDataLst>
              <p:tags r:id="rId13"/>
            </p:custDataLst>
          </p:nvPr>
        </p:nvSpPr>
        <p:spPr>
          <a:xfrm>
            <a:off x="3415855" y="2455196"/>
            <a:ext cx="2566336" cy="22450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代赵国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武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名词，泛指与武力、军事、战争有关的事物。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终：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动词，坚持到底</a:t>
            </a:r>
          </a:p>
        </p:txBody>
      </p:sp>
      <p:sp>
        <p:nvSpPr>
          <p:cNvPr id="11" name="TextBox 19"/>
          <p:cNvSpPr txBox="1"/>
          <p:nvPr>
            <p:custDataLst>
              <p:tags r:id="rId14"/>
            </p:custDataLst>
          </p:nvPr>
        </p:nvSpPr>
        <p:spPr>
          <a:xfrm>
            <a:off x="3415855" y="4700264"/>
            <a:ext cx="2566336" cy="162983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革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革除；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灭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灭亡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殆：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近乎；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尽：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完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的  ；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际：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时候</a:t>
            </a:r>
          </a:p>
          <a:p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“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处在秦国把其它各国消灭完的时候</a:t>
            </a:r>
            <a:r>
              <a:rPr lang="en-US" altLang="zh-CN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</a:t>
            </a:r>
          </a:p>
        </p:txBody>
      </p:sp>
      <p:sp>
        <p:nvSpPr>
          <p:cNvPr id="13" name="TextBox 19"/>
          <p:cNvSpPr txBox="1"/>
          <p:nvPr>
            <p:custDataLst>
              <p:tags r:id="rId15"/>
            </p:custDataLst>
          </p:nvPr>
        </p:nvSpPr>
        <p:spPr>
          <a:xfrm>
            <a:off x="3415855" y="6330096"/>
            <a:ext cx="2566336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可谓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可以说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14" name="TextBox 19"/>
          <p:cNvSpPr txBox="1"/>
          <p:nvPr>
            <p:custDataLst>
              <p:tags r:id="rId16"/>
            </p:custDataLst>
          </p:nvPr>
        </p:nvSpPr>
        <p:spPr>
          <a:xfrm>
            <a:off x="5982191" y="2455196"/>
            <a:ext cx="2566336" cy="19377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智力：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古，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智谋和力量；今，认识、理解事物的能力 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孤：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单独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危：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危险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表顺承</a:t>
            </a:r>
          </a:p>
        </p:txBody>
      </p:sp>
      <p:sp>
        <p:nvSpPr>
          <p:cNvPr id="16" name="TextBox 19"/>
          <p:cNvSpPr txBox="1"/>
          <p:nvPr>
            <p:custDataLst>
              <p:tags r:id="rId17"/>
            </p:custDataLst>
          </p:nvPr>
        </p:nvSpPr>
        <p:spPr>
          <a:xfrm>
            <a:off x="5982191" y="4392964"/>
            <a:ext cx="2566336" cy="10145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诚：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副词，确实、实在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不得已：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没有办法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4" grpId="0"/>
      <p:bldP spid="9" grpId="0"/>
      <p:bldP spid="10" grpId="0"/>
      <p:bldP spid="11" grpId="0"/>
      <p:bldP spid="13" grpId="0"/>
      <p:bldP spid="14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5" name="Freeform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1106343" y="2455196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0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106343" y="332503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36871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06343" y="4193283"/>
            <a:ext cx="793647" cy="853964"/>
          </a:xfrm>
          <a:custGeom>
            <a:gdLst>
              <a:gd name="T0" fmla="*/ 482344 w 372"/>
              <a:gd name="T1" fmla="*/ 194282 h 400"/>
              <a:gd name="T2" fmla="*/ 518626 w 372"/>
              <a:gd name="T3" fmla="*/ 153717 h 400"/>
              <a:gd name="T4" fmla="*/ 418316 w 372"/>
              <a:gd name="T5" fmla="*/ 115288 h 400"/>
              <a:gd name="T6" fmla="*/ 358556 w 372"/>
              <a:gd name="T7" fmla="*/ 119558 h 400"/>
              <a:gd name="T8" fmla="*/ 382033 w 372"/>
              <a:gd name="T9" fmla="*/ 61914 h 400"/>
              <a:gd name="T10" fmla="*/ 44820 w 372"/>
              <a:gd name="T11" fmla="*/ 239116 h 400"/>
              <a:gd name="T12" fmla="*/ 14940 w 372"/>
              <a:gd name="T13" fmla="*/ 501717 h 400"/>
              <a:gd name="T14" fmla="*/ 64028 w 372"/>
              <a:gd name="T15" fmla="*/ 608465 h 400"/>
              <a:gd name="T16" fmla="*/ 83236 w 372"/>
              <a:gd name="T17" fmla="*/ 593520 h 400"/>
              <a:gd name="T18" fmla="*/ 100310 w 372"/>
              <a:gd name="T19" fmla="*/ 640490 h 400"/>
              <a:gd name="T20" fmla="*/ 119519 w 372"/>
              <a:gd name="T21" fmla="*/ 666109 h 400"/>
              <a:gd name="T22" fmla="*/ 157936 w 372"/>
              <a:gd name="T23" fmla="*/ 335190 h 400"/>
              <a:gd name="T24" fmla="*/ 586923 w 372"/>
              <a:gd name="T25" fmla="*/ 217766 h 400"/>
              <a:gd name="T26" fmla="*/ 25611 w 372"/>
              <a:gd name="T27" fmla="*/ 424858 h 400"/>
              <a:gd name="T28" fmla="*/ 106713 w 372"/>
              <a:gd name="T29" fmla="*/ 655434 h 400"/>
              <a:gd name="T30" fmla="*/ 394839 w 372"/>
              <a:gd name="T31" fmla="*/ 185742 h 400"/>
              <a:gd name="T32" fmla="*/ 706441 w 372"/>
              <a:gd name="T33" fmla="*/ 269006 h 400"/>
              <a:gd name="T34" fmla="*/ 539969 w 372"/>
              <a:gd name="T35" fmla="*/ 128098 h 400"/>
              <a:gd name="T36" fmla="*/ 497283 w 372"/>
              <a:gd name="T37" fmla="*/ 207092 h 400"/>
              <a:gd name="T38" fmla="*/ 505820 w 372"/>
              <a:gd name="T39" fmla="*/ 222036 h 400"/>
              <a:gd name="T40" fmla="*/ 83236 w 372"/>
              <a:gd name="T41" fmla="*/ 14945 h 400"/>
              <a:gd name="T42" fmla="*/ 46954 w 372"/>
              <a:gd name="T43" fmla="*/ 183607 h 400"/>
              <a:gd name="T44" fmla="*/ 732052 w 372"/>
              <a:gd name="T45" fmla="*/ 324515 h 400"/>
              <a:gd name="T46" fmla="*/ 725650 w 372"/>
              <a:gd name="T47" fmla="*/ 424858 h 400"/>
              <a:gd name="T48" fmla="*/ 563446 w 372"/>
              <a:gd name="T49" fmla="*/ 243386 h 400"/>
              <a:gd name="T50" fmla="*/ 578385 w 372"/>
              <a:gd name="T51" fmla="*/ 241251 h 400"/>
              <a:gd name="T52" fmla="*/ 697904 w 372"/>
              <a:gd name="T53" fmla="*/ 333055 h 400"/>
              <a:gd name="T54" fmla="*/ 676562 w 372"/>
              <a:gd name="T55" fmla="*/ 301030 h 400"/>
              <a:gd name="T56" fmla="*/ 657353 w 372"/>
              <a:gd name="T57" fmla="*/ 200687 h 400"/>
              <a:gd name="T58" fmla="*/ 642413 w 372"/>
              <a:gd name="T59" fmla="*/ 187877 h 400"/>
              <a:gd name="T60" fmla="*/ 672293 w 372"/>
              <a:gd name="T61" fmla="*/ 239116 h 400"/>
              <a:gd name="T62" fmla="*/ 110982 w 372"/>
              <a:gd name="T63" fmla="*/ 683189 h 400"/>
              <a:gd name="T64" fmla="*/ 76833 w 372"/>
              <a:gd name="T65" fmla="*/ 602060 h 400"/>
              <a:gd name="T66" fmla="*/ 93908 w 372"/>
              <a:gd name="T67" fmla="*/ 653299 h 400"/>
              <a:gd name="T68" fmla="*/ 657353 w 372"/>
              <a:gd name="T69" fmla="*/ 725888 h 400"/>
              <a:gd name="T70" fmla="*/ 612534 w 372"/>
              <a:gd name="T71" fmla="*/ 770722 h 400"/>
              <a:gd name="T72" fmla="*/ 659487 w 372"/>
              <a:gd name="T73" fmla="*/ 723753 h 400"/>
              <a:gd name="T74" fmla="*/ 685099 w 372"/>
              <a:gd name="T75" fmla="*/ 681054 h 400"/>
              <a:gd name="T76" fmla="*/ 625339 w 372"/>
              <a:gd name="T77" fmla="*/ 774992 h 400"/>
              <a:gd name="T78" fmla="*/ 608265 w 372"/>
              <a:gd name="T79" fmla="*/ 772857 h 400"/>
              <a:gd name="T80" fmla="*/ 571983 w 372"/>
              <a:gd name="T81" fmla="*/ 824096 h 400"/>
              <a:gd name="T82" fmla="*/ 589057 w 372"/>
              <a:gd name="T83" fmla="*/ 815557 h 400"/>
              <a:gd name="T84" fmla="*/ 603997 w 372"/>
              <a:gd name="T85" fmla="*/ 783532 h 400"/>
              <a:gd name="T86" fmla="*/ 642413 w 372"/>
              <a:gd name="T87" fmla="*/ 764317 h 400"/>
              <a:gd name="T88" fmla="*/ 554909 w 372"/>
              <a:gd name="T89" fmla="*/ 815557 h 400"/>
              <a:gd name="T90" fmla="*/ 535700 w 372"/>
              <a:gd name="T91" fmla="*/ 834771 h 400"/>
              <a:gd name="T92" fmla="*/ 563446 w 372"/>
              <a:gd name="T93" fmla="*/ 821962 h 400"/>
              <a:gd name="T94" fmla="*/ 640279 w 372"/>
              <a:gd name="T95" fmla="*/ 749373 h 400"/>
              <a:gd name="T96" fmla="*/ 618936 w 372"/>
              <a:gd name="T97" fmla="*/ 768587 h 400"/>
              <a:gd name="T98" fmla="*/ 689367 w 372"/>
              <a:gd name="T99" fmla="*/ 678919 h 400"/>
              <a:gd name="T100" fmla="*/ 717113 w 372"/>
              <a:gd name="T101" fmla="*/ 631950 h 400"/>
              <a:gd name="T102" fmla="*/ 672293 w 372"/>
              <a:gd name="T103" fmla="*/ 702404 h 400"/>
              <a:gd name="T104" fmla="*/ 687233 w 372"/>
              <a:gd name="T105" fmla="*/ 683189 h 400"/>
              <a:gd name="T106" fmla="*/ 130190 w 372"/>
              <a:gd name="T107" fmla="*/ 683189 h 400"/>
              <a:gd name="T108" fmla="*/ 145130 w 372"/>
              <a:gd name="T109" fmla="*/ 708808 h 400"/>
              <a:gd name="T110" fmla="*/ 128056 w 372"/>
              <a:gd name="T111" fmla="*/ 685324 h 400"/>
              <a:gd name="T112" fmla="*/ 125922 w 372"/>
              <a:gd name="T113" fmla="*/ 670379 h 400"/>
              <a:gd name="T114" fmla="*/ 518626 w 372"/>
              <a:gd name="T115" fmla="*/ 830501 h 400"/>
              <a:gd name="T116" fmla="*/ 507955 w 372"/>
              <a:gd name="T117" fmla="*/ 841176 h 400"/>
              <a:gd name="T118" fmla="*/ 520760 w 372"/>
              <a:gd name="T119" fmla="*/ 828366 h 400"/>
              <a:gd name="T120" fmla="*/ 166473 w 372"/>
              <a:gd name="T121" fmla="*/ 732293 h 400"/>
              <a:gd name="T122" fmla="*/ 168607 w 372"/>
              <a:gd name="T123" fmla="*/ 734428 h 4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2"/>
              <a:gd name="T187" fmla="*/ 0 h 400"/>
              <a:gd name="T188" fmla="*/ 372 w 372"/>
              <a:gd name="T189" fmla="*/ 400 h 400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2" h="400">
                <a:moveTo>
                  <a:pt x="334" y="171"/>
                </a:moveTo>
                <a:cubicBezTo>
                  <a:pt x="336" y="172"/>
                  <a:pt x="335" y="168"/>
                  <a:pt x="334" y="169"/>
                </a:cubicBezTo>
                <a:cubicBezTo>
                  <a:pt x="334" y="170"/>
                  <a:pt x="334" y="171"/>
                  <a:pt x="334" y="171"/>
                </a:cubicBezTo>
                <a:close/>
                <a:moveTo>
                  <a:pt x="330" y="156"/>
                </a:moveTo>
                <a:cubicBezTo>
                  <a:pt x="327" y="156"/>
                  <a:pt x="329" y="160"/>
                  <a:pt x="331" y="160"/>
                </a:cubicBezTo>
                <a:cubicBezTo>
                  <a:pt x="331" y="158"/>
                  <a:pt x="329" y="158"/>
                  <a:pt x="330" y="156"/>
                </a:cubicBezTo>
                <a:close/>
                <a:moveTo>
                  <a:pt x="336" y="153"/>
                </a:moveTo>
                <a:cubicBezTo>
                  <a:pt x="336" y="151"/>
                  <a:pt x="335" y="150"/>
                  <a:pt x="334" y="149"/>
                </a:cubicBezTo>
                <a:cubicBezTo>
                  <a:pt x="333" y="151"/>
                  <a:pt x="335" y="152"/>
                  <a:pt x="336" y="153"/>
                </a:cubicBezTo>
                <a:close/>
                <a:moveTo>
                  <a:pt x="216" y="50"/>
                </a:moveTo>
                <a:cubicBezTo>
                  <a:pt x="216" y="47"/>
                  <a:pt x="209" y="48"/>
                  <a:pt x="209" y="49"/>
                </a:cubicBezTo>
                <a:cubicBezTo>
                  <a:pt x="212" y="49"/>
                  <a:pt x="214" y="50"/>
                  <a:pt x="216" y="50"/>
                </a:cubicBezTo>
                <a:close/>
                <a:moveTo>
                  <a:pt x="212" y="100"/>
                </a:moveTo>
                <a:cubicBezTo>
                  <a:pt x="211" y="98"/>
                  <a:pt x="207" y="99"/>
                  <a:pt x="205" y="98"/>
                </a:cubicBezTo>
                <a:cubicBezTo>
                  <a:pt x="204" y="98"/>
                  <a:pt x="204" y="100"/>
                  <a:pt x="202" y="100"/>
                </a:cubicBezTo>
                <a:cubicBezTo>
                  <a:pt x="203" y="98"/>
                  <a:pt x="204" y="97"/>
                  <a:pt x="204" y="95"/>
                </a:cubicBezTo>
                <a:cubicBezTo>
                  <a:pt x="210" y="96"/>
                  <a:pt x="215" y="98"/>
                  <a:pt x="221" y="97"/>
                </a:cubicBezTo>
                <a:cubicBezTo>
                  <a:pt x="220" y="96"/>
                  <a:pt x="220" y="95"/>
                  <a:pt x="219" y="94"/>
                </a:cubicBezTo>
                <a:cubicBezTo>
                  <a:pt x="218" y="95"/>
                  <a:pt x="218" y="96"/>
                  <a:pt x="217" y="96"/>
                </a:cubicBezTo>
                <a:cubicBezTo>
                  <a:pt x="217" y="95"/>
                  <a:pt x="217" y="96"/>
                  <a:pt x="217" y="94"/>
                </a:cubicBezTo>
                <a:cubicBezTo>
                  <a:pt x="216" y="96"/>
                  <a:pt x="214" y="95"/>
                  <a:pt x="213" y="96"/>
                </a:cubicBezTo>
                <a:cubicBezTo>
                  <a:pt x="212" y="95"/>
                  <a:pt x="211" y="94"/>
                  <a:pt x="210" y="94"/>
                </a:cubicBezTo>
                <a:cubicBezTo>
                  <a:pt x="208" y="93"/>
                  <a:pt x="209" y="95"/>
                  <a:pt x="207" y="95"/>
                </a:cubicBezTo>
                <a:cubicBezTo>
                  <a:pt x="208" y="93"/>
                  <a:pt x="206" y="92"/>
                  <a:pt x="206" y="91"/>
                </a:cubicBezTo>
                <a:cubicBezTo>
                  <a:pt x="207" y="91"/>
                  <a:pt x="208" y="92"/>
                  <a:pt x="209" y="92"/>
                </a:cubicBezTo>
                <a:cubicBezTo>
                  <a:pt x="210" y="90"/>
                  <a:pt x="208" y="92"/>
                  <a:pt x="208" y="91"/>
                </a:cubicBezTo>
                <a:cubicBezTo>
                  <a:pt x="208" y="89"/>
                  <a:pt x="212" y="91"/>
                  <a:pt x="213" y="90"/>
                </a:cubicBezTo>
                <a:cubicBezTo>
                  <a:pt x="212" y="90"/>
                  <a:pt x="212" y="90"/>
                  <a:pt x="212" y="89"/>
                </a:cubicBezTo>
                <a:cubicBezTo>
                  <a:pt x="216" y="88"/>
                  <a:pt x="223" y="88"/>
                  <a:pt x="226" y="91"/>
                </a:cubicBezTo>
                <a:cubicBezTo>
                  <a:pt x="226" y="92"/>
                  <a:pt x="224" y="91"/>
                  <a:pt x="224" y="93"/>
                </a:cubicBezTo>
                <a:cubicBezTo>
                  <a:pt x="230" y="96"/>
                  <a:pt x="239" y="94"/>
                  <a:pt x="244" y="99"/>
                </a:cubicBezTo>
                <a:cubicBezTo>
                  <a:pt x="240" y="99"/>
                  <a:pt x="236" y="97"/>
                  <a:pt x="233" y="98"/>
                </a:cubicBezTo>
                <a:cubicBezTo>
                  <a:pt x="239" y="100"/>
                  <a:pt x="244" y="101"/>
                  <a:pt x="249" y="102"/>
                </a:cubicBezTo>
                <a:cubicBezTo>
                  <a:pt x="249" y="101"/>
                  <a:pt x="250" y="101"/>
                  <a:pt x="251" y="101"/>
                </a:cubicBezTo>
                <a:cubicBezTo>
                  <a:pt x="248" y="98"/>
                  <a:pt x="243" y="97"/>
                  <a:pt x="241" y="94"/>
                </a:cubicBezTo>
                <a:cubicBezTo>
                  <a:pt x="243" y="93"/>
                  <a:pt x="244" y="94"/>
                  <a:pt x="244" y="93"/>
                </a:cubicBezTo>
                <a:cubicBezTo>
                  <a:pt x="245" y="93"/>
                  <a:pt x="248" y="94"/>
                  <a:pt x="246" y="95"/>
                </a:cubicBezTo>
                <a:cubicBezTo>
                  <a:pt x="249" y="97"/>
                  <a:pt x="255" y="100"/>
                  <a:pt x="257" y="99"/>
                </a:cubicBezTo>
                <a:cubicBezTo>
                  <a:pt x="256" y="99"/>
                  <a:pt x="256" y="99"/>
                  <a:pt x="255" y="98"/>
                </a:cubicBezTo>
                <a:cubicBezTo>
                  <a:pt x="259" y="98"/>
                  <a:pt x="262" y="99"/>
                  <a:pt x="265" y="101"/>
                </a:cubicBezTo>
                <a:cubicBezTo>
                  <a:pt x="265" y="100"/>
                  <a:pt x="265" y="100"/>
                  <a:pt x="265" y="100"/>
                </a:cubicBezTo>
                <a:cubicBezTo>
                  <a:pt x="266" y="100"/>
                  <a:pt x="265" y="101"/>
                  <a:pt x="267" y="101"/>
                </a:cubicBezTo>
                <a:cubicBezTo>
                  <a:pt x="267" y="101"/>
                  <a:pt x="267" y="101"/>
                  <a:pt x="266" y="102"/>
                </a:cubicBezTo>
                <a:cubicBezTo>
                  <a:pt x="270" y="103"/>
                  <a:pt x="273" y="105"/>
                  <a:pt x="277" y="106"/>
                </a:cubicBezTo>
                <a:cubicBezTo>
                  <a:pt x="277" y="105"/>
                  <a:pt x="275" y="106"/>
                  <a:pt x="275" y="105"/>
                </a:cubicBezTo>
                <a:cubicBezTo>
                  <a:pt x="280" y="107"/>
                  <a:pt x="285" y="109"/>
                  <a:pt x="289" y="112"/>
                </a:cubicBezTo>
                <a:cubicBezTo>
                  <a:pt x="290" y="111"/>
                  <a:pt x="287" y="111"/>
                  <a:pt x="289" y="109"/>
                </a:cubicBezTo>
                <a:cubicBezTo>
                  <a:pt x="291" y="110"/>
                  <a:pt x="292" y="112"/>
                  <a:pt x="294" y="112"/>
                </a:cubicBezTo>
                <a:cubicBezTo>
                  <a:pt x="291" y="107"/>
                  <a:pt x="282" y="104"/>
                  <a:pt x="284" y="97"/>
                </a:cubicBezTo>
                <a:cubicBezTo>
                  <a:pt x="278" y="96"/>
                  <a:pt x="274" y="93"/>
                  <a:pt x="270" y="90"/>
                </a:cubicBezTo>
                <a:cubicBezTo>
                  <a:pt x="272" y="90"/>
                  <a:pt x="275" y="92"/>
                  <a:pt x="277" y="92"/>
                </a:cubicBezTo>
                <a:cubicBezTo>
                  <a:pt x="276" y="92"/>
                  <a:pt x="274" y="90"/>
                  <a:pt x="275" y="90"/>
                </a:cubicBezTo>
                <a:cubicBezTo>
                  <a:pt x="281" y="92"/>
                  <a:pt x="286" y="95"/>
                  <a:pt x="292" y="97"/>
                </a:cubicBezTo>
                <a:cubicBezTo>
                  <a:pt x="290" y="95"/>
                  <a:pt x="289" y="93"/>
                  <a:pt x="287" y="91"/>
                </a:cubicBezTo>
                <a:cubicBezTo>
                  <a:pt x="287" y="91"/>
                  <a:pt x="287" y="91"/>
                  <a:pt x="288" y="90"/>
                </a:cubicBezTo>
                <a:cubicBezTo>
                  <a:pt x="285" y="89"/>
                  <a:pt x="283" y="87"/>
                  <a:pt x="281" y="86"/>
                </a:cubicBezTo>
                <a:cubicBezTo>
                  <a:pt x="280" y="87"/>
                  <a:pt x="282" y="87"/>
                  <a:pt x="282" y="89"/>
                </a:cubicBezTo>
                <a:cubicBezTo>
                  <a:pt x="270" y="82"/>
                  <a:pt x="256" y="77"/>
                  <a:pt x="243" y="72"/>
                </a:cubicBezTo>
                <a:cubicBezTo>
                  <a:pt x="243" y="71"/>
                  <a:pt x="243" y="71"/>
                  <a:pt x="242" y="71"/>
                </a:cubicBezTo>
                <a:cubicBezTo>
                  <a:pt x="241" y="71"/>
                  <a:pt x="240" y="70"/>
                  <a:pt x="239" y="72"/>
                </a:cubicBezTo>
                <a:cubicBezTo>
                  <a:pt x="238" y="70"/>
                  <a:pt x="237" y="70"/>
                  <a:pt x="236" y="70"/>
                </a:cubicBezTo>
                <a:cubicBezTo>
                  <a:pt x="237" y="69"/>
                  <a:pt x="240" y="69"/>
                  <a:pt x="241" y="68"/>
                </a:cubicBezTo>
                <a:cubicBezTo>
                  <a:pt x="241" y="69"/>
                  <a:pt x="244" y="70"/>
                  <a:pt x="245" y="69"/>
                </a:cubicBezTo>
                <a:cubicBezTo>
                  <a:pt x="243" y="68"/>
                  <a:pt x="241" y="68"/>
                  <a:pt x="239" y="67"/>
                </a:cubicBezTo>
                <a:cubicBezTo>
                  <a:pt x="240" y="67"/>
                  <a:pt x="241" y="67"/>
                  <a:pt x="241" y="66"/>
                </a:cubicBezTo>
                <a:cubicBezTo>
                  <a:pt x="236" y="62"/>
                  <a:pt x="228" y="67"/>
                  <a:pt x="224" y="62"/>
                </a:cubicBezTo>
                <a:cubicBezTo>
                  <a:pt x="219" y="61"/>
                  <a:pt x="214" y="64"/>
                  <a:pt x="212" y="60"/>
                </a:cubicBezTo>
                <a:cubicBezTo>
                  <a:pt x="211" y="60"/>
                  <a:pt x="209" y="61"/>
                  <a:pt x="208" y="60"/>
                </a:cubicBezTo>
                <a:cubicBezTo>
                  <a:pt x="209" y="59"/>
                  <a:pt x="213" y="59"/>
                  <a:pt x="214" y="59"/>
                </a:cubicBezTo>
                <a:cubicBezTo>
                  <a:pt x="213" y="56"/>
                  <a:pt x="220" y="59"/>
                  <a:pt x="221" y="58"/>
                </a:cubicBezTo>
                <a:cubicBezTo>
                  <a:pt x="221" y="58"/>
                  <a:pt x="220" y="57"/>
                  <a:pt x="221" y="57"/>
                </a:cubicBezTo>
                <a:cubicBezTo>
                  <a:pt x="221" y="58"/>
                  <a:pt x="224" y="58"/>
                  <a:pt x="224" y="57"/>
                </a:cubicBezTo>
                <a:cubicBezTo>
                  <a:pt x="223" y="56"/>
                  <a:pt x="221" y="56"/>
                  <a:pt x="218" y="56"/>
                </a:cubicBezTo>
                <a:cubicBezTo>
                  <a:pt x="218" y="55"/>
                  <a:pt x="219" y="55"/>
                  <a:pt x="218" y="54"/>
                </a:cubicBezTo>
                <a:cubicBezTo>
                  <a:pt x="216" y="56"/>
                  <a:pt x="212" y="53"/>
                  <a:pt x="212" y="56"/>
                </a:cubicBezTo>
                <a:cubicBezTo>
                  <a:pt x="209" y="55"/>
                  <a:pt x="206" y="56"/>
                  <a:pt x="203" y="54"/>
                </a:cubicBezTo>
                <a:cubicBezTo>
                  <a:pt x="204" y="53"/>
                  <a:pt x="203" y="52"/>
                  <a:pt x="204" y="52"/>
                </a:cubicBezTo>
                <a:cubicBezTo>
                  <a:pt x="205" y="55"/>
                  <a:pt x="209" y="52"/>
                  <a:pt x="211" y="52"/>
                </a:cubicBezTo>
                <a:cubicBezTo>
                  <a:pt x="208" y="50"/>
                  <a:pt x="205" y="53"/>
                  <a:pt x="203" y="49"/>
                </a:cubicBezTo>
                <a:cubicBezTo>
                  <a:pt x="204" y="49"/>
                  <a:pt x="206" y="50"/>
                  <a:pt x="206" y="48"/>
                </a:cubicBezTo>
                <a:cubicBezTo>
                  <a:pt x="203" y="47"/>
                  <a:pt x="199" y="48"/>
                  <a:pt x="198" y="50"/>
                </a:cubicBezTo>
                <a:cubicBezTo>
                  <a:pt x="199" y="50"/>
                  <a:pt x="200" y="50"/>
                  <a:pt x="200" y="51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6" y="50"/>
                  <a:pt x="198" y="49"/>
                  <a:pt x="195" y="49"/>
                </a:cubicBezTo>
                <a:cubicBezTo>
                  <a:pt x="195" y="50"/>
                  <a:pt x="196" y="50"/>
                  <a:pt x="196" y="50"/>
                </a:cubicBezTo>
                <a:cubicBezTo>
                  <a:pt x="195" y="51"/>
                  <a:pt x="193" y="51"/>
                  <a:pt x="192" y="53"/>
                </a:cubicBezTo>
                <a:cubicBezTo>
                  <a:pt x="194" y="52"/>
                  <a:pt x="194" y="55"/>
                  <a:pt x="196" y="54"/>
                </a:cubicBezTo>
                <a:cubicBezTo>
                  <a:pt x="196" y="53"/>
                  <a:pt x="196" y="52"/>
                  <a:pt x="197" y="52"/>
                </a:cubicBezTo>
                <a:cubicBezTo>
                  <a:pt x="198" y="52"/>
                  <a:pt x="199" y="53"/>
                  <a:pt x="199" y="54"/>
                </a:cubicBezTo>
                <a:cubicBezTo>
                  <a:pt x="198" y="54"/>
                  <a:pt x="197" y="55"/>
                  <a:pt x="197" y="56"/>
                </a:cubicBezTo>
                <a:cubicBezTo>
                  <a:pt x="201" y="58"/>
                  <a:pt x="208" y="55"/>
                  <a:pt x="212" y="58"/>
                </a:cubicBezTo>
                <a:cubicBezTo>
                  <a:pt x="209" y="58"/>
                  <a:pt x="207" y="58"/>
                  <a:pt x="205" y="57"/>
                </a:cubicBezTo>
                <a:cubicBezTo>
                  <a:pt x="205" y="59"/>
                  <a:pt x="202" y="59"/>
                  <a:pt x="201" y="59"/>
                </a:cubicBezTo>
                <a:cubicBezTo>
                  <a:pt x="201" y="58"/>
                  <a:pt x="201" y="58"/>
                  <a:pt x="201" y="57"/>
                </a:cubicBezTo>
                <a:cubicBezTo>
                  <a:pt x="197" y="58"/>
                  <a:pt x="195" y="58"/>
                  <a:pt x="190" y="58"/>
                </a:cubicBezTo>
                <a:cubicBezTo>
                  <a:pt x="190" y="58"/>
                  <a:pt x="189" y="58"/>
                  <a:pt x="189" y="56"/>
                </a:cubicBezTo>
                <a:cubicBezTo>
                  <a:pt x="188" y="58"/>
                  <a:pt x="183" y="59"/>
                  <a:pt x="181" y="57"/>
                </a:cubicBezTo>
                <a:cubicBezTo>
                  <a:pt x="183" y="57"/>
                  <a:pt x="182" y="56"/>
                  <a:pt x="181" y="55"/>
                </a:cubicBezTo>
                <a:cubicBezTo>
                  <a:pt x="184" y="55"/>
                  <a:pt x="187" y="56"/>
                  <a:pt x="191" y="55"/>
                </a:cubicBezTo>
                <a:cubicBezTo>
                  <a:pt x="190" y="53"/>
                  <a:pt x="186" y="56"/>
                  <a:pt x="184" y="54"/>
                </a:cubicBezTo>
                <a:cubicBezTo>
                  <a:pt x="184" y="54"/>
                  <a:pt x="186" y="54"/>
                  <a:pt x="186" y="53"/>
                </a:cubicBezTo>
                <a:cubicBezTo>
                  <a:pt x="186" y="52"/>
                  <a:pt x="185" y="53"/>
                  <a:pt x="183" y="53"/>
                </a:cubicBezTo>
                <a:cubicBezTo>
                  <a:pt x="183" y="55"/>
                  <a:pt x="182" y="54"/>
                  <a:pt x="180" y="54"/>
                </a:cubicBezTo>
                <a:cubicBezTo>
                  <a:pt x="180" y="55"/>
                  <a:pt x="181" y="55"/>
                  <a:pt x="181" y="56"/>
                </a:cubicBezTo>
                <a:cubicBezTo>
                  <a:pt x="179" y="56"/>
                  <a:pt x="177" y="58"/>
                  <a:pt x="176" y="56"/>
                </a:cubicBezTo>
                <a:cubicBezTo>
                  <a:pt x="178" y="56"/>
                  <a:pt x="180" y="55"/>
                  <a:pt x="180" y="53"/>
                </a:cubicBezTo>
                <a:cubicBezTo>
                  <a:pt x="178" y="53"/>
                  <a:pt x="178" y="52"/>
                  <a:pt x="177" y="53"/>
                </a:cubicBezTo>
                <a:cubicBezTo>
                  <a:pt x="177" y="52"/>
                  <a:pt x="178" y="52"/>
                  <a:pt x="178" y="52"/>
                </a:cubicBezTo>
                <a:cubicBezTo>
                  <a:pt x="176" y="51"/>
                  <a:pt x="172" y="51"/>
                  <a:pt x="171" y="53"/>
                </a:cubicBezTo>
                <a:cubicBezTo>
                  <a:pt x="172" y="54"/>
                  <a:pt x="176" y="51"/>
                  <a:pt x="176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3" y="54"/>
                  <a:pt x="175" y="55"/>
                </a:cubicBezTo>
                <a:cubicBezTo>
                  <a:pt x="176" y="58"/>
                  <a:pt x="173" y="57"/>
                  <a:pt x="172" y="57"/>
                </a:cubicBezTo>
                <a:cubicBezTo>
                  <a:pt x="171" y="57"/>
                  <a:pt x="171" y="57"/>
                  <a:pt x="172" y="56"/>
                </a:cubicBezTo>
                <a:cubicBezTo>
                  <a:pt x="170" y="56"/>
                  <a:pt x="169" y="57"/>
                  <a:pt x="168" y="56"/>
                </a:cubicBezTo>
                <a:cubicBezTo>
                  <a:pt x="165" y="59"/>
                  <a:pt x="162" y="61"/>
                  <a:pt x="160" y="64"/>
                </a:cubicBezTo>
                <a:cubicBezTo>
                  <a:pt x="149" y="65"/>
                  <a:pt x="140" y="67"/>
                  <a:pt x="133" y="72"/>
                </a:cubicBezTo>
                <a:cubicBezTo>
                  <a:pt x="130" y="72"/>
                  <a:pt x="129" y="75"/>
                  <a:pt x="126" y="74"/>
                </a:cubicBezTo>
                <a:cubicBezTo>
                  <a:pt x="128" y="73"/>
                  <a:pt x="130" y="72"/>
                  <a:pt x="132" y="71"/>
                </a:cubicBezTo>
                <a:cubicBezTo>
                  <a:pt x="131" y="69"/>
                  <a:pt x="135" y="69"/>
                  <a:pt x="136" y="68"/>
                </a:cubicBezTo>
                <a:cubicBezTo>
                  <a:pt x="131" y="68"/>
                  <a:pt x="127" y="70"/>
                  <a:pt x="123" y="71"/>
                </a:cubicBezTo>
                <a:cubicBezTo>
                  <a:pt x="125" y="70"/>
                  <a:pt x="123" y="69"/>
                  <a:pt x="124" y="68"/>
                </a:cubicBezTo>
                <a:cubicBezTo>
                  <a:pt x="127" y="67"/>
                  <a:pt x="130" y="65"/>
                  <a:pt x="134" y="64"/>
                </a:cubicBezTo>
                <a:cubicBezTo>
                  <a:pt x="134" y="66"/>
                  <a:pt x="137" y="66"/>
                  <a:pt x="136" y="68"/>
                </a:cubicBezTo>
                <a:cubicBezTo>
                  <a:pt x="138" y="68"/>
                  <a:pt x="136" y="63"/>
                  <a:pt x="139" y="64"/>
                </a:cubicBezTo>
                <a:cubicBezTo>
                  <a:pt x="139" y="63"/>
                  <a:pt x="137" y="64"/>
                  <a:pt x="137" y="63"/>
                </a:cubicBezTo>
                <a:cubicBezTo>
                  <a:pt x="142" y="62"/>
                  <a:pt x="148" y="60"/>
                  <a:pt x="152" y="58"/>
                </a:cubicBezTo>
                <a:cubicBezTo>
                  <a:pt x="146" y="59"/>
                  <a:pt x="140" y="61"/>
                  <a:pt x="135" y="60"/>
                </a:cubicBezTo>
                <a:cubicBezTo>
                  <a:pt x="136" y="59"/>
                  <a:pt x="140" y="58"/>
                  <a:pt x="143" y="57"/>
                </a:cubicBezTo>
                <a:cubicBezTo>
                  <a:pt x="141" y="57"/>
                  <a:pt x="139" y="58"/>
                  <a:pt x="138" y="57"/>
                </a:cubicBezTo>
                <a:cubicBezTo>
                  <a:pt x="138" y="56"/>
                  <a:pt x="140" y="57"/>
                  <a:pt x="140" y="56"/>
                </a:cubicBezTo>
                <a:cubicBezTo>
                  <a:pt x="139" y="55"/>
                  <a:pt x="137" y="56"/>
                  <a:pt x="137" y="54"/>
                </a:cubicBezTo>
                <a:cubicBezTo>
                  <a:pt x="141" y="54"/>
                  <a:pt x="144" y="52"/>
                  <a:pt x="148" y="52"/>
                </a:cubicBezTo>
                <a:cubicBezTo>
                  <a:pt x="151" y="51"/>
                  <a:pt x="152" y="52"/>
                  <a:pt x="154" y="50"/>
                </a:cubicBezTo>
                <a:cubicBezTo>
                  <a:pt x="153" y="49"/>
                  <a:pt x="151" y="51"/>
                  <a:pt x="152" y="48"/>
                </a:cubicBezTo>
                <a:cubicBezTo>
                  <a:pt x="156" y="48"/>
                  <a:pt x="158" y="46"/>
                  <a:pt x="162" y="46"/>
                </a:cubicBezTo>
                <a:cubicBezTo>
                  <a:pt x="161" y="46"/>
                  <a:pt x="161" y="45"/>
                  <a:pt x="161" y="45"/>
                </a:cubicBezTo>
                <a:cubicBezTo>
                  <a:pt x="169" y="41"/>
                  <a:pt x="183" y="41"/>
                  <a:pt x="190" y="39"/>
                </a:cubicBezTo>
                <a:cubicBezTo>
                  <a:pt x="189" y="39"/>
                  <a:pt x="188" y="38"/>
                  <a:pt x="187" y="38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9" y="36"/>
                  <a:pt x="191" y="37"/>
                  <a:pt x="192" y="36"/>
                </a:cubicBezTo>
                <a:cubicBezTo>
                  <a:pt x="186" y="34"/>
                  <a:pt x="181" y="33"/>
                  <a:pt x="173" y="32"/>
                </a:cubicBezTo>
                <a:cubicBezTo>
                  <a:pt x="173" y="30"/>
                  <a:pt x="176" y="32"/>
                  <a:pt x="177" y="31"/>
                </a:cubicBezTo>
                <a:cubicBezTo>
                  <a:pt x="175" y="30"/>
                  <a:pt x="179" y="30"/>
                  <a:pt x="179" y="29"/>
                </a:cubicBezTo>
                <a:cubicBezTo>
                  <a:pt x="175" y="30"/>
                  <a:pt x="173" y="25"/>
                  <a:pt x="170" y="28"/>
                </a:cubicBezTo>
                <a:cubicBezTo>
                  <a:pt x="169" y="28"/>
                  <a:pt x="170" y="26"/>
                  <a:pt x="168" y="26"/>
                </a:cubicBezTo>
                <a:cubicBezTo>
                  <a:pt x="167" y="26"/>
                  <a:pt x="166" y="27"/>
                  <a:pt x="164" y="27"/>
                </a:cubicBezTo>
                <a:cubicBezTo>
                  <a:pt x="165" y="25"/>
                  <a:pt x="162" y="26"/>
                  <a:pt x="161" y="25"/>
                </a:cubicBezTo>
                <a:cubicBezTo>
                  <a:pt x="162" y="24"/>
                  <a:pt x="163" y="24"/>
                  <a:pt x="163" y="23"/>
                </a:cubicBezTo>
                <a:cubicBezTo>
                  <a:pt x="159" y="21"/>
                  <a:pt x="152" y="23"/>
                  <a:pt x="147" y="21"/>
                </a:cubicBezTo>
                <a:cubicBezTo>
                  <a:pt x="147" y="21"/>
                  <a:pt x="148" y="20"/>
                  <a:pt x="148" y="19"/>
                </a:cubicBezTo>
                <a:cubicBezTo>
                  <a:pt x="147" y="19"/>
                  <a:pt x="147" y="19"/>
                  <a:pt x="146" y="19"/>
                </a:cubicBezTo>
                <a:cubicBezTo>
                  <a:pt x="130" y="19"/>
                  <a:pt x="115" y="22"/>
                  <a:pt x="100" y="24"/>
                </a:cubicBezTo>
                <a:cubicBezTo>
                  <a:pt x="89" y="25"/>
                  <a:pt x="81" y="31"/>
                  <a:pt x="71" y="31"/>
                </a:cubicBezTo>
                <a:cubicBezTo>
                  <a:pt x="70" y="32"/>
                  <a:pt x="72" y="33"/>
                  <a:pt x="71" y="33"/>
                </a:cubicBezTo>
                <a:cubicBezTo>
                  <a:pt x="70" y="33"/>
                  <a:pt x="70" y="32"/>
                  <a:pt x="69" y="32"/>
                </a:cubicBezTo>
                <a:cubicBezTo>
                  <a:pt x="62" y="35"/>
                  <a:pt x="54" y="40"/>
                  <a:pt x="47" y="46"/>
                </a:cubicBezTo>
                <a:cubicBezTo>
                  <a:pt x="45" y="47"/>
                  <a:pt x="43" y="50"/>
                  <a:pt x="41" y="50"/>
                </a:cubicBezTo>
                <a:cubicBezTo>
                  <a:pt x="41" y="51"/>
                  <a:pt x="40" y="51"/>
                  <a:pt x="40" y="51"/>
                </a:cubicBezTo>
                <a:cubicBezTo>
                  <a:pt x="33" y="56"/>
                  <a:pt x="24" y="61"/>
                  <a:pt x="23" y="70"/>
                </a:cubicBezTo>
                <a:cubicBezTo>
                  <a:pt x="24" y="70"/>
                  <a:pt x="25" y="67"/>
                  <a:pt x="27" y="69"/>
                </a:cubicBezTo>
                <a:cubicBezTo>
                  <a:pt x="27" y="68"/>
                  <a:pt x="28" y="67"/>
                  <a:pt x="30" y="67"/>
                </a:cubicBezTo>
                <a:cubicBezTo>
                  <a:pt x="27" y="70"/>
                  <a:pt x="29" y="75"/>
                  <a:pt x="32" y="76"/>
                </a:cubicBezTo>
                <a:cubicBezTo>
                  <a:pt x="33" y="77"/>
                  <a:pt x="34" y="75"/>
                  <a:pt x="35" y="76"/>
                </a:cubicBezTo>
                <a:cubicBezTo>
                  <a:pt x="34" y="77"/>
                  <a:pt x="33" y="79"/>
                  <a:pt x="32" y="79"/>
                </a:cubicBezTo>
                <a:cubicBezTo>
                  <a:pt x="33" y="80"/>
                  <a:pt x="30" y="82"/>
                  <a:pt x="32" y="82"/>
                </a:cubicBezTo>
                <a:cubicBezTo>
                  <a:pt x="33" y="80"/>
                  <a:pt x="35" y="78"/>
                  <a:pt x="37" y="76"/>
                </a:cubicBezTo>
                <a:cubicBezTo>
                  <a:pt x="39" y="77"/>
                  <a:pt x="37" y="80"/>
                  <a:pt x="39" y="80"/>
                </a:cubicBezTo>
                <a:cubicBezTo>
                  <a:pt x="37" y="83"/>
                  <a:pt x="36" y="86"/>
                  <a:pt x="34" y="87"/>
                </a:cubicBezTo>
                <a:cubicBezTo>
                  <a:pt x="34" y="96"/>
                  <a:pt x="24" y="99"/>
                  <a:pt x="20" y="105"/>
                </a:cubicBezTo>
                <a:cubicBezTo>
                  <a:pt x="20" y="106"/>
                  <a:pt x="21" y="106"/>
                  <a:pt x="21" y="106"/>
                </a:cubicBezTo>
                <a:cubicBezTo>
                  <a:pt x="20" y="108"/>
                  <a:pt x="19" y="109"/>
                  <a:pt x="19" y="112"/>
                </a:cubicBezTo>
                <a:cubicBezTo>
                  <a:pt x="20" y="113"/>
                  <a:pt x="21" y="111"/>
                  <a:pt x="21" y="112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4" y="121"/>
                  <a:pt x="31" y="120"/>
                  <a:pt x="35" y="123"/>
                </a:cubicBezTo>
                <a:cubicBezTo>
                  <a:pt x="33" y="125"/>
                  <a:pt x="38" y="129"/>
                  <a:pt x="34" y="130"/>
                </a:cubicBezTo>
                <a:cubicBezTo>
                  <a:pt x="35" y="131"/>
                  <a:pt x="37" y="131"/>
                  <a:pt x="37" y="130"/>
                </a:cubicBezTo>
                <a:cubicBezTo>
                  <a:pt x="38" y="130"/>
                  <a:pt x="38" y="130"/>
                  <a:pt x="38" y="131"/>
                </a:cubicBezTo>
                <a:cubicBezTo>
                  <a:pt x="36" y="135"/>
                  <a:pt x="34" y="140"/>
                  <a:pt x="30" y="142"/>
                </a:cubicBezTo>
                <a:cubicBezTo>
                  <a:pt x="30" y="140"/>
                  <a:pt x="32" y="138"/>
                  <a:pt x="32" y="137"/>
                </a:cubicBezTo>
                <a:cubicBezTo>
                  <a:pt x="28" y="141"/>
                  <a:pt x="24" y="149"/>
                  <a:pt x="21" y="151"/>
                </a:cubicBezTo>
                <a:cubicBezTo>
                  <a:pt x="19" y="156"/>
                  <a:pt x="16" y="163"/>
                  <a:pt x="15" y="171"/>
                </a:cubicBezTo>
                <a:cubicBezTo>
                  <a:pt x="14" y="174"/>
                  <a:pt x="15" y="177"/>
                  <a:pt x="12" y="179"/>
                </a:cubicBezTo>
                <a:cubicBezTo>
                  <a:pt x="13" y="183"/>
                  <a:pt x="8" y="187"/>
                  <a:pt x="10" y="191"/>
                </a:cubicBezTo>
                <a:cubicBezTo>
                  <a:pt x="11" y="190"/>
                  <a:pt x="11" y="189"/>
                  <a:pt x="12" y="188"/>
                </a:cubicBezTo>
                <a:cubicBezTo>
                  <a:pt x="13" y="188"/>
                  <a:pt x="11" y="187"/>
                  <a:pt x="12" y="186"/>
                </a:cubicBezTo>
                <a:cubicBezTo>
                  <a:pt x="13" y="187"/>
                  <a:pt x="12" y="187"/>
                  <a:pt x="14" y="186"/>
                </a:cubicBezTo>
                <a:cubicBezTo>
                  <a:pt x="15" y="190"/>
                  <a:pt x="14" y="194"/>
                  <a:pt x="13" y="196"/>
                </a:cubicBezTo>
                <a:cubicBezTo>
                  <a:pt x="12" y="196"/>
                  <a:pt x="12" y="195"/>
                  <a:pt x="12" y="195"/>
                </a:cubicBezTo>
                <a:cubicBezTo>
                  <a:pt x="11" y="197"/>
                  <a:pt x="11" y="199"/>
                  <a:pt x="11" y="200"/>
                </a:cubicBezTo>
                <a:cubicBezTo>
                  <a:pt x="11" y="200"/>
                  <a:pt x="12" y="199"/>
                  <a:pt x="13" y="199"/>
                </a:cubicBezTo>
                <a:cubicBezTo>
                  <a:pt x="13" y="203"/>
                  <a:pt x="13" y="205"/>
                  <a:pt x="14" y="207"/>
                </a:cubicBezTo>
                <a:cubicBezTo>
                  <a:pt x="14" y="207"/>
                  <a:pt x="13" y="207"/>
                  <a:pt x="13" y="208"/>
                </a:cubicBezTo>
                <a:cubicBezTo>
                  <a:pt x="13" y="210"/>
                  <a:pt x="16" y="210"/>
                  <a:pt x="15" y="209"/>
                </a:cubicBezTo>
                <a:cubicBezTo>
                  <a:pt x="15" y="210"/>
                  <a:pt x="15" y="205"/>
                  <a:pt x="17" y="205"/>
                </a:cubicBezTo>
                <a:cubicBezTo>
                  <a:pt x="15" y="209"/>
                  <a:pt x="17" y="215"/>
                  <a:pt x="15" y="218"/>
                </a:cubicBezTo>
                <a:cubicBezTo>
                  <a:pt x="15" y="216"/>
                  <a:pt x="15" y="215"/>
                  <a:pt x="15" y="213"/>
                </a:cubicBezTo>
                <a:cubicBezTo>
                  <a:pt x="14" y="213"/>
                  <a:pt x="13" y="214"/>
                  <a:pt x="12" y="213"/>
                </a:cubicBezTo>
                <a:cubicBezTo>
                  <a:pt x="8" y="216"/>
                  <a:pt x="12" y="223"/>
                  <a:pt x="8" y="226"/>
                </a:cubicBezTo>
                <a:cubicBezTo>
                  <a:pt x="8" y="226"/>
                  <a:pt x="9" y="226"/>
                  <a:pt x="9" y="227"/>
                </a:cubicBezTo>
                <a:cubicBezTo>
                  <a:pt x="8" y="227"/>
                  <a:pt x="7" y="227"/>
                  <a:pt x="7" y="228"/>
                </a:cubicBezTo>
                <a:cubicBezTo>
                  <a:pt x="8" y="230"/>
                  <a:pt x="7" y="232"/>
                  <a:pt x="7" y="235"/>
                </a:cubicBezTo>
                <a:cubicBezTo>
                  <a:pt x="9" y="236"/>
                  <a:pt x="8" y="234"/>
                  <a:pt x="9" y="234"/>
                </a:cubicBezTo>
                <a:cubicBezTo>
                  <a:pt x="9" y="236"/>
                  <a:pt x="8" y="237"/>
                  <a:pt x="9" y="239"/>
                </a:cubicBezTo>
                <a:cubicBezTo>
                  <a:pt x="10" y="239"/>
                  <a:pt x="11" y="239"/>
                  <a:pt x="12" y="239"/>
                </a:cubicBezTo>
                <a:cubicBezTo>
                  <a:pt x="12" y="242"/>
                  <a:pt x="10" y="243"/>
                  <a:pt x="12" y="245"/>
                </a:cubicBezTo>
                <a:cubicBezTo>
                  <a:pt x="13" y="243"/>
                  <a:pt x="15" y="240"/>
                  <a:pt x="17" y="242"/>
                </a:cubicBezTo>
                <a:cubicBezTo>
                  <a:pt x="15" y="243"/>
                  <a:pt x="14" y="245"/>
                  <a:pt x="15" y="248"/>
                </a:cubicBezTo>
                <a:cubicBezTo>
                  <a:pt x="16" y="248"/>
                  <a:pt x="15" y="245"/>
                  <a:pt x="17" y="246"/>
                </a:cubicBezTo>
                <a:cubicBezTo>
                  <a:pt x="18" y="246"/>
                  <a:pt x="18" y="246"/>
                  <a:pt x="18" y="246"/>
                </a:cubicBezTo>
                <a:cubicBezTo>
                  <a:pt x="18" y="248"/>
                  <a:pt x="15" y="248"/>
                  <a:pt x="17" y="250"/>
                </a:cubicBezTo>
                <a:cubicBezTo>
                  <a:pt x="19" y="249"/>
                  <a:pt x="20" y="253"/>
                  <a:pt x="18" y="255"/>
                </a:cubicBezTo>
                <a:cubicBezTo>
                  <a:pt x="16" y="256"/>
                  <a:pt x="18" y="253"/>
                  <a:pt x="16" y="254"/>
                </a:cubicBezTo>
                <a:cubicBezTo>
                  <a:pt x="17" y="256"/>
                  <a:pt x="15" y="256"/>
                  <a:pt x="15" y="258"/>
                </a:cubicBezTo>
                <a:cubicBezTo>
                  <a:pt x="16" y="258"/>
                  <a:pt x="17" y="258"/>
                  <a:pt x="19" y="258"/>
                </a:cubicBezTo>
                <a:cubicBezTo>
                  <a:pt x="20" y="257"/>
                  <a:pt x="20" y="256"/>
                  <a:pt x="22" y="257"/>
                </a:cubicBezTo>
                <a:cubicBezTo>
                  <a:pt x="22" y="259"/>
                  <a:pt x="24" y="260"/>
                  <a:pt x="24" y="262"/>
                </a:cubicBezTo>
                <a:cubicBezTo>
                  <a:pt x="23" y="264"/>
                  <a:pt x="22" y="264"/>
                  <a:pt x="22" y="267"/>
                </a:cubicBezTo>
                <a:cubicBezTo>
                  <a:pt x="22" y="267"/>
                  <a:pt x="22" y="267"/>
                  <a:pt x="22" y="267"/>
                </a:cubicBezTo>
                <a:cubicBezTo>
                  <a:pt x="22" y="267"/>
                  <a:pt x="22" y="267"/>
                  <a:pt x="22" y="268"/>
                </a:cubicBezTo>
                <a:cubicBezTo>
                  <a:pt x="22" y="268"/>
                  <a:pt x="23" y="267"/>
                  <a:pt x="23" y="267"/>
                </a:cubicBezTo>
                <a:cubicBezTo>
                  <a:pt x="24" y="267"/>
                  <a:pt x="24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8"/>
                  <a:pt x="26" y="268"/>
                  <a:pt x="26" y="268"/>
                </a:cubicBezTo>
                <a:cubicBezTo>
                  <a:pt x="26" y="269"/>
                  <a:pt x="26" y="269"/>
                  <a:pt x="26" y="269"/>
                </a:cubicBezTo>
                <a:cubicBezTo>
                  <a:pt x="27" y="270"/>
                  <a:pt x="27" y="271"/>
                  <a:pt x="28" y="273"/>
                </a:cubicBezTo>
                <a:cubicBezTo>
                  <a:pt x="27" y="273"/>
                  <a:pt x="27" y="273"/>
                  <a:pt x="27" y="274"/>
                </a:cubicBezTo>
                <a:cubicBezTo>
                  <a:pt x="27" y="274"/>
                  <a:pt x="28" y="274"/>
                  <a:pt x="28" y="274"/>
                </a:cubicBezTo>
                <a:cubicBezTo>
                  <a:pt x="29" y="276"/>
                  <a:pt x="29" y="279"/>
                  <a:pt x="30" y="282"/>
                </a:cubicBezTo>
                <a:cubicBezTo>
                  <a:pt x="30" y="282"/>
                  <a:pt x="30" y="282"/>
                  <a:pt x="30" y="282"/>
                </a:cubicBezTo>
                <a:cubicBezTo>
                  <a:pt x="30" y="282"/>
                  <a:pt x="30" y="284"/>
                  <a:pt x="30" y="285"/>
                </a:cubicBezTo>
                <a:cubicBezTo>
                  <a:pt x="31" y="285"/>
                  <a:pt x="31" y="285"/>
                  <a:pt x="31" y="285"/>
                </a:cubicBezTo>
                <a:cubicBezTo>
                  <a:pt x="31" y="285"/>
                  <a:pt x="30" y="285"/>
                  <a:pt x="30" y="285"/>
                </a:cubicBezTo>
                <a:cubicBezTo>
                  <a:pt x="30" y="286"/>
                  <a:pt x="30" y="287"/>
                  <a:pt x="31" y="287"/>
                </a:cubicBezTo>
                <a:cubicBezTo>
                  <a:pt x="31" y="287"/>
                  <a:pt x="31" y="287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1" y="286"/>
                  <a:pt x="31" y="286"/>
                  <a:pt x="31" y="286"/>
                </a:cubicBezTo>
                <a:cubicBezTo>
                  <a:pt x="32" y="286"/>
                  <a:pt x="32" y="286"/>
                  <a:pt x="32" y="286"/>
                </a:cubicBezTo>
                <a:cubicBezTo>
                  <a:pt x="32" y="286"/>
                  <a:pt x="32" y="286"/>
                  <a:pt x="31" y="285"/>
                </a:cubicBezTo>
                <a:cubicBezTo>
                  <a:pt x="32" y="282"/>
                  <a:pt x="32" y="280"/>
                  <a:pt x="32" y="277"/>
                </a:cubicBezTo>
                <a:cubicBezTo>
                  <a:pt x="32" y="277"/>
                  <a:pt x="32" y="277"/>
                  <a:pt x="33" y="277"/>
                </a:cubicBezTo>
                <a:cubicBezTo>
                  <a:pt x="33" y="276"/>
                  <a:pt x="33" y="275"/>
                  <a:pt x="33" y="275"/>
                </a:cubicBezTo>
                <a:cubicBezTo>
                  <a:pt x="33" y="272"/>
                  <a:pt x="33" y="270"/>
                  <a:pt x="34" y="268"/>
                </a:cubicBezTo>
                <a:cubicBezTo>
                  <a:pt x="34" y="268"/>
                  <a:pt x="35" y="269"/>
                  <a:pt x="35" y="269"/>
                </a:cubicBezTo>
                <a:cubicBezTo>
                  <a:pt x="35" y="269"/>
                  <a:pt x="35" y="270"/>
                  <a:pt x="35" y="271"/>
                </a:cubicBezTo>
                <a:cubicBezTo>
                  <a:pt x="35" y="271"/>
                  <a:pt x="34" y="271"/>
                  <a:pt x="34" y="271"/>
                </a:cubicBezTo>
                <a:cubicBezTo>
                  <a:pt x="34" y="273"/>
                  <a:pt x="33" y="273"/>
                  <a:pt x="33" y="274"/>
                </a:cubicBezTo>
                <a:cubicBezTo>
                  <a:pt x="34" y="274"/>
                  <a:pt x="34" y="274"/>
                  <a:pt x="34" y="274"/>
                </a:cubicBezTo>
                <a:cubicBezTo>
                  <a:pt x="34" y="275"/>
                  <a:pt x="36" y="275"/>
                  <a:pt x="35" y="277"/>
                </a:cubicBezTo>
                <a:cubicBezTo>
                  <a:pt x="36" y="276"/>
                  <a:pt x="37" y="277"/>
                  <a:pt x="38" y="277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8" y="276"/>
                  <a:pt x="38" y="276"/>
                  <a:pt x="38" y="276"/>
                </a:cubicBezTo>
                <a:cubicBezTo>
                  <a:pt x="35" y="277"/>
                  <a:pt x="36" y="274"/>
                  <a:pt x="35" y="272"/>
                </a:cubicBezTo>
                <a:cubicBezTo>
                  <a:pt x="36" y="272"/>
                  <a:pt x="37" y="271"/>
                  <a:pt x="37" y="271"/>
                </a:cubicBezTo>
                <a:cubicBezTo>
                  <a:pt x="38" y="273"/>
                  <a:pt x="36" y="272"/>
                  <a:pt x="36" y="273"/>
                </a:cubicBezTo>
                <a:cubicBezTo>
                  <a:pt x="37" y="274"/>
                  <a:pt x="38" y="273"/>
                  <a:pt x="38" y="274"/>
                </a:cubicBezTo>
                <a:cubicBezTo>
                  <a:pt x="37" y="274"/>
                  <a:pt x="36" y="274"/>
                  <a:pt x="37" y="275"/>
                </a:cubicBezTo>
                <a:cubicBezTo>
                  <a:pt x="37" y="275"/>
                  <a:pt x="38" y="275"/>
                  <a:pt x="39" y="275"/>
                </a:cubicBezTo>
                <a:cubicBezTo>
                  <a:pt x="39" y="275"/>
                  <a:pt x="39" y="276"/>
                  <a:pt x="39" y="276"/>
                </a:cubicBezTo>
                <a:cubicBezTo>
                  <a:pt x="39" y="276"/>
                  <a:pt x="39" y="277"/>
                  <a:pt x="39" y="278"/>
                </a:cubicBezTo>
                <a:cubicBezTo>
                  <a:pt x="38" y="277"/>
                  <a:pt x="36" y="279"/>
                  <a:pt x="36" y="277"/>
                </a:cubicBezTo>
                <a:cubicBezTo>
                  <a:pt x="35" y="277"/>
                  <a:pt x="35" y="278"/>
                  <a:pt x="35" y="279"/>
                </a:cubicBezTo>
                <a:cubicBezTo>
                  <a:pt x="35" y="279"/>
                  <a:pt x="35" y="280"/>
                  <a:pt x="36" y="280"/>
                </a:cubicBezTo>
                <a:cubicBezTo>
                  <a:pt x="36" y="279"/>
                  <a:pt x="37" y="279"/>
                  <a:pt x="38" y="279"/>
                </a:cubicBezTo>
                <a:cubicBezTo>
                  <a:pt x="38" y="278"/>
                  <a:pt x="39" y="278"/>
                  <a:pt x="39" y="277"/>
                </a:cubicBezTo>
                <a:cubicBezTo>
                  <a:pt x="40" y="278"/>
                  <a:pt x="40" y="278"/>
                  <a:pt x="40" y="278"/>
                </a:cubicBezTo>
                <a:cubicBezTo>
                  <a:pt x="39" y="279"/>
                  <a:pt x="39" y="280"/>
                  <a:pt x="40" y="281"/>
                </a:cubicBezTo>
                <a:cubicBezTo>
                  <a:pt x="40" y="281"/>
                  <a:pt x="40" y="281"/>
                  <a:pt x="40" y="281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1" y="285"/>
                  <a:pt x="41" y="285"/>
                  <a:pt x="41" y="285"/>
                </a:cubicBezTo>
                <a:cubicBezTo>
                  <a:pt x="41" y="285"/>
                  <a:pt x="41" y="285"/>
                  <a:pt x="41" y="286"/>
                </a:cubicBezTo>
                <a:cubicBezTo>
                  <a:pt x="41" y="286"/>
                  <a:pt x="41" y="286"/>
                  <a:pt x="41" y="287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1" y="287"/>
                  <a:pt x="41" y="288"/>
                  <a:pt x="41" y="288"/>
                </a:cubicBezTo>
                <a:cubicBezTo>
                  <a:pt x="41" y="288"/>
                  <a:pt x="41" y="288"/>
                  <a:pt x="41" y="288"/>
                </a:cubicBezTo>
                <a:cubicBezTo>
                  <a:pt x="42" y="290"/>
                  <a:pt x="43" y="293"/>
                  <a:pt x="44" y="295"/>
                </a:cubicBezTo>
                <a:cubicBezTo>
                  <a:pt x="44" y="295"/>
                  <a:pt x="44" y="295"/>
                  <a:pt x="44" y="296"/>
                </a:cubicBezTo>
                <a:cubicBezTo>
                  <a:pt x="44" y="296"/>
                  <a:pt x="44" y="296"/>
                  <a:pt x="44" y="296"/>
                </a:cubicBezTo>
                <a:cubicBezTo>
                  <a:pt x="44" y="296"/>
                  <a:pt x="44" y="297"/>
                  <a:pt x="45" y="298"/>
                </a:cubicBezTo>
                <a:cubicBezTo>
                  <a:pt x="44" y="298"/>
                  <a:pt x="44" y="297"/>
                  <a:pt x="43" y="297"/>
                </a:cubicBezTo>
                <a:cubicBezTo>
                  <a:pt x="42" y="298"/>
                  <a:pt x="43" y="298"/>
                  <a:pt x="43" y="299"/>
                </a:cubicBezTo>
                <a:cubicBezTo>
                  <a:pt x="44" y="298"/>
                  <a:pt x="45" y="298"/>
                  <a:pt x="45" y="298"/>
                </a:cubicBezTo>
                <a:cubicBezTo>
                  <a:pt x="45" y="298"/>
                  <a:pt x="46" y="297"/>
                  <a:pt x="46" y="297"/>
                </a:cubicBezTo>
                <a:cubicBezTo>
                  <a:pt x="46" y="297"/>
                  <a:pt x="46" y="298"/>
                  <a:pt x="46" y="299"/>
                </a:cubicBezTo>
                <a:cubicBezTo>
                  <a:pt x="46" y="299"/>
                  <a:pt x="45" y="299"/>
                  <a:pt x="45" y="299"/>
                </a:cubicBezTo>
                <a:cubicBezTo>
                  <a:pt x="45" y="300"/>
                  <a:pt x="46" y="300"/>
                  <a:pt x="46" y="300"/>
                </a:cubicBezTo>
                <a:cubicBezTo>
                  <a:pt x="46" y="300"/>
                  <a:pt x="46" y="300"/>
                  <a:pt x="46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300"/>
                  <a:pt x="47" y="300"/>
                  <a:pt x="47" y="301"/>
                </a:cubicBezTo>
                <a:cubicBezTo>
                  <a:pt x="46" y="301"/>
                  <a:pt x="46" y="302"/>
                  <a:pt x="47" y="302"/>
                </a:cubicBezTo>
                <a:cubicBezTo>
                  <a:pt x="47" y="302"/>
                  <a:pt x="47" y="302"/>
                  <a:pt x="48" y="301"/>
                </a:cubicBezTo>
                <a:cubicBezTo>
                  <a:pt x="48" y="303"/>
                  <a:pt x="49" y="304"/>
                  <a:pt x="49" y="306"/>
                </a:cubicBezTo>
                <a:cubicBezTo>
                  <a:pt x="49" y="306"/>
                  <a:pt x="49" y="306"/>
                  <a:pt x="49" y="306"/>
                </a:cubicBezTo>
                <a:cubicBezTo>
                  <a:pt x="49" y="306"/>
                  <a:pt x="49" y="307"/>
                  <a:pt x="49" y="307"/>
                </a:cubicBezTo>
                <a:cubicBezTo>
                  <a:pt x="49" y="307"/>
                  <a:pt x="49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7"/>
                  <a:pt x="48" y="307"/>
                  <a:pt x="48" y="307"/>
                </a:cubicBezTo>
                <a:cubicBezTo>
                  <a:pt x="48" y="308"/>
                  <a:pt x="47" y="308"/>
                  <a:pt x="47" y="308"/>
                </a:cubicBezTo>
                <a:cubicBezTo>
                  <a:pt x="47" y="308"/>
                  <a:pt x="48" y="308"/>
                  <a:pt x="48" y="308"/>
                </a:cubicBezTo>
                <a:cubicBezTo>
                  <a:pt x="48" y="308"/>
                  <a:pt x="48" y="309"/>
                  <a:pt x="48" y="309"/>
                </a:cubicBezTo>
                <a:cubicBezTo>
                  <a:pt x="48" y="309"/>
                  <a:pt x="49" y="308"/>
                  <a:pt x="49" y="308"/>
                </a:cubicBezTo>
                <a:cubicBezTo>
                  <a:pt x="49" y="308"/>
                  <a:pt x="49" y="307"/>
                  <a:pt x="49" y="307"/>
                </a:cubicBezTo>
                <a:cubicBezTo>
                  <a:pt x="49" y="307"/>
                  <a:pt x="49" y="307"/>
                  <a:pt x="50" y="308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6"/>
                  <a:pt x="50" y="306"/>
                  <a:pt x="50" y="305"/>
                </a:cubicBezTo>
                <a:cubicBezTo>
                  <a:pt x="50" y="305"/>
                  <a:pt x="51" y="305"/>
                  <a:pt x="51" y="305"/>
                </a:cubicBezTo>
                <a:cubicBezTo>
                  <a:pt x="51" y="305"/>
                  <a:pt x="52" y="306"/>
                  <a:pt x="52" y="306"/>
                </a:cubicBezTo>
                <a:cubicBezTo>
                  <a:pt x="51" y="306"/>
                  <a:pt x="52" y="307"/>
                  <a:pt x="52" y="307"/>
                </a:cubicBezTo>
                <a:cubicBezTo>
                  <a:pt x="52" y="308"/>
                  <a:pt x="52" y="309"/>
                  <a:pt x="53" y="310"/>
                </a:cubicBezTo>
                <a:cubicBezTo>
                  <a:pt x="52" y="310"/>
                  <a:pt x="52" y="310"/>
                  <a:pt x="51" y="311"/>
                </a:cubicBezTo>
                <a:cubicBezTo>
                  <a:pt x="53" y="311"/>
                  <a:pt x="52" y="312"/>
                  <a:pt x="53" y="312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53" y="312"/>
                  <a:pt x="53" y="313"/>
                  <a:pt x="54" y="313"/>
                </a:cubicBezTo>
                <a:cubicBezTo>
                  <a:pt x="54" y="312"/>
                  <a:pt x="55" y="312"/>
                  <a:pt x="55" y="310"/>
                </a:cubicBezTo>
                <a:cubicBezTo>
                  <a:pt x="56" y="311"/>
                  <a:pt x="56" y="311"/>
                  <a:pt x="56" y="312"/>
                </a:cubicBezTo>
                <a:cubicBezTo>
                  <a:pt x="57" y="311"/>
                  <a:pt x="57" y="311"/>
                  <a:pt x="58" y="312"/>
                </a:cubicBezTo>
                <a:cubicBezTo>
                  <a:pt x="57" y="311"/>
                  <a:pt x="57" y="311"/>
                  <a:pt x="57" y="311"/>
                </a:cubicBezTo>
                <a:cubicBezTo>
                  <a:pt x="56" y="311"/>
                  <a:pt x="56" y="310"/>
                  <a:pt x="56" y="309"/>
                </a:cubicBezTo>
                <a:cubicBezTo>
                  <a:pt x="56" y="309"/>
                  <a:pt x="56" y="308"/>
                  <a:pt x="56" y="308"/>
                </a:cubicBezTo>
                <a:cubicBezTo>
                  <a:pt x="56" y="308"/>
                  <a:pt x="56" y="308"/>
                  <a:pt x="56" y="308"/>
                </a:cubicBezTo>
                <a:cubicBezTo>
                  <a:pt x="54" y="303"/>
                  <a:pt x="52" y="298"/>
                  <a:pt x="50" y="293"/>
                </a:cubicBezTo>
                <a:cubicBezTo>
                  <a:pt x="50" y="293"/>
                  <a:pt x="50" y="294"/>
                  <a:pt x="50" y="294"/>
                </a:cubicBezTo>
                <a:cubicBezTo>
                  <a:pt x="50" y="294"/>
                  <a:pt x="49" y="294"/>
                  <a:pt x="49" y="293"/>
                </a:cubicBezTo>
                <a:cubicBezTo>
                  <a:pt x="49" y="293"/>
                  <a:pt x="49" y="293"/>
                  <a:pt x="49" y="292"/>
                </a:cubicBezTo>
                <a:cubicBezTo>
                  <a:pt x="49" y="292"/>
                  <a:pt x="49" y="292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9" y="290"/>
                  <a:pt x="49" y="290"/>
                  <a:pt x="49" y="290"/>
                </a:cubicBezTo>
                <a:cubicBezTo>
                  <a:pt x="48" y="286"/>
                  <a:pt x="47" y="281"/>
                  <a:pt x="46" y="277"/>
                </a:cubicBezTo>
                <a:cubicBezTo>
                  <a:pt x="45" y="277"/>
                  <a:pt x="45" y="275"/>
                  <a:pt x="45" y="274"/>
                </a:cubicBezTo>
                <a:cubicBezTo>
                  <a:pt x="45" y="274"/>
                  <a:pt x="45" y="274"/>
                  <a:pt x="45" y="274"/>
                </a:cubicBezTo>
                <a:cubicBezTo>
                  <a:pt x="44" y="265"/>
                  <a:pt x="43" y="256"/>
                  <a:pt x="43" y="247"/>
                </a:cubicBezTo>
                <a:cubicBezTo>
                  <a:pt x="43" y="244"/>
                  <a:pt x="43" y="241"/>
                  <a:pt x="43" y="238"/>
                </a:cubicBezTo>
                <a:cubicBezTo>
                  <a:pt x="43" y="237"/>
                  <a:pt x="42" y="237"/>
                  <a:pt x="42" y="236"/>
                </a:cubicBezTo>
                <a:cubicBezTo>
                  <a:pt x="43" y="235"/>
                  <a:pt x="43" y="233"/>
                  <a:pt x="44" y="232"/>
                </a:cubicBezTo>
                <a:cubicBezTo>
                  <a:pt x="44" y="223"/>
                  <a:pt x="46" y="215"/>
                  <a:pt x="48" y="207"/>
                </a:cubicBezTo>
                <a:cubicBezTo>
                  <a:pt x="48" y="204"/>
                  <a:pt x="49" y="201"/>
                  <a:pt x="51" y="199"/>
                </a:cubicBezTo>
                <a:cubicBezTo>
                  <a:pt x="52" y="197"/>
                  <a:pt x="53" y="194"/>
                  <a:pt x="54" y="192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52" y="188"/>
                  <a:pt x="55" y="185"/>
                  <a:pt x="57" y="182"/>
                </a:cubicBezTo>
                <a:cubicBezTo>
                  <a:pt x="57" y="183"/>
                  <a:pt x="57" y="184"/>
                  <a:pt x="57" y="184"/>
                </a:cubicBezTo>
                <a:cubicBezTo>
                  <a:pt x="61" y="175"/>
                  <a:pt x="66" y="166"/>
                  <a:pt x="73" y="158"/>
                </a:cubicBezTo>
                <a:cubicBezTo>
                  <a:pt x="73" y="158"/>
                  <a:pt x="73" y="157"/>
                  <a:pt x="74" y="157"/>
                </a:cubicBezTo>
                <a:cubicBezTo>
                  <a:pt x="90" y="135"/>
                  <a:pt x="113" y="119"/>
                  <a:pt x="139" y="109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41" y="107"/>
                  <a:pt x="144" y="106"/>
                  <a:pt x="146" y="105"/>
                </a:cubicBezTo>
                <a:cubicBezTo>
                  <a:pt x="147" y="107"/>
                  <a:pt x="143" y="107"/>
                  <a:pt x="141" y="108"/>
                </a:cubicBezTo>
                <a:cubicBezTo>
                  <a:pt x="154" y="104"/>
                  <a:pt x="167" y="101"/>
                  <a:pt x="181" y="100"/>
                </a:cubicBezTo>
                <a:cubicBezTo>
                  <a:pt x="181" y="100"/>
                  <a:pt x="181" y="100"/>
                  <a:pt x="181" y="100"/>
                </a:cubicBezTo>
                <a:cubicBezTo>
                  <a:pt x="180" y="100"/>
                  <a:pt x="179" y="100"/>
                  <a:pt x="179" y="99"/>
                </a:cubicBezTo>
                <a:cubicBezTo>
                  <a:pt x="180" y="100"/>
                  <a:pt x="182" y="99"/>
                  <a:pt x="184" y="100"/>
                </a:cubicBezTo>
                <a:cubicBezTo>
                  <a:pt x="183" y="95"/>
                  <a:pt x="189" y="96"/>
                  <a:pt x="191" y="94"/>
                </a:cubicBezTo>
                <a:cubicBezTo>
                  <a:pt x="192" y="97"/>
                  <a:pt x="197" y="94"/>
                  <a:pt x="199" y="97"/>
                </a:cubicBezTo>
                <a:cubicBezTo>
                  <a:pt x="197" y="97"/>
                  <a:pt x="195" y="97"/>
                  <a:pt x="194" y="97"/>
                </a:cubicBezTo>
                <a:cubicBezTo>
                  <a:pt x="196" y="98"/>
                  <a:pt x="198" y="99"/>
                  <a:pt x="200" y="100"/>
                </a:cubicBezTo>
                <a:cubicBezTo>
                  <a:pt x="202" y="101"/>
                  <a:pt x="204" y="101"/>
                  <a:pt x="206" y="101"/>
                </a:cubicBezTo>
                <a:cubicBezTo>
                  <a:pt x="206" y="100"/>
                  <a:pt x="207" y="101"/>
                  <a:pt x="208" y="101"/>
                </a:cubicBezTo>
                <a:cubicBezTo>
                  <a:pt x="209" y="101"/>
                  <a:pt x="210" y="101"/>
                  <a:pt x="211" y="102"/>
                </a:cubicBezTo>
                <a:cubicBezTo>
                  <a:pt x="211" y="101"/>
                  <a:pt x="209" y="101"/>
                  <a:pt x="209" y="100"/>
                </a:cubicBezTo>
                <a:cubicBezTo>
                  <a:pt x="210" y="99"/>
                  <a:pt x="211" y="100"/>
                  <a:pt x="212" y="100"/>
                </a:cubicBezTo>
                <a:close/>
                <a:moveTo>
                  <a:pt x="244" y="98"/>
                </a:moveTo>
                <a:cubicBezTo>
                  <a:pt x="247" y="98"/>
                  <a:pt x="246" y="100"/>
                  <a:pt x="248" y="100"/>
                </a:cubicBezTo>
                <a:cubicBezTo>
                  <a:pt x="247" y="101"/>
                  <a:pt x="244" y="100"/>
                  <a:pt x="244" y="98"/>
                </a:cubicBezTo>
                <a:close/>
                <a:moveTo>
                  <a:pt x="285" y="106"/>
                </a:moveTo>
                <a:cubicBezTo>
                  <a:pt x="284" y="107"/>
                  <a:pt x="282" y="105"/>
                  <a:pt x="280" y="105"/>
                </a:cubicBezTo>
                <a:cubicBezTo>
                  <a:pt x="281" y="104"/>
                  <a:pt x="284" y="105"/>
                  <a:pt x="285" y="106"/>
                </a:cubicBezTo>
                <a:close/>
                <a:moveTo>
                  <a:pt x="277" y="102"/>
                </a:moveTo>
                <a:cubicBezTo>
                  <a:pt x="276" y="102"/>
                  <a:pt x="275" y="101"/>
                  <a:pt x="274" y="101"/>
                </a:cubicBezTo>
                <a:cubicBezTo>
                  <a:pt x="275" y="99"/>
                  <a:pt x="277" y="101"/>
                  <a:pt x="277" y="102"/>
                </a:cubicBezTo>
                <a:close/>
                <a:moveTo>
                  <a:pt x="275" y="102"/>
                </a:moveTo>
                <a:cubicBezTo>
                  <a:pt x="273" y="102"/>
                  <a:pt x="271" y="103"/>
                  <a:pt x="272" y="101"/>
                </a:cubicBezTo>
                <a:cubicBezTo>
                  <a:pt x="273" y="101"/>
                  <a:pt x="275" y="101"/>
                  <a:pt x="275" y="102"/>
                </a:cubicBezTo>
                <a:close/>
                <a:moveTo>
                  <a:pt x="271" y="100"/>
                </a:moveTo>
                <a:cubicBezTo>
                  <a:pt x="271" y="103"/>
                  <a:pt x="269" y="99"/>
                  <a:pt x="267" y="99"/>
                </a:cubicBezTo>
                <a:cubicBezTo>
                  <a:pt x="268" y="98"/>
                  <a:pt x="270" y="101"/>
                  <a:pt x="271" y="100"/>
                </a:cubicBezTo>
                <a:close/>
                <a:moveTo>
                  <a:pt x="233" y="70"/>
                </a:moveTo>
                <a:cubicBezTo>
                  <a:pt x="234" y="70"/>
                  <a:pt x="233" y="69"/>
                  <a:pt x="233" y="68"/>
                </a:cubicBezTo>
                <a:cubicBezTo>
                  <a:pt x="234" y="68"/>
                  <a:pt x="234" y="70"/>
                  <a:pt x="235" y="70"/>
                </a:cubicBezTo>
                <a:cubicBezTo>
                  <a:pt x="234" y="70"/>
                  <a:pt x="233" y="70"/>
                  <a:pt x="231" y="70"/>
                </a:cubicBezTo>
                <a:cubicBezTo>
                  <a:pt x="231" y="70"/>
                  <a:pt x="231" y="69"/>
                  <a:pt x="230" y="69"/>
                </a:cubicBezTo>
                <a:cubicBezTo>
                  <a:pt x="231" y="67"/>
                  <a:pt x="232" y="70"/>
                  <a:pt x="233" y="70"/>
                </a:cubicBezTo>
                <a:close/>
                <a:moveTo>
                  <a:pt x="232" y="90"/>
                </a:moveTo>
                <a:cubicBezTo>
                  <a:pt x="232" y="88"/>
                  <a:pt x="236" y="87"/>
                  <a:pt x="238" y="88"/>
                </a:cubicBezTo>
                <a:cubicBezTo>
                  <a:pt x="238" y="89"/>
                  <a:pt x="236" y="90"/>
                  <a:pt x="235" y="90"/>
                </a:cubicBezTo>
                <a:cubicBezTo>
                  <a:pt x="235" y="91"/>
                  <a:pt x="236" y="90"/>
                  <a:pt x="237" y="90"/>
                </a:cubicBezTo>
                <a:cubicBezTo>
                  <a:pt x="233" y="93"/>
                  <a:pt x="240" y="91"/>
                  <a:pt x="240" y="94"/>
                </a:cubicBezTo>
                <a:cubicBezTo>
                  <a:pt x="236" y="93"/>
                  <a:pt x="233" y="92"/>
                  <a:pt x="229" y="90"/>
                </a:cubicBezTo>
                <a:cubicBezTo>
                  <a:pt x="229" y="88"/>
                  <a:pt x="232" y="89"/>
                  <a:pt x="232" y="90"/>
                </a:cubicBezTo>
                <a:close/>
                <a:moveTo>
                  <a:pt x="224" y="76"/>
                </a:moveTo>
                <a:cubicBezTo>
                  <a:pt x="226" y="76"/>
                  <a:pt x="226" y="76"/>
                  <a:pt x="224" y="76"/>
                </a:cubicBezTo>
                <a:cubicBezTo>
                  <a:pt x="223" y="77"/>
                  <a:pt x="221" y="78"/>
                  <a:pt x="217" y="78"/>
                </a:cubicBezTo>
                <a:cubicBezTo>
                  <a:pt x="218" y="76"/>
                  <a:pt x="222" y="76"/>
                  <a:pt x="224" y="76"/>
                </a:cubicBezTo>
                <a:close/>
                <a:moveTo>
                  <a:pt x="217" y="77"/>
                </a:moveTo>
                <a:cubicBezTo>
                  <a:pt x="216" y="79"/>
                  <a:pt x="213" y="79"/>
                  <a:pt x="211" y="79"/>
                </a:cubicBezTo>
                <a:cubicBezTo>
                  <a:pt x="211" y="77"/>
                  <a:pt x="215" y="78"/>
                  <a:pt x="217" y="77"/>
                </a:cubicBezTo>
                <a:close/>
                <a:moveTo>
                  <a:pt x="134" y="61"/>
                </a:moveTo>
                <a:cubicBezTo>
                  <a:pt x="134" y="62"/>
                  <a:pt x="132" y="62"/>
                  <a:pt x="131" y="62"/>
                </a:cubicBezTo>
                <a:cubicBezTo>
                  <a:pt x="130" y="60"/>
                  <a:pt x="133" y="61"/>
                  <a:pt x="134" y="61"/>
                </a:cubicBezTo>
                <a:close/>
                <a:moveTo>
                  <a:pt x="12" y="199"/>
                </a:moveTo>
                <a:cubicBezTo>
                  <a:pt x="12" y="198"/>
                  <a:pt x="12" y="197"/>
                  <a:pt x="12" y="197"/>
                </a:cubicBezTo>
                <a:cubicBezTo>
                  <a:pt x="14" y="197"/>
                  <a:pt x="13" y="199"/>
                  <a:pt x="12" y="199"/>
                </a:cubicBezTo>
                <a:close/>
                <a:moveTo>
                  <a:pt x="12" y="238"/>
                </a:moveTo>
                <a:cubicBezTo>
                  <a:pt x="11" y="237"/>
                  <a:pt x="11" y="237"/>
                  <a:pt x="10" y="237"/>
                </a:cubicBezTo>
                <a:cubicBezTo>
                  <a:pt x="10" y="237"/>
                  <a:pt x="11" y="237"/>
                  <a:pt x="11" y="235"/>
                </a:cubicBezTo>
                <a:cubicBezTo>
                  <a:pt x="11" y="236"/>
                  <a:pt x="11" y="236"/>
                  <a:pt x="12" y="236"/>
                </a:cubicBezTo>
                <a:cubicBezTo>
                  <a:pt x="12" y="237"/>
                  <a:pt x="12" y="237"/>
                  <a:pt x="12" y="238"/>
                </a:cubicBezTo>
                <a:close/>
                <a:moveTo>
                  <a:pt x="12" y="233"/>
                </a:moveTo>
                <a:cubicBezTo>
                  <a:pt x="11" y="232"/>
                  <a:pt x="12" y="230"/>
                  <a:pt x="13" y="228"/>
                </a:cubicBezTo>
                <a:cubicBezTo>
                  <a:pt x="15" y="229"/>
                  <a:pt x="12" y="232"/>
                  <a:pt x="12" y="233"/>
                </a:cubicBezTo>
                <a:close/>
                <a:moveTo>
                  <a:pt x="34" y="268"/>
                </a:moveTo>
                <a:cubicBezTo>
                  <a:pt x="34" y="268"/>
                  <a:pt x="34" y="267"/>
                  <a:pt x="34" y="267"/>
                </a:cubicBezTo>
                <a:cubicBezTo>
                  <a:pt x="35" y="267"/>
                  <a:pt x="35" y="267"/>
                  <a:pt x="35" y="268"/>
                </a:cubicBezTo>
                <a:cubicBezTo>
                  <a:pt x="34" y="268"/>
                  <a:pt x="34" y="268"/>
                  <a:pt x="34" y="268"/>
                </a:cubicBezTo>
                <a:close/>
                <a:moveTo>
                  <a:pt x="38" y="274"/>
                </a:moveTo>
                <a:cubicBezTo>
                  <a:pt x="38" y="273"/>
                  <a:pt x="38" y="271"/>
                  <a:pt x="37" y="271"/>
                </a:cubicBezTo>
                <a:cubicBezTo>
                  <a:pt x="37" y="271"/>
                  <a:pt x="37" y="271"/>
                  <a:pt x="37" y="271"/>
                </a:cubicBezTo>
                <a:cubicBezTo>
                  <a:pt x="37" y="270"/>
                  <a:pt x="37" y="270"/>
                  <a:pt x="37" y="270"/>
                </a:cubicBezTo>
                <a:cubicBezTo>
                  <a:pt x="37" y="270"/>
                  <a:pt x="37" y="270"/>
                  <a:pt x="37" y="269"/>
                </a:cubicBezTo>
                <a:cubicBezTo>
                  <a:pt x="37" y="269"/>
                  <a:pt x="37" y="269"/>
                  <a:pt x="37" y="269"/>
                </a:cubicBezTo>
                <a:cubicBezTo>
                  <a:pt x="37" y="269"/>
                  <a:pt x="37" y="269"/>
                  <a:pt x="37" y="268"/>
                </a:cubicBezTo>
                <a:cubicBezTo>
                  <a:pt x="37" y="269"/>
                  <a:pt x="37" y="269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0"/>
                  <a:pt x="38" y="270"/>
                  <a:pt x="38" y="270"/>
                </a:cubicBezTo>
                <a:cubicBezTo>
                  <a:pt x="38" y="271"/>
                  <a:pt x="38" y="272"/>
                  <a:pt x="39" y="274"/>
                </a:cubicBezTo>
                <a:cubicBezTo>
                  <a:pt x="39" y="274"/>
                  <a:pt x="38" y="274"/>
                  <a:pt x="38" y="274"/>
                </a:cubicBezTo>
                <a:close/>
                <a:moveTo>
                  <a:pt x="52" y="307"/>
                </a:moveTo>
                <a:cubicBezTo>
                  <a:pt x="52" y="307"/>
                  <a:pt x="52" y="306"/>
                  <a:pt x="52" y="306"/>
                </a:cubicBezTo>
                <a:cubicBezTo>
                  <a:pt x="52" y="306"/>
                  <a:pt x="52" y="307"/>
                  <a:pt x="52" y="307"/>
                </a:cubicBezTo>
                <a:close/>
                <a:moveTo>
                  <a:pt x="50" y="307"/>
                </a:move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50" y="307"/>
                  <a:pt x="50" y="307"/>
                  <a:pt x="50" y="307"/>
                </a:cubicBezTo>
                <a:close/>
                <a:moveTo>
                  <a:pt x="69" y="159"/>
                </a:moveTo>
                <a:cubicBezTo>
                  <a:pt x="68" y="158"/>
                  <a:pt x="70" y="157"/>
                  <a:pt x="70" y="157"/>
                </a:cubicBezTo>
                <a:cubicBezTo>
                  <a:pt x="72" y="157"/>
                  <a:pt x="70" y="158"/>
                  <a:pt x="69" y="159"/>
                </a:cubicBezTo>
                <a:close/>
                <a:moveTo>
                  <a:pt x="81" y="146"/>
                </a:moveTo>
                <a:cubicBezTo>
                  <a:pt x="81" y="146"/>
                  <a:pt x="81" y="146"/>
                  <a:pt x="81" y="146"/>
                </a:cubicBezTo>
                <a:cubicBezTo>
                  <a:pt x="80" y="146"/>
                  <a:pt x="79" y="149"/>
                  <a:pt x="78" y="149"/>
                </a:cubicBezTo>
                <a:cubicBezTo>
                  <a:pt x="78" y="148"/>
                  <a:pt x="79" y="147"/>
                  <a:pt x="81" y="146"/>
                </a:cubicBezTo>
                <a:cubicBezTo>
                  <a:pt x="81" y="146"/>
                  <a:pt x="81" y="146"/>
                  <a:pt x="81" y="146"/>
                </a:cubicBezTo>
                <a:close/>
                <a:moveTo>
                  <a:pt x="114" y="81"/>
                </a:moveTo>
                <a:cubicBezTo>
                  <a:pt x="114" y="80"/>
                  <a:pt x="115" y="80"/>
                  <a:pt x="116" y="79"/>
                </a:cubicBezTo>
                <a:cubicBezTo>
                  <a:pt x="116" y="81"/>
                  <a:pt x="115" y="81"/>
                  <a:pt x="114" y="81"/>
                </a:cubicBezTo>
                <a:close/>
                <a:moveTo>
                  <a:pt x="120" y="79"/>
                </a:moveTo>
                <a:cubicBezTo>
                  <a:pt x="120" y="78"/>
                  <a:pt x="119" y="78"/>
                  <a:pt x="119" y="78"/>
                </a:cubicBezTo>
                <a:cubicBezTo>
                  <a:pt x="120" y="77"/>
                  <a:pt x="121" y="77"/>
                  <a:pt x="123" y="76"/>
                </a:cubicBezTo>
                <a:cubicBezTo>
                  <a:pt x="123" y="78"/>
                  <a:pt x="121" y="78"/>
                  <a:pt x="120" y="79"/>
                </a:cubicBezTo>
                <a:close/>
                <a:moveTo>
                  <a:pt x="168" y="98"/>
                </a:moveTo>
                <a:cubicBezTo>
                  <a:pt x="169" y="97"/>
                  <a:pt x="170" y="96"/>
                  <a:pt x="171" y="96"/>
                </a:cubicBezTo>
                <a:cubicBezTo>
                  <a:pt x="171" y="97"/>
                  <a:pt x="169" y="98"/>
                  <a:pt x="168" y="98"/>
                </a:cubicBezTo>
                <a:close/>
                <a:moveTo>
                  <a:pt x="172" y="98"/>
                </a:moveTo>
                <a:cubicBezTo>
                  <a:pt x="170" y="98"/>
                  <a:pt x="172" y="96"/>
                  <a:pt x="174" y="96"/>
                </a:cubicBezTo>
                <a:cubicBezTo>
                  <a:pt x="173" y="97"/>
                  <a:pt x="172" y="97"/>
                  <a:pt x="172" y="98"/>
                </a:cubicBezTo>
                <a:close/>
                <a:moveTo>
                  <a:pt x="177" y="95"/>
                </a:moveTo>
                <a:cubicBezTo>
                  <a:pt x="176" y="96"/>
                  <a:pt x="174" y="96"/>
                  <a:pt x="174" y="94"/>
                </a:cubicBezTo>
                <a:cubicBezTo>
                  <a:pt x="175" y="94"/>
                  <a:pt x="177" y="93"/>
                  <a:pt x="177" y="95"/>
                </a:cubicBezTo>
                <a:close/>
                <a:moveTo>
                  <a:pt x="185" y="87"/>
                </a:moveTo>
                <a:cubicBezTo>
                  <a:pt x="186" y="85"/>
                  <a:pt x="189" y="85"/>
                  <a:pt x="191" y="84"/>
                </a:cubicBezTo>
                <a:cubicBezTo>
                  <a:pt x="190" y="86"/>
                  <a:pt x="187" y="87"/>
                  <a:pt x="185" y="87"/>
                </a:cubicBezTo>
                <a:close/>
                <a:moveTo>
                  <a:pt x="206" y="94"/>
                </a:moveTo>
                <a:cubicBezTo>
                  <a:pt x="204" y="95"/>
                  <a:pt x="204" y="94"/>
                  <a:pt x="204" y="94"/>
                </a:cubicBezTo>
                <a:cubicBezTo>
                  <a:pt x="204" y="92"/>
                  <a:pt x="206" y="93"/>
                  <a:pt x="206" y="94"/>
                </a:cubicBezTo>
                <a:close/>
                <a:moveTo>
                  <a:pt x="206" y="80"/>
                </a:moveTo>
                <a:cubicBezTo>
                  <a:pt x="205" y="81"/>
                  <a:pt x="204" y="81"/>
                  <a:pt x="202" y="81"/>
                </a:cubicBezTo>
                <a:cubicBezTo>
                  <a:pt x="203" y="80"/>
                  <a:pt x="205" y="80"/>
                  <a:pt x="206" y="80"/>
                </a:cubicBezTo>
                <a:close/>
                <a:moveTo>
                  <a:pt x="201" y="97"/>
                </a:moveTo>
                <a:cubicBezTo>
                  <a:pt x="199" y="96"/>
                  <a:pt x="199" y="95"/>
                  <a:pt x="199" y="94"/>
                </a:cubicBezTo>
                <a:cubicBezTo>
                  <a:pt x="200" y="94"/>
                  <a:pt x="203" y="94"/>
                  <a:pt x="202" y="97"/>
                </a:cubicBezTo>
                <a:cubicBezTo>
                  <a:pt x="202" y="97"/>
                  <a:pt x="201" y="96"/>
                  <a:pt x="201" y="97"/>
                </a:cubicBezTo>
                <a:close/>
                <a:moveTo>
                  <a:pt x="346" y="166"/>
                </a:moveTo>
                <a:cubicBezTo>
                  <a:pt x="345" y="159"/>
                  <a:pt x="340" y="153"/>
                  <a:pt x="337" y="146"/>
                </a:cubicBezTo>
                <a:cubicBezTo>
                  <a:pt x="336" y="147"/>
                  <a:pt x="336" y="144"/>
                  <a:pt x="335" y="146"/>
                </a:cubicBezTo>
                <a:cubicBezTo>
                  <a:pt x="340" y="152"/>
                  <a:pt x="341" y="162"/>
                  <a:pt x="346" y="168"/>
                </a:cubicBezTo>
                <a:cubicBezTo>
                  <a:pt x="347" y="167"/>
                  <a:pt x="346" y="167"/>
                  <a:pt x="346" y="166"/>
                </a:cubicBezTo>
                <a:close/>
                <a:moveTo>
                  <a:pt x="333" y="189"/>
                </a:moveTo>
                <a:cubicBezTo>
                  <a:pt x="336" y="189"/>
                  <a:pt x="334" y="192"/>
                  <a:pt x="336" y="192"/>
                </a:cubicBezTo>
                <a:cubicBezTo>
                  <a:pt x="336" y="191"/>
                  <a:pt x="336" y="190"/>
                  <a:pt x="335" y="188"/>
                </a:cubicBezTo>
                <a:cubicBezTo>
                  <a:pt x="334" y="189"/>
                  <a:pt x="332" y="188"/>
                  <a:pt x="333" y="189"/>
                </a:cubicBezTo>
                <a:close/>
                <a:moveTo>
                  <a:pt x="182" y="47"/>
                </a:moveTo>
                <a:cubicBezTo>
                  <a:pt x="183" y="47"/>
                  <a:pt x="184" y="47"/>
                  <a:pt x="184" y="46"/>
                </a:cubicBezTo>
                <a:cubicBezTo>
                  <a:pt x="183" y="47"/>
                  <a:pt x="181" y="46"/>
                  <a:pt x="182" y="47"/>
                </a:cubicBezTo>
                <a:close/>
                <a:moveTo>
                  <a:pt x="337" y="272"/>
                </a:moveTo>
                <a:cubicBezTo>
                  <a:pt x="337" y="273"/>
                  <a:pt x="336" y="275"/>
                  <a:pt x="337" y="275"/>
                </a:cubicBezTo>
                <a:cubicBezTo>
                  <a:pt x="338" y="275"/>
                  <a:pt x="338" y="273"/>
                  <a:pt x="337" y="272"/>
                </a:cubicBezTo>
                <a:close/>
                <a:moveTo>
                  <a:pt x="331" y="126"/>
                </a:moveTo>
                <a:cubicBezTo>
                  <a:pt x="331" y="128"/>
                  <a:pt x="330" y="128"/>
                  <a:pt x="329" y="127"/>
                </a:cubicBezTo>
                <a:cubicBezTo>
                  <a:pt x="329" y="129"/>
                  <a:pt x="330" y="129"/>
                  <a:pt x="331" y="130"/>
                </a:cubicBezTo>
                <a:cubicBezTo>
                  <a:pt x="331" y="128"/>
                  <a:pt x="333" y="127"/>
                  <a:pt x="331" y="126"/>
                </a:cubicBezTo>
                <a:close/>
                <a:moveTo>
                  <a:pt x="342" y="195"/>
                </a:moveTo>
                <a:cubicBezTo>
                  <a:pt x="341" y="196"/>
                  <a:pt x="340" y="196"/>
                  <a:pt x="339" y="195"/>
                </a:cubicBezTo>
                <a:cubicBezTo>
                  <a:pt x="339" y="196"/>
                  <a:pt x="339" y="197"/>
                  <a:pt x="340" y="197"/>
                </a:cubicBezTo>
                <a:cubicBezTo>
                  <a:pt x="341" y="197"/>
                  <a:pt x="342" y="197"/>
                  <a:pt x="342" y="195"/>
                </a:cubicBezTo>
                <a:close/>
                <a:moveTo>
                  <a:pt x="340" y="192"/>
                </a:moveTo>
                <a:cubicBezTo>
                  <a:pt x="340" y="188"/>
                  <a:pt x="338" y="186"/>
                  <a:pt x="337" y="184"/>
                </a:cubicBezTo>
                <a:cubicBezTo>
                  <a:pt x="336" y="187"/>
                  <a:pt x="337" y="190"/>
                  <a:pt x="340" y="192"/>
                </a:cubicBezTo>
                <a:close/>
                <a:moveTo>
                  <a:pt x="230" y="62"/>
                </a:moveTo>
                <a:cubicBezTo>
                  <a:pt x="231" y="60"/>
                  <a:pt x="234" y="63"/>
                  <a:pt x="237" y="63"/>
                </a:cubicBezTo>
                <a:cubicBezTo>
                  <a:pt x="236" y="61"/>
                  <a:pt x="230" y="59"/>
                  <a:pt x="230" y="62"/>
                </a:cubicBezTo>
                <a:close/>
                <a:moveTo>
                  <a:pt x="230" y="57"/>
                </a:moveTo>
                <a:cubicBezTo>
                  <a:pt x="230" y="56"/>
                  <a:pt x="228" y="56"/>
                  <a:pt x="227" y="56"/>
                </a:cubicBezTo>
                <a:cubicBezTo>
                  <a:pt x="227" y="58"/>
                  <a:pt x="228" y="58"/>
                  <a:pt x="230" y="57"/>
                </a:cubicBezTo>
                <a:close/>
                <a:moveTo>
                  <a:pt x="337" y="135"/>
                </a:moveTo>
                <a:cubicBezTo>
                  <a:pt x="337" y="134"/>
                  <a:pt x="336" y="133"/>
                  <a:pt x="335" y="132"/>
                </a:cubicBezTo>
                <a:cubicBezTo>
                  <a:pt x="335" y="133"/>
                  <a:pt x="336" y="135"/>
                  <a:pt x="337" y="135"/>
                </a:cubicBezTo>
                <a:close/>
                <a:moveTo>
                  <a:pt x="168" y="50"/>
                </a:moveTo>
                <a:cubicBezTo>
                  <a:pt x="167" y="50"/>
                  <a:pt x="164" y="48"/>
                  <a:pt x="165" y="50"/>
                </a:cubicBezTo>
                <a:cubicBezTo>
                  <a:pt x="166" y="51"/>
                  <a:pt x="167" y="50"/>
                  <a:pt x="168" y="50"/>
                </a:cubicBezTo>
                <a:close/>
                <a:moveTo>
                  <a:pt x="230" y="51"/>
                </a:moveTo>
                <a:cubicBezTo>
                  <a:pt x="228" y="51"/>
                  <a:pt x="225" y="50"/>
                  <a:pt x="224" y="50"/>
                </a:cubicBezTo>
                <a:cubicBezTo>
                  <a:pt x="226" y="51"/>
                  <a:pt x="223" y="52"/>
                  <a:pt x="224" y="53"/>
                </a:cubicBezTo>
                <a:cubicBezTo>
                  <a:pt x="226" y="53"/>
                  <a:pt x="227" y="54"/>
                  <a:pt x="227" y="55"/>
                </a:cubicBezTo>
                <a:cubicBezTo>
                  <a:pt x="229" y="54"/>
                  <a:pt x="230" y="55"/>
                  <a:pt x="231" y="56"/>
                </a:cubicBezTo>
                <a:cubicBezTo>
                  <a:pt x="231" y="57"/>
                  <a:pt x="230" y="57"/>
                  <a:pt x="231" y="58"/>
                </a:cubicBezTo>
                <a:cubicBezTo>
                  <a:pt x="238" y="58"/>
                  <a:pt x="243" y="59"/>
                  <a:pt x="249" y="61"/>
                </a:cubicBezTo>
                <a:cubicBezTo>
                  <a:pt x="250" y="61"/>
                  <a:pt x="249" y="60"/>
                  <a:pt x="250" y="60"/>
                </a:cubicBezTo>
                <a:cubicBezTo>
                  <a:pt x="251" y="61"/>
                  <a:pt x="254" y="61"/>
                  <a:pt x="255" y="61"/>
                </a:cubicBezTo>
                <a:cubicBezTo>
                  <a:pt x="255" y="60"/>
                  <a:pt x="253" y="61"/>
                  <a:pt x="253" y="60"/>
                </a:cubicBezTo>
                <a:cubicBezTo>
                  <a:pt x="254" y="59"/>
                  <a:pt x="256" y="60"/>
                  <a:pt x="255" y="59"/>
                </a:cubicBezTo>
                <a:cubicBezTo>
                  <a:pt x="254" y="58"/>
                  <a:pt x="251" y="58"/>
                  <a:pt x="251" y="57"/>
                </a:cubicBezTo>
                <a:cubicBezTo>
                  <a:pt x="254" y="57"/>
                  <a:pt x="257" y="57"/>
                  <a:pt x="259" y="57"/>
                </a:cubicBezTo>
                <a:cubicBezTo>
                  <a:pt x="257" y="54"/>
                  <a:pt x="251" y="53"/>
                  <a:pt x="247" y="54"/>
                </a:cubicBezTo>
                <a:cubicBezTo>
                  <a:pt x="247" y="55"/>
                  <a:pt x="247" y="56"/>
                  <a:pt x="246" y="56"/>
                </a:cubicBezTo>
                <a:cubicBezTo>
                  <a:pt x="242" y="55"/>
                  <a:pt x="237" y="54"/>
                  <a:pt x="231" y="54"/>
                </a:cubicBezTo>
                <a:cubicBezTo>
                  <a:pt x="231" y="52"/>
                  <a:pt x="231" y="53"/>
                  <a:pt x="230" y="51"/>
                </a:cubicBezTo>
                <a:close/>
                <a:moveTo>
                  <a:pt x="244" y="65"/>
                </a:moveTo>
                <a:cubicBezTo>
                  <a:pt x="253" y="67"/>
                  <a:pt x="264" y="69"/>
                  <a:pt x="270" y="71"/>
                </a:cubicBezTo>
                <a:cubicBezTo>
                  <a:pt x="264" y="68"/>
                  <a:pt x="253" y="59"/>
                  <a:pt x="244" y="65"/>
                </a:cubicBezTo>
                <a:close/>
                <a:moveTo>
                  <a:pt x="247" y="68"/>
                </a:moveTo>
                <a:cubicBezTo>
                  <a:pt x="248" y="68"/>
                  <a:pt x="248" y="68"/>
                  <a:pt x="249" y="68"/>
                </a:cubicBezTo>
                <a:cubicBezTo>
                  <a:pt x="249" y="66"/>
                  <a:pt x="248" y="66"/>
                  <a:pt x="247" y="66"/>
                </a:cubicBezTo>
                <a:lnTo>
                  <a:pt x="247" y="68"/>
                </a:lnTo>
                <a:close/>
                <a:moveTo>
                  <a:pt x="227" y="101"/>
                </a:moveTo>
                <a:cubicBezTo>
                  <a:pt x="225" y="101"/>
                  <a:pt x="221" y="99"/>
                  <a:pt x="219" y="101"/>
                </a:cubicBezTo>
                <a:cubicBezTo>
                  <a:pt x="219" y="101"/>
                  <a:pt x="219" y="100"/>
                  <a:pt x="218" y="100"/>
                </a:cubicBezTo>
                <a:cubicBezTo>
                  <a:pt x="220" y="103"/>
                  <a:pt x="215" y="101"/>
                  <a:pt x="216" y="102"/>
                </a:cubicBezTo>
                <a:cubicBezTo>
                  <a:pt x="217" y="102"/>
                  <a:pt x="218" y="102"/>
                  <a:pt x="218" y="103"/>
                </a:cubicBezTo>
                <a:cubicBezTo>
                  <a:pt x="220" y="103"/>
                  <a:pt x="222" y="104"/>
                  <a:pt x="224" y="104"/>
                </a:cubicBezTo>
                <a:cubicBezTo>
                  <a:pt x="226" y="104"/>
                  <a:pt x="227" y="104"/>
                  <a:pt x="229" y="104"/>
                </a:cubicBezTo>
                <a:cubicBezTo>
                  <a:pt x="229" y="104"/>
                  <a:pt x="229" y="104"/>
                  <a:pt x="229" y="104"/>
                </a:cubicBezTo>
                <a:cubicBezTo>
                  <a:pt x="227" y="104"/>
                  <a:pt x="227" y="103"/>
                  <a:pt x="227" y="101"/>
                </a:cubicBezTo>
                <a:close/>
                <a:moveTo>
                  <a:pt x="229" y="105"/>
                </a:moveTo>
                <a:cubicBezTo>
                  <a:pt x="230" y="106"/>
                  <a:pt x="230" y="106"/>
                  <a:pt x="231" y="106"/>
                </a:cubicBezTo>
                <a:cubicBezTo>
                  <a:pt x="231" y="106"/>
                  <a:pt x="231" y="106"/>
                  <a:pt x="231" y="106"/>
                </a:cubicBezTo>
                <a:cubicBezTo>
                  <a:pt x="231" y="105"/>
                  <a:pt x="230" y="105"/>
                  <a:pt x="229" y="105"/>
                </a:cubicBezTo>
                <a:close/>
                <a:moveTo>
                  <a:pt x="224" y="97"/>
                </a:moveTo>
                <a:cubicBezTo>
                  <a:pt x="228" y="99"/>
                  <a:pt x="233" y="100"/>
                  <a:pt x="233" y="97"/>
                </a:cubicBezTo>
                <a:cubicBezTo>
                  <a:pt x="230" y="96"/>
                  <a:pt x="228" y="97"/>
                  <a:pt x="224" y="97"/>
                </a:cubicBezTo>
                <a:close/>
                <a:moveTo>
                  <a:pt x="284" y="98"/>
                </a:moveTo>
                <a:cubicBezTo>
                  <a:pt x="284" y="99"/>
                  <a:pt x="285" y="99"/>
                  <a:pt x="284" y="100"/>
                </a:cubicBezTo>
                <a:cubicBezTo>
                  <a:pt x="285" y="100"/>
                  <a:pt x="286" y="100"/>
                  <a:pt x="286" y="99"/>
                </a:cubicBezTo>
                <a:cubicBezTo>
                  <a:pt x="285" y="100"/>
                  <a:pt x="285" y="98"/>
                  <a:pt x="284" y="98"/>
                </a:cubicBezTo>
                <a:close/>
                <a:moveTo>
                  <a:pt x="228" y="105"/>
                </a:moveTo>
                <a:cubicBezTo>
                  <a:pt x="228" y="105"/>
                  <a:pt x="227" y="105"/>
                  <a:pt x="227" y="105"/>
                </a:cubicBezTo>
                <a:cubicBezTo>
                  <a:pt x="227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ubicBezTo>
                  <a:pt x="228" y="105"/>
                  <a:pt x="228" y="105"/>
                  <a:pt x="228" y="105"/>
                </a:cubicBezTo>
                <a:close/>
                <a:moveTo>
                  <a:pt x="162" y="59"/>
                </a:moveTo>
                <a:cubicBezTo>
                  <a:pt x="162" y="58"/>
                  <a:pt x="165" y="59"/>
                  <a:pt x="165" y="57"/>
                </a:cubicBezTo>
                <a:cubicBezTo>
                  <a:pt x="164" y="58"/>
                  <a:pt x="161" y="58"/>
                  <a:pt x="162" y="59"/>
                </a:cubicBezTo>
                <a:close/>
                <a:moveTo>
                  <a:pt x="223" y="50"/>
                </a:moveTo>
                <a:cubicBezTo>
                  <a:pt x="222" y="50"/>
                  <a:pt x="223" y="49"/>
                  <a:pt x="224" y="49"/>
                </a:cubicBezTo>
                <a:cubicBezTo>
                  <a:pt x="227" y="48"/>
                  <a:pt x="230" y="51"/>
                  <a:pt x="231" y="49"/>
                </a:cubicBezTo>
                <a:cubicBezTo>
                  <a:pt x="229" y="47"/>
                  <a:pt x="224" y="47"/>
                  <a:pt x="222" y="45"/>
                </a:cubicBezTo>
                <a:cubicBezTo>
                  <a:pt x="222" y="46"/>
                  <a:pt x="221" y="46"/>
                  <a:pt x="221" y="47"/>
                </a:cubicBezTo>
                <a:cubicBezTo>
                  <a:pt x="222" y="47"/>
                  <a:pt x="222" y="48"/>
                  <a:pt x="222" y="49"/>
                </a:cubicBezTo>
                <a:cubicBezTo>
                  <a:pt x="221" y="50"/>
                  <a:pt x="218" y="48"/>
                  <a:pt x="218" y="50"/>
                </a:cubicBezTo>
                <a:cubicBezTo>
                  <a:pt x="220" y="50"/>
                  <a:pt x="222" y="51"/>
                  <a:pt x="223" y="50"/>
                </a:cubicBezTo>
                <a:close/>
                <a:moveTo>
                  <a:pt x="217" y="100"/>
                </a:moveTo>
                <a:cubicBezTo>
                  <a:pt x="216" y="100"/>
                  <a:pt x="215" y="99"/>
                  <a:pt x="214" y="99"/>
                </a:cubicBezTo>
                <a:cubicBezTo>
                  <a:pt x="214" y="99"/>
                  <a:pt x="213" y="101"/>
                  <a:pt x="212" y="102"/>
                </a:cubicBezTo>
                <a:cubicBezTo>
                  <a:pt x="213" y="102"/>
                  <a:pt x="213" y="102"/>
                  <a:pt x="214" y="102"/>
                </a:cubicBezTo>
                <a:cubicBezTo>
                  <a:pt x="215" y="100"/>
                  <a:pt x="216" y="102"/>
                  <a:pt x="217" y="100"/>
                </a:cubicBezTo>
                <a:close/>
                <a:moveTo>
                  <a:pt x="243" y="103"/>
                </a:moveTo>
                <a:cubicBezTo>
                  <a:pt x="241" y="103"/>
                  <a:pt x="240" y="101"/>
                  <a:pt x="237" y="102"/>
                </a:cubicBezTo>
                <a:cubicBezTo>
                  <a:pt x="237" y="104"/>
                  <a:pt x="237" y="104"/>
                  <a:pt x="237" y="104"/>
                </a:cubicBezTo>
                <a:cubicBezTo>
                  <a:pt x="239" y="102"/>
                  <a:pt x="242" y="104"/>
                  <a:pt x="243" y="103"/>
                </a:cubicBezTo>
                <a:close/>
                <a:moveTo>
                  <a:pt x="197" y="100"/>
                </a:move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ubicBezTo>
                  <a:pt x="197" y="100"/>
                  <a:pt x="197" y="100"/>
                  <a:pt x="197" y="100"/>
                </a:cubicBezTo>
                <a:close/>
                <a:moveTo>
                  <a:pt x="1" y="62"/>
                </a:moveTo>
                <a:cubicBezTo>
                  <a:pt x="2" y="61"/>
                  <a:pt x="4" y="62"/>
                  <a:pt x="4" y="60"/>
                </a:cubicBezTo>
                <a:cubicBezTo>
                  <a:pt x="3" y="59"/>
                  <a:pt x="2" y="61"/>
                  <a:pt x="1" y="62"/>
                </a:cubicBezTo>
                <a:close/>
                <a:moveTo>
                  <a:pt x="368" y="214"/>
                </a:moveTo>
                <a:cubicBezTo>
                  <a:pt x="368" y="216"/>
                  <a:pt x="368" y="217"/>
                  <a:pt x="369" y="218"/>
                </a:cubicBezTo>
                <a:cubicBezTo>
                  <a:pt x="369" y="217"/>
                  <a:pt x="369" y="215"/>
                  <a:pt x="368" y="214"/>
                </a:cubicBezTo>
                <a:close/>
                <a:moveTo>
                  <a:pt x="369" y="223"/>
                </a:moveTo>
                <a:cubicBezTo>
                  <a:pt x="370" y="225"/>
                  <a:pt x="369" y="228"/>
                  <a:pt x="371" y="229"/>
                </a:cubicBezTo>
                <a:cubicBezTo>
                  <a:pt x="370" y="227"/>
                  <a:pt x="371" y="223"/>
                  <a:pt x="369" y="223"/>
                </a:cubicBezTo>
                <a:close/>
                <a:moveTo>
                  <a:pt x="371" y="229"/>
                </a:moveTo>
                <a:cubicBezTo>
                  <a:pt x="370" y="233"/>
                  <a:pt x="371" y="236"/>
                  <a:pt x="371" y="236"/>
                </a:cubicBezTo>
                <a:cubicBezTo>
                  <a:pt x="372" y="238"/>
                  <a:pt x="372" y="239"/>
                  <a:pt x="372" y="237"/>
                </a:cubicBezTo>
                <a:cubicBezTo>
                  <a:pt x="372" y="234"/>
                  <a:pt x="372" y="230"/>
                  <a:pt x="371" y="229"/>
                </a:cubicBezTo>
                <a:close/>
                <a:moveTo>
                  <a:pt x="9" y="40"/>
                </a:moveTo>
                <a:cubicBezTo>
                  <a:pt x="13" y="42"/>
                  <a:pt x="17" y="37"/>
                  <a:pt x="19" y="37"/>
                </a:cubicBezTo>
                <a:cubicBezTo>
                  <a:pt x="17" y="40"/>
                  <a:pt x="17" y="40"/>
                  <a:pt x="14" y="42"/>
                </a:cubicBezTo>
                <a:cubicBezTo>
                  <a:pt x="19" y="47"/>
                  <a:pt x="23" y="40"/>
                  <a:pt x="26" y="36"/>
                </a:cubicBezTo>
                <a:cubicBezTo>
                  <a:pt x="34" y="27"/>
                  <a:pt x="43" y="18"/>
                  <a:pt x="52" y="14"/>
                </a:cubicBezTo>
                <a:cubicBezTo>
                  <a:pt x="54" y="9"/>
                  <a:pt x="59" y="8"/>
                  <a:pt x="62" y="3"/>
                </a:cubicBezTo>
                <a:cubicBezTo>
                  <a:pt x="57" y="4"/>
                  <a:pt x="56" y="8"/>
                  <a:pt x="52" y="9"/>
                </a:cubicBezTo>
                <a:cubicBezTo>
                  <a:pt x="53" y="8"/>
                  <a:pt x="52" y="7"/>
                  <a:pt x="53" y="6"/>
                </a:cubicBezTo>
                <a:cubicBezTo>
                  <a:pt x="51" y="6"/>
                  <a:pt x="50" y="8"/>
                  <a:pt x="48" y="8"/>
                </a:cubicBezTo>
                <a:cubicBezTo>
                  <a:pt x="49" y="5"/>
                  <a:pt x="53" y="4"/>
                  <a:pt x="52" y="0"/>
                </a:cubicBezTo>
                <a:cubicBezTo>
                  <a:pt x="46" y="0"/>
                  <a:pt x="44" y="5"/>
                  <a:pt x="39" y="7"/>
                </a:cubicBezTo>
                <a:cubicBezTo>
                  <a:pt x="38" y="6"/>
                  <a:pt x="38" y="5"/>
                  <a:pt x="37" y="5"/>
                </a:cubicBezTo>
                <a:cubicBezTo>
                  <a:pt x="34" y="8"/>
                  <a:pt x="30" y="10"/>
                  <a:pt x="26" y="12"/>
                </a:cubicBezTo>
                <a:cubicBezTo>
                  <a:pt x="26" y="16"/>
                  <a:pt x="23" y="19"/>
                  <a:pt x="20" y="21"/>
                </a:cubicBezTo>
                <a:cubicBezTo>
                  <a:pt x="14" y="25"/>
                  <a:pt x="5" y="28"/>
                  <a:pt x="0" y="34"/>
                </a:cubicBezTo>
                <a:cubicBezTo>
                  <a:pt x="3" y="35"/>
                  <a:pt x="3" y="33"/>
                  <a:pt x="5" y="33"/>
                </a:cubicBezTo>
                <a:cubicBezTo>
                  <a:pt x="6" y="35"/>
                  <a:pt x="2" y="36"/>
                  <a:pt x="3" y="39"/>
                </a:cubicBezTo>
                <a:cubicBezTo>
                  <a:pt x="5" y="41"/>
                  <a:pt x="9" y="38"/>
                  <a:pt x="11" y="37"/>
                </a:cubicBezTo>
                <a:cubicBezTo>
                  <a:pt x="11" y="39"/>
                  <a:pt x="9" y="39"/>
                  <a:pt x="9" y="40"/>
                </a:cubicBezTo>
                <a:close/>
                <a:moveTo>
                  <a:pt x="194" y="97"/>
                </a:moveTo>
                <a:cubicBezTo>
                  <a:pt x="190" y="96"/>
                  <a:pt x="188" y="98"/>
                  <a:pt x="186" y="97"/>
                </a:cubicBezTo>
                <a:cubicBezTo>
                  <a:pt x="185" y="99"/>
                  <a:pt x="188" y="98"/>
                  <a:pt x="188" y="99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9" y="100"/>
                  <a:pt x="190" y="100"/>
                </a:cubicBezTo>
                <a:cubicBezTo>
                  <a:pt x="191" y="100"/>
                  <a:pt x="193" y="100"/>
                  <a:pt x="195" y="100"/>
                </a:cubicBezTo>
                <a:cubicBezTo>
                  <a:pt x="194" y="100"/>
                  <a:pt x="193" y="100"/>
                  <a:pt x="192" y="100"/>
                </a:cubicBezTo>
                <a:cubicBezTo>
                  <a:pt x="192" y="99"/>
                  <a:pt x="194" y="99"/>
                  <a:pt x="194" y="97"/>
                </a:cubicBezTo>
                <a:close/>
                <a:moveTo>
                  <a:pt x="12" y="45"/>
                </a:moveTo>
                <a:cubicBezTo>
                  <a:pt x="12" y="47"/>
                  <a:pt x="11" y="48"/>
                  <a:pt x="9" y="48"/>
                </a:cubicBezTo>
                <a:cubicBezTo>
                  <a:pt x="11" y="49"/>
                  <a:pt x="13" y="47"/>
                  <a:pt x="15" y="45"/>
                </a:cubicBezTo>
                <a:cubicBezTo>
                  <a:pt x="13" y="46"/>
                  <a:pt x="14" y="45"/>
                  <a:pt x="12" y="45"/>
                </a:cubicBezTo>
                <a:close/>
                <a:moveTo>
                  <a:pt x="7" y="213"/>
                </a:moveTo>
                <a:cubicBezTo>
                  <a:pt x="6" y="213"/>
                  <a:pt x="6" y="215"/>
                  <a:pt x="7" y="216"/>
                </a:cubicBezTo>
                <a:cubicBezTo>
                  <a:pt x="8" y="215"/>
                  <a:pt x="8" y="213"/>
                  <a:pt x="7" y="213"/>
                </a:cubicBezTo>
                <a:close/>
                <a:moveTo>
                  <a:pt x="26" y="80"/>
                </a:moveTo>
                <a:cubicBezTo>
                  <a:pt x="26" y="81"/>
                  <a:pt x="26" y="81"/>
                  <a:pt x="27" y="81"/>
                </a:cubicBezTo>
                <a:cubicBezTo>
                  <a:pt x="27" y="80"/>
                  <a:pt x="29" y="80"/>
                  <a:pt x="29" y="78"/>
                </a:cubicBezTo>
                <a:cubicBezTo>
                  <a:pt x="27" y="79"/>
                  <a:pt x="28" y="78"/>
                  <a:pt x="27" y="76"/>
                </a:cubicBezTo>
                <a:cubicBezTo>
                  <a:pt x="24" y="80"/>
                  <a:pt x="21" y="83"/>
                  <a:pt x="18" y="87"/>
                </a:cubicBezTo>
                <a:cubicBezTo>
                  <a:pt x="20" y="87"/>
                  <a:pt x="21" y="87"/>
                  <a:pt x="22" y="86"/>
                </a:cubicBezTo>
                <a:cubicBezTo>
                  <a:pt x="22" y="85"/>
                  <a:pt x="21" y="85"/>
                  <a:pt x="21" y="84"/>
                </a:cubicBezTo>
                <a:cubicBezTo>
                  <a:pt x="22" y="83"/>
                  <a:pt x="24" y="84"/>
                  <a:pt x="25" y="84"/>
                </a:cubicBezTo>
                <a:cubicBezTo>
                  <a:pt x="24" y="83"/>
                  <a:pt x="26" y="82"/>
                  <a:pt x="25" y="81"/>
                </a:cubicBezTo>
                <a:cubicBezTo>
                  <a:pt x="25" y="82"/>
                  <a:pt x="24" y="83"/>
                  <a:pt x="23" y="82"/>
                </a:cubicBezTo>
                <a:cubicBezTo>
                  <a:pt x="24" y="81"/>
                  <a:pt x="25" y="80"/>
                  <a:pt x="26" y="80"/>
                </a:cubicBezTo>
                <a:close/>
                <a:moveTo>
                  <a:pt x="21" y="264"/>
                </a:moveTo>
                <a:cubicBezTo>
                  <a:pt x="20" y="264"/>
                  <a:pt x="20" y="264"/>
                  <a:pt x="19" y="264"/>
                </a:cubicBezTo>
                <a:cubicBezTo>
                  <a:pt x="19" y="264"/>
                  <a:pt x="18" y="265"/>
                  <a:pt x="18" y="265"/>
                </a:cubicBezTo>
                <a:cubicBezTo>
                  <a:pt x="19" y="266"/>
                  <a:pt x="21" y="266"/>
                  <a:pt x="21" y="264"/>
                </a:cubicBezTo>
                <a:close/>
                <a:moveTo>
                  <a:pt x="23" y="77"/>
                </a:moveTo>
                <a:cubicBezTo>
                  <a:pt x="21" y="79"/>
                  <a:pt x="18" y="82"/>
                  <a:pt x="18" y="84"/>
                </a:cubicBezTo>
                <a:cubicBezTo>
                  <a:pt x="19" y="81"/>
                  <a:pt x="25" y="80"/>
                  <a:pt x="23" y="77"/>
                </a:cubicBezTo>
                <a:close/>
                <a:moveTo>
                  <a:pt x="21" y="76"/>
                </a:moveTo>
                <a:cubicBezTo>
                  <a:pt x="23" y="76"/>
                  <a:pt x="24" y="75"/>
                  <a:pt x="24" y="73"/>
                </a:cubicBezTo>
                <a:cubicBezTo>
                  <a:pt x="22" y="74"/>
                  <a:pt x="22" y="75"/>
                  <a:pt x="21" y="76"/>
                </a:cubicBezTo>
                <a:close/>
                <a:moveTo>
                  <a:pt x="363" y="197"/>
                </a:moveTo>
                <a:cubicBezTo>
                  <a:pt x="363" y="199"/>
                  <a:pt x="364" y="202"/>
                  <a:pt x="365" y="203"/>
                </a:cubicBezTo>
                <a:cubicBezTo>
                  <a:pt x="365" y="201"/>
                  <a:pt x="365" y="197"/>
                  <a:pt x="363" y="197"/>
                </a:cubicBezTo>
                <a:close/>
                <a:moveTo>
                  <a:pt x="343" y="286"/>
                </a:moveTo>
                <a:cubicBezTo>
                  <a:pt x="344" y="286"/>
                  <a:pt x="344" y="284"/>
                  <a:pt x="344" y="282"/>
                </a:cubicBezTo>
                <a:cubicBezTo>
                  <a:pt x="342" y="282"/>
                  <a:pt x="343" y="284"/>
                  <a:pt x="343" y="286"/>
                </a:cubicBezTo>
                <a:close/>
                <a:moveTo>
                  <a:pt x="341" y="143"/>
                </a:moveTo>
                <a:cubicBezTo>
                  <a:pt x="340" y="141"/>
                  <a:pt x="340" y="139"/>
                  <a:pt x="339" y="138"/>
                </a:cubicBezTo>
                <a:cubicBezTo>
                  <a:pt x="338" y="140"/>
                  <a:pt x="340" y="142"/>
                  <a:pt x="341" y="143"/>
                </a:cubicBezTo>
                <a:close/>
                <a:moveTo>
                  <a:pt x="343" y="152"/>
                </a:moveTo>
                <a:cubicBezTo>
                  <a:pt x="343" y="151"/>
                  <a:pt x="343" y="151"/>
                  <a:pt x="343" y="151"/>
                </a:cubicBezTo>
                <a:cubicBezTo>
                  <a:pt x="346" y="152"/>
                  <a:pt x="345" y="158"/>
                  <a:pt x="348" y="157"/>
                </a:cubicBezTo>
                <a:cubicBezTo>
                  <a:pt x="346" y="155"/>
                  <a:pt x="346" y="152"/>
                  <a:pt x="344" y="149"/>
                </a:cubicBezTo>
                <a:cubicBezTo>
                  <a:pt x="344" y="150"/>
                  <a:pt x="342" y="151"/>
                  <a:pt x="343" y="152"/>
                </a:cubicBezTo>
                <a:close/>
                <a:moveTo>
                  <a:pt x="343" y="249"/>
                </a:moveTo>
                <a:cubicBezTo>
                  <a:pt x="344" y="242"/>
                  <a:pt x="344" y="235"/>
                  <a:pt x="343" y="230"/>
                </a:cubicBezTo>
                <a:cubicBezTo>
                  <a:pt x="343" y="237"/>
                  <a:pt x="342" y="243"/>
                  <a:pt x="343" y="249"/>
                </a:cubicBezTo>
                <a:close/>
                <a:moveTo>
                  <a:pt x="341" y="250"/>
                </a:moveTo>
                <a:cubicBezTo>
                  <a:pt x="341" y="251"/>
                  <a:pt x="340" y="254"/>
                  <a:pt x="341" y="254"/>
                </a:cubicBezTo>
                <a:cubicBezTo>
                  <a:pt x="342" y="253"/>
                  <a:pt x="342" y="251"/>
                  <a:pt x="341" y="250"/>
                </a:cubicBezTo>
                <a:close/>
                <a:moveTo>
                  <a:pt x="339" y="296"/>
                </a:moveTo>
                <a:cubicBezTo>
                  <a:pt x="340" y="295"/>
                  <a:pt x="341" y="292"/>
                  <a:pt x="340" y="290"/>
                </a:cubicBezTo>
                <a:cubicBezTo>
                  <a:pt x="340" y="292"/>
                  <a:pt x="338" y="294"/>
                  <a:pt x="339" y="296"/>
                </a:cubicBezTo>
                <a:close/>
                <a:moveTo>
                  <a:pt x="344" y="227"/>
                </a:moveTo>
                <a:cubicBezTo>
                  <a:pt x="344" y="225"/>
                  <a:pt x="345" y="223"/>
                  <a:pt x="343" y="223"/>
                </a:cubicBezTo>
                <a:cubicBezTo>
                  <a:pt x="344" y="224"/>
                  <a:pt x="343" y="227"/>
                  <a:pt x="344" y="227"/>
                </a:cubicBezTo>
                <a:close/>
                <a:moveTo>
                  <a:pt x="353" y="183"/>
                </a:moveTo>
                <a:cubicBezTo>
                  <a:pt x="353" y="183"/>
                  <a:pt x="354" y="184"/>
                  <a:pt x="354" y="185"/>
                </a:cubicBezTo>
                <a:cubicBezTo>
                  <a:pt x="355" y="184"/>
                  <a:pt x="353" y="181"/>
                  <a:pt x="353" y="183"/>
                </a:cubicBezTo>
                <a:close/>
                <a:moveTo>
                  <a:pt x="355" y="183"/>
                </a:moveTo>
                <a:cubicBezTo>
                  <a:pt x="355" y="181"/>
                  <a:pt x="354" y="180"/>
                  <a:pt x="353" y="179"/>
                </a:cubicBezTo>
                <a:cubicBezTo>
                  <a:pt x="354" y="180"/>
                  <a:pt x="354" y="182"/>
                  <a:pt x="355" y="183"/>
                </a:cubicBezTo>
                <a:close/>
                <a:moveTo>
                  <a:pt x="357" y="186"/>
                </a:moveTo>
                <a:cubicBezTo>
                  <a:pt x="355" y="185"/>
                  <a:pt x="355" y="187"/>
                  <a:pt x="356" y="188"/>
                </a:cubicBezTo>
                <a:cubicBezTo>
                  <a:pt x="357" y="188"/>
                  <a:pt x="356" y="187"/>
                  <a:pt x="357" y="186"/>
                </a:cubicBezTo>
                <a:close/>
                <a:moveTo>
                  <a:pt x="343" y="276"/>
                </a:moveTo>
                <a:cubicBezTo>
                  <a:pt x="344" y="276"/>
                  <a:pt x="344" y="278"/>
                  <a:pt x="345" y="278"/>
                </a:cubicBezTo>
                <a:cubicBezTo>
                  <a:pt x="344" y="276"/>
                  <a:pt x="346" y="277"/>
                  <a:pt x="346" y="275"/>
                </a:cubicBezTo>
                <a:cubicBezTo>
                  <a:pt x="344" y="275"/>
                  <a:pt x="343" y="275"/>
                  <a:pt x="343" y="276"/>
                </a:cubicBezTo>
                <a:close/>
                <a:moveTo>
                  <a:pt x="346" y="209"/>
                </a:moveTo>
                <a:cubicBezTo>
                  <a:pt x="348" y="212"/>
                  <a:pt x="345" y="208"/>
                  <a:pt x="344" y="206"/>
                </a:cubicBezTo>
                <a:cubicBezTo>
                  <a:pt x="344" y="203"/>
                  <a:pt x="344" y="200"/>
                  <a:pt x="343" y="199"/>
                </a:cubicBezTo>
                <a:cubicBezTo>
                  <a:pt x="341" y="199"/>
                  <a:pt x="341" y="200"/>
                  <a:pt x="340" y="199"/>
                </a:cubicBezTo>
                <a:cubicBezTo>
                  <a:pt x="341" y="204"/>
                  <a:pt x="342" y="206"/>
                  <a:pt x="345" y="209"/>
                </a:cubicBezTo>
                <a:cubicBezTo>
                  <a:pt x="344" y="212"/>
                  <a:pt x="345" y="216"/>
                  <a:pt x="346" y="219"/>
                </a:cubicBezTo>
                <a:cubicBezTo>
                  <a:pt x="349" y="215"/>
                  <a:pt x="344" y="212"/>
                  <a:pt x="346" y="209"/>
                </a:cubicBezTo>
                <a:close/>
                <a:moveTo>
                  <a:pt x="346" y="180"/>
                </a:moveTo>
                <a:cubicBezTo>
                  <a:pt x="348" y="179"/>
                  <a:pt x="347" y="181"/>
                  <a:pt x="349" y="181"/>
                </a:cubicBezTo>
                <a:cubicBezTo>
                  <a:pt x="349" y="180"/>
                  <a:pt x="348" y="179"/>
                  <a:pt x="348" y="178"/>
                </a:cubicBezTo>
                <a:cubicBezTo>
                  <a:pt x="347" y="178"/>
                  <a:pt x="346" y="179"/>
                  <a:pt x="346" y="180"/>
                </a:cubicBezTo>
                <a:close/>
                <a:moveTo>
                  <a:pt x="258" y="101"/>
                </a:moveTo>
                <a:cubicBezTo>
                  <a:pt x="256" y="101"/>
                  <a:pt x="255" y="100"/>
                  <a:pt x="254" y="100"/>
                </a:cubicBezTo>
                <a:cubicBezTo>
                  <a:pt x="254" y="102"/>
                  <a:pt x="258" y="102"/>
                  <a:pt x="258" y="101"/>
                </a:cubicBezTo>
                <a:close/>
                <a:moveTo>
                  <a:pt x="328" y="130"/>
                </a:moveTo>
                <a:cubicBezTo>
                  <a:pt x="327" y="128"/>
                  <a:pt x="326" y="125"/>
                  <a:pt x="324" y="124"/>
                </a:cubicBezTo>
                <a:cubicBezTo>
                  <a:pt x="324" y="126"/>
                  <a:pt x="326" y="129"/>
                  <a:pt x="328" y="130"/>
                </a:cubicBezTo>
                <a:close/>
                <a:moveTo>
                  <a:pt x="324" y="135"/>
                </a:moveTo>
                <a:cubicBezTo>
                  <a:pt x="326" y="137"/>
                  <a:pt x="328" y="141"/>
                  <a:pt x="330" y="141"/>
                </a:cubicBezTo>
                <a:cubicBezTo>
                  <a:pt x="328" y="140"/>
                  <a:pt x="327" y="138"/>
                  <a:pt x="328" y="136"/>
                </a:cubicBezTo>
                <a:cubicBezTo>
                  <a:pt x="326" y="137"/>
                  <a:pt x="325" y="134"/>
                  <a:pt x="324" y="135"/>
                </a:cubicBezTo>
                <a:close/>
                <a:moveTo>
                  <a:pt x="333" y="131"/>
                </a:moveTo>
                <a:cubicBezTo>
                  <a:pt x="335" y="131"/>
                  <a:pt x="333" y="129"/>
                  <a:pt x="332" y="128"/>
                </a:cubicBezTo>
                <a:cubicBezTo>
                  <a:pt x="332" y="130"/>
                  <a:pt x="334" y="130"/>
                  <a:pt x="333" y="131"/>
                </a:cubicBezTo>
                <a:close/>
                <a:moveTo>
                  <a:pt x="273" y="126"/>
                </a:moveTo>
                <a:cubicBezTo>
                  <a:pt x="273" y="126"/>
                  <a:pt x="274" y="126"/>
                  <a:pt x="274" y="127"/>
                </a:cubicBezTo>
                <a:cubicBezTo>
                  <a:pt x="275" y="127"/>
                  <a:pt x="275" y="126"/>
                  <a:pt x="274" y="126"/>
                </a:cubicBezTo>
                <a:cubicBezTo>
                  <a:pt x="274" y="126"/>
                  <a:pt x="273" y="125"/>
                  <a:pt x="273" y="126"/>
                </a:cubicBezTo>
                <a:close/>
                <a:moveTo>
                  <a:pt x="270" y="118"/>
                </a:moveTo>
                <a:cubicBezTo>
                  <a:pt x="269" y="118"/>
                  <a:pt x="268" y="115"/>
                  <a:pt x="267" y="116"/>
                </a:cubicBezTo>
                <a:cubicBezTo>
                  <a:pt x="269" y="116"/>
                  <a:pt x="269" y="119"/>
                  <a:pt x="267" y="119"/>
                </a:cubicBezTo>
                <a:cubicBezTo>
                  <a:pt x="266" y="118"/>
                  <a:pt x="264" y="116"/>
                  <a:pt x="263" y="115"/>
                </a:cubicBezTo>
                <a:cubicBezTo>
                  <a:pt x="263" y="115"/>
                  <a:pt x="264" y="115"/>
                  <a:pt x="264" y="114"/>
                </a:cubicBezTo>
                <a:cubicBezTo>
                  <a:pt x="261" y="114"/>
                  <a:pt x="260" y="114"/>
                  <a:pt x="259" y="112"/>
                </a:cubicBezTo>
                <a:cubicBezTo>
                  <a:pt x="257" y="118"/>
                  <a:pt x="267" y="121"/>
                  <a:pt x="270" y="118"/>
                </a:cubicBezTo>
                <a:close/>
                <a:moveTo>
                  <a:pt x="251" y="105"/>
                </a:moveTo>
                <a:cubicBezTo>
                  <a:pt x="249" y="105"/>
                  <a:pt x="248" y="103"/>
                  <a:pt x="248" y="105"/>
                </a:cubicBezTo>
                <a:cubicBezTo>
                  <a:pt x="248" y="105"/>
                  <a:pt x="250" y="105"/>
                  <a:pt x="251" y="105"/>
                </a:cubicBezTo>
                <a:close/>
                <a:moveTo>
                  <a:pt x="275" y="63"/>
                </a:moveTo>
                <a:cubicBezTo>
                  <a:pt x="273" y="62"/>
                  <a:pt x="270" y="58"/>
                  <a:pt x="266" y="59"/>
                </a:cubicBezTo>
                <a:cubicBezTo>
                  <a:pt x="266" y="61"/>
                  <a:pt x="266" y="61"/>
                  <a:pt x="266" y="61"/>
                </a:cubicBezTo>
                <a:cubicBezTo>
                  <a:pt x="270" y="60"/>
                  <a:pt x="272" y="64"/>
                  <a:pt x="275" y="63"/>
                </a:cubicBezTo>
                <a:close/>
                <a:moveTo>
                  <a:pt x="260" y="107"/>
                </a:moveTo>
                <a:cubicBezTo>
                  <a:pt x="260" y="106"/>
                  <a:pt x="261" y="105"/>
                  <a:pt x="262" y="105"/>
                </a:cubicBezTo>
                <a:cubicBezTo>
                  <a:pt x="257" y="105"/>
                  <a:pt x="254" y="101"/>
                  <a:pt x="251" y="101"/>
                </a:cubicBezTo>
                <a:cubicBezTo>
                  <a:pt x="253" y="105"/>
                  <a:pt x="257" y="105"/>
                  <a:pt x="260" y="107"/>
                </a:cubicBezTo>
                <a:close/>
                <a:moveTo>
                  <a:pt x="278" y="114"/>
                </a:moveTo>
                <a:cubicBezTo>
                  <a:pt x="275" y="112"/>
                  <a:pt x="270" y="103"/>
                  <a:pt x="263" y="106"/>
                </a:cubicBezTo>
                <a:cubicBezTo>
                  <a:pt x="265" y="107"/>
                  <a:pt x="267" y="108"/>
                  <a:pt x="268" y="109"/>
                </a:cubicBezTo>
                <a:cubicBezTo>
                  <a:pt x="267" y="110"/>
                  <a:pt x="265" y="109"/>
                  <a:pt x="264" y="110"/>
                </a:cubicBezTo>
                <a:cubicBezTo>
                  <a:pt x="261" y="109"/>
                  <a:pt x="255" y="107"/>
                  <a:pt x="251" y="109"/>
                </a:cubicBezTo>
                <a:cubicBezTo>
                  <a:pt x="249" y="107"/>
                  <a:pt x="246" y="107"/>
                  <a:pt x="244" y="106"/>
                </a:cubicBezTo>
                <a:cubicBezTo>
                  <a:pt x="246" y="109"/>
                  <a:pt x="251" y="109"/>
                  <a:pt x="253" y="112"/>
                </a:cubicBezTo>
                <a:cubicBezTo>
                  <a:pt x="256" y="112"/>
                  <a:pt x="256" y="112"/>
                  <a:pt x="256" y="112"/>
                </a:cubicBezTo>
                <a:cubicBezTo>
                  <a:pt x="256" y="113"/>
                  <a:pt x="257" y="115"/>
                  <a:pt x="257" y="113"/>
                </a:cubicBezTo>
                <a:cubicBezTo>
                  <a:pt x="257" y="113"/>
                  <a:pt x="256" y="112"/>
                  <a:pt x="257" y="112"/>
                </a:cubicBezTo>
                <a:cubicBezTo>
                  <a:pt x="258" y="113"/>
                  <a:pt x="262" y="111"/>
                  <a:pt x="261" y="113"/>
                </a:cubicBezTo>
                <a:cubicBezTo>
                  <a:pt x="263" y="111"/>
                  <a:pt x="265" y="115"/>
                  <a:pt x="266" y="114"/>
                </a:cubicBezTo>
                <a:cubicBezTo>
                  <a:pt x="263" y="113"/>
                  <a:pt x="267" y="113"/>
                  <a:pt x="268" y="112"/>
                </a:cubicBezTo>
                <a:cubicBezTo>
                  <a:pt x="267" y="112"/>
                  <a:pt x="266" y="111"/>
                  <a:pt x="267" y="111"/>
                </a:cubicBezTo>
                <a:cubicBezTo>
                  <a:pt x="270" y="110"/>
                  <a:pt x="274" y="109"/>
                  <a:pt x="275" y="113"/>
                </a:cubicBezTo>
                <a:cubicBezTo>
                  <a:pt x="273" y="114"/>
                  <a:pt x="272" y="112"/>
                  <a:pt x="271" y="113"/>
                </a:cubicBezTo>
                <a:cubicBezTo>
                  <a:pt x="272" y="114"/>
                  <a:pt x="274" y="115"/>
                  <a:pt x="276" y="115"/>
                </a:cubicBezTo>
                <a:cubicBezTo>
                  <a:pt x="275" y="112"/>
                  <a:pt x="278" y="114"/>
                  <a:pt x="278" y="114"/>
                </a:cubicBezTo>
                <a:close/>
                <a:moveTo>
                  <a:pt x="272" y="121"/>
                </a:moveTo>
                <a:cubicBezTo>
                  <a:pt x="271" y="121"/>
                  <a:pt x="271" y="121"/>
                  <a:pt x="270" y="121"/>
                </a:cubicBezTo>
                <a:cubicBezTo>
                  <a:pt x="270" y="122"/>
                  <a:pt x="270" y="122"/>
                  <a:pt x="270" y="122"/>
                </a:cubicBezTo>
                <a:cubicBezTo>
                  <a:pt x="270" y="122"/>
                  <a:pt x="271" y="122"/>
                  <a:pt x="272" y="121"/>
                </a:cubicBezTo>
                <a:close/>
                <a:moveTo>
                  <a:pt x="291" y="136"/>
                </a:moveTo>
                <a:cubicBezTo>
                  <a:pt x="292" y="138"/>
                  <a:pt x="297" y="142"/>
                  <a:pt x="297" y="141"/>
                </a:cubicBezTo>
                <a:cubicBezTo>
                  <a:pt x="297" y="139"/>
                  <a:pt x="290" y="136"/>
                  <a:pt x="293" y="133"/>
                </a:cubicBezTo>
                <a:cubicBezTo>
                  <a:pt x="291" y="133"/>
                  <a:pt x="291" y="134"/>
                  <a:pt x="289" y="134"/>
                </a:cubicBezTo>
                <a:cubicBezTo>
                  <a:pt x="289" y="132"/>
                  <a:pt x="287" y="133"/>
                  <a:pt x="286" y="132"/>
                </a:cubicBezTo>
                <a:cubicBezTo>
                  <a:pt x="286" y="130"/>
                  <a:pt x="286" y="130"/>
                  <a:pt x="286" y="128"/>
                </a:cubicBezTo>
                <a:cubicBezTo>
                  <a:pt x="284" y="128"/>
                  <a:pt x="284" y="128"/>
                  <a:pt x="284" y="128"/>
                </a:cubicBezTo>
                <a:cubicBezTo>
                  <a:pt x="285" y="130"/>
                  <a:pt x="285" y="129"/>
                  <a:pt x="284" y="132"/>
                </a:cubicBezTo>
                <a:cubicBezTo>
                  <a:pt x="288" y="132"/>
                  <a:pt x="288" y="136"/>
                  <a:pt x="291" y="136"/>
                </a:cubicBezTo>
                <a:close/>
                <a:moveTo>
                  <a:pt x="320" y="159"/>
                </a:moveTo>
                <a:cubicBezTo>
                  <a:pt x="320" y="160"/>
                  <a:pt x="319" y="160"/>
                  <a:pt x="319" y="161"/>
                </a:cubicBezTo>
                <a:cubicBezTo>
                  <a:pt x="320" y="162"/>
                  <a:pt x="321" y="163"/>
                  <a:pt x="322" y="164"/>
                </a:cubicBezTo>
                <a:cubicBezTo>
                  <a:pt x="322" y="162"/>
                  <a:pt x="321" y="161"/>
                  <a:pt x="320" y="159"/>
                </a:cubicBezTo>
                <a:close/>
                <a:moveTo>
                  <a:pt x="301" y="137"/>
                </a:moveTo>
                <a:cubicBezTo>
                  <a:pt x="303" y="139"/>
                  <a:pt x="305" y="142"/>
                  <a:pt x="309" y="144"/>
                </a:cubicBezTo>
                <a:cubicBezTo>
                  <a:pt x="307" y="141"/>
                  <a:pt x="302" y="137"/>
                  <a:pt x="301" y="137"/>
                </a:cubicBezTo>
                <a:close/>
                <a:moveTo>
                  <a:pt x="279" y="123"/>
                </a:moveTo>
                <a:cubicBezTo>
                  <a:pt x="279" y="122"/>
                  <a:pt x="279" y="121"/>
                  <a:pt x="278" y="120"/>
                </a:cubicBezTo>
                <a:cubicBezTo>
                  <a:pt x="277" y="121"/>
                  <a:pt x="278" y="123"/>
                  <a:pt x="279" y="123"/>
                </a:cubicBezTo>
                <a:close/>
                <a:moveTo>
                  <a:pt x="323" y="160"/>
                </a:moveTo>
                <a:cubicBezTo>
                  <a:pt x="325" y="162"/>
                  <a:pt x="325" y="164"/>
                  <a:pt x="327" y="165"/>
                </a:cubicBezTo>
                <a:cubicBezTo>
                  <a:pt x="326" y="163"/>
                  <a:pt x="325" y="160"/>
                  <a:pt x="323" y="160"/>
                </a:cubicBezTo>
                <a:close/>
                <a:moveTo>
                  <a:pt x="327" y="156"/>
                </a:moveTo>
                <a:cubicBezTo>
                  <a:pt x="326" y="157"/>
                  <a:pt x="324" y="156"/>
                  <a:pt x="324" y="157"/>
                </a:cubicBezTo>
                <a:cubicBezTo>
                  <a:pt x="325" y="157"/>
                  <a:pt x="326" y="159"/>
                  <a:pt x="327" y="159"/>
                </a:cubicBezTo>
                <a:cubicBezTo>
                  <a:pt x="327" y="158"/>
                  <a:pt x="326" y="157"/>
                  <a:pt x="327" y="156"/>
                </a:cubicBezTo>
                <a:close/>
                <a:moveTo>
                  <a:pt x="303" y="146"/>
                </a:moveTo>
                <a:cubicBezTo>
                  <a:pt x="302" y="147"/>
                  <a:pt x="304" y="149"/>
                  <a:pt x="305" y="149"/>
                </a:cubicBezTo>
                <a:cubicBezTo>
                  <a:pt x="304" y="148"/>
                  <a:pt x="305" y="146"/>
                  <a:pt x="303" y="146"/>
                </a:cubicBezTo>
                <a:close/>
                <a:moveTo>
                  <a:pt x="294" y="132"/>
                </a:moveTo>
                <a:cubicBezTo>
                  <a:pt x="294" y="131"/>
                  <a:pt x="292" y="130"/>
                  <a:pt x="292" y="132"/>
                </a:cubicBezTo>
                <a:cubicBezTo>
                  <a:pt x="293" y="131"/>
                  <a:pt x="294" y="133"/>
                  <a:pt x="294" y="132"/>
                </a:cubicBezTo>
                <a:close/>
                <a:moveTo>
                  <a:pt x="280" y="119"/>
                </a:moveTo>
                <a:cubicBezTo>
                  <a:pt x="279" y="118"/>
                  <a:pt x="279" y="117"/>
                  <a:pt x="277" y="117"/>
                </a:cubicBezTo>
                <a:cubicBezTo>
                  <a:pt x="277" y="118"/>
                  <a:pt x="279" y="120"/>
                  <a:pt x="280" y="119"/>
                </a:cubicBezTo>
                <a:close/>
                <a:moveTo>
                  <a:pt x="316" y="137"/>
                </a:moveTo>
                <a:cubicBezTo>
                  <a:pt x="311" y="132"/>
                  <a:pt x="302" y="121"/>
                  <a:pt x="292" y="118"/>
                </a:cubicBezTo>
                <a:cubicBezTo>
                  <a:pt x="293" y="119"/>
                  <a:pt x="292" y="120"/>
                  <a:pt x="291" y="120"/>
                </a:cubicBezTo>
                <a:cubicBezTo>
                  <a:pt x="290" y="119"/>
                  <a:pt x="288" y="118"/>
                  <a:pt x="288" y="117"/>
                </a:cubicBezTo>
                <a:cubicBezTo>
                  <a:pt x="285" y="119"/>
                  <a:pt x="282" y="114"/>
                  <a:pt x="279" y="115"/>
                </a:cubicBezTo>
                <a:cubicBezTo>
                  <a:pt x="279" y="117"/>
                  <a:pt x="282" y="117"/>
                  <a:pt x="284" y="118"/>
                </a:cubicBezTo>
                <a:cubicBezTo>
                  <a:pt x="284" y="119"/>
                  <a:pt x="285" y="123"/>
                  <a:pt x="287" y="122"/>
                </a:cubicBezTo>
                <a:cubicBezTo>
                  <a:pt x="286" y="121"/>
                  <a:pt x="285" y="120"/>
                  <a:pt x="286" y="120"/>
                </a:cubicBezTo>
                <a:cubicBezTo>
                  <a:pt x="287" y="120"/>
                  <a:pt x="288" y="120"/>
                  <a:pt x="288" y="122"/>
                </a:cubicBezTo>
                <a:cubicBezTo>
                  <a:pt x="289" y="122"/>
                  <a:pt x="291" y="121"/>
                  <a:pt x="292" y="123"/>
                </a:cubicBezTo>
                <a:cubicBezTo>
                  <a:pt x="291" y="124"/>
                  <a:pt x="288" y="124"/>
                  <a:pt x="287" y="126"/>
                </a:cubicBezTo>
                <a:cubicBezTo>
                  <a:pt x="290" y="127"/>
                  <a:pt x="291" y="130"/>
                  <a:pt x="295" y="130"/>
                </a:cubicBezTo>
                <a:cubicBezTo>
                  <a:pt x="296" y="129"/>
                  <a:pt x="292" y="128"/>
                  <a:pt x="295" y="127"/>
                </a:cubicBezTo>
                <a:cubicBezTo>
                  <a:pt x="298" y="130"/>
                  <a:pt x="301" y="135"/>
                  <a:pt x="306" y="134"/>
                </a:cubicBezTo>
                <a:cubicBezTo>
                  <a:pt x="306" y="132"/>
                  <a:pt x="304" y="132"/>
                  <a:pt x="303" y="131"/>
                </a:cubicBezTo>
                <a:cubicBezTo>
                  <a:pt x="304" y="131"/>
                  <a:pt x="304" y="130"/>
                  <a:pt x="304" y="130"/>
                </a:cubicBezTo>
                <a:cubicBezTo>
                  <a:pt x="309" y="134"/>
                  <a:pt x="314" y="136"/>
                  <a:pt x="317" y="141"/>
                </a:cubicBezTo>
                <a:cubicBezTo>
                  <a:pt x="316" y="141"/>
                  <a:pt x="314" y="138"/>
                  <a:pt x="313" y="139"/>
                </a:cubicBezTo>
                <a:cubicBezTo>
                  <a:pt x="315" y="142"/>
                  <a:pt x="318" y="143"/>
                  <a:pt x="320" y="146"/>
                </a:cubicBezTo>
                <a:cubicBezTo>
                  <a:pt x="319" y="148"/>
                  <a:pt x="323" y="150"/>
                  <a:pt x="323" y="153"/>
                </a:cubicBezTo>
                <a:cubicBezTo>
                  <a:pt x="325" y="153"/>
                  <a:pt x="325" y="154"/>
                  <a:pt x="326" y="154"/>
                </a:cubicBezTo>
                <a:cubicBezTo>
                  <a:pt x="326" y="155"/>
                  <a:pt x="328" y="157"/>
                  <a:pt x="329" y="156"/>
                </a:cubicBezTo>
                <a:cubicBezTo>
                  <a:pt x="327" y="151"/>
                  <a:pt x="325" y="145"/>
                  <a:pt x="320" y="144"/>
                </a:cubicBezTo>
                <a:cubicBezTo>
                  <a:pt x="322" y="141"/>
                  <a:pt x="317" y="140"/>
                  <a:pt x="316" y="137"/>
                </a:cubicBezTo>
                <a:close/>
                <a:moveTo>
                  <a:pt x="292" y="128"/>
                </a:moveTo>
                <a:cubicBezTo>
                  <a:pt x="291" y="127"/>
                  <a:pt x="290" y="127"/>
                  <a:pt x="291" y="125"/>
                </a:cubicBezTo>
                <a:cubicBezTo>
                  <a:pt x="292" y="125"/>
                  <a:pt x="292" y="124"/>
                  <a:pt x="294" y="125"/>
                </a:cubicBezTo>
                <a:cubicBezTo>
                  <a:pt x="294" y="127"/>
                  <a:pt x="293" y="127"/>
                  <a:pt x="292" y="128"/>
                </a:cubicBezTo>
                <a:close/>
                <a:moveTo>
                  <a:pt x="294" y="126"/>
                </a:moveTo>
                <a:cubicBezTo>
                  <a:pt x="296" y="124"/>
                  <a:pt x="300" y="125"/>
                  <a:pt x="300" y="128"/>
                </a:cubicBezTo>
                <a:cubicBezTo>
                  <a:pt x="298" y="128"/>
                  <a:pt x="297" y="125"/>
                  <a:pt x="294" y="126"/>
                </a:cubicBezTo>
                <a:close/>
                <a:moveTo>
                  <a:pt x="328" y="169"/>
                </a:moveTo>
                <a:cubicBezTo>
                  <a:pt x="329" y="167"/>
                  <a:pt x="328" y="171"/>
                  <a:pt x="329" y="170"/>
                </a:cubicBezTo>
                <a:cubicBezTo>
                  <a:pt x="330" y="169"/>
                  <a:pt x="328" y="167"/>
                  <a:pt x="328" y="166"/>
                </a:cubicBezTo>
                <a:cubicBezTo>
                  <a:pt x="328" y="167"/>
                  <a:pt x="327" y="169"/>
                  <a:pt x="328" y="169"/>
                </a:cubicBezTo>
                <a:close/>
                <a:moveTo>
                  <a:pt x="263" y="120"/>
                </a:move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ubicBezTo>
                  <a:pt x="263" y="120"/>
                  <a:pt x="263" y="120"/>
                  <a:pt x="263" y="120"/>
                </a:cubicBezTo>
                <a:close/>
                <a:moveTo>
                  <a:pt x="300" y="78"/>
                </a:moveTo>
                <a:cubicBezTo>
                  <a:pt x="300" y="78"/>
                  <a:pt x="299" y="76"/>
                  <a:pt x="298" y="77"/>
                </a:cubicBezTo>
                <a:cubicBezTo>
                  <a:pt x="299" y="78"/>
                  <a:pt x="300" y="80"/>
                  <a:pt x="300" y="78"/>
                </a:cubicBezTo>
                <a:close/>
                <a:moveTo>
                  <a:pt x="310" y="89"/>
                </a:moveTo>
                <a:cubicBezTo>
                  <a:pt x="310" y="88"/>
                  <a:pt x="309" y="87"/>
                  <a:pt x="307" y="86"/>
                </a:cubicBezTo>
                <a:cubicBezTo>
                  <a:pt x="307" y="87"/>
                  <a:pt x="310" y="89"/>
                  <a:pt x="310" y="89"/>
                </a:cubicBezTo>
                <a:close/>
                <a:moveTo>
                  <a:pt x="308" y="94"/>
                </a:moveTo>
                <a:cubicBezTo>
                  <a:pt x="306" y="92"/>
                  <a:pt x="303" y="88"/>
                  <a:pt x="302" y="89"/>
                </a:cubicBezTo>
                <a:cubicBezTo>
                  <a:pt x="304" y="90"/>
                  <a:pt x="305" y="93"/>
                  <a:pt x="308" y="94"/>
                </a:cubicBezTo>
                <a:close/>
                <a:moveTo>
                  <a:pt x="310" y="89"/>
                </a:moveTo>
                <a:cubicBezTo>
                  <a:pt x="310" y="89"/>
                  <a:pt x="310" y="89"/>
                  <a:pt x="310" y="89"/>
                </a:cubicBezTo>
                <a:cubicBezTo>
                  <a:pt x="311" y="89"/>
                  <a:pt x="311" y="89"/>
                  <a:pt x="310" y="89"/>
                </a:cubicBezTo>
                <a:close/>
                <a:moveTo>
                  <a:pt x="309" y="96"/>
                </a:moveTo>
                <a:cubicBezTo>
                  <a:pt x="310" y="96"/>
                  <a:pt x="311" y="99"/>
                  <a:pt x="312" y="98"/>
                </a:cubicBezTo>
                <a:cubicBezTo>
                  <a:pt x="311" y="98"/>
                  <a:pt x="311" y="94"/>
                  <a:pt x="309" y="96"/>
                </a:cubicBezTo>
                <a:close/>
                <a:moveTo>
                  <a:pt x="301" y="109"/>
                </a:moveTo>
                <a:cubicBezTo>
                  <a:pt x="299" y="108"/>
                  <a:pt x="296" y="103"/>
                  <a:pt x="295" y="105"/>
                </a:cubicBezTo>
                <a:cubicBezTo>
                  <a:pt x="298" y="105"/>
                  <a:pt x="298" y="110"/>
                  <a:pt x="301" y="109"/>
                </a:cubicBezTo>
                <a:close/>
                <a:moveTo>
                  <a:pt x="297" y="81"/>
                </a:moveTo>
                <a:cubicBezTo>
                  <a:pt x="298" y="81"/>
                  <a:pt x="299" y="82"/>
                  <a:pt x="300" y="82"/>
                </a:cubicBezTo>
                <a:cubicBezTo>
                  <a:pt x="300" y="81"/>
                  <a:pt x="297" y="79"/>
                  <a:pt x="297" y="81"/>
                </a:cubicBezTo>
                <a:close/>
                <a:moveTo>
                  <a:pt x="305" y="102"/>
                </a:moveTo>
                <a:cubicBezTo>
                  <a:pt x="305" y="103"/>
                  <a:pt x="304" y="104"/>
                  <a:pt x="304" y="105"/>
                </a:cubicBezTo>
                <a:cubicBezTo>
                  <a:pt x="309" y="106"/>
                  <a:pt x="310" y="110"/>
                  <a:pt x="314" y="112"/>
                </a:cubicBezTo>
                <a:cubicBezTo>
                  <a:pt x="313" y="108"/>
                  <a:pt x="308" y="105"/>
                  <a:pt x="305" y="102"/>
                </a:cubicBezTo>
                <a:close/>
                <a:moveTo>
                  <a:pt x="305" y="103"/>
                </a:moveTo>
                <a:cubicBezTo>
                  <a:pt x="307" y="103"/>
                  <a:pt x="306" y="105"/>
                  <a:pt x="307" y="105"/>
                </a:cubicBezTo>
                <a:cubicBezTo>
                  <a:pt x="307" y="106"/>
                  <a:pt x="305" y="104"/>
                  <a:pt x="305" y="103"/>
                </a:cubicBezTo>
                <a:close/>
                <a:moveTo>
                  <a:pt x="284" y="73"/>
                </a:moveTo>
                <a:cubicBezTo>
                  <a:pt x="283" y="71"/>
                  <a:pt x="285" y="73"/>
                  <a:pt x="285" y="72"/>
                </a:cubicBezTo>
                <a:cubicBezTo>
                  <a:pt x="284" y="71"/>
                  <a:pt x="284" y="70"/>
                  <a:pt x="282" y="70"/>
                </a:cubicBezTo>
                <a:cubicBezTo>
                  <a:pt x="282" y="71"/>
                  <a:pt x="281" y="71"/>
                  <a:pt x="281" y="72"/>
                </a:cubicBezTo>
                <a:cubicBezTo>
                  <a:pt x="283" y="71"/>
                  <a:pt x="282" y="73"/>
                  <a:pt x="284" y="73"/>
                </a:cubicBezTo>
                <a:close/>
                <a:moveTo>
                  <a:pt x="301" y="88"/>
                </a:moveTo>
                <a:cubicBezTo>
                  <a:pt x="299" y="86"/>
                  <a:pt x="298" y="85"/>
                  <a:pt x="295" y="84"/>
                </a:cubicBezTo>
                <a:cubicBezTo>
                  <a:pt x="297" y="86"/>
                  <a:pt x="298" y="87"/>
                  <a:pt x="301" y="88"/>
                </a:cubicBezTo>
                <a:close/>
                <a:moveTo>
                  <a:pt x="261" y="108"/>
                </a:moveTo>
                <a:cubicBezTo>
                  <a:pt x="262" y="108"/>
                  <a:pt x="262" y="108"/>
                  <a:pt x="262" y="108"/>
                </a:cubicBezTo>
                <a:cubicBezTo>
                  <a:pt x="263" y="108"/>
                  <a:pt x="263" y="108"/>
                  <a:pt x="264" y="108"/>
                </a:cubicBezTo>
                <a:cubicBezTo>
                  <a:pt x="264" y="108"/>
                  <a:pt x="264" y="107"/>
                  <a:pt x="264" y="107"/>
                </a:cubicBezTo>
                <a:cubicBezTo>
                  <a:pt x="263" y="108"/>
                  <a:pt x="260" y="107"/>
                  <a:pt x="261" y="108"/>
                </a:cubicBezTo>
                <a:close/>
                <a:moveTo>
                  <a:pt x="277" y="81"/>
                </a:moveTo>
                <a:cubicBezTo>
                  <a:pt x="276" y="79"/>
                  <a:pt x="274" y="79"/>
                  <a:pt x="272" y="78"/>
                </a:cubicBezTo>
                <a:cubicBezTo>
                  <a:pt x="272" y="80"/>
                  <a:pt x="275" y="80"/>
                  <a:pt x="277" y="81"/>
                </a:cubicBezTo>
                <a:close/>
                <a:moveTo>
                  <a:pt x="288" y="114"/>
                </a:moveTo>
                <a:cubicBezTo>
                  <a:pt x="286" y="114"/>
                  <a:pt x="286" y="114"/>
                  <a:pt x="286" y="114"/>
                </a:cubicBezTo>
                <a:cubicBezTo>
                  <a:pt x="286" y="115"/>
                  <a:pt x="286" y="115"/>
                  <a:pt x="286" y="115"/>
                </a:cubicBezTo>
                <a:cubicBezTo>
                  <a:pt x="287" y="115"/>
                  <a:pt x="287" y="116"/>
                  <a:pt x="288" y="116"/>
                </a:cubicBezTo>
                <a:lnTo>
                  <a:pt x="288" y="114"/>
                </a:lnTo>
                <a:close/>
                <a:moveTo>
                  <a:pt x="298" y="116"/>
                </a:moveTo>
                <a:cubicBezTo>
                  <a:pt x="300" y="118"/>
                  <a:pt x="303" y="122"/>
                  <a:pt x="306" y="122"/>
                </a:cubicBezTo>
                <a:cubicBezTo>
                  <a:pt x="304" y="119"/>
                  <a:pt x="300" y="117"/>
                  <a:pt x="298" y="116"/>
                </a:cubicBezTo>
                <a:close/>
                <a:moveTo>
                  <a:pt x="275" y="110"/>
                </a:moveTo>
                <a:cubicBezTo>
                  <a:pt x="278" y="110"/>
                  <a:pt x="281" y="113"/>
                  <a:pt x="284" y="113"/>
                </a:cubicBezTo>
                <a:cubicBezTo>
                  <a:pt x="282" y="112"/>
                  <a:pt x="279" y="110"/>
                  <a:pt x="277" y="109"/>
                </a:cubicBezTo>
                <a:cubicBezTo>
                  <a:pt x="277" y="111"/>
                  <a:pt x="275" y="108"/>
                  <a:pt x="275" y="110"/>
                </a:cubicBezTo>
                <a:close/>
                <a:moveTo>
                  <a:pt x="309" y="125"/>
                </a:moveTo>
                <a:cubicBezTo>
                  <a:pt x="312" y="129"/>
                  <a:pt x="308" y="122"/>
                  <a:pt x="306" y="123"/>
                </a:cubicBezTo>
                <a:cubicBezTo>
                  <a:pt x="307" y="124"/>
                  <a:pt x="307" y="126"/>
                  <a:pt x="309" y="125"/>
                </a:cubicBezTo>
                <a:close/>
                <a:moveTo>
                  <a:pt x="321" y="123"/>
                </a:moveTo>
                <a:cubicBezTo>
                  <a:pt x="322" y="122"/>
                  <a:pt x="323" y="123"/>
                  <a:pt x="323" y="123"/>
                </a:cubicBezTo>
                <a:cubicBezTo>
                  <a:pt x="321" y="121"/>
                  <a:pt x="320" y="115"/>
                  <a:pt x="317" y="117"/>
                </a:cubicBezTo>
                <a:cubicBezTo>
                  <a:pt x="318" y="119"/>
                  <a:pt x="320" y="121"/>
                  <a:pt x="321" y="123"/>
                </a:cubicBezTo>
                <a:close/>
                <a:moveTo>
                  <a:pt x="317" y="115"/>
                </a:moveTo>
                <a:cubicBezTo>
                  <a:pt x="317" y="113"/>
                  <a:pt x="316" y="113"/>
                  <a:pt x="315" y="112"/>
                </a:cubicBezTo>
                <a:cubicBezTo>
                  <a:pt x="316" y="114"/>
                  <a:pt x="316" y="113"/>
                  <a:pt x="315" y="115"/>
                </a:cubicBezTo>
                <a:lnTo>
                  <a:pt x="317" y="115"/>
                </a:lnTo>
                <a:close/>
                <a:moveTo>
                  <a:pt x="313" y="130"/>
                </a:moveTo>
                <a:cubicBezTo>
                  <a:pt x="315" y="130"/>
                  <a:pt x="315" y="131"/>
                  <a:pt x="316" y="131"/>
                </a:cubicBezTo>
                <a:cubicBezTo>
                  <a:pt x="316" y="130"/>
                  <a:pt x="313" y="128"/>
                  <a:pt x="313" y="130"/>
                </a:cubicBezTo>
                <a:close/>
                <a:moveTo>
                  <a:pt x="337" y="183"/>
                </a:moveTo>
                <a:cubicBezTo>
                  <a:pt x="337" y="180"/>
                  <a:pt x="335" y="178"/>
                  <a:pt x="335" y="175"/>
                </a:cubicBezTo>
                <a:cubicBezTo>
                  <a:pt x="332" y="177"/>
                  <a:pt x="336" y="181"/>
                  <a:pt x="337" y="183"/>
                </a:cubicBezTo>
                <a:close/>
                <a:moveTo>
                  <a:pt x="39" y="302"/>
                </a:moveTo>
                <a:cubicBezTo>
                  <a:pt x="39" y="302"/>
                  <a:pt x="38" y="302"/>
                  <a:pt x="38" y="303"/>
                </a:cubicBezTo>
                <a:cubicBezTo>
                  <a:pt x="38" y="303"/>
                  <a:pt x="39" y="303"/>
                  <a:pt x="39" y="303"/>
                </a:cubicBezTo>
                <a:cubicBezTo>
                  <a:pt x="39" y="303"/>
                  <a:pt x="39" y="302"/>
                  <a:pt x="39" y="302"/>
                </a:cubicBezTo>
                <a:close/>
                <a:moveTo>
                  <a:pt x="40" y="292"/>
                </a:moveTo>
                <a:cubicBezTo>
                  <a:pt x="40" y="291"/>
                  <a:pt x="40" y="291"/>
                  <a:pt x="40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39" y="292"/>
                  <a:pt x="39" y="292"/>
                  <a:pt x="40" y="292"/>
                </a:cubicBezTo>
                <a:close/>
                <a:moveTo>
                  <a:pt x="37" y="287"/>
                </a:moveTo>
                <a:cubicBezTo>
                  <a:pt x="37" y="287"/>
                  <a:pt x="37" y="288"/>
                  <a:pt x="37" y="288"/>
                </a:cubicBezTo>
                <a:cubicBezTo>
                  <a:pt x="37" y="288"/>
                  <a:pt x="38" y="287"/>
                  <a:pt x="38" y="287"/>
                </a:cubicBezTo>
                <a:cubicBezTo>
                  <a:pt x="37" y="287"/>
                  <a:pt x="37" y="287"/>
                  <a:pt x="37" y="287"/>
                </a:cubicBezTo>
                <a:close/>
                <a:moveTo>
                  <a:pt x="35" y="292"/>
                </a:moveTo>
                <a:cubicBezTo>
                  <a:pt x="35" y="292"/>
                  <a:pt x="36" y="292"/>
                  <a:pt x="36" y="291"/>
                </a:cubicBezTo>
                <a:cubicBezTo>
                  <a:pt x="36" y="292"/>
                  <a:pt x="35" y="291"/>
                  <a:pt x="35" y="292"/>
                </a:cubicBezTo>
                <a:close/>
                <a:moveTo>
                  <a:pt x="40" y="295"/>
                </a:moveTo>
                <a:cubicBezTo>
                  <a:pt x="39" y="295"/>
                  <a:pt x="39" y="295"/>
                  <a:pt x="39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9" y="295"/>
                  <a:pt x="38" y="295"/>
                  <a:pt x="39" y="296"/>
                </a:cubicBezTo>
                <a:cubicBezTo>
                  <a:pt x="39" y="295"/>
                  <a:pt x="40" y="296"/>
                  <a:pt x="40" y="295"/>
                </a:cubicBezTo>
                <a:close/>
                <a:moveTo>
                  <a:pt x="52" y="320"/>
                </a:moveTo>
                <a:cubicBezTo>
                  <a:pt x="52" y="320"/>
                  <a:pt x="51" y="320"/>
                  <a:pt x="51" y="320"/>
                </a:cubicBezTo>
                <a:cubicBezTo>
                  <a:pt x="51" y="321"/>
                  <a:pt x="51" y="322"/>
                  <a:pt x="52" y="322"/>
                </a:cubicBezTo>
                <a:cubicBezTo>
                  <a:pt x="52" y="321"/>
                  <a:pt x="52" y="321"/>
                  <a:pt x="53" y="321"/>
                </a:cubicBezTo>
                <a:cubicBezTo>
                  <a:pt x="53" y="321"/>
                  <a:pt x="52" y="321"/>
                  <a:pt x="52" y="320"/>
                </a:cubicBezTo>
                <a:close/>
                <a:moveTo>
                  <a:pt x="40" y="294"/>
                </a:moveTo>
                <a:cubicBezTo>
                  <a:pt x="40" y="293"/>
                  <a:pt x="39" y="292"/>
                  <a:pt x="39" y="293"/>
                </a:cubicBezTo>
                <a:cubicBezTo>
                  <a:pt x="39" y="293"/>
                  <a:pt x="40" y="294"/>
                  <a:pt x="40" y="294"/>
                </a:cubicBezTo>
                <a:close/>
                <a:moveTo>
                  <a:pt x="37" y="293"/>
                </a:moveTo>
                <a:cubicBezTo>
                  <a:pt x="37" y="292"/>
                  <a:pt x="37" y="292"/>
                  <a:pt x="37" y="292"/>
                </a:cubicBezTo>
                <a:cubicBezTo>
                  <a:pt x="37" y="292"/>
                  <a:pt x="37" y="293"/>
                  <a:pt x="36" y="293"/>
                </a:cubicBezTo>
                <a:cubicBezTo>
                  <a:pt x="36" y="293"/>
                  <a:pt x="37" y="293"/>
                  <a:pt x="37" y="293"/>
                </a:cubicBezTo>
                <a:close/>
                <a:moveTo>
                  <a:pt x="48" y="310"/>
                </a:moveTo>
                <a:cubicBezTo>
                  <a:pt x="48" y="310"/>
                  <a:pt x="47" y="310"/>
                  <a:pt x="47" y="311"/>
                </a:cubicBezTo>
                <a:cubicBezTo>
                  <a:pt x="48" y="311"/>
                  <a:pt x="48" y="312"/>
                  <a:pt x="48" y="311"/>
                </a:cubicBezTo>
                <a:cubicBezTo>
                  <a:pt x="47" y="311"/>
                  <a:pt x="48" y="311"/>
                  <a:pt x="48" y="310"/>
                </a:cubicBezTo>
                <a:close/>
                <a:moveTo>
                  <a:pt x="39" y="285"/>
                </a:moveTo>
                <a:cubicBezTo>
                  <a:pt x="38" y="285"/>
                  <a:pt x="38" y="286"/>
                  <a:pt x="38" y="286"/>
                </a:cubicBezTo>
                <a:cubicBezTo>
                  <a:pt x="38" y="286"/>
                  <a:pt x="37" y="286"/>
                  <a:pt x="37" y="286"/>
                </a:cubicBezTo>
                <a:cubicBezTo>
                  <a:pt x="37" y="287"/>
                  <a:pt x="40" y="286"/>
                  <a:pt x="39" y="289"/>
                </a:cubicBezTo>
                <a:cubicBezTo>
                  <a:pt x="39" y="289"/>
                  <a:pt x="39" y="289"/>
                  <a:pt x="39" y="289"/>
                </a:cubicBezTo>
                <a:cubicBezTo>
                  <a:pt x="40" y="288"/>
                  <a:pt x="37" y="286"/>
                  <a:pt x="40" y="286"/>
                </a:cubicBezTo>
                <a:cubicBezTo>
                  <a:pt x="40" y="286"/>
                  <a:pt x="40" y="287"/>
                  <a:pt x="40" y="287"/>
                </a:cubicBezTo>
                <a:cubicBezTo>
                  <a:pt x="41" y="286"/>
                  <a:pt x="40" y="286"/>
                  <a:pt x="40" y="285"/>
                </a:cubicBezTo>
                <a:cubicBezTo>
                  <a:pt x="40" y="285"/>
                  <a:pt x="39" y="285"/>
                  <a:pt x="39" y="285"/>
                </a:cubicBezTo>
                <a:cubicBezTo>
                  <a:pt x="40" y="284"/>
                  <a:pt x="39" y="283"/>
                  <a:pt x="40" y="282"/>
                </a:cubicBezTo>
                <a:cubicBezTo>
                  <a:pt x="39" y="283"/>
                  <a:pt x="39" y="284"/>
                  <a:pt x="39" y="285"/>
                </a:cubicBezTo>
                <a:close/>
                <a:moveTo>
                  <a:pt x="35" y="280"/>
                </a:moveTo>
                <a:cubicBezTo>
                  <a:pt x="35" y="280"/>
                  <a:pt x="35" y="281"/>
                  <a:pt x="35" y="282"/>
                </a:cubicBezTo>
                <a:cubicBezTo>
                  <a:pt x="35" y="282"/>
                  <a:pt x="36" y="281"/>
                  <a:pt x="36" y="282"/>
                </a:cubicBezTo>
                <a:cubicBezTo>
                  <a:pt x="37" y="283"/>
                  <a:pt x="36" y="282"/>
                  <a:pt x="36" y="283"/>
                </a:cubicBezTo>
                <a:cubicBezTo>
                  <a:pt x="37" y="283"/>
                  <a:pt x="37" y="284"/>
                  <a:pt x="37" y="285"/>
                </a:cubicBezTo>
                <a:cubicBezTo>
                  <a:pt x="39" y="284"/>
                  <a:pt x="36" y="283"/>
                  <a:pt x="38" y="281"/>
                </a:cubicBezTo>
                <a:cubicBezTo>
                  <a:pt x="37" y="280"/>
                  <a:pt x="36" y="280"/>
                  <a:pt x="35" y="280"/>
                </a:cubicBezTo>
                <a:close/>
                <a:moveTo>
                  <a:pt x="35" y="289"/>
                </a:moveTo>
                <a:cubicBezTo>
                  <a:pt x="35" y="290"/>
                  <a:pt x="36" y="291"/>
                  <a:pt x="37" y="291"/>
                </a:cubicBezTo>
                <a:cubicBezTo>
                  <a:pt x="37" y="291"/>
                  <a:pt x="37" y="291"/>
                  <a:pt x="37" y="291"/>
                </a:cubicBezTo>
                <a:cubicBezTo>
                  <a:pt x="37" y="291"/>
                  <a:pt x="37" y="291"/>
                  <a:pt x="37" y="290"/>
                </a:cubicBezTo>
                <a:cubicBezTo>
                  <a:pt x="36" y="291"/>
                  <a:pt x="36" y="289"/>
                  <a:pt x="35" y="289"/>
                </a:cubicBezTo>
                <a:close/>
                <a:moveTo>
                  <a:pt x="41" y="306"/>
                </a:moveTo>
                <a:cubicBezTo>
                  <a:pt x="41" y="307"/>
                  <a:pt x="41" y="307"/>
                  <a:pt x="41" y="307"/>
                </a:cubicBezTo>
                <a:cubicBezTo>
                  <a:pt x="41" y="307"/>
                  <a:pt x="42" y="307"/>
                  <a:pt x="42" y="306"/>
                </a:cubicBezTo>
                <a:lnTo>
                  <a:pt x="41" y="306"/>
                </a:lnTo>
                <a:close/>
                <a:moveTo>
                  <a:pt x="45" y="306"/>
                </a:moveTo>
                <a:cubicBezTo>
                  <a:pt x="45" y="307"/>
                  <a:pt x="45" y="307"/>
                  <a:pt x="46" y="307"/>
                </a:cubicBezTo>
                <a:cubicBezTo>
                  <a:pt x="46" y="307"/>
                  <a:pt x="46" y="307"/>
                  <a:pt x="46" y="306"/>
                </a:cubicBezTo>
                <a:cubicBezTo>
                  <a:pt x="46" y="307"/>
                  <a:pt x="45" y="306"/>
                  <a:pt x="45" y="306"/>
                </a:cubicBezTo>
                <a:close/>
                <a:moveTo>
                  <a:pt x="48" y="322"/>
                </a:moveTo>
                <a:cubicBezTo>
                  <a:pt x="48" y="323"/>
                  <a:pt x="49" y="323"/>
                  <a:pt x="50" y="323"/>
                </a:cubicBezTo>
                <a:cubicBezTo>
                  <a:pt x="49" y="322"/>
                  <a:pt x="49" y="322"/>
                  <a:pt x="48" y="322"/>
                </a:cubicBezTo>
                <a:close/>
                <a:moveTo>
                  <a:pt x="46" y="303"/>
                </a:moveTo>
                <a:cubicBezTo>
                  <a:pt x="46" y="304"/>
                  <a:pt x="47" y="304"/>
                  <a:pt x="47" y="304"/>
                </a:cubicBezTo>
                <a:cubicBezTo>
                  <a:pt x="47" y="303"/>
                  <a:pt x="47" y="303"/>
                  <a:pt x="46" y="303"/>
                </a:cubicBezTo>
                <a:close/>
                <a:moveTo>
                  <a:pt x="45" y="303"/>
                </a:moveTo>
                <a:cubicBezTo>
                  <a:pt x="45" y="304"/>
                  <a:pt x="45" y="304"/>
                  <a:pt x="46" y="305"/>
                </a:cubicBezTo>
                <a:cubicBezTo>
                  <a:pt x="45" y="304"/>
                  <a:pt x="47" y="303"/>
                  <a:pt x="45" y="303"/>
                </a:cubicBezTo>
                <a:close/>
                <a:moveTo>
                  <a:pt x="44" y="306"/>
                </a:moveTo>
                <a:cubicBezTo>
                  <a:pt x="45" y="306"/>
                  <a:pt x="46" y="306"/>
                  <a:pt x="46" y="306"/>
                </a:cubicBezTo>
                <a:cubicBezTo>
                  <a:pt x="46" y="306"/>
                  <a:pt x="44" y="306"/>
                  <a:pt x="44" y="306"/>
                </a:cubicBezTo>
                <a:close/>
                <a:moveTo>
                  <a:pt x="49" y="309"/>
                </a:moveTo>
                <a:cubicBezTo>
                  <a:pt x="49" y="309"/>
                  <a:pt x="50" y="309"/>
                  <a:pt x="50" y="308"/>
                </a:cubicBezTo>
                <a:cubicBezTo>
                  <a:pt x="49" y="308"/>
                  <a:pt x="49" y="309"/>
                  <a:pt x="49" y="309"/>
                </a:cubicBezTo>
                <a:close/>
                <a:moveTo>
                  <a:pt x="42" y="299"/>
                </a:moveTo>
                <a:cubicBezTo>
                  <a:pt x="40" y="298"/>
                  <a:pt x="40" y="300"/>
                  <a:pt x="40" y="301"/>
                </a:cubicBezTo>
                <a:cubicBezTo>
                  <a:pt x="40" y="301"/>
                  <a:pt x="41" y="300"/>
                  <a:pt x="41" y="301"/>
                </a:cubicBezTo>
                <a:cubicBezTo>
                  <a:pt x="42" y="301"/>
                  <a:pt x="42" y="300"/>
                  <a:pt x="42" y="300"/>
                </a:cubicBezTo>
                <a:cubicBezTo>
                  <a:pt x="41" y="300"/>
                  <a:pt x="41" y="299"/>
                  <a:pt x="42" y="299"/>
                </a:cubicBezTo>
                <a:close/>
                <a:moveTo>
                  <a:pt x="44" y="302"/>
                </a:moveTo>
                <a:cubicBezTo>
                  <a:pt x="43" y="302"/>
                  <a:pt x="43" y="302"/>
                  <a:pt x="43" y="301"/>
                </a:cubicBezTo>
                <a:cubicBezTo>
                  <a:pt x="43" y="302"/>
                  <a:pt x="42" y="302"/>
                  <a:pt x="42" y="303"/>
                </a:cubicBezTo>
                <a:cubicBezTo>
                  <a:pt x="43" y="303"/>
                  <a:pt x="43" y="302"/>
                  <a:pt x="44" y="302"/>
                </a:cubicBezTo>
                <a:close/>
                <a:moveTo>
                  <a:pt x="43" y="303"/>
                </a:moveTo>
                <a:cubicBezTo>
                  <a:pt x="43" y="303"/>
                  <a:pt x="43" y="304"/>
                  <a:pt x="44" y="304"/>
                </a:cubicBezTo>
                <a:cubicBezTo>
                  <a:pt x="44" y="303"/>
                  <a:pt x="44" y="303"/>
                  <a:pt x="43" y="303"/>
                </a:cubicBezTo>
                <a:close/>
                <a:moveTo>
                  <a:pt x="43" y="308"/>
                </a:moveTo>
                <a:cubicBezTo>
                  <a:pt x="43" y="309"/>
                  <a:pt x="43" y="309"/>
                  <a:pt x="43" y="309"/>
                </a:cubicBezTo>
                <a:cubicBezTo>
                  <a:pt x="44" y="310"/>
                  <a:pt x="44" y="308"/>
                  <a:pt x="43" y="308"/>
                </a:cubicBezTo>
                <a:close/>
                <a:moveTo>
                  <a:pt x="45" y="313"/>
                </a:moveTo>
                <a:cubicBezTo>
                  <a:pt x="45" y="312"/>
                  <a:pt x="45" y="312"/>
                  <a:pt x="45" y="312"/>
                </a:cubicBezTo>
                <a:cubicBezTo>
                  <a:pt x="44" y="312"/>
                  <a:pt x="45" y="314"/>
                  <a:pt x="46" y="313"/>
                </a:cubicBezTo>
                <a:cubicBezTo>
                  <a:pt x="45" y="313"/>
                  <a:pt x="45" y="313"/>
                  <a:pt x="45" y="313"/>
                </a:cubicBezTo>
                <a:close/>
                <a:moveTo>
                  <a:pt x="305" y="342"/>
                </a:moveTo>
                <a:cubicBezTo>
                  <a:pt x="306" y="342"/>
                  <a:pt x="306" y="342"/>
                  <a:pt x="306" y="342"/>
                </a:cubicBezTo>
                <a:cubicBezTo>
                  <a:pt x="306" y="342"/>
                  <a:pt x="307" y="341"/>
                  <a:pt x="307" y="340"/>
                </a:cubicBezTo>
                <a:cubicBezTo>
                  <a:pt x="307" y="341"/>
                  <a:pt x="306" y="341"/>
                  <a:pt x="305" y="342"/>
                </a:cubicBezTo>
                <a:close/>
                <a:moveTo>
                  <a:pt x="309" y="339"/>
                </a:moveTo>
                <a:cubicBezTo>
                  <a:pt x="309" y="339"/>
                  <a:pt x="309" y="338"/>
                  <a:pt x="309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8" y="339"/>
                  <a:pt x="308" y="339"/>
                  <a:pt x="309" y="339"/>
                </a:cubicBezTo>
                <a:close/>
                <a:moveTo>
                  <a:pt x="307" y="347"/>
                </a:moveTo>
                <a:cubicBezTo>
                  <a:pt x="305" y="347"/>
                  <a:pt x="307" y="345"/>
                  <a:pt x="306" y="344"/>
                </a:cubicBezTo>
                <a:cubicBezTo>
                  <a:pt x="305" y="344"/>
                  <a:pt x="304" y="346"/>
                  <a:pt x="303" y="345"/>
                </a:cubicBezTo>
                <a:cubicBezTo>
                  <a:pt x="304" y="344"/>
                  <a:pt x="305" y="345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5" y="343"/>
                  <a:pt x="305" y="343"/>
                  <a:pt x="305" y="343"/>
                </a:cubicBezTo>
                <a:cubicBezTo>
                  <a:pt x="304" y="344"/>
                  <a:pt x="303" y="345"/>
                  <a:pt x="302" y="346"/>
                </a:cubicBezTo>
                <a:cubicBezTo>
                  <a:pt x="302" y="346"/>
                  <a:pt x="302" y="346"/>
                  <a:pt x="303" y="346"/>
                </a:cubicBezTo>
                <a:cubicBezTo>
                  <a:pt x="303" y="346"/>
                  <a:pt x="303" y="347"/>
                  <a:pt x="304" y="347"/>
                </a:cubicBezTo>
                <a:cubicBezTo>
                  <a:pt x="304" y="346"/>
                  <a:pt x="304" y="345"/>
                  <a:pt x="304" y="345"/>
                </a:cubicBezTo>
                <a:cubicBezTo>
                  <a:pt x="305" y="346"/>
                  <a:pt x="305" y="346"/>
                  <a:pt x="305" y="346"/>
                </a:cubicBezTo>
                <a:cubicBezTo>
                  <a:pt x="306" y="346"/>
                  <a:pt x="305" y="346"/>
                  <a:pt x="305" y="347"/>
                </a:cubicBezTo>
                <a:cubicBezTo>
                  <a:pt x="305" y="347"/>
                  <a:pt x="306" y="347"/>
                  <a:pt x="306" y="348"/>
                </a:cubicBezTo>
                <a:cubicBezTo>
                  <a:pt x="306" y="347"/>
                  <a:pt x="307" y="347"/>
                  <a:pt x="307" y="347"/>
                </a:cubicBezTo>
                <a:close/>
                <a:moveTo>
                  <a:pt x="34" y="285"/>
                </a:move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3" y="285"/>
                </a:cubicBezTo>
                <a:cubicBezTo>
                  <a:pt x="33" y="286"/>
                  <a:pt x="33" y="286"/>
                  <a:pt x="33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6"/>
                  <a:pt x="34" y="286"/>
                  <a:pt x="34" y="286"/>
                </a:cubicBezTo>
                <a:cubicBezTo>
                  <a:pt x="34" y="285"/>
                  <a:pt x="34" y="285"/>
                  <a:pt x="34" y="285"/>
                </a:cubicBezTo>
                <a:cubicBezTo>
                  <a:pt x="34" y="285"/>
                  <a:pt x="34" y="285"/>
                  <a:pt x="34" y="285"/>
                </a:cubicBezTo>
                <a:close/>
                <a:moveTo>
                  <a:pt x="312" y="339"/>
                </a:moveTo>
                <a:cubicBezTo>
                  <a:pt x="311" y="339"/>
                  <a:pt x="311" y="339"/>
                  <a:pt x="311" y="339"/>
                </a:cubicBezTo>
                <a:cubicBezTo>
                  <a:pt x="311" y="340"/>
                  <a:pt x="312" y="339"/>
                  <a:pt x="312" y="339"/>
                </a:cubicBezTo>
                <a:close/>
                <a:moveTo>
                  <a:pt x="287" y="361"/>
                </a:moveTo>
                <a:cubicBezTo>
                  <a:pt x="287" y="361"/>
                  <a:pt x="287" y="361"/>
                  <a:pt x="287" y="361"/>
                </a:cubicBezTo>
                <a:cubicBezTo>
                  <a:pt x="286" y="361"/>
                  <a:pt x="286" y="361"/>
                  <a:pt x="286" y="361"/>
                </a:cubicBezTo>
                <a:cubicBezTo>
                  <a:pt x="286" y="361"/>
                  <a:pt x="287" y="361"/>
                  <a:pt x="287" y="361"/>
                </a:cubicBezTo>
                <a:close/>
                <a:moveTo>
                  <a:pt x="256" y="381"/>
                </a:moveTo>
                <a:cubicBezTo>
                  <a:pt x="257" y="380"/>
                  <a:pt x="257" y="380"/>
                  <a:pt x="258" y="380"/>
                </a:cubicBezTo>
                <a:cubicBezTo>
                  <a:pt x="257" y="380"/>
                  <a:pt x="257" y="380"/>
                  <a:pt x="256" y="380"/>
                </a:cubicBezTo>
                <a:cubicBezTo>
                  <a:pt x="256" y="380"/>
                  <a:pt x="256" y="381"/>
                  <a:pt x="256" y="381"/>
                </a:cubicBezTo>
                <a:close/>
                <a:moveTo>
                  <a:pt x="51" y="315"/>
                </a:moveTo>
                <a:cubicBezTo>
                  <a:pt x="52" y="315"/>
                  <a:pt x="51" y="315"/>
                  <a:pt x="51" y="316"/>
                </a:cubicBezTo>
                <a:cubicBezTo>
                  <a:pt x="52" y="316"/>
                  <a:pt x="52" y="316"/>
                  <a:pt x="52" y="316"/>
                </a:cubicBezTo>
                <a:cubicBezTo>
                  <a:pt x="52" y="315"/>
                  <a:pt x="52" y="314"/>
                  <a:pt x="51" y="315"/>
                </a:cubicBezTo>
                <a:close/>
                <a:moveTo>
                  <a:pt x="298" y="351"/>
                </a:moveTo>
                <a:cubicBezTo>
                  <a:pt x="297" y="351"/>
                  <a:pt x="297" y="351"/>
                  <a:pt x="296" y="352"/>
                </a:cubicBezTo>
                <a:cubicBezTo>
                  <a:pt x="296" y="352"/>
                  <a:pt x="297" y="352"/>
                  <a:pt x="297" y="352"/>
                </a:cubicBezTo>
                <a:cubicBezTo>
                  <a:pt x="296" y="352"/>
                  <a:pt x="296" y="352"/>
                  <a:pt x="296" y="352"/>
                </a:cubicBezTo>
                <a:cubicBezTo>
                  <a:pt x="296" y="352"/>
                  <a:pt x="296" y="352"/>
                  <a:pt x="296" y="353"/>
                </a:cubicBezTo>
                <a:cubicBezTo>
                  <a:pt x="296" y="353"/>
                  <a:pt x="296" y="353"/>
                  <a:pt x="296" y="353"/>
                </a:cubicBezTo>
                <a:cubicBezTo>
                  <a:pt x="297" y="353"/>
                  <a:pt x="298" y="352"/>
                  <a:pt x="298" y="351"/>
                </a:cubicBezTo>
                <a:close/>
                <a:moveTo>
                  <a:pt x="296" y="355"/>
                </a:moveTo>
                <a:cubicBezTo>
                  <a:pt x="295" y="354"/>
                  <a:pt x="295" y="355"/>
                  <a:pt x="295" y="355"/>
                </a:cubicBezTo>
                <a:cubicBezTo>
                  <a:pt x="295" y="355"/>
                  <a:pt x="295" y="356"/>
                  <a:pt x="296" y="355"/>
                </a:cubicBezTo>
                <a:cubicBezTo>
                  <a:pt x="295" y="355"/>
                  <a:pt x="296" y="355"/>
                  <a:pt x="296" y="355"/>
                </a:cubicBezTo>
                <a:close/>
                <a:moveTo>
                  <a:pt x="314" y="332"/>
                </a:moveTo>
                <a:cubicBezTo>
                  <a:pt x="314" y="332"/>
                  <a:pt x="314" y="332"/>
                  <a:pt x="314" y="332"/>
                </a:cubicBezTo>
                <a:cubicBezTo>
                  <a:pt x="313" y="332"/>
                  <a:pt x="313" y="332"/>
                  <a:pt x="313" y="332"/>
                </a:cubicBezTo>
                <a:lnTo>
                  <a:pt x="314" y="332"/>
                </a:lnTo>
                <a:close/>
                <a:moveTo>
                  <a:pt x="310" y="336"/>
                </a:moveTo>
                <a:cubicBezTo>
                  <a:pt x="310" y="336"/>
                  <a:pt x="310" y="337"/>
                  <a:pt x="309" y="337"/>
                </a:cubicBezTo>
                <a:cubicBezTo>
                  <a:pt x="309" y="338"/>
                  <a:pt x="310" y="338"/>
                  <a:pt x="310" y="338"/>
                </a:cubicBezTo>
                <a:cubicBezTo>
                  <a:pt x="310" y="338"/>
                  <a:pt x="309" y="338"/>
                  <a:pt x="309" y="339"/>
                </a:cubicBezTo>
                <a:cubicBezTo>
                  <a:pt x="310" y="339"/>
                  <a:pt x="310" y="337"/>
                  <a:pt x="311" y="337"/>
                </a:cubicBezTo>
                <a:cubicBezTo>
                  <a:pt x="311" y="338"/>
                  <a:pt x="311" y="338"/>
                  <a:pt x="311" y="338"/>
                </a:cubicBezTo>
                <a:cubicBezTo>
                  <a:pt x="313" y="338"/>
                  <a:pt x="311" y="337"/>
                  <a:pt x="310" y="336"/>
                </a:cubicBezTo>
                <a:close/>
                <a:moveTo>
                  <a:pt x="28" y="275"/>
                </a:moveTo>
                <a:cubicBezTo>
                  <a:pt x="27" y="275"/>
                  <a:pt x="27" y="275"/>
                  <a:pt x="27" y="276"/>
                </a:cubicBezTo>
                <a:cubicBezTo>
                  <a:pt x="27" y="275"/>
                  <a:pt x="27" y="277"/>
                  <a:pt x="27" y="276"/>
                </a:cubicBezTo>
                <a:cubicBezTo>
                  <a:pt x="27" y="276"/>
                  <a:pt x="28" y="276"/>
                  <a:pt x="28" y="275"/>
                </a:cubicBezTo>
                <a:close/>
                <a:moveTo>
                  <a:pt x="318" y="330"/>
                </a:moveTo>
                <a:cubicBezTo>
                  <a:pt x="318" y="330"/>
                  <a:pt x="317" y="330"/>
                  <a:pt x="317" y="330"/>
                </a:cubicBezTo>
                <a:cubicBezTo>
                  <a:pt x="317" y="330"/>
                  <a:pt x="317" y="331"/>
                  <a:pt x="317" y="332"/>
                </a:cubicBezTo>
                <a:cubicBezTo>
                  <a:pt x="318" y="332"/>
                  <a:pt x="318" y="331"/>
                  <a:pt x="318" y="330"/>
                </a:cubicBezTo>
                <a:close/>
                <a:moveTo>
                  <a:pt x="32" y="286"/>
                </a:moveTo>
                <a:cubicBezTo>
                  <a:pt x="32" y="288"/>
                  <a:pt x="32" y="288"/>
                  <a:pt x="32" y="288"/>
                </a:cubicBezTo>
                <a:cubicBezTo>
                  <a:pt x="33" y="288"/>
                  <a:pt x="34" y="288"/>
                  <a:pt x="34" y="287"/>
                </a:cubicBezTo>
                <a:cubicBezTo>
                  <a:pt x="34" y="286"/>
                  <a:pt x="33" y="287"/>
                  <a:pt x="32" y="286"/>
                </a:cubicBezTo>
                <a:close/>
                <a:moveTo>
                  <a:pt x="25" y="268"/>
                </a:moveTo>
                <a:cubicBezTo>
                  <a:pt x="25" y="269"/>
                  <a:pt x="24" y="269"/>
                  <a:pt x="25" y="270"/>
                </a:cubicBezTo>
                <a:cubicBezTo>
                  <a:pt x="25" y="269"/>
                  <a:pt x="26" y="268"/>
                  <a:pt x="25" y="268"/>
                </a:cubicBezTo>
                <a:close/>
                <a:moveTo>
                  <a:pt x="32" y="298"/>
                </a:moveTo>
                <a:cubicBezTo>
                  <a:pt x="33" y="298"/>
                  <a:pt x="33" y="298"/>
                  <a:pt x="34" y="298"/>
                </a:cubicBezTo>
                <a:cubicBezTo>
                  <a:pt x="34" y="297"/>
                  <a:pt x="32" y="297"/>
                  <a:pt x="32" y="298"/>
                </a:cubicBezTo>
                <a:close/>
                <a:moveTo>
                  <a:pt x="27" y="287"/>
                </a:moveTo>
                <a:cubicBezTo>
                  <a:pt x="27" y="288"/>
                  <a:pt x="28" y="288"/>
                  <a:pt x="29" y="288"/>
                </a:cubicBezTo>
                <a:cubicBezTo>
                  <a:pt x="29" y="287"/>
                  <a:pt x="28" y="287"/>
                  <a:pt x="27" y="287"/>
                </a:cubicBezTo>
                <a:close/>
                <a:moveTo>
                  <a:pt x="24" y="271"/>
                </a:moveTo>
                <a:cubicBezTo>
                  <a:pt x="24" y="271"/>
                  <a:pt x="25" y="271"/>
                  <a:pt x="26" y="271"/>
                </a:cubicBezTo>
                <a:cubicBezTo>
                  <a:pt x="26" y="271"/>
                  <a:pt x="24" y="271"/>
                  <a:pt x="24" y="271"/>
                </a:cubicBezTo>
                <a:close/>
                <a:moveTo>
                  <a:pt x="322" y="319"/>
                </a:moveTo>
                <a:cubicBezTo>
                  <a:pt x="322" y="319"/>
                  <a:pt x="322" y="319"/>
                  <a:pt x="321" y="319"/>
                </a:cubicBezTo>
                <a:cubicBezTo>
                  <a:pt x="321" y="319"/>
                  <a:pt x="321" y="319"/>
                  <a:pt x="321" y="319"/>
                </a:cubicBezTo>
                <a:cubicBezTo>
                  <a:pt x="321" y="319"/>
                  <a:pt x="321" y="319"/>
                  <a:pt x="322" y="319"/>
                </a:cubicBezTo>
                <a:close/>
                <a:moveTo>
                  <a:pt x="319" y="323"/>
                </a:moveTo>
                <a:cubicBezTo>
                  <a:pt x="319" y="323"/>
                  <a:pt x="319" y="323"/>
                  <a:pt x="320" y="323"/>
                </a:cubicBezTo>
                <a:cubicBezTo>
                  <a:pt x="320" y="322"/>
                  <a:pt x="320" y="322"/>
                  <a:pt x="320" y="322"/>
                </a:cubicBezTo>
                <a:cubicBezTo>
                  <a:pt x="320" y="322"/>
                  <a:pt x="320" y="322"/>
                  <a:pt x="320" y="322"/>
                </a:cubicBezTo>
                <a:lnTo>
                  <a:pt x="319" y="323"/>
                </a:lnTo>
                <a:close/>
                <a:moveTo>
                  <a:pt x="20" y="271"/>
                </a:moveTo>
                <a:cubicBezTo>
                  <a:pt x="20" y="272"/>
                  <a:pt x="20" y="272"/>
                  <a:pt x="20" y="272"/>
                </a:cubicBezTo>
                <a:cubicBezTo>
                  <a:pt x="20" y="272"/>
                  <a:pt x="21" y="272"/>
                  <a:pt x="21" y="271"/>
                </a:cubicBezTo>
                <a:lnTo>
                  <a:pt x="20" y="271"/>
                </a:lnTo>
                <a:close/>
                <a:moveTo>
                  <a:pt x="24" y="278"/>
                </a:moveTo>
                <a:cubicBezTo>
                  <a:pt x="24" y="277"/>
                  <a:pt x="25" y="277"/>
                  <a:pt x="24" y="277"/>
                </a:cubicBezTo>
                <a:cubicBezTo>
                  <a:pt x="23" y="277"/>
                  <a:pt x="24" y="279"/>
                  <a:pt x="25" y="278"/>
                </a:cubicBezTo>
                <a:cubicBezTo>
                  <a:pt x="25" y="278"/>
                  <a:pt x="24" y="278"/>
                  <a:pt x="24" y="278"/>
                </a:cubicBezTo>
                <a:close/>
                <a:moveTo>
                  <a:pt x="302" y="359"/>
                </a:moveTo>
                <a:cubicBezTo>
                  <a:pt x="302" y="361"/>
                  <a:pt x="303" y="361"/>
                  <a:pt x="303" y="361"/>
                </a:cubicBezTo>
                <a:cubicBezTo>
                  <a:pt x="303" y="360"/>
                  <a:pt x="304" y="360"/>
                  <a:pt x="304" y="359"/>
                </a:cubicBezTo>
                <a:cubicBezTo>
                  <a:pt x="303" y="360"/>
                  <a:pt x="303" y="359"/>
                  <a:pt x="302" y="359"/>
                </a:cubicBezTo>
                <a:close/>
                <a:moveTo>
                  <a:pt x="289" y="366"/>
                </a:moveTo>
                <a:cubicBezTo>
                  <a:pt x="289" y="367"/>
                  <a:pt x="289" y="367"/>
                  <a:pt x="289" y="367"/>
                </a:cubicBezTo>
                <a:cubicBezTo>
                  <a:pt x="290" y="367"/>
                  <a:pt x="291" y="367"/>
                  <a:pt x="292" y="367"/>
                </a:cubicBezTo>
                <a:cubicBezTo>
                  <a:pt x="292" y="365"/>
                  <a:pt x="290" y="367"/>
                  <a:pt x="289" y="366"/>
                </a:cubicBezTo>
                <a:close/>
                <a:moveTo>
                  <a:pt x="290" y="362"/>
                </a:moveTo>
                <a:cubicBezTo>
                  <a:pt x="291" y="362"/>
                  <a:pt x="291" y="362"/>
                  <a:pt x="291" y="363"/>
                </a:cubicBezTo>
                <a:cubicBezTo>
                  <a:pt x="290" y="363"/>
                  <a:pt x="289" y="363"/>
                  <a:pt x="289" y="363"/>
                </a:cubicBezTo>
                <a:cubicBezTo>
                  <a:pt x="289" y="364"/>
                  <a:pt x="288" y="365"/>
                  <a:pt x="289" y="365"/>
                </a:cubicBezTo>
                <a:cubicBezTo>
                  <a:pt x="290" y="364"/>
                  <a:pt x="291" y="364"/>
                  <a:pt x="292" y="364"/>
                </a:cubicBezTo>
                <a:cubicBezTo>
                  <a:pt x="292" y="364"/>
                  <a:pt x="293" y="363"/>
                  <a:pt x="293" y="363"/>
                </a:cubicBezTo>
                <a:cubicBezTo>
                  <a:pt x="292" y="363"/>
                  <a:pt x="291" y="361"/>
                  <a:pt x="290" y="362"/>
                </a:cubicBezTo>
                <a:close/>
                <a:moveTo>
                  <a:pt x="248" y="390"/>
                </a:moveTo>
                <a:cubicBezTo>
                  <a:pt x="249" y="389"/>
                  <a:pt x="250" y="389"/>
                  <a:pt x="250" y="388"/>
                </a:cubicBezTo>
                <a:cubicBezTo>
                  <a:pt x="249" y="387"/>
                  <a:pt x="248" y="389"/>
                  <a:pt x="248" y="390"/>
                </a:cubicBezTo>
                <a:close/>
                <a:moveTo>
                  <a:pt x="282" y="376"/>
                </a:moveTo>
                <a:cubicBezTo>
                  <a:pt x="283" y="377"/>
                  <a:pt x="283" y="377"/>
                  <a:pt x="284" y="377"/>
                </a:cubicBezTo>
                <a:cubicBezTo>
                  <a:pt x="283" y="376"/>
                  <a:pt x="283" y="375"/>
                  <a:pt x="282" y="374"/>
                </a:cubicBezTo>
                <a:cubicBezTo>
                  <a:pt x="282" y="375"/>
                  <a:pt x="282" y="375"/>
                  <a:pt x="282" y="376"/>
                </a:cubicBezTo>
                <a:close/>
                <a:moveTo>
                  <a:pt x="295" y="357"/>
                </a:moveTo>
                <a:cubicBezTo>
                  <a:pt x="295" y="357"/>
                  <a:pt x="295" y="357"/>
                  <a:pt x="295" y="356"/>
                </a:cubicBezTo>
                <a:cubicBezTo>
                  <a:pt x="294" y="356"/>
                  <a:pt x="294" y="357"/>
                  <a:pt x="293" y="356"/>
                </a:cubicBezTo>
                <a:cubicBezTo>
                  <a:pt x="293" y="356"/>
                  <a:pt x="293" y="356"/>
                  <a:pt x="293" y="355"/>
                </a:cubicBezTo>
                <a:cubicBezTo>
                  <a:pt x="294" y="355"/>
                  <a:pt x="295" y="354"/>
                  <a:pt x="295" y="353"/>
                </a:cubicBezTo>
                <a:cubicBezTo>
                  <a:pt x="295" y="353"/>
                  <a:pt x="295" y="353"/>
                  <a:pt x="295" y="353"/>
                </a:cubicBezTo>
                <a:cubicBezTo>
                  <a:pt x="294" y="355"/>
                  <a:pt x="292" y="356"/>
                  <a:pt x="291" y="357"/>
                </a:cubicBezTo>
                <a:cubicBezTo>
                  <a:pt x="291" y="357"/>
                  <a:pt x="291" y="358"/>
                  <a:pt x="291" y="358"/>
                </a:cubicBezTo>
                <a:cubicBezTo>
                  <a:pt x="292" y="358"/>
                  <a:pt x="292" y="357"/>
                  <a:pt x="292" y="357"/>
                </a:cubicBezTo>
                <a:cubicBezTo>
                  <a:pt x="293" y="359"/>
                  <a:pt x="292" y="359"/>
                  <a:pt x="292" y="361"/>
                </a:cubicBezTo>
                <a:cubicBezTo>
                  <a:pt x="294" y="361"/>
                  <a:pt x="294" y="363"/>
                  <a:pt x="295" y="363"/>
                </a:cubicBezTo>
                <a:cubicBezTo>
                  <a:pt x="295" y="361"/>
                  <a:pt x="293" y="359"/>
                  <a:pt x="295" y="357"/>
                </a:cubicBezTo>
                <a:close/>
                <a:moveTo>
                  <a:pt x="294" y="360"/>
                </a:moveTo>
                <a:cubicBezTo>
                  <a:pt x="294" y="360"/>
                  <a:pt x="294" y="361"/>
                  <a:pt x="294" y="361"/>
                </a:cubicBezTo>
                <a:cubicBezTo>
                  <a:pt x="294" y="361"/>
                  <a:pt x="293" y="361"/>
                  <a:pt x="294" y="360"/>
                </a:cubicBezTo>
                <a:close/>
                <a:moveTo>
                  <a:pt x="283" y="373"/>
                </a:moveTo>
                <a:cubicBezTo>
                  <a:pt x="284" y="372"/>
                  <a:pt x="285" y="372"/>
                  <a:pt x="284" y="371"/>
                </a:cubicBezTo>
                <a:cubicBezTo>
                  <a:pt x="284" y="372"/>
                  <a:pt x="283" y="373"/>
                  <a:pt x="283" y="373"/>
                </a:cubicBezTo>
                <a:close/>
                <a:moveTo>
                  <a:pt x="284" y="364"/>
                </a:moveTo>
                <a:cubicBezTo>
                  <a:pt x="284" y="363"/>
                  <a:pt x="285" y="363"/>
                  <a:pt x="285" y="363"/>
                </a:cubicBezTo>
                <a:cubicBezTo>
                  <a:pt x="285" y="362"/>
                  <a:pt x="285" y="362"/>
                  <a:pt x="285" y="362"/>
                </a:cubicBezTo>
                <a:cubicBezTo>
                  <a:pt x="285" y="362"/>
                  <a:pt x="284" y="363"/>
                  <a:pt x="283" y="364"/>
                </a:cubicBezTo>
                <a:cubicBezTo>
                  <a:pt x="283" y="364"/>
                  <a:pt x="283" y="364"/>
                  <a:pt x="282" y="364"/>
                </a:cubicBezTo>
                <a:cubicBezTo>
                  <a:pt x="282" y="364"/>
                  <a:pt x="282" y="365"/>
                  <a:pt x="282" y="365"/>
                </a:cubicBezTo>
                <a:cubicBezTo>
                  <a:pt x="282" y="365"/>
                  <a:pt x="281" y="366"/>
                  <a:pt x="281" y="366"/>
                </a:cubicBezTo>
                <a:cubicBezTo>
                  <a:pt x="281" y="366"/>
                  <a:pt x="281" y="366"/>
                  <a:pt x="281" y="365"/>
                </a:cubicBezTo>
                <a:cubicBezTo>
                  <a:pt x="281" y="366"/>
                  <a:pt x="280" y="366"/>
                  <a:pt x="280" y="366"/>
                </a:cubicBezTo>
                <a:cubicBezTo>
                  <a:pt x="281" y="367"/>
                  <a:pt x="279" y="369"/>
                  <a:pt x="279" y="370"/>
                </a:cubicBezTo>
                <a:cubicBezTo>
                  <a:pt x="278" y="368"/>
                  <a:pt x="280" y="368"/>
                  <a:pt x="280" y="366"/>
                </a:cubicBezTo>
                <a:cubicBezTo>
                  <a:pt x="279" y="367"/>
                  <a:pt x="278" y="367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7" y="368"/>
                </a:cubicBezTo>
                <a:cubicBezTo>
                  <a:pt x="277" y="368"/>
                  <a:pt x="277" y="368"/>
                  <a:pt x="276" y="369"/>
                </a:cubicBezTo>
                <a:cubicBezTo>
                  <a:pt x="277" y="369"/>
                  <a:pt x="277" y="369"/>
                  <a:pt x="277" y="369"/>
                </a:cubicBezTo>
                <a:cubicBezTo>
                  <a:pt x="278" y="370"/>
                  <a:pt x="276" y="369"/>
                  <a:pt x="276" y="369"/>
                </a:cubicBezTo>
                <a:cubicBezTo>
                  <a:pt x="272" y="371"/>
                  <a:pt x="268" y="374"/>
                  <a:pt x="264" y="376"/>
                </a:cubicBezTo>
                <a:cubicBezTo>
                  <a:pt x="265" y="377"/>
                  <a:pt x="266" y="378"/>
                  <a:pt x="266" y="380"/>
                </a:cubicBezTo>
                <a:cubicBezTo>
                  <a:pt x="267" y="380"/>
                  <a:pt x="268" y="379"/>
                  <a:pt x="268" y="379"/>
                </a:cubicBezTo>
                <a:cubicBezTo>
                  <a:pt x="268" y="378"/>
                  <a:pt x="268" y="378"/>
                  <a:pt x="268" y="378"/>
                </a:cubicBezTo>
                <a:cubicBezTo>
                  <a:pt x="268" y="378"/>
                  <a:pt x="267" y="377"/>
                  <a:pt x="268" y="377"/>
                </a:cubicBezTo>
                <a:cubicBezTo>
                  <a:pt x="269" y="377"/>
                  <a:pt x="269" y="378"/>
                  <a:pt x="270" y="379"/>
                </a:cubicBezTo>
                <a:cubicBezTo>
                  <a:pt x="269" y="379"/>
                  <a:pt x="270" y="380"/>
                  <a:pt x="270" y="381"/>
                </a:cubicBezTo>
                <a:cubicBezTo>
                  <a:pt x="269" y="381"/>
                  <a:pt x="269" y="381"/>
                  <a:pt x="269" y="382"/>
                </a:cubicBezTo>
                <a:cubicBezTo>
                  <a:pt x="268" y="381"/>
                  <a:pt x="267" y="381"/>
                  <a:pt x="267" y="380"/>
                </a:cubicBezTo>
                <a:cubicBezTo>
                  <a:pt x="266" y="381"/>
                  <a:pt x="265" y="382"/>
                  <a:pt x="265" y="383"/>
                </a:cubicBezTo>
                <a:cubicBezTo>
                  <a:pt x="265" y="384"/>
                  <a:pt x="264" y="383"/>
                  <a:pt x="264" y="383"/>
                </a:cubicBezTo>
                <a:cubicBezTo>
                  <a:pt x="264" y="384"/>
                  <a:pt x="265" y="383"/>
                  <a:pt x="265" y="384"/>
                </a:cubicBezTo>
                <a:cubicBezTo>
                  <a:pt x="265" y="384"/>
                  <a:pt x="264" y="384"/>
                  <a:pt x="264" y="385"/>
                </a:cubicBezTo>
                <a:cubicBezTo>
                  <a:pt x="265" y="386"/>
                  <a:pt x="266" y="386"/>
                  <a:pt x="265" y="388"/>
                </a:cubicBezTo>
                <a:cubicBezTo>
                  <a:pt x="266" y="387"/>
                  <a:pt x="267" y="387"/>
                  <a:pt x="268" y="386"/>
                </a:cubicBezTo>
                <a:cubicBezTo>
                  <a:pt x="267" y="386"/>
                  <a:pt x="266" y="386"/>
                  <a:pt x="266" y="386"/>
                </a:cubicBezTo>
                <a:cubicBezTo>
                  <a:pt x="266" y="384"/>
                  <a:pt x="266" y="384"/>
                  <a:pt x="266" y="384"/>
                </a:cubicBezTo>
                <a:cubicBezTo>
                  <a:pt x="267" y="384"/>
                  <a:pt x="267" y="383"/>
                  <a:pt x="268" y="383"/>
                </a:cubicBezTo>
                <a:cubicBezTo>
                  <a:pt x="267" y="384"/>
                  <a:pt x="269" y="383"/>
                  <a:pt x="269" y="383"/>
                </a:cubicBezTo>
                <a:cubicBezTo>
                  <a:pt x="270" y="384"/>
                  <a:pt x="269" y="382"/>
                  <a:pt x="270" y="383"/>
                </a:cubicBezTo>
                <a:cubicBezTo>
                  <a:pt x="271" y="383"/>
                  <a:pt x="270" y="382"/>
                  <a:pt x="272" y="382"/>
                </a:cubicBezTo>
                <a:cubicBezTo>
                  <a:pt x="271" y="383"/>
                  <a:pt x="273" y="383"/>
                  <a:pt x="273" y="384"/>
                </a:cubicBezTo>
                <a:cubicBezTo>
                  <a:pt x="273" y="385"/>
                  <a:pt x="272" y="385"/>
                  <a:pt x="272" y="385"/>
                </a:cubicBezTo>
                <a:cubicBezTo>
                  <a:pt x="272" y="384"/>
                  <a:pt x="271" y="385"/>
                  <a:pt x="270" y="385"/>
                </a:cubicBezTo>
                <a:cubicBezTo>
                  <a:pt x="270" y="385"/>
                  <a:pt x="270" y="384"/>
                  <a:pt x="270" y="384"/>
                </a:cubicBezTo>
                <a:cubicBezTo>
                  <a:pt x="270" y="385"/>
                  <a:pt x="269" y="385"/>
                  <a:pt x="269" y="385"/>
                </a:cubicBezTo>
                <a:cubicBezTo>
                  <a:pt x="270" y="385"/>
                  <a:pt x="270" y="386"/>
                  <a:pt x="271" y="386"/>
                </a:cubicBezTo>
                <a:cubicBezTo>
                  <a:pt x="272" y="385"/>
                  <a:pt x="274" y="386"/>
                  <a:pt x="274" y="384"/>
                </a:cubicBezTo>
                <a:cubicBezTo>
                  <a:pt x="274" y="384"/>
                  <a:pt x="273" y="384"/>
                  <a:pt x="273" y="383"/>
                </a:cubicBezTo>
                <a:cubicBezTo>
                  <a:pt x="273" y="383"/>
                  <a:pt x="273" y="383"/>
                  <a:pt x="273" y="382"/>
                </a:cubicBezTo>
                <a:cubicBezTo>
                  <a:pt x="273" y="382"/>
                  <a:pt x="272" y="382"/>
                  <a:pt x="272" y="381"/>
                </a:cubicBezTo>
                <a:cubicBezTo>
                  <a:pt x="271" y="381"/>
                  <a:pt x="271" y="381"/>
                  <a:pt x="270" y="381"/>
                </a:cubicBezTo>
                <a:cubicBezTo>
                  <a:pt x="270" y="380"/>
                  <a:pt x="271" y="380"/>
                  <a:pt x="272" y="379"/>
                </a:cubicBezTo>
                <a:cubicBezTo>
                  <a:pt x="272" y="378"/>
                  <a:pt x="272" y="378"/>
                  <a:pt x="272" y="377"/>
                </a:cubicBezTo>
                <a:cubicBezTo>
                  <a:pt x="273" y="378"/>
                  <a:pt x="272" y="377"/>
                  <a:pt x="273" y="377"/>
                </a:cubicBezTo>
                <a:cubicBezTo>
                  <a:pt x="274" y="377"/>
                  <a:pt x="274" y="377"/>
                  <a:pt x="274" y="378"/>
                </a:cubicBezTo>
                <a:cubicBezTo>
                  <a:pt x="276" y="377"/>
                  <a:pt x="277" y="375"/>
                  <a:pt x="278" y="374"/>
                </a:cubicBezTo>
                <a:cubicBezTo>
                  <a:pt x="278" y="375"/>
                  <a:pt x="279" y="375"/>
                  <a:pt x="279" y="376"/>
                </a:cubicBezTo>
                <a:cubicBezTo>
                  <a:pt x="279" y="376"/>
                  <a:pt x="277" y="376"/>
                  <a:pt x="277" y="377"/>
                </a:cubicBezTo>
                <a:cubicBezTo>
                  <a:pt x="277" y="377"/>
                  <a:pt x="277" y="377"/>
                  <a:pt x="277" y="377"/>
                </a:cubicBezTo>
                <a:cubicBezTo>
                  <a:pt x="276" y="378"/>
                  <a:pt x="276" y="379"/>
                  <a:pt x="275" y="380"/>
                </a:cubicBezTo>
                <a:cubicBezTo>
                  <a:pt x="276" y="380"/>
                  <a:pt x="276" y="379"/>
                  <a:pt x="277" y="380"/>
                </a:cubicBezTo>
                <a:cubicBezTo>
                  <a:pt x="277" y="380"/>
                  <a:pt x="277" y="380"/>
                  <a:pt x="277" y="381"/>
                </a:cubicBezTo>
                <a:cubicBezTo>
                  <a:pt x="277" y="381"/>
                  <a:pt x="277" y="382"/>
                  <a:pt x="276" y="382"/>
                </a:cubicBezTo>
                <a:cubicBezTo>
                  <a:pt x="276" y="381"/>
                  <a:pt x="275" y="381"/>
                  <a:pt x="275" y="381"/>
                </a:cubicBezTo>
                <a:cubicBezTo>
                  <a:pt x="274" y="381"/>
                  <a:pt x="275" y="380"/>
                  <a:pt x="274" y="379"/>
                </a:cubicBezTo>
                <a:cubicBezTo>
                  <a:pt x="275" y="379"/>
                  <a:pt x="275" y="379"/>
                  <a:pt x="275" y="378"/>
                </a:cubicBezTo>
                <a:cubicBezTo>
                  <a:pt x="274" y="378"/>
                  <a:pt x="273" y="379"/>
                  <a:pt x="272" y="379"/>
                </a:cubicBezTo>
                <a:cubicBezTo>
                  <a:pt x="274" y="380"/>
                  <a:pt x="274" y="381"/>
                  <a:pt x="273" y="382"/>
                </a:cubicBezTo>
                <a:cubicBezTo>
                  <a:pt x="275" y="383"/>
                  <a:pt x="274" y="382"/>
                  <a:pt x="275" y="382"/>
                </a:cubicBezTo>
                <a:cubicBezTo>
                  <a:pt x="275" y="383"/>
                  <a:pt x="276" y="382"/>
                  <a:pt x="276" y="383"/>
                </a:cubicBezTo>
                <a:cubicBezTo>
                  <a:pt x="277" y="382"/>
                  <a:pt x="278" y="382"/>
                  <a:pt x="278" y="380"/>
                </a:cubicBezTo>
                <a:cubicBezTo>
                  <a:pt x="277" y="380"/>
                  <a:pt x="277" y="378"/>
                  <a:pt x="277" y="377"/>
                </a:cubicBezTo>
                <a:cubicBezTo>
                  <a:pt x="278" y="378"/>
                  <a:pt x="279" y="377"/>
                  <a:pt x="279" y="378"/>
                </a:cubicBezTo>
                <a:cubicBezTo>
                  <a:pt x="280" y="379"/>
                  <a:pt x="280" y="377"/>
                  <a:pt x="280" y="377"/>
                </a:cubicBezTo>
                <a:cubicBezTo>
                  <a:pt x="280" y="377"/>
                  <a:pt x="281" y="377"/>
                  <a:pt x="281" y="378"/>
                </a:cubicBezTo>
                <a:cubicBezTo>
                  <a:pt x="281" y="378"/>
                  <a:pt x="281" y="378"/>
                  <a:pt x="281" y="378"/>
                </a:cubicBezTo>
                <a:cubicBezTo>
                  <a:pt x="282" y="378"/>
                  <a:pt x="282" y="378"/>
                  <a:pt x="282" y="378"/>
                </a:cubicBezTo>
                <a:cubicBezTo>
                  <a:pt x="282" y="378"/>
                  <a:pt x="282" y="378"/>
                  <a:pt x="282" y="377"/>
                </a:cubicBezTo>
                <a:cubicBezTo>
                  <a:pt x="281" y="377"/>
                  <a:pt x="281" y="376"/>
                  <a:pt x="282" y="375"/>
                </a:cubicBezTo>
                <a:cubicBezTo>
                  <a:pt x="281" y="375"/>
                  <a:pt x="281" y="375"/>
                  <a:pt x="281" y="374"/>
                </a:cubicBezTo>
                <a:cubicBezTo>
                  <a:pt x="280" y="374"/>
                  <a:pt x="280" y="372"/>
                  <a:pt x="280" y="372"/>
                </a:cubicBezTo>
                <a:cubicBezTo>
                  <a:pt x="280" y="372"/>
                  <a:pt x="280" y="373"/>
                  <a:pt x="279" y="373"/>
                </a:cubicBezTo>
                <a:cubicBezTo>
                  <a:pt x="279" y="372"/>
                  <a:pt x="279" y="372"/>
                  <a:pt x="279" y="372"/>
                </a:cubicBezTo>
                <a:cubicBezTo>
                  <a:pt x="279" y="372"/>
                  <a:pt x="278" y="372"/>
                  <a:pt x="278" y="371"/>
                </a:cubicBezTo>
                <a:cubicBezTo>
                  <a:pt x="279" y="372"/>
                  <a:pt x="279" y="371"/>
                  <a:pt x="279" y="370"/>
                </a:cubicBezTo>
                <a:cubicBezTo>
                  <a:pt x="280" y="371"/>
                  <a:pt x="281" y="371"/>
                  <a:pt x="282" y="372"/>
                </a:cubicBezTo>
                <a:cubicBezTo>
                  <a:pt x="282" y="370"/>
                  <a:pt x="282" y="370"/>
                  <a:pt x="282" y="370"/>
                </a:cubicBezTo>
                <a:cubicBezTo>
                  <a:pt x="283" y="370"/>
                  <a:pt x="282" y="369"/>
                  <a:pt x="283" y="369"/>
                </a:cubicBezTo>
                <a:cubicBezTo>
                  <a:pt x="284" y="369"/>
                  <a:pt x="285" y="370"/>
                  <a:pt x="285" y="371"/>
                </a:cubicBezTo>
                <a:cubicBezTo>
                  <a:pt x="286" y="370"/>
                  <a:pt x="287" y="370"/>
                  <a:pt x="287" y="368"/>
                </a:cubicBezTo>
                <a:cubicBezTo>
                  <a:pt x="285" y="368"/>
                  <a:pt x="285" y="368"/>
                  <a:pt x="283" y="368"/>
                </a:cubicBezTo>
                <a:cubicBezTo>
                  <a:pt x="283" y="368"/>
                  <a:pt x="283" y="367"/>
                  <a:pt x="283" y="367"/>
                </a:cubicBezTo>
                <a:cubicBezTo>
                  <a:pt x="284" y="367"/>
                  <a:pt x="286" y="366"/>
                  <a:pt x="287" y="367"/>
                </a:cubicBezTo>
                <a:cubicBezTo>
                  <a:pt x="287" y="366"/>
                  <a:pt x="287" y="365"/>
                  <a:pt x="287" y="365"/>
                </a:cubicBezTo>
                <a:cubicBezTo>
                  <a:pt x="285" y="366"/>
                  <a:pt x="285" y="364"/>
                  <a:pt x="284" y="364"/>
                </a:cubicBezTo>
                <a:close/>
                <a:moveTo>
                  <a:pt x="271" y="376"/>
                </a:moveTo>
                <a:cubicBezTo>
                  <a:pt x="269" y="376"/>
                  <a:pt x="269" y="376"/>
                  <a:pt x="269" y="376"/>
                </a:cubicBezTo>
                <a:cubicBezTo>
                  <a:pt x="270" y="375"/>
                  <a:pt x="269" y="375"/>
                  <a:pt x="269" y="374"/>
                </a:cubicBezTo>
                <a:cubicBezTo>
                  <a:pt x="270" y="374"/>
                  <a:pt x="270" y="375"/>
                  <a:pt x="271" y="375"/>
                </a:cubicBezTo>
                <a:lnTo>
                  <a:pt x="271" y="376"/>
                </a:lnTo>
                <a:close/>
                <a:moveTo>
                  <a:pt x="273" y="375"/>
                </a:moveTo>
                <a:cubicBezTo>
                  <a:pt x="272" y="375"/>
                  <a:pt x="272" y="375"/>
                  <a:pt x="272" y="376"/>
                </a:cubicBezTo>
                <a:cubicBezTo>
                  <a:pt x="271" y="375"/>
                  <a:pt x="272" y="375"/>
                  <a:pt x="272" y="374"/>
                </a:cubicBezTo>
                <a:cubicBezTo>
                  <a:pt x="274" y="374"/>
                  <a:pt x="274" y="374"/>
                  <a:pt x="274" y="375"/>
                </a:cubicBezTo>
                <a:cubicBezTo>
                  <a:pt x="274" y="376"/>
                  <a:pt x="274" y="375"/>
                  <a:pt x="273" y="375"/>
                </a:cubicBezTo>
                <a:close/>
                <a:moveTo>
                  <a:pt x="274" y="374"/>
                </a:moveTo>
                <a:cubicBezTo>
                  <a:pt x="274" y="373"/>
                  <a:pt x="274" y="372"/>
                  <a:pt x="275" y="372"/>
                </a:cubicBezTo>
                <a:cubicBezTo>
                  <a:pt x="275" y="372"/>
                  <a:pt x="274" y="370"/>
                  <a:pt x="276" y="370"/>
                </a:cubicBezTo>
                <a:cubicBezTo>
                  <a:pt x="275" y="371"/>
                  <a:pt x="276" y="372"/>
                  <a:pt x="277" y="372"/>
                </a:cubicBezTo>
                <a:cubicBezTo>
                  <a:pt x="276" y="372"/>
                  <a:pt x="275" y="373"/>
                  <a:pt x="274" y="374"/>
                </a:cubicBezTo>
                <a:close/>
                <a:moveTo>
                  <a:pt x="281" y="370"/>
                </a:moveTo>
                <a:cubicBezTo>
                  <a:pt x="281" y="370"/>
                  <a:pt x="281" y="369"/>
                  <a:pt x="280" y="369"/>
                </a:cubicBezTo>
                <a:cubicBezTo>
                  <a:pt x="280" y="369"/>
                  <a:pt x="280" y="368"/>
                  <a:pt x="280" y="368"/>
                </a:cubicBezTo>
                <a:cubicBezTo>
                  <a:pt x="281" y="368"/>
                  <a:pt x="281" y="368"/>
                  <a:pt x="281" y="368"/>
                </a:cubicBezTo>
                <a:cubicBezTo>
                  <a:pt x="281" y="369"/>
                  <a:pt x="282" y="369"/>
                  <a:pt x="281" y="370"/>
                </a:cubicBezTo>
                <a:close/>
                <a:moveTo>
                  <a:pt x="301" y="364"/>
                </a:moveTo>
                <a:cubicBezTo>
                  <a:pt x="302" y="365"/>
                  <a:pt x="301" y="365"/>
                  <a:pt x="301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02" y="365"/>
                  <a:pt x="303" y="364"/>
                  <a:pt x="301" y="364"/>
                </a:cubicBezTo>
                <a:close/>
                <a:moveTo>
                  <a:pt x="304" y="356"/>
                </a:moveTo>
                <a:cubicBezTo>
                  <a:pt x="302" y="356"/>
                  <a:pt x="302" y="359"/>
                  <a:pt x="301" y="358"/>
                </a:cubicBezTo>
                <a:cubicBezTo>
                  <a:pt x="300" y="358"/>
                  <a:pt x="299" y="359"/>
                  <a:pt x="300" y="359"/>
                </a:cubicBezTo>
                <a:cubicBezTo>
                  <a:pt x="300" y="358"/>
                  <a:pt x="301" y="359"/>
                  <a:pt x="300" y="359"/>
                </a:cubicBezTo>
                <a:cubicBezTo>
                  <a:pt x="302" y="359"/>
                  <a:pt x="303" y="357"/>
                  <a:pt x="304" y="358"/>
                </a:cubicBezTo>
                <a:cubicBezTo>
                  <a:pt x="304" y="357"/>
                  <a:pt x="304" y="357"/>
                  <a:pt x="304" y="356"/>
                </a:cubicBezTo>
                <a:close/>
                <a:moveTo>
                  <a:pt x="274" y="390"/>
                </a:moveTo>
                <a:cubicBezTo>
                  <a:pt x="275" y="390"/>
                  <a:pt x="275" y="391"/>
                  <a:pt x="276" y="390"/>
                </a:cubicBezTo>
                <a:cubicBezTo>
                  <a:pt x="276" y="390"/>
                  <a:pt x="275" y="389"/>
                  <a:pt x="274" y="390"/>
                </a:cubicBezTo>
                <a:close/>
                <a:moveTo>
                  <a:pt x="304" y="354"/>
                </a:moveTo>
                <a:cubicBezTo>
                  <a:pt x="305" y="355"/>
                  <a:pt x="304" y="356"/>
                  <a:pt x="305" y="356"/>
                </a:cubicBezTo>
                <a:cubicBezTo>
                  <a:pt x="305" y="355"/>
                  <a:pt x="305" y="355"/>
                  <a:pt x="305" y="354"/>
                </a:cubicBezTo>
                <a:lnTo>
                  <a:pt x="304" y="354"/>
                </a:lnTo>
                <a:close/>
                <a:moveTo>
                  <a:pt x="300" y="360"/>
                </a:moveTo>
                <a:cubicBezTo>
                  <a:pt x="300" y="361"/>
                  <a:pt x="301" y="361"/>
                  <a:pt x="301" y="361"/>
                </a:cubicBezTo>
                <a:cubicBezTo>
                  <a:pt x="300" y="362"/>
                  <a:pt x="299" y="363"/>
                  <a:pt x="300" y="363"/>
                </a:cubicBezTo>
                <a:cubicBezTo>
                  <a:pt x="301" y="363"/>
                  <a:pt x="300" y="362"/>
                  <a:pt x="301" y="362"/>
                </a:cubicBezTo>
                <a:cubicBezTo>
                  <a:pt x="301" y="361"/>
                  <a:pt x="302" y="360"/>
                  <a:pt x="300" y="360"/>
                </a:cubicBezTo>
                <a:close/>
                <a:moveTo>
                  <a:pt x="296" y="359"/>
                </a:moveTo>
                <a:cubicBezTo>
                  <a:pt x="296" y="359"/>
                  <a:pt x="295" y="359"/>
                  <a:pt x="296" y="360"/>
                </a:cubicBezTo>
                <a:cubicBezTo>
                  <a:pt x="296" y="360"/>
                  <a:pt x="297" y="360"/>
                  <a:pt x="297" y="359"/>
                </a:cubicBezTo>
                <a:cubicBezTo>
                  <a:pt x="296" y="360"/>
                  <a:pt x="297" y="359"/>
                  <a:pt x="296" y="359"/>
                </a:cubicBezTo>
                <a:close/>
                <a:moveTo>
                  <a:pt x="298" y="362"/>
                </a:moveTo>
                <a:cubicBezTo>
                  <a:pt x="298" y="363"/>
                  <a:pt x="298" y="363"/>
                  <a:pt x="298" y="364"/>
                </a:cubicBezTo>
                <a:cubicBezTo>
                  <a:pt x="298" y="363"/>
                  <a:pt x="298" y="364"/>
                  <a:pt x="299" y="363"/>
                </a:cubicBezTo>
                <a:cubicBezTo>
                  <a:pt x="299" y="363"/>
                  <a:pt x="299" y="362"/>
                  <a:pt x="298" y="362"/>
                </a:cubicBezTo>
                <a:close/>
                <a:moveTo>
                  <a:pt x="260" y="386"/>
                </a:moveTo>
                <a:cubicBezTo>
                  <a:pt x="259" y="386"/>
                  <a:pt x="259" y="386"/>
                  <a:pt x="259" y="386"/>
                </a:cubicBezTo>
                <a:cubicBezTo>
                  <a:pt x="259" y="386"/>
                  <a:pt x="258" y="386"/>
                  <a:pt x="258" y="385"/>
                </a:cubicBezTo>
                <a:cubicBezTo>
                  <a:pt x="259" y="384"/>
                  <a:pt x="258" y="383"/>
                  <a:pt x="259" y="382"/>
                </a:cubicBezTo>
                <a:cubicBezTo>
                  <a:pt x="259" y="382"/>
                  <a:pt x="259" y="382"/>
                  <a:pt x="260" y="382"/>
                </a:cubicBezTo>
                <a:cubicBezTo>
                  <a:pt x="259" y="381"/>
                  <a:pt x="259" y="380"/>
                  <a:pt x="258" y="380"/>
                </a:cubicBezTo>
                <a:cubicBezTo>
                  <a:pt x="259" y="381"/>
                  <a:pt x="258" y="382"/>
                  <a:pt x="257" y="382"/>
                </a:cubicBezTo>
                <a:cubicBezTo>
                  <a:pt x="256" y="384"/>
                  <a:pt x="258" y="385"/>
                  <a:pt x="258" y="386"/>
                </a:cubicBezTo>
                <a:cubicBezTo>
                  <a:pt x="258" y="387"/>
                  <a:pt x="256" y="387"/>
                  <a:pt x="255" y="387"/>
                </a:cubicBezTo>
                <a:cubicBezTo>
                  <a:pt x="254" y="387"/>
                  <a:pt x="254" y="387"/>
                  <a:pt x="254" y="388"/>
                </a:cubicBezTo>
                <a:cubicBezTo>
                  <a:pt x="254" y="388"/>
                  <a:pt x="254" y="388"/>
                  <a:pt x="254" y="389"/>
                </a:cubicBezTo>
                <a:cubicBezTo>
                  <a:pt x="255" y="389"/>
                  <a:pt x="255" y="389"/>
                  <a:pt x="256" y="389"/>
                </a:cubicBezTo>
                <a:cubicBezTo>
                  <a:pt x="256" y="389"/>
                  <a:pt x="257" y="389"/>
                  <a:pt x="257" y="389"/>
                </a:cubicBezTo>
                <a:cubicBezTo>
                  <a:pt x="256" y="389"/>
                  <a:pt x="256" y="388"/>
                  <a:pt x="256" y="388"/>
                </a:cubicBezTo>
                <a:cubicBezTo>
                  <a:pt x="258" y="388"/>
                  <a:pt x="258" y="388"/>
                  <a:pt x="258" y="388"/>
                </a:cubicBezTo>
                <a:cubicBezTo>
                  <a:pt x="258" y="388"/>
                  <a:pt x="258" y="389"/>
                  <a:pt x="259" y="389"/>
                </a:cubicBezTo>
                <a:cubicBezTo>
                  <a:pt x="258" y="388"/>
                  <a:pt x="259" y="388"/>
                  <a:pt x="260" y="387"/>
                </a:cubicBezTo>
                <a:cubicBezTo>
                  <a:pt x="260" y="387"/>
                  <a:pt x="260" y="387"/>
                  <a:pt x="260" y="386"/>
                </a:cubicBezTo>
                <a:close/>
                <a:moveTo>
                  <a:pt x="257" y="393"/>
                </a:moveTo>
                <a:cubicBezTo>
                  <a:pt x="257" y="393"/>
                  <a:pt x="256" y="393"/>
                  <a:pt x="256" y="394"/>
                </a:cubicBezTo>
                <a:cubicBezTo>
                  <a:pt x="257" y="394"/>
                  <a:pt x="257" y="394"/>
                  <a:pt x="257" y="394"/>
                </a:cubicBezTo>
                <a:cubicBezTo>
                  <a:pt x="257" y="393"/>
                  <a:pt x="258" y="393"/>
                  <a:pt x="257" y="393"/>
                </a:cubicBezTo>
                <a:close/>
                <a:moveTo>
                  <a:pt x="252" y="391"/>
                </a:moveTo>
                <a:cubicBezTo>
                  <a:pt x="252" y="391"/>
                  <a:pt x="254" y="392"/>
                  <a:pt x="254" y="391"/>
                </a:cubicBezTo>
                <a:cubicBezTo>
                  <a:pt x="253" y="391"/>
                  <a:pt x="253" y="390"/>
                  <a:pt x="252" y="391"/>
                </a:cubicBezTo>
                <a:close/>
                <a:moveTo>
                  <a:pt x="254" y="396"/>
                </a:moveTo>
                <a:cubicBezTo>
                  <a:pt x="254" y="396"/>
                  <a:pt x="253" y="396"/>
                  <a:pt x="253" y="396"/>
                </a:cubicBezTo>
                <a:cubicBezTo>
                  <a:pt x="253" y="397"/>
                  <a:pt x="253" y="397"/>
                  <a:pt x="253" y="397"/>
                </a:cubicBezTo>
                <a:cubicBezTo>
                  <a:pt x="254" y="397"/>
                  <a:pt x="254" y="397"/>
                  <a:pt x="254" y="396"/>
                </a:cubicBezTo>
                <a:close/>
                <a:moveTo>
                  <a:pt x="253" y="399"/>
                </a:moveTo>
                <a:cubicBezTo>
                  <a:pt x="255" y="400"/>
                  <a:pt x="254" y="398"/>
                  <a:pt x="254" y="398"/>
                </a:cubicBezTo>
                <a:cubicBezTo>
                  <a:pt x="254" y="398"/>
                  <a:pt x="254" y="398"/>
                  <a:pt x="254" y="398"/>
                </a:cubicBezTo>
                <a:cubicBezTo>
                  <a:pt x="254" y="399"/>
                  <a:pt x="253" y="399"/>
                  <a:pt x="253" y="399"/>
                </a:cubicBezTo>
                <a:close/>
                <a:moveTo>
                  <a:pt x="251" y="391"/>
                </a:moveTo>
                <a:cubicBezTo>
                  <a:pt x="251" y="390"/>
                  <a:pt x="251" y="390"/>
                  <a:pt x="251" y="390"/>
                </a:cubicBezTo>
                <a:cubicBezTo>
                  <a:pt x="250" y="390"/>
                  <a:pt x="250" y="390"/>
                  <a:pt x="250" y="390"/>
                </a:cubicBezTo>
                <a:cubicBezTo>
                  <a:pt x="250" y="391"/>
                  <a:pt x="250" y="391"/>
                  <a:pt x="251" y="391"/>
                </a:cubicBezTo>
                <a:close/>
                <a:moveTo>
                  <a:pt x="252" y="388"/>
                </a:moveTo>
                <a:cubicBezTo>
                  <a:pt x="252" y="388"/>
                  <a:pt x="251" y="389"/>
                  <a:pt x="251" y="389"/>
                </a:cubicBezTo>
                <a:cubicBezTo>
                  <a:pt x="251" y="390"/>
                  <a:pt x="252" y="389"/>
                  <a:pt x="252" y="388"/>
                </a:cubicBezTo>
                <a:close/>
                <a:moveTo>
                  <a:pt x="253" y="394"/>
                </a:moveTo>
                <a:cubicBezTo>
                  <a:pt x="253" y="394"/>
                  <a:pt x="252" y="393"/>
                  <a:pt x="252" y="394"/>
                </a:cubicBezTo>
                <a:cubicBezTo>
                  <a:pt x="252" y="395"/>
                  <a:pt x="254" y="395"/>
                  <a:pt x="253" y="394"/>
                </a:cubicBezTo>
                <a:close/>
                <a:moveTo>
                  <a:pt x="258" y="390"/>
                </a:moveTo>
                <a:cubicBezTo>
                  <a:pt x="258" y="391"/>
                  <a:pt x="259" y="391"/>
                  <a:pt x="260" y="390"/>
                </a:cubicBezTo>
                <a:cubicBezTo>
                  <a:pt x="260" y="390"/>
                  <a:pt x="260" y="390"/>
                  <a:pt x="260" y="389"/>
                </a:cubicBezTo>
                <a:cubicBezTo>
                  <a:pt x="259" y="389"/>
                  <a:pt x="259" y="390"/>
                  <a:pt x="258" y="390"/>
                </a:cubicBezTo>
                <a:close/>
                <a:moveTo>
                  <a:pt x="264" y="385"/>
                </a:moveTo>
                <a:cubicBezTo>
                  <a:pt x="263" y="385"/>
                  <a:pt x="263" y="384"/>
                  <a:pt x="263" y="383"/>
                </a:cubicBezTo>
                <a:cubicBezTo>
                  <a:pt x="263" y="383"/>
                  <a:pt x="263" y="383"/>
                  <a:pt x="263" y="383"/>
                </a:cubicBezTo>
                <a:cubicBezTo>
                  <a:pt x="264" y="382"/>
                  <a:pt x="263" y="382"/>
                  <a:pt x="263" y="382"/>
                </a:cubicBezTo>
                <a:cubicBezTo>
                  <a:pt x="263" y="381"/>
                  <a:pt x="263" y="381"/>
                  <a:pt x="264" y="381"/>
                </a:cubicBezTo>
                <a:cubicBezTo>
                  <a:pt x="264" y="380"/>
                  <a:pt x="263" y="380"/>
                  <a:pt x="263" y="379"/>
                </a:cubicBezTo>
                <a:cubicBezTo>
                  <a:pt x="264" y="379"/>
                  <a:pt x="264" y="378"/>
                  <a:pt x="264" y="377"/>
                </a:cubicBezTo>
                <a:cubicBezTo>
                  <a:pt x="264" y="377"/>
                  <a:pt x="263" y="377"/>
                  <a:pt x="263" y="377"/>
                </a:cubicBezTo>
                <a:cubicBezTo>
                  <a:pt x="262" y="377"/>
                  <a:pt x="261" y="378"/>
                  <a:pt x="259" y="379"/>
                </a:cubicBezTo>
                <a:cubicBezTo>
                  <a:pt x="259" y="379"/>
                  <a:pt x="260" y="379"/>
                  <a:pt x="260" y="380"/>
                </a:cubicBezTo>
                <a:cubicBezTo>
                  <a:pt x="261" y="380"/>
                  <a:pt x="260" y="379"/>
                  <a:pt x="261" y="379"/>
                </a:cubicBezTo>
                <a:cubicBezTo>
                  <a:pt x="261" y="380"/>
                  <a:pt x="261" y="380"/>
                  <a:pt x="261" y="381"/>
                </a:cubicBezTo>
                <a:cubicBezTo>
                  <a:pt x="261" y="381"/>
                  <a:pt x="260" y="381"/>
                  <a:pt x="261" y="382"/>
                </a:cubicBezTo>
                <a:cubicBezTo>
                  <a:pt x="261" y="382"/>
                  <a:pt x="262" y="382"/>
                  <a:pt x="262" y="382"/>
                </a:cubicBezTo>
                <a:cubicBezTo>
                  <a:pt x="262" y="383"/>
                  <a:pt x="261" y="384"/>
                  <a:pt x="262" y="386"/>
                </a:cubicBezTo>
                <a:cubicBezTo>
                  <a:pt x="263" y="386"/>
                  <a:pt x="263" y="386"/>
                  <a:pt x="264" y="385"/>
                </a:cubicBezTo>
                <a:close/>
                <a:moveTo>
                  <a:pt x="264" y="387"/>
                </a:moveTo>
                <a:cubicBezTo>
                  <a:pt x="264" y="388"/>
                  <a:pt x="262" y="388"/>
                  <a:pt x="263" y="388"/>
                </a:cubicBezTo>
                <a:cubicBezTo>
                  <a:pt x="263" y="389"/>
                  <a:pt x="263" y="388"/>
                  <a:pt x="264" y="388"/>
                </a:cubicBezTo>
                <a:cubicBezTo>
                  <a:pt x="264" y="389"/>
                  <a:pt x="265" y="389"/>
                  <a:pt x="266" y="389"/>
                </a:cubicBezTo>
                <a:cubicBezTo>
                  <a:pt x="266" y="389"/>
                  <a:pt x="266" y="389"/>
                  <a:pt x="266" y="388"/>
                </a:cubicBezTo>
                <a:cubicBezTo>
                  <a:pt x="264" y="389"/>
                  <a:pt x="265" y="387"/>
                  <a:pt x="264" y="387"/>
                </a:cubicBezTo>
                <a:close/>
                <a:moveTo>
                  <a:pt x="258" y="391"/>
                </a:moveTo>
                <a:cubicBezTo>
                  <a:pt x="258" y="391"/>
                  <a:pt x="258" y="392"/>
                  <a:pt x="258" y="392"/>
                </a:cubicBezTo>
                <a:cubicBezTo>
                  <a:pt x="258" y="391"/>
                  <a:pt x="259" y="392"/>
                  <a:pt x="259" y="391"/>
                </a:cubicBezTo>
                <a:lnTo>
                  <a:pt x="258" y="391"/>
                </a:lnTo>
                <a:close/>
                <a:moveTo>
                  <a:pt x="259" y="384"/>
                </a:moveTo>
                <a:cubicBezTo>
                  <a:pt x="260" y="385"/>
                  <a:pt x="259" y="385"/>
                  <a:pt x="259" y="385"/>
                </a:cubicBezTo>
                <a:cubicBezTo>
                  <a:pt x="260" y="386"/>
                  <a:pt x="260" y="384"/>
                  <a:pt x="259" y="384"/>
                </a:cubicBezTo>
                <a:close/>
                <a:moveTo>
                  <a:pt x="268" y="384"/>
                </a:moveTo>
                <a:cubicBezTo>
                  <a:pt x="267" y="385"/>
                  <a:pt x="268" y="385"/>
                  <a:pt x="269" y="385"/>
                </a:cubicBezTo>
                <a:cubicBezTo>
                  <a:pt x="268" y="384"/>
                  <a:pt x="268" y="384"/>
                  <a:pt x="268" y="384"/>
                </a:cubicBezTo>
                <a:close/>
                <a:moveTo>
                  <a:pt x="304" y="352"/>
                </a:moveTo>
                <a:cubicBezTo>
                  <a:pt x="306" y="351"/>
                  <a:pt x="303" y="349"/>
                  <a:pt x="305" y="348"/>
                </a:cubicBezTo>
                <a:cubicBezTo>
                  <a:pt x="305" y="348"/>
                  <a:pt x="305" y="347"/>
                  <a:pt x="304" y="347"/>
                </a:cubicBezTo>
                <a:cubicBezTo>
                  <a:pt x="303" y="348"/>
                  <a:pt x="303" y="347"/>
                  <a:pt x="302" y="347"/>
                </a:cubicBezTo>
                <a:cubicBezTo>
                  <a:pt x="302" y="348"/>
                  <a:pt x="303" y="347"/>
                  <a:pt x="303" y="348"/>
                </a:cubicBezTo>
                <a:cubicBezTo>
                  <a:pt x="302" y="348"/>
                  <a:pt x="302" y="348"/>
                  <a:pt x="302" y="348"/>
                </a:cubicBezTo>
                <a:cubicBezTo>
                  <a:pt x="302" y="350"/>
                  <a:pt x="303" y="349"/>
                  <a:pt x="304" y="349"/>
                </a:cubicBezTo>
                <a:cubicBezTo>
                  <a:pt x="303" y="350"/>
                  <a:pt x="304" y="350"/>
                  <a:pt x="304" y="351"/>
                </a:cubicBezTo>
                <a:cubicBezTo>
                  <a:pt x="304" y="351"/>
                  <a:pt x="304" y="352"/>
                  <a:pt x="303" y="352"/>
                </a:cubicBezTo>
                <a:cubicBezTo>
                  <a:pt x="302" y="351"/>
                  <a:pt x="304" y="350"/>
                  <a:pt x="302" y="350"/>
                </a:cubicBezTo>
                <a:cubicBezTo>
                  <a:pt x="302" y="350"/>
                  <a:pt x="303" y="351"/>
                  <a:pt x="301" y="352"/>
                </a:cubicBezTo>
                <a:cubicBezTo>
                  <a:pt x="302" y="351"/>
                  <a:pt x="302" y="351"/>
                  <a:pt x="301" y="350"/>
                </a:cubicBezTo>
                <a:cubicBezTo>
                  <a:pt x="301" y="350"/>
                  <a:pt x="301" y="351"/>
                  <a:pt x="300" y="351"/>
                </a:cubicBezTo>
                <a:cubicBezTo>
                  <a:pt x="300" y="351"/>
                  <a:pt x="300" y="351"/>
                  <a:pt x="300" y="351"/>
                </a:cubicBezTo>
                <a:cubicBezTo>
                  <a:pt x="300" y="350"/>
                  <a:pt x="301" y="350"/>
                  <a:pt x="301" y="349"/>
                </a:cubicBezTo>
                <a:cubicBezTo>
                  <a:pt x="301" y="349"/>
                  <a:pt x="301" y="349"/>
                  <a:pt x="301" y="348"/>
                </a:cubicBezTo>
                <a:cubicBezTo>
                  <a:pt x="302" y="348"/>
                  <a:pt x="301" y="348"/>
                  <a:pt x="301" y="347"/>
                </a:cubicBezTo>
                <a:cubicBezTo>
                  <a:pt x="300" y="348"/>
                  <a:pt x="300" y="349"/>
                  <a:pt x="299" y="349"/>
                </a:cubicBezTo>
                <a:cubicBezTo>
                  <a:pt x="299" y="350"/>
                  <a:pt x="299" y="351"/>
                  <a:pt x="298" y="351"/>
                </a:cubicBezTo>
                <a:cubicBezTo>
                  <a:pt x="298" y="351"/>
                  <a:pt x="298" y="351"/>
                  <a:pt x="298" y="352"/>
                </a:cubicBezTo>
                <a:cubicBezTo>
                  <a:pt x="298" y="353"/>
                  <a:pt x="297" y="353"/>
                  <a:pt x="296" y="353"/>
                </a:cubicBezTo>
                <a:cubicBezTo>
                  <a:pt x="297" y="354"/>
                  <a:pt x="298" y="352"/>
                  <a:pt x="299" y="354"/>
                </a:cubicBezTo>
                <a:cubicBezTo>
                  <a:pt x="295" y="353"/>
                  <a:pt x="297" y="357"/>
                  <a:pt x="295" y="358"/>
                </a:cubicBezTo>
                <a:cubicBezTo>
                  <a:pt x="296" y="358"/>
                  <a:pt x="296" y="358"/>
                  <a:pt x="296" y="358"/>
                </a:cubicBezTo>
                <a:cubicBezTo>
                  <a:pt x="297" y="358"/>
                  <a:pt x="298" y="358"/>
                  <a:pt x="298" y="359"/>
                </a:cubicBezTo>
                <a:cubicBezTo>
                  <a:pt x="298" y="359"/>
                  <a:pt x="297" y="359"/>
                  <a:pt x="298" y="360"/>
                </a:cubicBezTo>
                <a:cubicBezTo>
                  <a:pt x="298" y="360"/>
                  <a:pt x="299" y="360"/>
                  <a:pt x="300" y="360"/>
                </a:cubicBezTo>
                <a:cubicBezTo>
                  <a:pt x="298" y="360"/>
                  <a:pt x="300" y="358"/>
                  <a:pt x="298" y="357"/>
                </a:cubicBezTo>
                <a:cubicBezTo>
                  <a:pt x="299" y="357"/>
                  <a:pt x="300" y="354"/>
                  <a:pt x="301" y="356"/>
                </a:cubicBezTo>
                <a:cubicBezTo>
                  <a:pt x="300" y="356"/>
                  <a:pt x="299" y="358"/>
                  <a:pt x="300" y="357"/>
                </a:cubicBezTo>
                <a:cubicBezTo>
                  <a:pt x="300" y="356"/>
                  <a:pt x="301" y="357"/>
                  <a:pt x="301" y="356"/>
                </a:cubicBezTo>
                <a:cubicBezTo>
                  <a:pt x="301" y="356"/>
                  <a:pt x="302" y="354"/>
                  <a:pt x="302" y="355"/>
                </a:cubicBezTo>
                <a:cubicBezTo>
                  <a:pt x="302" y="354"/>
                  <a:pt x="303" y="353"/>
                  <a:pt x="302" y="354"/>
                </a:cubicBezTo>
                <a:cubicBezTo>
                  <a:pt x="302" y="354"/>
                  <a:pt x="302" y="354"/>
                  <a:pt x="301" y="354"/>
                </a:cubicBezTo>
                <a:cubicBezTo>
                  <a:pt x="301" y="353"/>
                  <a:pt x="299" y="353"/>
                  <a:pt x="300" y="352"/>
                </a:cubicBezTo>
                <a:cubicBezTo>
                  <a:pt x="301" y="353"/>
                  <a:pt x="302" y="352"/>
                  <a:pt x="303" y="352"/>
                </a:cubicBezTo>
                <a:cubicBezTo>
                  <a:pt x="303" y="352"/>
                  <a:pt x="303" y="353"/>
                  <a:pt x="303" y="353"/>
                </a:cubicBezTo>
                <a:cubicBezTo>
                  <a:pt x="304" y="353"/>
                  <a:pt x="304" y="353"/>
                  <a:pt x="304" y="353"/>
                </a:cubicBezTo>
                <a:cubicBezTo>
                  <a:pt x="304" y="352"/>
                  <a:pt x="305" y="353"/>
                  <a:pt x="306" y="352"/>
                </a:cubicBezTo>
                <a:cubicBezTo>
                  <a:pt x="305" y="352"/>
                  <a:pt x="304" y="352"/>
                  <a:pt x="304" y="352"/>
                </a:cubicBezTo>
                <a:close/>
                <a:moveTo>
                  <a:pt x="291" y="361"/>
                </a:moveTo>
                <a:cubicBezTo>
                  <a:pt x="290" y="360"/>
                  <a:pt x="290" y="360"/>
                  <a:pt x="290" y="360"/>
                </a:cubicBezTo>
                <a:cubicBezTo>
                  <a:pt x="290" y="359"/>
                  <a:pt x="290" y="359"/>
                  <a:pt x="291" y="359"/>
                </a:cubicBezTo>
                <a:cubicBezTo>
                  <a:pt x="291" y="358"/>
                  <a:pt x="290" y="358"/>
                  <a:pt x="290" y="358"/>
                </a:cubicBezTo>
                <a:cubicBezTo>
                  <a:pt x="290" y="358"/>
                  <a:pt x="289" y="359"/>
                  <a:pt x="288" y="360"/>
                </a:cubicBezTo>
                <a:cubicBezTo>
                  <a:pt x="288" y="360"/>
                  <a:pt x="289" y="361"/>
                  <a:pt x="289" y="362"/>
                </a:cubicBezTo>
                <a:cubicBezTo>
                  <a:pt x="288" y="362"/>
                  <a:pt x="287" y="362"/>
                  <a:pt x="287" y="361"/>
                </a:cubicBezTo>
                <a:cubicBezTo>
                  <a:pt x="287" y="362"/>
                  <a:pt x="286" y="364"/>
                  <a:pt x="286" y="363"/>
                </a:cubicBezTo>
                <a:cubicBezTo>
                  <a:pt x="287" y="363"/>
                  <a:pt x="286" y="362"/>
                  <a:pt x="287" y="362"/>
                </a:cubicBezTo>
                <a:cubicBezTo>
                  <a:pt x="288" y="362"/>
                  <a:pt x="288" y="363"/>
                  <a:pt x="288" y="363"/>
                </a:cubicBezTo>
                <a:cubicBezTo>
                  <a:pt x="289" y="363"/>
                  <a:pt x="289" y="361"/>
                  <a:pt x="291" y="361"/>
                </a:cubicBezTo>
                <a:close/>
                <a:moveTo>
                  <a:pt x="327" y="320"/>
                </a:moveTo>
                <a:cubicBezTo>
                  <a:pt x="328" y="320"/>
                  <a:pt x="329" y="319"/>
                  <a:pt x="328" y="319"/>
                </a:cubicBezTo>
                <a:cubicBezTo>
                  <a:pt x="328" y="319"/>
                  <a:pt x="327" y="319"/>
                  <a:pt x="327" y="320"/>
                </a:cubicBezTo>
                <a:close/>
                <a:moveTo>
                  <a:pt x="328" y="313"/>
                </a:moveTo>
                <a:cubicBezTo>
                  <a:pt x="328" y="314"/>
                  <a:pt x="327" y="314"/>
                  <a:pt x="328" y="314"/>
                </a:cubicBezTo>
                <a:cubicBezTo>
                  <a:pt x="328" y="314"/>
                  <a:pt x="329" y="313"/>
                  <a:pt x="328" y="313"/>
                </a:cubicBezTo>
                <a:close/>
                <a:moveTo>
                  <a:pt x="329" y="309"/>
                </a:moveTo>
                <a:cubicBezTo>
                  <a:pt x="329" y="309"/>
                  <a:pt x="328" y="309"/>
                  <a:pt x="328" y="308"/>
                </a:cubicBezTo>
                <a:cubicBezTo>
                  <a:pt x="327" y="308"/>
                  <a:pt x="327" y="308"/>
                  <a:pt x="327" y="308"/>
                </a:cubicBezTo>
                <a:cubicBezTo>
                  <a:pt x="327" y="309"/>
                  <a:pt x="328" y="309"/>
                  <a:pt x="328" y="310"/>
                </a:cubicBezTo>
                <a:cubicBezTo>
                  <a:pt x="328" y="309"/>
                  <a:pt x="329" y="310"/>
                  <a:pt x="329" y="309"/>
                </a:cubicBezTo>
                <a:close/>
                <a:moveTo>
                  <a:pt x="329" y="327"/>
                </a:moveTo>
                <a:cubicBezTo>
                  <a:pt x="329" y="328"/>
                  <a:pt x="329" y="327"/>
                  <a:pt x="330" y="328"/>
                </a:cubicBezTo>
                <a:cubicBezTo>
                  <a:pt x="330" y="326"/>
                  <a:pt x="329" y="327"/>
                  <a:pt x="329" y="327"/>
                </a:cubicBezTo>
                <a:close/>
                <a:moveTo>
                  <a:pt x="323" y="323"/>
                </a:moveTo>
                <a:cubicBezTo>
                  <a:pt x="324" y="323"/>
                  <a:pt x="324" y="322"/>
                  <a:pt x="324" y="322"/>
                </a:cubicBezTo>
                <a:cubicBezTo>
                  <a:pt x="324" y="322"/>
                  <a:pt x="323" y="321"/>
                  <a:pt x="323" y="321"/>
                </a:cubicBezTo>
                <a:lnTo>
                  <a:pt x="323" y="323"/>
                </a:lnTo>
                <a:close/>
                <a:moveTo>
                  <a:pt x="324" y="318"/>
                </a:moveTo>
                <a:cubicBezTo>
                  <a:pt x="323" y="318"/>
                  <a:pt x="322" y="318"/>
                  <a:pt x="323" y="318"/>
                </a:cubicBezTo>
                <a:cubicBezTo>
                  <a:pt x="323" y="318"/>
                  <a:pt x="324" y="319"/>
                  <a:pt x="324" y="318"/>
                </a:cubicBezTo>
                <a:close/>
                <a:moveTo>
                  <a:pt x="324" y="320"/>
                </a:moveTo>
                <a:cubicBezTo>
                  <a:pt x="324" y="320"/>
                  <a:pt x="324" y="320"/>
                  <a:pt x="325" y="320"/>
                </a:cubicBezTo>
                <a:cubicBezTo>
                  <a:pt x="325" y="319"/>
                  <a:pt x="324" y="319"/>
                  <a:pt x="324" y="320"/>
                </a:cubicBezTo>
                <a:close/>
                <a:moveTo>
                  <a:pt x="326" y="312"/>
                </a:moveTo>
                <a:cubicBezTo>
                  <a:pt x="326" y="312"/>
                  <a:pt x="326" y="312"/>
                  <a:pt x="326" y="313"/>
                </a:cubicBezTo>
                <a:cubicBezTo>
                  <a:pt x="327" y="313"/>
                  <a:pt x="327" y="312"/>
                  <a:pt x="326" y="312"/>
                </a:cubicBezTo>
                <a:close/>
                <a:moveTo>
                  <a:pt x="338" y="301"/>
                </a:moveTo>
                <a:cubicBezTo>
                  <a:pt x="338" y="302"/>
                  <a:pt x="337" y="301"/>
                  <a:pt x="338" y="302"/>
                </a:cubicBezTo>
                <a:cubicBezTo>
                  <a:pt x="339" y="302"/>
                  <a:pt x="339" y="301"/>
                  <a:pt x="338" y="301"/>
                </a:cubicBezTo>
                <a:close/>
                <a:moveTo>
                  <a:pt x="339" y="306"/>
                </a:moveTo>
                <a:cubicBezTo>
                  <a:pt x="339" y="307"/>
                  <a:pt x="339" y="307"/>
                  <a:pt x="340" y="307"/>
                </a:cubicBezTo>
                <a:cubicBezTo>
                  <a:pt x="340" y="307"/>
                  <a:pt x="340" y="306"/>
                  <a:pt x="339" y="306"/>
                </a:cubicBezTo>
                <a:close/>
                <a:moveTo>
                  <a:pt x="306" y="350"/>
                </a:moveTo>
                <a:cubicBezTo>
                  <a:pt x="306" y="350"/>
                  <a:pt x="306" y="350"/>
                  <a:pt x="307" y="350"/>
                </a:cubicBezTo>
                <a:cubicBezTo>
                  <a:pt x="307" y="350"/>
                  <a:pt x="307" y="349"/>
                  <a:pt x="307" y="349"/>
                </a:cubicBezTo>
                <a:cubicBezTo>
                  <a:pt x="308" y="349"/>
                  <a:pt x="308" y="350"/>
                  <a:pt x="309" y="350"/>
                </a:cubicBezTo>
                <a:cubicBezTo>
                  <a:pt x="309" y="349"/>
                  <a:pt x="309" y="349"/>
                  <a:pt x="309" y="349"/>
                </a:cubicBezTo>
                <a:cubicBezTo>
                  <a:pt x="307" y="348"/>
                  <a:pt x="306" y="349"/>
                  <a:pt x="306" y="350"/>
                </a:cubicBezTo>
                <a:close/>
                <a:moveTo>
                  <a:pt x="336" y="295"/>
                </a:moveTo>
                <a:cubicBezTo>
                  <a:pt x="336" y="294"/>
                  <a:pt x="336" y="294"/>
                  <a:pt x="336" y="293"/>
                </a:cubicBezTo>
                <a:cubicBezTo>
                  <a:pt x="335" y="293"/>
                  <a:pt x="335" y="292"/>
                  <a:pt x="334" y="292"/>
                </a:cubicBezTo>
                <a:cubicBezTo>
                  <a:pt x="334" y="293"/>
                  <a:pt x="335" y="293"/>
                  <a:pt x="334" y="294"/>
                </a:cubicBezTo>
                <a:cubicBezTo>
                  <a:pt x="334" y="295"/>
                  <a:pt x="335" y="295"/>
                  <a:pt x="336" y="295"/>
                </a:cubicBezTo>
                <a:close/>
                <a:moveTo>
                  <a:pt x="53" y="333"/>
                </a:moveTo>
                <a:cubicBezTo>
                  <a:pt x="53" y="333"/>
                  <a:pt x="54" y="333"/>
                  <a:pt x="54" y="333"/>
                </a:cubicBezTo>
                <a:cubicBezTo>
                  <a:pt x="54" y="332"/>
                  <a:pt x="53" y="332"/>
                  <a:pt x="53" y="333"/>
                </a:cubicBezTo>
                <a:close/>
                <a:moveTo>
                  <a:pt x="335" y="297"/>
                </a:moveTo>
                <a:cubicBezTo>
                  <a:pt x="336" y="297"/>
                  <a:pt x="336" y="297"/>
                  <a:pt x="336" y="296"/>
                </a:cubicBezTo>
                <a:cubicBezTo>
                  <a:pt x="335" y="296"/>
                  <a:pt x="335" y="297"/>
                  <a:pt x="335" y="297"/>
                </a:cubicBezTo>
                <a:close/>
                <a:moveTo>
                  <a:pt x="341" y="310"/>
                </a:moveTo>
                <a:cubicBezTo>
                  <a:pt x="341" y="310"/>
                  <a:pt x="341" y="311"/>
                  <a:pt x="342" y="311"/>
                </a:cubicBezTo>
                <a:cubicBezTo>
                  <a:pt x="342" y="311"/>
                  <a:pt x="342" y="310"/>
                  <a:pt x="341" y="310"/>
                </a:cubicBezTo>
                <a:close/>
                <a:moveTo>
                  <a:pt x="312" y="342"/>
                </a:moveTo>
                <a:cubicBezTo>
                  <a:pt x="312" y="341"/>
                  <a:pt x="310" y="342"/>
                  <a:pt x="310" y="343"/>
                </a:cubicBezTo>
                <a:cubicBezTo>
                  <a:pt x="311" y="343"/>
                  <a:pt x="312" y="343"/>
                  <a:pt x="312" y="342"/>
                </a:cubicBezTo>
                <a:close/>
                <a:moveTo>
                  <a:pt x="311" y="347"/>
                </a:moveTo>
                <a:cubicBezTo>
                  <a:pt x="312" y="347"/>
                  <a:pt x="313" y="347"/>
                  <a:pt x="313" y="346"/>
                </a:cubicBezTo>
                <a:cubicBezTo>
                  <a:pt x="312" y="346"/>
                  <a:pt x="311" y="346"/>
                  <a:pt x="311" y="347"/>
                </a:cubicBezTo>
                <a:close/>
                <a:moveTo>
                  <a:pt x="314" y="348"/>
                </a:moveTo>
                <a:cubicBezTo>
                  <a:pt x="314" y="349"/>
                  <a:pt x="313" y="349"/>
                  <a:pt x="314" y="350"/>
                </a:cubicBezTo>
                <a:cubicBezTo>
                  <a:pt x="314" y="349"/>
                  <a:pt x="315" y="349"/>
                  <a:pt x="314" y="348"/>
                </a:cubicBezTo>
                <a:close/>
                <a:moveTo>
                  <a:pt x="310" y="341"/>
                </a:moveTo>
                <a:cubicBezTo>
                  <a:pt x="309" y="341"/>
                  <a:pt x="309" y="341"/>
                  <a:pt x="309" y="342"/>
                </a:cubicBezTo>
                <a:cubicBezTo>
                  <a:pt x="310" y="342"/>
                  <a:pt x="310" y="341"/>
                  <a:pt x="310" y="341"/>
                </a:cubicBezTo>
                <a:close/>
                <a:moveTo>
                  <a:pt x="315" y="346"/>
                </a:moveTo>
                <a:cubicBezTo>
                  <a:pt x="314" y="346"/>
                  <a:pt x="314" y="346"/>
                  <a:pt x="314" y="34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7"/>
                  <a:pt x="315" y="346"/>
                  <a:pt x="315" y="346"/>
                </a:cubicBezTo>
                <a:close/>
                <a:moveTo>
                  <a:pt x="307" y="341"/>
                </a:moveTo>
                <a:cubicBezTo>
                  <a:pt x="308" y="342"/>
                  <a:pt x="308" y="341"/>
                  <a:pt x="308" y="341"/>
                </a:cubicBezTo>
                <a:cubicBezTo>
                  <a:pt x="307" y="343"/>
                  <a:pt x="307" y="343"/>
                  <a:pt x="307" y="345"/>
                </a:cubicBezTo>
                <a:cubicBezTo>
                  <a:pt x="307" y="345"/>
                  <a:pt x="308" y="346"/>
                  <a:pt x="308" y="346"/>
                </a:cubicBezTo>
                <a:cubicBezTo>
                  <a:pt x="309" y="344"/>
                  <a:pt x="309" y="342"/>
                  <a:pt x="308" y="340"/>
                </a:cubicBezTo>
                <a:cubicBezTo>
                  <a:pt x="308" y="340"/>
                  <a:pt x="307" y="340"/>
                  <a:pt x="307" y="341"/>
                </a:cubicBezTo>
                <a:close/>
                <a:moveTo>
                  <a:pt x="316" y="330"/>
                </a:moveTo>
                <a:cubicBezTo>
                  <a:pt x="315" y="329"/>
                  <a:pt x="316" y="328"/>
                  <a:pt x="317" y="327"/>
                </a:cubicBezTo>
                <a:cubicBezTo>
                  <a:pt x="316" y="328"/>
                  <a:pt x="316" y="328"/>
                  <a:pt x="315" y="329"/>
                </a:cubicBezTo>
                <a:cubicBezTo>
                  <a:pt x="316" y="330"/>
                  <a:pt x="316" y="331"/>
                  <a:pt x="315" y="331"/>
                </a:cubicBezTo>
                <a:cubicBezTo>
                  <a:pt x="316" y="332"/>
                  <a:pt x="316" y="330"/>
                  <a:pt x="316" y="330"/>
                </a:cubicBezTo>
                <a:close/>
                <a:moveTo>
                  <a:pt x="321" y="334"/>
                </a:moveTo>
                <a:cubicBezTo>
                  <a:pt x="321" y="333"/>
                  <a:pt x="320" y="333"/>
                  <a:pt x="319" y="333"/>
                </a:cubicBezTo>
                <a:cubicBezTo>
                  <a:pt x="319" y="333"/>
                  <a:pt x="319" y="334"/>
                  <a:pt x="319" y="334"/>
                </a:cubicBezTo>
                <a:cubicBezTo>
                  <a:pt x="320" y="334"/>
                  <a:pt x="320" y="334"/>
                  <a:pt x="321" y="334"/>
                </a:cubicBezTo>
                <a:close/>
                <a:moveTo>
                  <a:pt x="315" y="332"/>
                </a:moveTo>
                <a:cubicBezTo>
                  <a:pt x="315" y="332"/>
                  <a:pt x="315" y="332"/>
                  <a:pt x="315" y="332"/>
                </a:cubicBezTo>
                <a:cubicBezTo>
                  <a:pt x="315" y="332"/>
                  <a:pt x="315" y="332"/>
                  <a:pt x="314" y="332"/>
                </a:cubicBezTo>
                <a:cubicBezTo>
                  <a:pt x="314" y="332"/>
                  <a:pt x="313" y="333"/>
                  <a:pt x="313" y="333"/>
                </a:cubicBezTo>
                <a:cubicBezTo>
                  <a:pt x="314" y="332"/>
                  <a:pt x="314" y="334"/>
                  <a:pt x="314" y="334"/>
                </a:cubicBezTo>
                <a:cubicBezTo>
                  <a:pt x="313" y="334"/>
                  <a:pt x="312" y="334"/>
                  <a:pt x="311" y="335"/>
                </a:cubicBezTo>
                <a:cubicBezTo>
                  <a:pt x="312" y="335"/>
                  <a:pt x="312" y="335"/>
                  <a:pt x="312" y="335"/>
                </a:cubicBezTo>
                <a:cubicBezTo>
                  <a:pt x="313" y="335"/>
                  <a:pt x="313" y="334"/>
                  <a:pt x="314" y="334"/>
                </a:cubicBezTo>
                <a:cubicBezTo>
                  <a:pt x="314" y="335"/>
                  <a:pt x="313" y="335"/>
                  <a:pt x="314" y="335"/>
                </a:cubicBezTo>
                <a:cubicBezTo>
                  <a:pt x="314" y="335"/>
                  <a:pt x="314" y="336"/>
                  <a:pt x="315" y="336"/>
                </a:cubicBezTo>
                <a:cubicBezTo>
                  <a:pt x="314" y="335"/>
                  <a:pt x="315" y="335"/>
                  <a:pt x="315" y="334"/>
                </a:cubicBezTo>
                <a:cubicBezTo>
                  <a:pt x="314" y="335"/>
                  <a:pt x="314" y="332"/>
                  <a:pt x="315" y="332"/>
                </a:cubicBezTo>
                <a:close/>
                <a:moveTo>
                  <a:pt x="320" y="327"/>
                </a:moveTo>
                <a:cubicBezTo>
                  <a:pt x="320" y="327"/>
                  <a:pt x="320" y="327"/>
                  <a:pt x="320" y="327"/>
                </a:cubicBezTo>
                <a:cubicBezTo>
                  <a:pt x="319" y="327"/>
                  <a:pt x="318" y="329"/>
                  <a:pt x="319" y="329"/>
                </a:cubicBezTo>
                <a:cubicBezTo>
                  <a:pt x="319" y="328"/>
                  <a:pt x="320" y="328"/>
                  <a:pt x="320" y="327"/>
                </a:cubicBezTo>
                <a:close/>
                <a:moveTo>
                  <a:pt x="320" y="342"/>
                </a:moveTo>
                <a:cubicBezTo>
                  <a:pt x="320" y="343"/>
                  <a:pt x="321" y="343"/>
                  <a:pt x="321" y="342"/>
                </a:cubicBezTo>
                <a:lnTo>
                  <a:pt x="320" y="342"/>
                </a:lnTo>
                <a:close/>
                <a:moveTo>
                  <a:pt x="322" y="320"/>
                </a:moveTo>
                <a:cubicBezTo>
                  <a:pt x="322" y="321"/>
                  <a:pt x="321" y="320"/>
                  <a:pt x="321" y="321"/>
                </a:cubicBezTo>
                <a:cubicBezTo>
                  <a:pt x="322" y="321"/>
                  <a:pt x="321" y="322"/>
                  <a:pt x="322" y="322"/>
                </a:cubicBezTo>
                <a:cubicBezTo>
                  <a:pt x="322" y="320"/>
                  <a:pt x="323" y="320"/>
                  <a:pt x="322" y="320"/>
                </a:cubicBezTo>
                <a:close/>
                <a:moveTo>
                  <a:pt x="317" y="333"/>
                </a:moveTo>
                <a:cubicBezTo>
                  <a:pt x="317" y="333"/>
                  <a:pt x="316" y="334"/>
                  <a:pt x="316" y="335"/>
                </a:cubicBezTo>
                <a:cubicBezTo>
                  <a:pt x="317" y="335"/>
                  <a:pt x="318" y="334"/>
                  <a:pt x="318" y="333"/>
                </a:cubicBezTo>
                <a:cubicBezTo>
                  <a:pt x="318" y="333"/>
                  <a:pt x="318" y="333"/>
                  <a:pt x="317" y="333"/>
                </a:cubicBezTo>
                <a:close/>
                <a:moveTo>
                  <a:pt x="332" y="295"/>
                </a:moveTo>
                <a:cubicBezTo>
                  <a:pt x="332" y="295"/>
                  <a:pt x="332" y="296"/>
                  <a:pt x="332" y="296"/>
                </a:cubicBezTo>
                <a:cubicBezTo>
                  <a:pt x="332" y="296"/>
                  <a:pt x="332" y="296"/>
                  <a:pt x="332" y="296"/>
                </a:cubicBezTo>
                <a:cubicBezTo>
                  <a:pt x="332" y="295"/>
                  <a:pt x="334" y="295"/>
                  <a:pt x="334" y="294"/>
                </a:cubicBezTo>
                <a:cubicBezTo>
                  <a:pt x="333" y="294"/>
                  <a:pt x="333" y="295"/>
                  <a:pt x="332" y="295"/>
                </a:cubicBezTo>
                <a:close/>
                <a:moveTo>
                  <a:pt x="64" y="326"/>
                </a:moveTo>
                <a:cubicBezTo>
                  <a:pt x="65" y="328"/>
                  <a:pt x="64" y="329"/>
                  <a:pt x="64" y="331"/>
                </a:cubicBezTo>
                <a:cubicBezTo>
                  <a:pt x="65" y="331"/>
                  <a:pt x="65" y="331"/>
                  <a:pt x="65" y="331"/>
                </a:cubicBezTo>
                <a:cubicBezTo>
                  <a:pt x="65" y="330"/>
                  <a:pt x="65" y="327"/>
                  <a:pt x="64" y="326"/>
                </a:cubicBezTo>
                <a:close/>
                <a:moveTo>
                  <a:pt x="64" y="338"/>
                </a:moveTo>
                <a:cubicBezTo>
                  <a:pt x="63" y="338"/>
                  <a:pt x="63" y="339"/>
                  <a:pt x="64" y="339"/>
                </a:cubicBezTo>
                <a:cubicBezTo>
                  <a:pt x="64" y="338"/>
                  <a:pt x="64" y="338"/>
                  <a:pt x="64" y="338"/>
                </a:cubicBezTo>
                <a:close/>
                <a:moveTo>
                  <a:pt x="65" y="325"/>
                </a:moveTo>
                <a:cubicBezTo>
                  <a:pt x="65" y="325"/>
                  <a:pt x="65" y="325"/>
                  <a:pt x="65" y="325"/>
                </a:cubicBezTo>
                <a:cubicBezTo>
                  <a:pt x="64" y="326"/>
                  <a:pt x="65" y="327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66" y="326"/>
                  <a:pt x="65" y="326"/>
                  <a:pt x="65" y="325"/>
                </a:cubicBezTo>
                <a:close/>
                <a:moveTo>
                  <a:pt x="62" y="334"/>
                </a:moveTo>
                <a:cubicBezTo>
                  <a:pt x="61" y="333"/>
                  <a:pt x="61" y="335"/>
                  <a:pt x="60" y="336"/>
                </a:cubicBezTo>
                <a:cubicBezTo>
                  <a:pt x="61" y="337"/>
                  <a:pt x="62" y="335"/>
                  <a:pt x="61" y="336"/>
                </a:cubicBezTo>
                <a:cubicBezTo>
                  <a:pt x="62" y="336"/>
                  <a:pt x="63" y="336"/>
                  <a:pt x="63" y="335"/>
                </a:cubicBezTo>
                <a:cubicBezTo>
                  <a:pt x="62" y="335"/>
                  <a:pt x="61" y="334"/>
                  <a:pt x="62" y="334"/>
                </a:cubicBezTo>
                <a:close/>
                <a:moveTo>
                  <a:pt x="63" y="321"/>
                </a:moveTo>
                <a:cubicBezTo>
                  <a:pt x="62" y="321"/>
                  <a:pt x="62" y="320"/>
                  <a:pt x="62" y="320"/>
                </a:cubicBezTo>
                <a:cubicBezTo>
                  <a:pt x="62" y="320"/>
                  <a:pt x="61" y="320"/>
                  <a:pt x="61" y="320"/>
                </a:cubicBezTo>
                <a:cubicBezTo>
                  <a:pt x="62" y="320"/>
                  <a:pt x="62" y="321"/>
                  <a:pt x="63" y="321"/>
                </a:cubicBezTo>
                <a:cubicBezTo>
                  <a:pt x="63" y="321"/>
                  <a:pt x="63" y="321"/>
                  <a:pt x="63" y="321"/>
                </a:cubicBezTo>
                <a:close/>
                <a:moveTo>
                  <a:pt x="61" y="322"/>
                </a:moveTo>
                <a:cubicBezTo>
                  <a:pt x="62" y="322"/>
                  <a:pt x="62" y="323"/>
                  <a:pt x="62" y="323"/>
                </a:cubicBezTo>
                <a:cubicBezTo>
                  <a:pt x="62" y="322"/>
                  <a:pt x="63" y="323"/>
                  <a:pt x="62" y="322"/>
                </a:cubicBezTo>
                <a:cubicBezTo>
                  <a:pt x="62" y="322"/>
                  <a:pt x="62" y="322"/>
                  <a:pt x="61" y="322"/>
                </a:cubicBezTo>
                <a:close/>
                <a:moveTo>
                  <a:pt x="64" y="343"/>
                </a:moveTo>
                <a:cubicBezTo>
                  <a:pt x="64" y="344"/>
                  <a:pt x="63" y="344"/>
                  <a:pt x="63" y="344"/>
                </a:cubicBezTo>
                <a:cubicBezTo>
                  <a:pt x="65" y="345"/>
                  <a:pt x="65" y="343"/>
                  <a:pt x="64" y="343"/>
                </a:cubicBezTo>
                <a:close/>
                <a:moveTo>
                  <a:pt x="63" y="332"/>
                </a:moveTo>
                <a:cubicBezTo>
                  <a:pt x="63" y="333"/>
                  <a:pt x="64" y="333"/>
                  <a:pt x="64" y="334"/>
                </a:cubicBezTo>
                <a:cubicBezTo>
                  <a:pt x="65" y="334"/>
                  <a:pt x="65" y="333"/>
                  <a:pt x="66" y="333"/>
                </a:cubicBezTo>
                <a:cubicBezTo>
                  <a:pt x="65" y="333"/>
                  <a:pt x="64" y="332"/>
                  <a:pt x="63" y="332"/>
                </a:cubicBezTo>
                <a:close/>
                <a:moveTo>
                  <a:pt x="66" y="341"/>
                </a:moveTo>
                <a:cubicBezTo>
                  <a:pt x="66" y="342"/>
                  <a:pt x="66" y="342"/>
                  <a:pt x="66" y="343"/>
                </a:cubicBezTo>
                <a:cubicBezTo>
                  <a:pt x="66" y="342"/>
                  <a:pt x="67" y="342"/>
                  <a:pt x="67" y="342"/>
                </a:cubicBezTo>
                <a:cubicBezTo>
                  <a:pt x="66" y="342"/>
                  <a:pt x="66" y="341"/>
                  <a:pt x="66" y="341"/>
                </a:cubicBezTo>
                <a:close/>
                <a:moveTo>
                  <a:pt x="68" y="334"/>
                </a:moveTo>
                <a:cubicBezTo>
                  <a:pt x="67" y="334"/>
                  <a:pt x="68" y="334"/>
                  <a:pt x="67" y="334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67" y="334"/>
                  <a:pt x="68" y="335"/>
                  <a:pt x="68" y="334"/>
                </a:cubicBezTo>
                <a:close/>
                <a:moveTo>
                  <a:pt x="68" y="344"/>
                </a:moveTo>
                <a:cubicBezTo>
                  <a:pt x="69" y="343"/>
                  <a:pt x="70" y="342"/>
                  <a:pt x="70" y="342"/>
                </a:cubicBezTo>
                <a:cubicBezTo>
                  <a:pt x="69" y="342"/>
                  <a:pt x="68" y="342"/>
                  <a:pt x="68" y="344"/>
                </a:cubicBezTo>
                <a:close/>
                <a:moveTo>
                  <a:pt x="69" y="335"/>
                </a:moveTo>
                <a:cubicBezTo>
                  <a:pt x="68" y="335"/>
                  <a:pt x="66" y="337"/>
                  <a:pt x="67" y="337"/>
                </a:cubicBezTo>
                <a:cubicBezTo>
                  <a:pt x="68" y="337"/>
                  <a:pt x="69" y="336"/>
                  <a:pt x="69" y="335"/>
                </a:cubicBezTo>
                <a:close/>
                <a:moveTo>
                  <a:pt x="68" y="332"/>
                </a:moveTo>
                <a:cubicBezTo>
                  <a:pt x="67" y="332"/>
                  <a:pt x="66" y="333"/>
                  <a:pt x="67" y="333"/>
                </a:cubicBezTo>
                <a:cubicBezTo>
                  <a:pt x="67" y="333"/>
                  <a:pt x="68" y="333"/>
                  <a:pt x="68" y="332"/>
                </a:cubicBezTo>
                <a:close/>
                <a:moveTo>
                  <a:pt x="67" y="329"/>
                </a:moveTo>
                <a:cubicBezTo>
                  <a:pt x="67" y="329"/>
                  <a:pt x="66" y="329"/>
                  <a:pt x="66" y="329"/>
                </a:cubicBezTo>
                <a:cubicBezTo>
                  <a:pt x="67" y="329"/>
                  <a:pt x="67" y="329"/>
                  <a:pt x="68" y="329"/>
                </a:cubicBezTo>
                <a:cubicBezTo>
                  <a:pt x="68" y="329"/>
                  <a:pt x="68" y="329"/>
                  <a:pt x="67" y="329"/>
                </a:cubicBezTo>
                <a:close/>
                <a:moveTo>
                  <a:pt x="57" y="317"/>
                </a:moveTo>
                <a:cubicBezTo>
                  <a:pt x="57" y="317"/>
                  <a:pt x="57" y="317"/>
                  <a:pt x="57" y="317"/>
                </a:cubicBezTo>
                <a:cubicBezTo>
                  <a:pt x="56" y="317"/>
                  <a:pt x="56" y="318"/>
                  <a:pt x="56" y="318"/>
                </a:cubicBezTo>
                <a:cubicBezTo>
                  <a:pt x="56" y="318"/>
                  <a:pt x="56" y="318"/>
                  <a:pt x="56" y="319"/>
                </a:cubicBezTo>
                <a:cubicBezTo>
                  <a:pt x="58" y="318"/>
                  <a:pt x="57" y="319"/>
                  <a:pt x="58" y="320"/>
                </a:cubicBezTo>
                <a:cubicBezTo>
                  <a:pt x="60" y="319"/>
                  <a:pt x="57" y="318"/>
                  <a:pt x="58" y="316"/>
                </a:cubicBezTo>
                <a:cubicBezTo>
                  <a:pt x="57" y="316"/>
                  <a:pt x="57" y="315"/>
                  <a:pt x="56" y="315"/>
                </a:cubicBezTo>
                <a:cubicBezTo>
                  <a:pt x="56" y="315"/>
                  <a:pt x="56" y="316"/>
                  <a:pt x="55" y="317"/>
                </a:cubicBezTo>
                <a:cubicBezTo>
                  <a:pt x="56" y="317"/>
                  <a:pt x="57" y="316"/>
                  <a:pt x="57" y="317"/>
                </a:cubicBezTo>
                <a:close/>
                <a:moveTo>
                  <a:pt x="55" y="327"/>
                </a:moveTo>
                <a:cubicBezTo>
                  <a:pt x="56" y="327"/>
                  <a:pt x="57" y="328"/>
                  <a:pt x="57" y="326"/>
                </a:cubicBezTo>
                <a:cubicBezTo>
                  <a:pt x="56" y="327"/>
                  <a:pt x="55" y="326"/>
                  <a:pt x="55" y="327"/>
                </a:cubicBezTo>
                <a:close/>
                <a:moveTo>
                  <a:pt x="58" y="328"/>
                </a:moveTo>
                <a:cubicBezTo>
                  <a:pt x="58" y="327"/>
                  <a:pt x="58" y="327"/>
                  <a:pt x="58" y="327"/>
                </a:cubicBezTo>
                <a:cubicBezTo>
                  <a:pt x="57" y="327"/>
                  <a:pt x="57" y="328"/>
                  <a:pt x="57" y="328"/>
                </a:cubicBezTo>
                <a:cubicBezTo>
                  <a:pt x="57" y="328"/>
                  <a:pt x="57" y="328"/>
                  <a:pt x="58" y="328"/>
                </a:cubicBezTo>
                <a:close/>
                <a:moveTo>
                  <a:pt x="61" y="317"/>
                </a:moveTo>
                <a:cubicBezTo>
                  <a:pt x="60" y="318"/>
                  <a:pt x="59" y="319"/>
                  <a:pt x="59" y="320"/>
                </a:cubicBezTo>
                <a:cubicBezTo>
                  <a:pt x="59" y="320"/>
                  <a:pt x="59" y="321"/>
                  <a:pt x="58" y="321"/>
                </a:cubicBezTo>
                <a:cubicBezTo>
                  <a:pt x="58" y="321"/>
                  <a:pt x="58" y="321"/>
                  <a:pt x="57" y="321"/>
                </a:cubicBezTo>
                <a:cubicBezTo>
                  <a:pt x="58" y="322"/>
                  <a:pt x="60" y="322"/>
                  <a:pt x="59" y="324"/>
                </a:cubicBezTo>
                <a:cubicBezTo>
                  <a:pt x="60" y="324"/>
                  <a:pt x="60" y="324"/>
                  <a:pt x="60" y="324"/>
                </a:cubicBezTo>
                <a:cubicBezTo>
                  <a:pt x="61" y="323"/>
                  <a:pt x="58" y="321"/>
                  <a:pt x="60" y="321"/>
                </a:cubicBezTo>
                <a:cubicBezTo>
                  <a:pt x="60" y="321"/>
                  <a:pt x="60" y="322"/>
                  <a:pt x="61" y="322"/>
                </a:cubicBezTo>
                <a:cubicBezTo>
                  <a:pt x="61" y="321"/>
                  <a:pt x="60" y="321"/>
                  <a:pt x="61" y="320"/>
                </a:cubicBezTo>
                <a:cubicBezTo>
                  <a:pt x="60" y="321"/>
                  <a:pt x="60" y="320"/>
                  <a:pt x="60" y="320"/>
                </a:cubicBezTo>
                <a:cubicBezTo>
                  <a:pt x="61" y="319"/>
                  <a:pt x="60" y="319"/>
                  <a:pt x="61" y="317"/>
                </a:cubicBezTo>
                <a:cubicBezTo>
                  <a:pt x="61" y="317"/>
                  <a:pt x="61" y="317"/>
                  <a:pt x="61" y="317"/>
                </a:cubicBezTo>
                <a:close/>
                <a:moveTo>
                  <a:pt x="55" y="324"/>
                </a:moveTo>
                <a:cubicBezTo>
                  <a:pt x="56" y="325"/>
                  <a:pt x="57" y="326"/>
                  <a:pt x="57" y="326"/>
                </a:cubicBezTo>
                <a:cubicBezTo>
                  <a:pt x="57" y="326"/>
                  <a:pt x="57" y="326"/>
                  <a:pt x="57" y="326"/>
                </a:cubicBezTo>
                <a:cubicBezTo>
                  <a:pt x="57" y="326"/>
                  <a:pt x="58" y="326"/>
                  <a:pt x="58" y="325"/>
                </a:cubicBezTo>
                <a:cubicBezTo>
                  <a:pt x="57" y="326"/>
                  <a:pt x="57" y="324"/>
                  <a:pt x="55" y="324"/>
                </a:cubicBezTo>
                <a:close/>
                <a:moveTo>
                  <a:pt x="53" y="321"/>
                </a:moveTo>
                <a:cubicBezTo>
                  <a:pt x="53" y="323"/>
                  <a:pt x="53" y="323"/>
                  <a:pt x="53" y="323"/>
                </a:cubicBezTo>
                <a:cubicBezTo>
                  <a:pt x="54" y="323"/>
                  <a:pt x="55" y="323"/>
                  <a:pt x="55" y="322"/>
                </a:cubicBezTo>
                <a:cubicBezTo>
                  <a:pt x="54" y="321"/>
                  <a:pt x="53" y="322"/>
                  <a:pt x="53" y="321"/>
                </a:cubicBezTo>
                <a:close/>
                <a:moveTo>
                  <a:pt x="55" y="320"/>
                </a:moveTo>
                <a:cubicBezTo>
                  <a:pt x="54" y="320"/>
                  <a:pt x="54" y="320"/>
                  <a:pt x="54" y="320"/>
                </a:cubicBezTo>
                <a:cubicBezTo>
                  <a:pt x="54" y="320"/>
                  <a:pt x="54" y="321"/>
                  <a:pt x="54" y="320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1"/>
                  <a:pt x="55" y="321"/>
                  <a:pt x="55" y="321"/>
                </a:cubicBezTo>
                <a:cubicBezTo>
                  <a:pt x="55" y="320"/>
                  <a:pt x="55" y="320"/>
                  <a:pt x="55" y="320"/>
                </a:cubicBezTo>
                <a:cubicBezTo>
                  <a:pt x="55" y="320"/>
                  <a:pt x="55" y="320"/>
                  <a:pt x="55" y="320"/>
                </a:cubicBezTo>
                <a:close/>
                <a:moveTo>
                  <a:pt x="57" y="322"/>
                </a:moveTo>
                <a:cubicBezTo>
                  <a:pt x="58" y="323"/>
                  <a:pt x="58" y="323"/>
                  <a:pt x="58" y="323"/>
                </a:cubicBezTo>
                <a:cubicBezTo>
                  <a:pt x="58" y="323"/>
                  <a:pt x="58" y="322"/>
                  <a:pt x="58" y="322"/>
                </a:cubicBezTo>
                <a:cubicBezTo>
                  <a:pt x="58" y="322"/>
                  <a:pt x="57" y="322"/>
                  <a:pt x="57" y="322"/>
                </a:cubicBezTo>
                <a:close/>
                <a:moveTo>
                  <a:pt x="58" y="314"/>
                </a:moveTo>
                <a:cubicBezTo>
                  <a:pt x="58" y="314"/>
                  <a:pt x="58" y="314"/>
                  <a:pt x="59" y="314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8" y="313"/>
                </a:cubicBezTo>
                <a:cubicBezTo>
                  <a:pt x="58" y="313"/>
                  <a:pt x="58" y="313"/>
                  <a:pt x="57" y="313"/>
                </a:cubicBezTo>
                <a:cubicBezTo>
                  <a:pt x="57" y="313"/>
                  <a:pt x="57" y="313"/>
                  <a:pt x="57" y="313"/>
                </a:cubicBezTo>
                <a:cubicBezTo>
                  <a:pt x="57" y="313"/>
                  <a:pt x="56" y="313"/>
                  <a:pt x="56" y="312"/>
                </a:cubicBezTo>
                <a:cubicBezTo>
                  <a:pt x="56" y="313"/>
                  <a:pt x="56" y="313"/>
                  <a:pt x="55" y="314"/>
                </a:cubicBezTo>
                <a:cubicBezTo>
                  <a:pt x="56" y="314"/>
                  <a:pt x="56" y="315"/>
                  <a:pt x="56" y="315"/>
                </a:cubicBezTo>
                <a:cubicBezTo>
                  <a:pt x="57" y="314"/>
                  <a:pt x="58" y="314"/>
                  <a:pt x="58" y="314"/>
                </a:cubicBezTo>
                <a:close/>
                <a:moveTo>
                  <a:pt x="61" y="329"/>
                </a:moveTo>
                <a:cubicBezTo>
                  <a:pt x="61" y="328"/>
                  <a:pt x="60" y="327"/>
                  <a:pt x="59" y="328"/>
                </a:cubicBezTo>
                <a:cubicBezTo>
                  <a:pt x="60" y="329"/>
                  <a:pt x="60" y="329"/>
                  <a:pt x="61" y="329"/>
                </a:cubicBezTo>
                <a:close/>
                <a:moveTo>
                  <a:pt x="59" y="337"/>
                </a:moveTo>
                <a:cubicBezTo>
                  <a:pt x="59" y="337"/>
                  <a:pt x="58" y="337"/>
                  <a:pt x="59" y="338"/>
                </a:cubicBezTo>
                <a:cubicBezTo>
                  <a:pt x="59" y="338"/>
                  <a:pt x="59" y="338"/>
                  <a:pt x="60" y="338"/>
                </a:cubicBezTo>
                <a:cubicBezTo>
                  <a:pt x="60" y="338"/>
                  <a:pt x="60" y="337"/>
                  <a:pt x="59" y="337"/>
                </a:cubicBezTo>
                <a:close/>
                <a:moveTo>
                  <a:pt x="60" y="330"/>
                </a:moveTo>
                <a:cubicBezTo>
                  <a:pt x="60" y="330"/>
                  <a:pt x="60" y="330"/>
                  <a:pt x="60" y="329"/>
                </a:cubicBezTo>
                <a:cubicBezTo>
                  <a:pt x="59" y="329"/>
                  <a:pt x="59" y="329"/>
                  <a:pt x="59" y="329"/>
                </a:cubicBezTo>
                <a:cubicBezTo>
                  <a:pt x="59" y="330"/>
                  <a:pt x="59" y="330"/>
                  <a:pt x="59" y="331"/>
                </a:cubicBezTo>
                <a:cubicBezTo>
                  <a:pt x="59" y="330"/>
                  <a:pt x="61" y="331"/>
                  <a:pt x="60" y="330"/>
                </a:cubicBezTo>
                <a:close/>
                <a:moveTo>
                  <a:pt x="70" y="336"/>
                </a:moveTo>
                <a:cubicBezTo>
                  <a:pt x="70" y="337"/>
                  <a:pt x="69" y="337"/>
                  <a:pt x="69" y="338"/>
                </a:cubicBezTo>
                <a:cubicBezTo>
                  <a:pt x="70" y="338"/>
                  <a:pt x="71" y="337"/>
                  <a:pt x="70" y="336"/>
                </a:cubicBezTo>
                <a:close/>
                <a:moveTo>
                  <a:pt x="60" y="327"/>
                </a:moveTo>
                <a:cubicBezTo>
                  <a:pt x="60" y="326"/>
                  <a:pt x="60" y="326"/>
                  <a:pt x="60" y="326"/>
                </a:cubicBezTo>
                <a:cubicBezTo>
                  <a:pt x="60" y="326"/>
                  <a:pt x="60" y="326"/>
                  <a:pt x="59" y="326"/>
                </a:cubicBezTo>
                <a:cubicBezTo>
                  <a:pt x="59" y="327"/>
                  <a:pt x="60" y="327"/>
                  <a:pt x="60" y="327"/>
                </a:cubicBezTo>
                <a:close/>
                <a:moveTo>
                  <a:pt x="241" y="391"/>
                </a:moveTo>
                <a:cubicBezTo>
                  <a:pt x="242" y="391"/>
                  <a:pt x="243" y="390"/>
                  <a:pt x="243" y="389"/>
                </a:cubicBezTo>
                <a:cubicBezTo>
                  <a:pt x="242" y="390"/>
                  <a:pt x="242" y="390"/>
                  <a:pt x="241" y="391"/>
                </a:cubicBezTo>
                <a:close/>
                <a:moveTo>
                  <a:pt x="227" y="394"/>
                </a:moveTo>
                <a:cubicBezTo>
                  <a:pt x="227" y="393"/>
                  <a:pt x="228" y="393"/>
                  <a:pt x="228" y="393"/>
                </a:cubicBezTo>
                <a:cubicBezTo>
                  <a:pt x="227" y="392"/>
                  <a:pt x="226" y="394"/>
                  <a:pt x="227" y="394"/>
                </a:cubicBezTo>
                <a:close/>
                <a:moveTo>
                  <a:pt x="69" y="344"/>
                </a:moveTo>
                <a:cubicBezTo>
                  <a:pt x="70" y="344"/>
                  <a:pt x="71" y="344"/>
                  <a:pt x="71" y="343"/>
                </a:cubicBezTo>
                <a:cubicBezTo>
                  <a:pt x="70" y="343"/>
                  <a:pt x="70" y="344"/>
                  <a:pt x="69" y="344"/>
                </a:cubicBezTo>
                <a:close/>
                <a:moveTo>
                  <a:pt x="250" y="388"/>
                </a:moveTo>
                <a:cubicBezTo>
                  <a:pt x="251" y="388"/>
                  <a:pt x="251" y="387"/>
                  <a:pt x="252" y="386"/>
                </a:cubicBezTo>
                <a:cubicBezTo>
                  <a:pt x="251" y="386"/>
                  <a:pt x="251" y="385"/>
                  <a:pt x="250" y="385"/>
                </a:cubicBezTo>
                <a:cubicBezTo>
                  <a:pt x="250" y="386"/>
                  <a:pt x="249" y="387"/>
                  <a:pt x="250" y="388"/>
                </a:cubicBezTo>
                <a:close/>
                <a:moveTo>
                  <a:pt x="236" y="390"/>
                </a:moveTo>
                <a:cubicBezTo>
                  <a:pt x="237" y="390"/>
                  <a:pt x="236" y="389"/>
                  <a:pt x="237" y="388"/>
                </a:cubicBezTo>
                <a:cubicBezTo>
                  <a:pt x="236" y="388"/>
                  <a:pt x="236" y="388"/>
                  <a:pt x="236" y="389"/>
                </a:cubicBezTo>
                <a:cubicBezTo>
                  <a:pt x="235" y="389"/>
                  <a:pt x="235" y="390"/>
                  <a:pt x="236" y="390"/>
                </a:cubicBezTo>
                <a:close/>
                <a:moveTo>
                  <a:pt x="232" y="390"/>
                </a:moveTo>
                <a:cubicBezTo>
                  <a:pt x="232" y="390"/>
                  <a:pt x="233" y="390"/>
                  <a:pt x="233" y="390"/>
                </a:cubicBezTo>
                <a:cubicBezTo>
                  <a:pt x="233" y="389"/>
                  <a:pt x="233" y="389"/>
                  <a:pt x="234" y="389"/>
                </a:cubicBezTo>
                <a:cubicBezTo>
                  <a:pt x="234" y="389"/>
                  <a:pt x="234" y="389"/>
                  <a:pt x="234" y="389"/>
                </a:cubicBezTo>
                <a:cubicBezTo>
                  <a:pt x="233" y="389"/>
                  <a:pt x="233" y="389"/>
                  <a:pt x="232" y="390"/>
                </a:cubicBezTo>
                <a:close/>
                <a:moveTo>
                  <a:pt x="235" y="392"/>
                </a:moveTo>
                <a:cubicBezTo>
                  <a:pt x="235" y="391"/>
                  <a:pt x="235" y="390"/>
                  <a:pt x="235" y="390"/>
                </a:cubicBezTo>
                <a:cubicBezTo>
                  <a:pt x="235" y="390"/>
                  <a:pt x="234" y="390"/>
                  <a:pt x="234" y="391"/>
                </a:cubicBezTo>
                <a:cubicBezTo>
                  <a:pt x="234" y="391"/>
                  <a:pt x="234" y="392"/>
                  <a:pt x="235" y="392"/>
                </a:cubicBezTo>
                <a:close/>
                <a:moveTo>
                  <a:pt x="234" y="395"/>
                </a:moveTo>
                <a:cubicBezTo>
                  <a:pt x="234" y="394"/>
                  <a:pt x="235" y="394"/>
                  <a:pt x="235" y="394"/>
                </a:cubicBezTo>
                <a:cubicBezTo>
                  <a:pt x="234" y="393"/>
                  <a:pt x="234" y="394"/>
                  <a:pt x="234" y="395"/>
                </a:cubicBezTo>
                <a:close/>
                <a:moveTo>
                  <a:pt x="238" y="392"/>
                </a:moveTo>
                <a:cubicBezTo>
                  <a:pt x="238" y="393"/>
                  <a:pt x="237" y="394"/>
                  <a:pt x="238" y="394"/>
                </a:cubicBezTo>
                <a:cubicBezTo>
                  <a:pt x="239" y="393"/>
                  <a:pt x="238" y="392"/>
                  <a:pt x="238" y="392"/>
                </a:cubicBezTo>
                <a:close/>
                <a:moveTo>
                  <a:pt x="238" y="390"/>
                </a:moveTo>
                <a:cubicBezTo>
                  <a:pt x="239" y="391"/>
                  <a:pt x="239" y="390"/>
                  <a:pt x="239" y="389"/>
                </a:cubicBezTo>
                <a:cubicBezTo>
                  <a:pt x="239" y="389"/>
                  <a:pt x="239" y="389"/>
                  <a:pt x="239" y="389"/>
                </a:cubicBezTo>
                <a:cubicBezTo>
                  <a:pt x="239" y="389"/>
                  <a:pt x="238" y="390"/>
                  <a:pt x="238" y="390"/>
                </a:cubicBezTo>
                <a:close/>
                <a:moveTo>
                  <a:pt x="249" y="388"/>
                </a:moveTo>
                <a:cubicBezTo>
                  <a:pt x="249" y="387"/>
                  <a:pt x="248" y="387"/>
                  <a:pt x="248" y="386"/>
                </a:cubicBezTo>
                <a:cubicBezTo>
                  <a:pt x="248" y="386"/>
                  <a:pt x="248" y="386"/>
                  <a:pt x="249" y="385"/>
                </a:cubicBezTo>
                <a:cubicBezTo>
                  <a:pt x="249" y="386"/>
                  <a:pt x="248" y="387"/>
                  <a:pt x="249" y="387"/>
                </a:cubicBezTo>
                <a:cubicBezTo>
                  <a:pt x="250" y="386"/>
                  <a:pt x="250" y="385"/>
                  <a:pt x="250" y="385"/>
                </a:cubicBezTo>
                <a:cubicBezTo>
                  <a:pt x="252" y="385"/>
                  <a:pt x="252" y="386"/>
                  <a:pt x="253" y="387"/>
                </a:cubicBezTo>
                <a:cubicBezTo>
                  <a:pt x="253" y="385"/>
                  <a:pt x="254" y="385"/>
                  <a:pt x="254" y="384"/>
                </a:cubicBezTo>
                <a:cubicBezTo>
                  <a:pt x="255" y="385"/>
                  <a:pt x="254" y="386"/>
                  <a:pt x="254" y="386"/>
                </a:cubicBezTo>
                <a:cubicBezTo>
                  <a:pt x="255" y="386"/>
                  <a:pt x="256" y="384"/>
                  <a:pt x="256" y="383"/>
                </a:cubicBezTo>
                <a:cubicBezTo>
                  <a:pt x="256" y="384"/>
                  <a:pt x="255" y="384"/>
                  <a:pt x="255" y="383"/>
                </a:cubicBezTo>
                <a:cubicBezTo>
                  <a:pt x="257" y="383"/>
                  <a:pt x="255" y="382"/>
                  <a:pt x="256" y="381"/>
                </a:cubicBezTo>
                <a:cubicBezTo>
                  <a:pt x="256" y="381"/>
                  <a:pt x="256" y="381"/>
                  <a:pt x="255" y="381"/>
                </a:cubicBezTo>
                <a:cubicBezTo>
                  <a:pt x="254" y="381"/>
                  <a:pt x="254" y="382"/>
                  <a:pt x="253" y="382"/>
                </a:cubicBezTo>
                <a:cubicBezTo>
                  <a:pt x="253" y="382"/>
                  <a:pt x="253" y="383"/>
                  <a:pt x="252" y="383"/>
                </a:cubicBezTo>
                <a:cubicBezTo>
                  <a:pt x="252" y="383"/>
                  <a:pt x="252" y="383"/>
                  <a:pt x="252" y="382"/>
                </a:cubicBezTo>
                <a:cubicBezTo>
                  <a:pt x="252" y="383"/>
                  <a:pt x="251" y="383"/>
                  <a:pt x="251" y="383"/>
                </a:cubicBezTo>
                <a:cubicBezTo>
                  <a:pt x="251" y="383"/>
                  <a:pt x="251" y="383"/>
                  <a:pt x="252" y="383"/>
                </a:cubicBezTo>
                <a:cubicBezTo>
                  <a:pt x="252" y="384"/>
                  <a:pt x="252" y="384"/>
                  <a:pt x="252" y="384"/>
                </a:cubicBezTo>
                <a:cubicBezTo>
                  <a:pt x="251" y="384"/>
                  <a:pt x="250" y="384"/>
                  <a:pt x="250" y="383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4"/>
                  <a:pt x="249" y="384"/>
                  <a:pt x="249" y="384"/>
                </a:cubicBezTo>
                <a:cubicBezTo>
                  <a:pt x="249" y="385"/>
                  <a:pt x="248" y="385"/>
                  <a:pt x="247" y="387"/>
                </a:cubicBezTo>
                <a:cubicBezTo>
                  <a:pt x="248" y="387"/>
                  <a:pt x="248" y="387"/>
                  <a:pt x="249" y="388"/>
                </a:cubicBezTo>
                <a:close/>
                <a:moveTo>
                  <a:pt x="244" y="388"/>
                </a:moveTo>
                <a:cubicBezTo>
                  <a:pt x="244" y="389"/>
                  <a:pt x="243" y="390"/>
                  <a:pt x="244" y="390"/>
                </a:cubicBezTo>
                <a:cubicBezTo>
                  <a:pt x="244" y="389"/>
                  <a:pt x="246" y="389"/>
                  <a:pt x="245" y="387"/>
                </a:cubicBezTo>
                <a:cubicBezTo>
                  <a:pt x="245" y="388"/>
                  <a:pt x="244" y="388"/>
                  <a:pt x="244" y="388"/>
                </a:cubicBezTo>
                <a:close/>
                <a:moveTo>
                  <a:pt x="245" y="385"/>
                </a:moveTo>
                <a:cubicBezTo>
                  <a:pt x="245" y="386"/>
                  <a:pt x="244" y="386"/>
                  <a:pt x="244" y="387"/>
                </a:cubicBezTo>
                <a:cubicBezTo>
                  <a:pt x="245" y="387"/>
                  <a:pt x="245" y="386"/>
                  <a:pt x="246" y="386"/>
                </a:cubicBezTo>
                <a:cubicBezTo>
                  <a:pt x="246" y="386"/>
                  <a:pt x="246" y="385"/>
                  <a:pt x="245" y="385"/>
                </a:cubicBezTo>
                <a:close/>
                <a:moveTo>
                  <a:pt x="239" y="388"/>
                </a:moveTo>
                <a:cubicBezTo>
                  <a:pt x="239" y="388"/>
                  <a:pt x="241" y="388"/>
                  <a:pt x="241" y="387"/>
                </a:cubicBezTo>
                <a:cubicBezTo>
                  <a:pt x="240" y="387"/>
                  <a:pt x="240" y="387"/>
                  <a:pt x="239" y="387"/>
                </a:cubicBezTo>
                <a:cubicBezTo>
                  <a:pt x="239" y="388"/>
                  <a:pt x="239" y="388"/>
                  <a:pt x="239" y="388"/>
                </a:cubicBezTo>
                <a:close/>
                <a:moveTo>
                  <a:pt x="245" y="393"/>
                </a:moveTo>
                <a:cubicBezTo>
                  <a:pt x="244" y="393"/>
                  <a:pt x="244" y="393"/>
                  <a:pt x="243" y="393"/>
                </a:cubicBezTo>
                <a:cubicBezTo>
                  <a:pt x="243" y="395"/>
                  <a:pt x="241" y="394"/>
                  <a:pt x="241" y="395"/>
                </a:cubicBezTo>
                <a:cubicBezTo>
                  <a:pt x="242" y="396"/>
                  <a:pt x="243" y="394"/>
                  <a:pt x="245" y="394"/>
                </a:cubicBezTo>
                <a:cubicBezTo>
                  <a:pt x="244" y="394"/>
                  <a:pt x="245" y="394"/>
                  <a:pt x="245" y="393"/>
                </a:cubicBezTo>
                <a:close/>
                <a:moveTo>
                  <a:pt x="243" y="386"/>
                </a:moveTo>
                <a:cubicBezTo>
                  <a:pt x="242" y="386"/>
                  <a:pt x="242" y="386"/>
                  <a:pt x="241" y="387"/>
                </a:cubicBezTo>
                <a:cubicBezTo>
                  <a:pt x="241" y="387"/>
                  <a:pt x="241" y="387"/>
                  <a:pt x="241" y="387"/>
                </a:cubicBezTo>
                <a:cubicBezTo>
                  <a:pt x="242" y="387"/>
                  <a:pt x="242" y="387"/>
                  <a:pt x="243" y="387"/>
                </a:cubicBezTo>
                <a:cubicBezTo>
                  <a:pt x="243" y="387"/>
                  <a:pt x="243" y="386"/>
                  <a:pt x="243" y="386"/>
                </a:cubicBezTo>
                <a:close/>
                <a:moveTo>
                  <a:pt x="77" y="353"/>
                </a:moveTo>
                <a:cubicBezTo>
                  <a:pt x="77" y="353"/>
                  <a:pt x="78" y="353"/>
                  <a:pt x="78" y="352"/>
                </a:cubicBezTo>
                <a:cubicBezTo>
                  <a:pt x="77" y="352"/>
                  <a:pt x="77" y="353"/>
                  <a:pt x="77" y="353"/>
                </a:cubicBezTo>
                <a:close/>
                <a:moveTo>
                  <a:pt x="75" y="344"/>
                </a:moveTo>
                <a:cubicBezTo>
                  <a:pt x="75" y="345"/>
                  <a:pt x="75" y="345"/>
                  <a:pt x="76" y="345"/>
                </a:cubicBezTo>
                <a:cubicBezTo>
                  <a:pt x="76" y="345"/>
                  <a:pt x="76" y="345"/>
                  <a:pt x="76" y="344"/>
                </a:cubicBezTo>
                <a:cubicBezTo>
                  <a:pt x="76" y="344"/>
                  <a:pt x="76" y="344"/>
                  <a:pt x="75" y="344"/>
                </a:cubicBezTo>
                <a:close/>
                <a:moveTo>
                  <a:pt x="78" y="343"/>
                </a:moveTo>
                <a:cubicBezTo>
                  <a:pt x="78" y="342"/>
                  <a:pt x="78" y="342"/>
                  <a:pt x="77" y="342"/>
                </a:cubicBezTo>
                <a:cubicBezTo>
                  <a:pt x="77" y="342"/>
                  <a:pt x="77" y="342"/>
                  <a:pt x="77" y="343"/>
                </a:cubicBezTo>
                <a:cubicBezTo>
                  <a:pt x="78" y="343"/>
                  <a:pt x="78" y="343"/>
                  <a:pt x="78" y="343"/>
                </a:cubicBezTo>
                <a:close/>
                <a:moveTo>
                  <a:pt x="78" y="349"/>
                </a:moveTo>
                <a:cubicBezTo>
                  <a:pt x="79" y="349"/>
                  <a:pt x="79" y="348"/>
                  <a:pt x="79" y="348"/>
                </a:cubicBezTo>
                <a:cubicBezTo>
                  <a:pt x="78" y="348"/>
                  <a:pt x="78" y="348"/>
                  <a:pt x="78" y="348"/>
                </a:cubicBezTo>
                <a:cubicBezTo>
                  <a:pt x="78" y="348"/>
                  <a:pt x="78" y="349"/>
                  <a:pt x="78" y="349"/>
                </a:cubicBezTo>
                <a:close/>
                <a:moveTo>
                  <a:pt x="70" y="334"/>
                </a:moveTo>
                <a:cubicBezTo>
                  <a:pt x="70" y="334"/>
                  <a:pt x="71" y="334"/>
                  <a:pt x="71" y="334"/>
                </a:cubicBezTo>
                <a:cubicBezTo>
                  <a:pt x="71" y="333"/>
                  <a:pt x="71" y="333"/>
                  <a:pt x="70" y="333"/>
                </a:cubicBezTo>
                <a:cubicBezTo>
                  <a:pt x="70" y="333"/>
                  <a:pt x="70" y="334"/>
                  <a:pt x="70" y="334"/>
                </a:cubicBezTo>
                <a:close/>
                <a:moveTo>
                  <a:pt x="75" y="340"/>
                </a:moveTo>
                <a:cubicBezTo>
                  <a:pt x="75" y="340"/>
                  <a:pt x="76" y="340"/>
                  <a:pt x="76" y="340"/>
                </a:cubicBezTo>
                <a:cubicBezTo>
                  <a:pt x="76" y="340"/>
                  <a:pt x="75" y="339"/>
                  <a:pt x="75" y="339"/>
                </a:cubicBezTo>
                <a:cubicBezTo>
                  <a:pt x="75" y="340"/>
                  <a:pt x="75" y="340"/>
                  <a:pt x="74" y="340"/>
                </a:cubicBezTo>
                <a:cubicBezTo>
                  <a:pt x="74" y="341"/>
                  <a:pt x="74" y="341"/>
                  <a:pt x="75" y="342"/>
                </a:cubicBezTo>
                <a:cubicBezTo>
                  <a:pt x="75" y="341"/>
                  <a:pt x="74" y="340"/>
                  <a:pt x="75" y="340"/>
                </a:cubicBezTo>
                <a:close/>
                <a:moveTo>
                  <a:pt x="200" y="395"/>
                </a:moveTo>
                <a:cubicBezTo>
                  <a:pt x="201" y="396"/>
                  <a:pt x="201" y="395"/>
                  <a:pt x="201" y="395"/>
                </a:cubicBezTo>
                <a:cubicBezTo>
                  <a:pt x="201" y="395"/>
                  <a:pt x="201" y="395"/>
                  <a:pt x="201" y="395"/>
                </a:cubicBezTo>
                <a:cubicBezTo>
                  <a:pt x="200" y="395"/>
                  <a:pt x="200" y="395"/>
                  <a:pt x="200" y="395"/>
                </a:cubicBezTo>
                <a:close/>
                <a:moveTo>
                  <a:pt x="88" y="355"/>
                </a:moveTo>
                <a:cubicBezTo>
                  <a:pt x="89" y="355"/>
                  <a:pt x="88" y="356"/>
                  <a:pt x="89" y="356"/>
                </a:cubicBezTo>
                <a:cubicBezTo>
                  <a:pt x="89" y="356"/>
                  <a:pt x="89" y="355"/>
                  <a:pt x="88" y="355"/>
                </a:cubicBezTo>
                <a:close/>
                <a:moveTo>
                  <a:pt x="49" y="293"/>
                </a:moveTo>
                <a:cubicBezTo>
                  <a:pt x="50" y="293"/>
                  <a:pt x="50" y="293"/>
                  <a:pt x="50" y="293"/>
                </a:cubicBezTo>
                <a:cubicBezTo>
                  <a:pt x="50" y="293"/>
                  <a:pt x="50" y="293"/>
                  <a:pt x="50" y="292"/>
                </a:cubicBezTo>
                <a:cubicBezTo>
                  <a:pt x="50" y="293"/>
                  <a:pt x="50" y="293"/>
                  <a:pt x="49" y="293"/>
                </a:cubicBezTo>
                <a:close/>
                <a:moveTo>
                  <a:pt x="79" y="344"/>
                </a:moveTo>
                <a:cubicBezTo>
                  <a:pt x="78" y="344"/>
                  <a:pt x="78" y="344"/>
                  <a:pt x="78" y="344"/>
                </a:cubicBezTo>
                <a:cubicBezTo>
                  <a:pt x="78" y="344"/>
                  <a:pt x="78" y="345"/>
                  <a:pt x="78" y="345"/>
                </a:cubicBezTo>
                <a:cubicBezTo>
                  <a:pt x="79" y="345"/>
                  <a:pt x="79" y="345"/>
                  <a:pt x="79" y="345"/>
                </a:cubicBezTo>
                <a:lnTo>
                  <a:pt x="79" y="344"/>
                </a:lnTo>
                <a:close/>
                <a:moveTo>
                  <a:pt x="87" y="359"/>
                </a:moveTo>
                <a:cubicBezTo>
                  <a:pt x="88" y="359"/>
                  <a:pt x="88" y="358"/>
                  <a:pt x="88" y="357"/>
                </a:cubicBezTo>
                <a:cubicBezTo>
                  <a:pt x="88" y="357"/>
                  <a:pt x="88" y="357"/>
                  <a:pt x="87" y="357"/>
                </a:cubicBezTo>
                <a:cubicBezTo>
                  <a:pt x="87" y="358"/>
                  <a:pt x="87" y="358"/>
                  <a:pt x="87" y="359"/>
                </a:cubicBezTo>
                <a:close/>
                <a:moveTo>
                  <a:pt x="83" y="349"/>
                </a:moveTo>
                <a:cubicBezTo>
                  <a:pt x="83" y="349"/>
                  <a:pt x="83" y="349"/>
                  <a:pt x="83" y="348"/>
                </a:cubicBezTo>
                <a:cubicBezTo>
                  <a:pt x="83" y="348"/>
                  <a:pt x="83" y="348"/>
                  <a:pt x="83" y="348"/>
                </a:cubicBezTo>
                <a:cubicBezTo>
                  <a:pt x="82" y="348"/>
                  <a:pt x="82" y="349"/>
                  <a:pt x="83" y="349"/>
                </a:cubicBezTo>
                <a:close/>
                <a:moveTo>
                  <a:pt x="79" y="345"/>
                </a:moveTo>
                <a:cubicBezTo>
                  <a:pt x="79" y="346"/>
                  <a:pt x="78" y="346"/>
                  <a:pt x="78" y="346"/>
                </a:cubicBezTo>
                <a:cubicBezTo>
                  <a:pt x="79" y="346"/>
                  <a:pt x="80" y="346"/>
                  <a:pt x="80" y="345"/>
                </a:cubicBezTo>
                <a:lnTo>
                  <a:pt x="79" y="345"/>
                </a:lnTo>
                <a:close/>
              </a:path>
            </a:pathLst>
          </a:custGeom>
          <a:solidFill>
            <a:srgbClr val="595959">
              <a:alpha val="30196"/>
            </a:srgb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595959"/>
              </a:solidFill>
              <a:latin typeface="Calibri"/>
            </a:endParaRPr>
          </a:p>
        </p:txBody>
      </p:sp>
      <p:sp>
        <p:nvSpPr>
          <p:cNvPr id="22" name="KSO_Shape"/>
          <p:cNvSpPr/>
          <p:nvPr>
            <p:custDataLst>
              <p:tags r:id="rId6"/>
            </p:custDataLst>
          </p:nvPr>
        </p:nvSpPr>
        <p:spPr bwMode="auto">
          <a:xfrm rot="20524842">
            <a:off x="3722204" y="1152029"/>
            <a:ext cx="706345" cy="420632"/>
          </a:xfrm>
          <a:custGeom>
            <a:gdLst>
              <a:gd name="T0" fmla="*/ 255239482 w 10487"/>
              <a:gd name="T1" fmla="*/ 131711046 h 6252"/>
              <a:gd name="T2" fmla="*/ 207986327 w 10487"/>
              <a:gd name="T3" fmla="*/ 157610558 h 6252"/>
              <a:gd name="T4" fmla="*/ 174394421 w 10487"/>
              <a:gd name="T5" fmla="*/ 151135725 h 6252"/>
              <a:gd name="T6" fmla="*/ 166309933 w 10487"/>
              <a:gd name="T7" fmla="*/ 129134312 h 6252"/>
              <a:gd name="T8" fmla="*/ 173998417 w 10487"/>
              <a:gd name="T9" fmla="*/ 93357290 h 6252"/>
              <a:gd name="T10" fmla="*/ 177694157 w 10487"/>
              <a:gd name="T11" fmla="*/ 22728091 h 6252"/>
              <a:gd name="T12" fmla="*/ 171589510 w 10487"/>
              <a:gd name="T13" fmla="*/ 23388955 h 6252"/>
              <a:gd name="T14" fmla="*/ 166804757 w 10487"/>
              <a:gd name="T15" fmla="*/ 21406727 h 6252"/>
              <a:gd name="T16" fmla="*/ 166738817 w 10487"/>
              <a:gd name="T17" fmla="*/ 5219463 h 6252"/>
              <a:gd name="T18" fmla="*/ 159083213 w 10487"/>
              <a:gd name="T19" fmla="*/ 40501065 h 6252"/>
              <a:gd name="T20" fmla="*/ 150338778 w 10487"/>
              <a:gd name="T21" fmla="*/ 16253259 h 6252"/>
              <a:gd name="T22" fmla="*/ 144168191 w 10487"/>
              <a:gd name="T23" fmla="*/ 24346890 h 6252"/>
              <a:gd name="T24" fmla="*/ 139383439 w 10487"/>
              <a:gd name="T25" fmla="*/ 34125316 h 6252"/>
              <a:gd name="T26" fmla="*/ 137403597 w 10487"/>
              <a:gd name="T27" fmla="*/ 39278784 h 6252"/>
              <a:gd name="T28" fmla="*/ 131266071 w 10487"/>
              <a:gd name="T29" fmla="*/ 20481699 h 6252"/>
              <a:gd name="T30" fmla="*/ 123841349 w 10487"/>
              <a:gd name="T31" fmla="*/ 34521653 h 6252"/>
              <a:gd name="T32" fmla="*/ 114733970 w 10487"/>
              <a:gd name="T33" fmla="*/ 29995961 h 6252"/>
              <a:gd name="T34" fmla="*/ 108959388 w 10487"/>
              <a:gd name="T35" fmla="*/ 37395821 h 6252"/>
              <a:gd name="T36" fmla="*/ 104537579 w 10487"/>
              <a:gd name="T37" fmla="*/ 50378575 h 6252"/>
              <a:gd name="T38" fmla="*/ 99851828 w 10487"/>
              <a:gd name="T39" fmla="*/ 56853408 h 6252"/>
              <a:gd name="T40" fmla="*/ 95694143 w 10487"/>
              <a:gd name="T41" fmla="*/ 70199591 h 6252"/>
              <a:gd name="T42" fmla="*/ 97178978 w 10487"/>
              <a:gd name="T43" fmla="*/ 81828073 h 6252"/>
              <a:gd name="T44" fmla="*/ 90645448 w 10487"/>
              <a:gd name="T45" fmla="*/ 82389672 h 6252"/>
              <a:gd name="T46" fmla="*/ 87048709 w 10487"/>
              <a:gd name="T47" fmla="*/ 87113532 h 6252"/>
              <a:gd name="T48" fmla="*/ 86322640 w 10487"/>
              <a:gd name="T49" fmla="*/ 93621454 h 6252"/>
              <a:gd name="T50" fmla="*/ 92295406 w 10487"/>
              <a:gd name="T51" fmla="*/ 101814169 h 6252"/>
              <a:gd name="T52" fmla="*/ 90084502 w 10487"/>
              <a:gd name="T53" fmla="*/ 107892665 h 6252"/>
              <a:gd name="T54" fmla="*/ 87180589 w 10487"/>
              <a:gd name="T55" fmla="*/ 113244483 h 6252"/>
              <a:gd name="T56" fmla="*/ 84573862 w 10487"/>
              <a:gd name="T57" fmla="*/ 119785311 h 6252"/>
              <a:gd name="T58" fmla="*/ 86520642 w 10487"/>
              <a:gd name="T59" fmla="*/ 127812947 h 6252"/>
              <a:gd name="T60" fmla="*/ 87411653 w 10487"/>
              <a:gd name="T61" fmla="*/ 134386864 h 6252"/>
              <a:gd name="T62" fmla="*/ 92658350 w 10487"/>
              <a:gd name="T63" fmla="*/ 137921715 h 6252"/>
              <a:gd name="T64" fmla="*/ 94473250 w 10487"/>
              <a:gd name="T65" fmla="*/ 143306439 h 6252"/>
              <a:gd name="T66" fmla="*/ 96618032 w 10487"/>
              <a:gd name="T67" fmla="*/ 147435795 h 6252"/>
              <a:gd name="T68" fmla="*/ 97542104 w 10487"/>
              <a:gd name="T69" fmla="*/ 150309782 h 6252"/>
              <a:gd name="T70" fmla="*/ 100973901 w 10487"/>
              <a:gd name="T71" fmla="*/ 153283034 h 6252"/>
              <a:gd name="T72" fmla="*/ 100577896 w 10487"/>
              <a:gd name="T73" fmla="*/ 156817703 h 6252"/>
              <a:gd name="T74" fmla="*/ 88302663 w 10487"/>
              <a:gd name="T75" fmla="*/ 163589970 h 6252"/>
              <a:gd name="T76" fmla="*/ 68998711 w 10487"/>
              <a:gd name="T77" fmla="*/ 167620241 h 6252"/>
              <a:gd name="T78" fmla="*/ 67315873 w 10487"/>
              <a:gd name="T79" fmla="*/ 172674625 h 6252"/>
              <a:gd name="T80" fmla="*/ 59759271 w 10487"/>
              <a:gd name="T81" fmla="*/ 178092438 h 6252"/>
              <a:gd name="T82" fmla="*/ 96189148 w 10487"/>
              <a:gd name="T83" fmla="*/ 179744144 h 6252"/>
              <a:gd name="T84" fmla="*/ 85662693 w 10487"/>
              <a:gd name="T85" fmla="*/ 183179729 h 6252"/>
              <a:gd name="T86" fmla="*/ 48705112 w 10487"/>
              <a:gd name="T87" fmla="*/ 191405533 h 6252"/>
              <a:gd name="T88" fmla="*/ 14849082 w 10487"/>
              <a:gd name="T89" fmla="*/ 191405533 h 6252"/>
              <a:gd name="T90" fmla="*/ 15905033 w 10487"/>
              <a:gd name="T91" fmla="*/ 197351856 h 6252"/>
              <a:gd name="T92" fmla="*/ 7292479 w 10487"/>
              <a:gd name="T93" fmla="*/ 195039286 h 6252"/>
              <a:gd name="T94" fmla="*/ 2408907 w 10487"/>
              <a:gd name="T95" fmla="*/ 198706310 h 6252"/>
              <a:gd name="T96" fmla="*/ 560946 w 10487"/>
              <a:gd name="T97" fmla="*/ 202472235 h 6252"/>
              <a:gd name="T98" fmla="*/ 62531121 w 10487"/>
              <a:gd name="T99" fmla="*/ 196988426 h 6252"/>
              <a:gd name="T100" fmla="*/ 110939229 w 10487"/>
              <a:gd name="T101" fmla="*/ 189918907 h 6252"/>
              <a:gd name="T102" fmla="*/ 119089657 w 10487"/>
              <a:gd name="T103" fmla="*/ 190414510 h 6252"/>
              <a:gd name="T104" fmla="*/ 131167070 w 10487"/>
              <a:gd name="T105" fmla="*/ 184104757 h 6252"/>
              <a:gd name="T106" fmla="*/ 178585167 w 10487"/>
              <a:gd name="T107" fmla="*/ 181924360 h 6252"/>
              <a:gd name="T108" fmla="*/ 234648697 w 10487"/>
              <a:gd name="T109" fmla="*/ 154406230 h 6252"/>
              <a:gd name="T110" fmla="*/ 260222055 w 10487"/>
              <a:gd name="T111" fmla="*/ 151234810 h 6252"/>
              <a:gd name="T112" fmla="*/ 334434585 w 10487"/>
              <a:gd name="T113" fmla="*/ 152688347 h 6252"/>
              <a:gd name="T114" fmla="*/ 16103036 w 10487"/>
              <a:gd name="T115" fmla="*/ 201778464 h 6252"/>
              <a:gd name="T116" fmla="*/ 81439068 w 10487"/>
              <a:gd name="T117" fmla="*/ 189687650 h 6252"/>
              <a:gd name="T118" fmla="*/ 20887788 w 10487"/>
              <a:gd name="T119" fmla="*/ 201646473 h 6252"/>
              <a:gd name="T120" fmla="*/ 80845061 w 10487"/>
              <a:gd name="T121" fmla="*/ 186714579 h 6252"/>
              <a:gd name="T122" fmla="*/ 111764117 w 10487"/>
              <a:gd name="T123" fmla="*/ 185624290 h 62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487" h="6252">
                <a:moveTo>
                  <a:pt x="10356" y="4583"/>
                </a:moveTo>
                <a:lnTo>
                  <a:pt x="10356" y="4583"/>
                </a:lnTo>
                <a:lnTo>
                  <a:pt x="10254" y="4563"/>
                </a:lnTo>
                <a:lnTo>
                  <a:pt x="10028" y="4517"/>
                </a:lnTo>
                <a:lnTo>
                  <a:pt x="9715" y="4453"/>
                </a:lnTo>
                <a:lnTo>
                  <a:pt x="9355" y="4378"/>
                </a:lnTo>
                <a:lnTo>
                  <a:pt x="9170" y="4337"/>
                </a:lnTo>
                <a:lnTo>
                  <a:pt x="8987" y="4297"/>
                </a:lnTo>
                <a:lnTo>
                  <a:pt x="8811" y="4258"/>
                </a:lnTo>
                <a:lnTo>
                  <a:pt x="8648" y="4218"/>
                </a:lnTo>
                <a:lnTo>
                  <a:pt x="8503" y="4182"/>
                </a:lnTo>
                <a:lnTo>
                  <a:pt x="8437" y="4166"/>
                </a:lnTo>
                <a:lnTo>
                  <a:pt x="8378" y="4150"/>
                </a:lnTo>
                <a:lnTo>
                  <a:pt x="8326" y="4135"/>
                </a:lnTo>
                <a:lnTo>
                  <a:pt x="8282" y="4121"/>
                </a:lnTo>
                <a:lnTo>
                  <a:pt x="8245" y="4108"/>
                </a:lnTo>
                <a:lnTo>
                  <a:pt x="8216" y="4097"/>
                </a:lnTo>
                <a:lnTo>
                  <a:pt x="8123" y="4057"/>
                </a:lnTo>
                <a:lnTo>
                  <a:pt x="8080" y="4039"/>
                </a:lnTo>
                <a:lnTo>
                  <a:pt x="8035" y="4022"/>
                </a:lnTo>
                <a:lnTo>
                  <a:pt x="7992" y="4007"/>
                </a:lnTo>
                <a:lnTo>
                  <a:pt x="7949" y="3995"/>
                </a:lnTo>
                <a:lnTo>
                  <a:pt x="7928" y="3991"/>
                </a:lnTo>
                <a:lnTo>
                  <a:pt x="7907" y="3986"/>
                </a:lnTo>
                <a:lnTo>
                  <a:pt x="7886" y="3983"/>
                </a:lnTo>
                <a:lnTo>
                  <a:pt x="7864" y="3981"/>
                </a:lnTo>
                <a:lnTo>
                  <a:pt x="7843" y="3979"/>
                </a:lnTo>
                <a:lnTo>
                  <a:pt x="7822" y="3978"/>
                </a:lnTo>
                <a:lnTo>
                  <a:pt x="7800" y="3979"/>
                </a:lnTo>
                <a:lnTo>
                  <a:pt x="7779" y="3981"/>
                </a:lnTo>
                <a:lnTo>
                  <a:pt x="7757" y="3983"/>
                </a:lnTo>
                <a:lnTo>
                  <a:pt x="7735" y="3987"/>
                </a:lnTo>
                <a:lnTo>
                  <a:pt x="7713" y="3992"/>
                </a:lnTo>
                <a:lnTo>
                  <a:pt x="7690" y="3998"/>
                </a:lnTo>
                <a:lnTo>
                  <a:pt x="7668" y="4006"/>
                </a:lnTo>
                <a:lnTo>
                  <a:pt x="7644" y="4015"/>
                </a:lnTo>
                <a:lnTo>
                  <a:pt x="7622" y="4025"/>
                </a:lnTo>
                <a:lnTo>
                  <a:pt x="7598" y="4038"/>
                </a:lnTo>
                <a:lnTo>
                  <a:pt x="7574" y="4051"/>
                </a:lnTo>
                <a:lnTo>
                  <a:pt x="7550" y="4066"/>
                </a:lnTo>
                <a:lnTo>
                  <a:pt x="7525" y="4083"/>
                </a:lnTo>
                <a:lnTo>
                  <a:pt x="7500" y="4101"/>
                </a:lnTo>
                <a:lnTo>
                  <a:pt x="7349" y="4215"/>
                </a:lnTo>
                <a:lnTo>
                  <a:pt x="7266" y="4277"/>
                </a:lnTo>
                <a:lnTo>
                  <a:pt x="7179" y="4341"/>
                </a:lnTo>
                <a:lnTo>
                  <a:pt x="7089" y="4406"/>
                </a:lnTo>
                <a:lnTo>
                  <a:pt x="7043" y="4437"/>
                </a:lnTo>
                <a:lnTo>
                  <a:pt x="6996" y="4468"/>
                </a:lnTo>
                <a:lnTo>
                  <a:pt x="6948" y="4499"/>
                </a:lnTo>
                <a:lnTo>
                  <a:pt x="6901" y="4529"/>
                </a:lnTo>
                <a:lnTo>
                  <a:pt x="6852" y="4558"/>
                </a:lnTo>
                <a:lnTo>
                  <a:pt x="6804" y="4586"/>
                </a:lnTo>
                <a:lnTo>
                  <a:pt x="6755" y="4613"/>
                </a:lnTo>
                <a:lnTo>
                  <a:pt x="6707" y="4638"/>
                </a:lnTo>
                <a:lnTo>
                  <a:pt x="6658" y="4661"/>
                </a:lnTo>
                <a:lnTo>
                  <a:pt x="6609" y="4684"/>
                </a:lnTo>
                <a:lnTo>
                  <a:pt x="6561" y="4704"/>
                </a:lnTo>
                <a:lnTo>
                  <a:pt x="6512" y="4722"/>
                </a:lnTo>
                <a:lnTo>
                  <a:pt x="6465" y="4737"/>
                </a:lnTo>
                <a:lnTo>
                  <a:pt x="6418" y="4750"/>
                </a:lnTo>
                <a:lnTo>
                  <a:pt x="6371" y="4760"/>
                </a:lnTo>
                <a:lnTo>
                  <a:pt x="6348" y="4765"/>
                </a:lnTo>
                <a:lnTo>
                  <a:pt x="6325" y="4768"/>
                </a:lnTo>
                <a:lnTo>
                  <a:pt x="6303" y="4771"/>
                </a:lnTo>
                <a:lnTo>
                  <a:pt x="6279" y="4772"/>
                </a:lnTo>
                <a:lnTo>
                  <a:pt x="6257" y="4774"/>
                </a:lnTo>
                <a:lnTo>
                  <a:pt x="6235" y="4775"/>
                </a:lnTo>
                <a:lnTo>
                  <a:pt x="6213" y="4774"/>
                </a:lnTo>
                <a:lnTo>
                  <a:pt x="6192" y="4772"/>
                </a:lnTo>
                <a:lnTo>
                  <a:pt x="6169" y="4770"/>
                </a:lnTo>
                <a:lnTo>
                  <a:pt x="6148" y="4767"/>
                </a:lnTo>
                <a:lnTo>
                  <a:pt x="6128" y="4763"/>
                </a:lnTo>
                <a:lnTo>
                  <a:pt x="6106" y="4759"/>
                </a:lnTo>
                <a:lnTo>
                  <a:pt x="6086" y="4752"/>
                </a:lnTo>
                <a:lnTo>
                  <a:pt x="6066" y="4746"/>
                </a:lnTo>
                <a:lnTo>
                  <a:pt x="6027" y="4732"/>
                </a:lnTo>
                <a:lnTo>
                  <a:pt x="5989" y="4720"/>
                </a:lnTo>
                <a:lnTo>
                  <a:pt x="5952" y="4709"/>
                </a:lnTo>
                <a:lnTo>
                  <a:pt x="5915" y="4698"/>
                </a:lnTo>
                <a:lnTo>
                  <a:pt x="5879" y="4688"/>
                </a:lnTo>
                <a:lnTo>
                  <a:pt x="5843" y="4680"/>
                </a:lnTo>
                <a:lnTo>
                  <a:pt x="5774" y="4666"/>
                </a:lnTo>
                <a:lnTo>
                  <a:pt x="5708" y="4654"/>
                </a:lnTo>
                <a:lnTo>
                  <a:pt x="5646" y="4645"/>
                </a:lnTo>
                <a:lnTo>
                  <a:pt x="5588" y="4637"/>
                </a:lnTo>
                <a:lnTo>
                  <a:pt x="5533" y="4631"/>
                </a:lnTo>
                <a:lnTo>
                  <a:pt x="5438" y="4620"/>
                </a:lnTo>
                <a:lnTo>
                  <a:pt x="5397" y="4615"/>
                </a:lnTo>
                <a:lnTo>
                  <a:pt x="5363" y="4609"/>
                </a:lnTo>
                <a:lnTo>
                  <a:pt x="5347" y="4605"/>
                </a:lnTo>
                <a:lnTo>
                  <a:pt x="5333" y="4602"/>
                </a:lnTo>
                <a:lnTo>
                  <a:pt x="5320" y="4597"/>
                </a:lnTo>
                <a:lnTo>
                  <a:pt x="5310" y="4593"/>
                </a:lnTo>
                <a:lnTo>
                  <a:pt x="5300" y="4587"/>
                </a:lnTo>
                <a:lnTo>
                  <a:pt x="5292" y="4582"/>
                </a:lnTo>
                <a:lnTo>
                  <a:pt x="5285" y="4575"/>
                </a:lnTo>
                <a:lnTo>
                  <a:pt x="5281" y="4567"/>
                </a:lnTo>
                <a:lnTo>
                  <a:pt x="5278" y="4554"/>
                </a:lnTo>
                <a:lnTo>
                  <a:pt x="5275" y="4538"/>
                </a:lnTo>
                <a:lnTo>
                  <a:pt x="5269" y="4519"/>
                </a:lnTo>
                <a:lnTo>
                  <a:pt x="5263" y="4497"/>
                </a:lnTo>
                <a:lnTo>
                  <a:pt x="5254" y="4474"/>
                </a:lnTo>
                <a:lnTo>
                  <a:pt x="5248" y="4463"/>
                </a:lnTo>
                <a:lnTo>
                  <a:pt x="5243" y="4453"/>
                </a:lnTo>
                <a:lnTo>
                  <a:pt x="5235" y="4442"/>
                </a:lnTo>
                <a:lnTo>
                  <a:pt x="5228" y="4433"/>
                </a:lnTo>
                <a:lnTo>
                  <a:pt x="5220" y="4422"/>
                </a:lnTo>
                <a:lnTo>
                  <a:pt x="5215" y="4410"/>
                </a:lnTo>
                <a:lnTo>
                  <a:pt x="5210" y="4397"/>
                </a:lnTo>
                <a:lnTo>
                  <a:pt x="5207" y="4381"/>
                </a:lnTo>
                <a:lnTo>
                  <a:pt x="5202" y="4345"/>
                </a:lnTo>
                <a:lnTo>
                  <a:pt x="5197" y="4304"/>
                </a:lnTo>
                <a:lnTo>
                  <a:pt x="5193" y="4281"/>
                </a:lnTo>
                <a:lnTo>
                  <a:pt x="5189" y="4258"/>
                </a:lnTo>
                <a:lnTo>
                  <a:pt x="5184" y="4234"/>
                </a:lnTo>
                <a:lnTo>
                  <a:pt x="5176" y="4208"/>
                </a:lnTo>
                <a:lnTo>
                  <a:pt x="5169" y="4181"/>
                </a:lnTo>
                <a:lnTo>
                  <a:pt x="5157" y="4154"/>
                </a:lnTo>
                <a:lnTo>
                  <a:pt x="5144" y="4127"/>
                </a:lnTo>
                <a:lnTo>
                  <a:pt x="5128" y="4099"/>
                </a:lnTo>
                <a:lnTo>
                  <a:pt x="5096" y="4044"/>
                </a:lnTo>
                <a:lnTo>
                  <a:pt x="5081" y="4018"/>
                </a:lnTo>
                <a:lnTo>
                  <a:pt x="5069" y="3992"/>
                </a:lnTo>
                <a:lnTo>
                  <a:pt x="5057" y="3965"/>
                </a:lnTo>
                <a:lnTo>
                  <a:pt x="5047" y="3937"/>
                </a:lnTo>
                <a:lnTo>
                  <a:pt x="5040" y="3909"/>
                </a:lnTo>
                <a:lnTo>
                  <a:pt x="5034" y="3877"/>
                </a:lnTo>
                <a:lnTo>
                  <a:pt x="5031" y="3846"/>
                </a:lnTo>
                <a:lnTo>
                  <a:pt x="5029" y="3811"/>
                </a:lnTo>
                <a:lnTo>
                  <a:pt x="5031" y="3773"/>
                </a:lnTo>
                <a:lnTo>
                  <a:pt x="5035" y="3733"/>
                </a:lnTo>
                <a:lnTo>
                  <a:pt x="5041" y="3688"/>
                </a:lnTo>
                <a:lnTo>
                  <a:pt x="5051" y="3640"/>
                </a:lnTo>
                <a:lnTo>
                  <a:pt x="5063" y="3586"/>
                </a:lnTo>
                <a:lnTo>
                  <a:pt x="5079" y="3528"/>
                </a:lnTo>
                <a:lnTo>
                  <a:pt x="5097" y="3469"/>
                </a:lnTo>
                <a:lnTo>
                  <a:pt x="5114" y="3413"/>
                </a:lnTo>
                <a:lnTo>
                  <a:pt x="5131" y="3360"/>
                </a:lnTo>
                <a:lnTo>
                  <a:pt x="5149" y="3311"/>
                </a:lnTo>
                <a:lnTo>
                  <a:pt x="5182" y="3220"/>
                </a:lnTo>
                <a:lnTo>
                  <a:pt x="5212" y="3140"/>
                </a:lnTo>
                <a:lnTo>
                  <a:pt x="5225" y="3104"/>
                </a:lnTo>
                <a:lnTo>
                  <a:pt x="5236" y="3070"/>
                </a:lnTo>
                <a:lnTo>
                  <a:pt x="5246" y="3038"/>
                </a:lnTo>
                <a:lnTo>
                  <a:pt x="5254" y="3009"/>
                </a:lnTo>
                <a:lnTo>
                  <a:pt x="5259" y="2982"/>
                </a:lnTo>
                <a:lnTo>
                  <a:pt x="5262" y="2956"/>
                </a:lnTo>
                <a:lnTo>
                  <a:pt x="5263" y="2944"/>
                </a:lnTo>
                <a:lnTo>
                  <a:pt x="5263" y="2933"/>
                </a:lnTo>
                <a:lnTo>
                  <a:pt x="5262" y="2922"/>
                </a:lnTo>
                <a:lnTo>
                  <a:pt x="5261" y="2910"/>
                </a:lnTo>
                <a:lnTo>
                  <a:pt x="5259" y="2900"/>
                </a:lnTo>
                <a:lnTo>
                  <a:pt x="5258" y="2891"/>
                </a:lnTo>
                <a:lnTo>
                  <a:pt x="5258" y="2873"/>
                </a:lnTo>
                <a:lnTo>
                  <a:pt x="5262" y="2857"/>
                </a:lnTo>
                <a:lnTo>
                  <a:pt x="5266" y="2841"/>
                </a:lnTo>
                <a:lnTo>
                  <a:pt x="5273" y="2826"/>
                </a:lnTo>
                <a:lnTo>
                  <a:pt x="5280" y="2813"/>
                </a:lnTo>
                <a:lnTo>
                  <a:pt x="5296" y="2783"/>
                </a:lnTo>
                <a:lnTo>
                  <a:pt x="5304" y="2766"/>
                </a:lnTo>
                <a:lnTo>
                  <a:pt x="5312" y="2747"/>
                </a:lnTo>
                <a:lnTo>
                  <a:pt x="5318" y="2726"/>
                </a:lnTo>
                <a:lnTo>
                  <a:pt x="5323" y="2703"/>
                </a:lnTo>
                <a:lnTo>
                  <a:pt x="5327" y="2676"/>
                </a:lnTo>
                <a:lnTo>
                  <a:pt x="5327" y="2647"/>
                </a:lnTo>
                <a:lnTo>
                  <a:pt x="5327" y="2630"/>
                </a:lnTo>
                <a:lnTo>
                  <a:pt x="5326" y="2612"/>
                </a:lnTo>
                <a:lnTo>
                  <a:pt x="5323" y="2594"/>
                </a:lnTo>
                <a:lnTo>
                  <a:pt x="5320" y="2574"/>
                </a:lnTo>
                <a:lnTo>
                  <a:pt x="5305" y="2484"/>
                </a:lnTo>
                <a:lnTo>
                  <a:pt x="5299" y="2433"/>
                </a:lnTo>
                <a:lnTo>
                  <a:pt x="5291" y="2376"/>
                </a:lnTo>
                <a:lnTo>
                  <a:pt x="5284" y="2317"/>
                </a:lnTo>
                <a:lnTo>
                  <a:pt x="5278" y="2253"/>
                </a:lnTo>
                <a:lnTo>
                  <a:pt x="5273" y="2185"/>
                </a:lnTo>
                <a:lnTo>
                  <a:pt x="5268" y="2113"/>
                </a:lnTo>
                <a:lnTo>
                  <a:pt x="5265" y="2038"/>
                </a:lnTo>
                <a:lnTo>
                  <a:pt x="5263" y="1959"/>
                </a:lnTo>
                <a:lnTo>
                  <a:pt x="5262" y="1876"/>
                </a:lnTo>
                <a:lnTo>
                  <a:pt x="5263" y="1790"/>
                </a:lnTo>
                <a:lnTo>
                  <a:pt x="5266" y="1700"/>
                </a:lnTo>
                <a:lnTo>
                  <a:pt x="5272" y="1608"/>
                </a:lnTo>
                <a:lnTo>
                  <a:pt x="5280" y="1512"/>
                </a:lnTo>
                <a:lnTo>
                  <a:pt x="5290" y="1412"/>
                </a:lnTo>
                <a:lnTo>
                  <a:pt x="5318" y="1184"/>
                </a:lnTo>
                <a:lnTo>
                  <a:pt x="5350" y="935"/>
                </a:lnTo>
                <a:lnTo>
                  <a:pt x="5367" y="811"/>
                </a:lnTo>
                <a:lnTo>
                  <a:pt x="5385" y="688"/>
                </a:lnTo>
                <a:lnTo>
                  <a:pt x="5403" y="573"/>
                </a:lnTo>
                <a:lnTo>
                  <a:pt x="5420" y="466"/>
                </a:lnTo>
                <a:lnTo>
                  <a:pt x="5436" y="379"/>
                </a:lnTo>
                <a:lnTo>
                  <a:pt x="5449" y="304"/>
                </a:lnTo>
                <a:lnTo>
                  <a:pt x="5460" y="241"/>
                </a:lnTo>
                <a:lnTo>
                  <a:pt x="5464" y="216"/>
                </a:lnTo>
                <a:lnTo>
                  <a:pt x="5465" y="196"/>
                </a:lnTo>
                <a:lnTo>
                  <a:pt x="5466" y="179"/>
                </a:lnTo>
                <a:lnTo>
                  <a:pt x="5465" y="172"/>
                </a:lnTo>
                <a:lnTo>
                  <a:pt x="5464" y="168"/>
                </a:lnTo>
                <a:lnTo>
                  <a:pt x="5462" y="163"/>
                </a:lnTo>
                <a:lnTo>
                  <a:pt x="5460" y="161"/>
                </a:lnTo>
                <a:lnTo>
                  <a:pt x="5458" y="160"/>
                </a:lnTo>
                <a:lnTo>
                  <a:pt x="5455" y="160"/>
                </a:lnTo>
                <a:lnTo>
                  <a:pt x="5450" y="162"/>
                </a:lnTo>
                <a:lnTo>
                  <a:pt x="5446" y="164"/>
                </a:lnTo>
                <a:lnTo>
                  <a:pt x="5434" y="175"/>
                </a:lnTo>
                <a:lnTo>
                  <a:pt x="5420" y="191"/>
                </a:lnTo>
                <a:lnTo>
                  <a:pt x="5403" y="214"/>
                </a:lnTo>
                <a:lnTo>
                  <a:pt x="5391" y="232"/>
                </a:lnTo>
                <a:lnTo>
                  <a:pt x="5378" y="250"/>
                </a:lnTo>
                <a:lnTo>
                  <a:pt x="5355" y="288"/>
                </a:lnTo>
                <a:lnTo>
                  <a:pt x="5333" y="328"/>
                </a:lnTo>
                <a:lnTo>
                  <a:pt x="5313" y="372"/>
                </a:lnTo>
                <a:lnTo>
                  <a:pt x="5293" y="417"/>
                </a:lnTo>
                <a:lnTo>
                  <a:pt x="5275" y="463"/>
                </a:lnTo>
                <a:lnTo>
                  <a:pt x="5258" y="510"/>
                </a:lnTo>
                <a:lnTo>
                  <a:pt x="5243" y="559"/>
                </a:lnTo>
                <a:lnTo>
                  <a:pt x="5227" y="609"/>
                </a:lnTo>
                <a:lnTo>
                  <a:pt x="5213" y="658"/>
                </a:lnTo>
                <a:lnTo>
                  <a:pt x="5200" y="708"/>
                </a:lnTo>
                <a:lnTo>
                  <a:pt x="5188" y="758"/>
                </a:lnTo>
                <a:lnTo>
                  <a:pt x="5166" y="855"/>
                </a:lnTo>
                <a:lnTo>
                  <a:pt x="5147" y="949"/>
                </a:lnTo>
                <a:lnTo>
                  <a:pt x="5130" y="1035"/>
                </a:lnTo>
                <a:lnTo>
                  <a:pt x="5117" y="1112"/>
                </a:lnTo>
                <a:lnTo>
                  <a:pt x="5105" y="1180"/>
                </a:lnTo>
                <a:lnTo>
                  <a:pt x="5094" y="1231"/>
                </a:lnTo>
                <a:lnTo>
                  <a:pt x="5090" y="1251"/>
                </a:lnTo>
                <a:lnTo>
                  <a:pt x="5086" y="1268"/>
                </a:lnTo>
                <a:lnTo>
                  <a:pt x="5081" y="1279"/>
                </a:lnTo>
                <a:lnTo>
                  <a:pt x="5078" y="1286"/>
                </a:lnTo>
                <a:lnTo>
                  <a:pt x="5075" y="1287"/>
                </a:lnTo>
                <a:lnTo>
                  <a:pt x="5073" y="1287"/>
                </a:lnTo>
                <a:lnTo>
                  <a:pt x="5072" y="1286"/>
                </a:lnTo>
                <a:lnTo>
                  <a:pt x="5070" y="1283"/>
                </a:lnTo>
                <a:lnTo>
                  <a:pt x="5066" y="1273"/>
                </a:lnTo>
                <a:lnTo>
                  <a:pt x="5062" y="1257"/>
                </a:lnTo>
                <a:lnTo>
                  <a:pt x="5055" y="1219"/>
                </a:lnTo>
                <a:lnTo>
                  <a:pt x="5050" y="1182"/>
                </a:lnTo>
                <a:lnTo>
                  <a:pt x="5044" y="1146"/>
                </a:lnTo>
                <a:lnTo>
                  <a:pt x="5041" y="1110"/>
                </a:lnTo>
                <a:lnTo>
                  <a:pt x="5037" y="1075"/>
                </a:lnTo>
                <a:lnTo>
                  <a:pt x="5035" y="1041"/>
                </a:lnTo>
                <a:lnTo>
                  <a:pt x="5033" y="1006"/>
                </a:lnTo>
                <a:lnTo>
                  <a:pt x="5033" y="971"/>
                </a:lnTo>
                <a:lnTo>
                  <a:pt x="5033" y="936"/>
                </a:lnTo>
                <a:lnTo>
                  <a:pt x="5034" y="900"/>
                </a:lnTo>
                <a:lnTo>
                  <a:pt x="5037" y="827"/>
                </a:lnTo>
                <a:lnTo>
                  <a:pt x="5044" y="751"/>
                </a:lnTo>
                <a:lnTo>
                  <a:pt x="5053" y="669"/>
                </a:lnTo>
                <a:lnTo>
                  <a:pt x="5055" y="648"/>
                </a:lnTo>
                <a:lnTo>
                  <a:pt x="5059" y="625"/>
                </a:lnTo>
                <a:lnTo>
                  <a:pt x="5069" y="578"/>
                </a:lnTo>
                <a:lnTo>
                  <a:pt x="5080" y="528"/>
                </a:lnTo>
                <a:lnTo>
                  <a:pt x="5093" y="477"/>
                </a:lnTo>
                <a:lnTo>
                  <a:pt x="5123" y="375"/>
                </a:lnTo>
                <a:lnTo>
                  <a:pt x="5149" y="282"/>
                </a:lnTo>
                <a:lnTo>
                  <a:pt x="5160" y="241"/>
                </a:lnTo>
                <a:lnTo>
                  <a:pt x="5169" y="205"/>
                </a:lnTo>
                <a:lnTo>
                  <a:pt x="5174" y="175"/>
                </a:lnTo>
                <a:lnTo>
                  <a:pt x="5175" y="162"/>
                </a:lnTo>
                <a:lnTo>
                  <a:pt x="5176" y="152"/>
                </a:lnTo>
                <a:lnTo>
                  <a:pt x="5175" y="144"/>
                </a:lnTo>
                <a:lnTo>
                  <a:pt x="5173" y="138"/>
                </a:lnTo>
                <a:lnTo>
                  <a:pt x="5170" y="134"/>
                </a:lnTo>
                <a:lnTo>
                  <a:pt x="5167" y="133"/>
                </a:lnTo>
                <a:lnTo>
                  <a:pt x="5165" y="133"/>
                </a:lnTo>
                <a:lnTo>
                  <a:pt x="5160" y="134"/>
                </a:lnTo>
                <a:lnTo>
                  <a:pt x="5152" y="138"/>
                </a:lnTo>
                <a:lnTo>
                  <a:pt x="5143" y="145"/>
                </a:lnTo>
                <a:lnTo>
                  <a:pt x="5131" y="154"/>
                </a:lnTo>
                <a:lnTo>
                  <a:pt x="5092" y="194"/>
                </a:lnTo>
                <a:lnTo>
                  <a:pt x="5068" y="221"/>
                </a:lnTo>
                <a:lnTo>
                  <a:pt x="5060" y="228"/>
                </a:lnTo>
                <a:lnTo>
                  <a:pt x="5054" y="233"/>
                </a:lnTo>
                <a:lnTo>
                  <a:pt x="5052" y="233"/>
                </a:lnTo>
                <a:lnTo>
                  <a:pt x="5051" y="233"/>
                </a:lnTo>
                <a:lnTo>
                  <a:pt x="5050" y="232"/>
                </a:lnTo>
                <a:lnTo>
                  <a:pt x="5048" y="231"/>
                </a:lnTo>
                <a:lnTo>
                  <a:pt x="5048" y="224"/>
                </a:lnTo>
                <a:lnTo>
                  <a:pt x="5048" y="213"/>
                </a:lnTo>
                <a:lnTo>
                  <a:pt x="5052" y="180"/>
                </a:lnTo>
                <a:lnTo>
                  <a:pt x="5053" y="158"/>
                </a:lnTo>
                <a:lnTo>
                  <a:pt x="5054" y="131"/>
                </a:lnTo>
                <a:lnTo>
                  <a:pt x="5054" y="101"/>
                </a:lnTo>
                <a:lnTo>
                  <a:pt x="5053" y="66"/>
                </a:lnTo>
                <a:lnTo>
                  <a:pt x="5051" y="49"/>
                </a:lnTo>
                <a:lnTo>
                  <a:pt x="5050" y="34"/>
                </a:lnTo>
                <a:lnTo>
                  <a:pt x="5047" y="22"/>
                </a:lnTo>
                <a:lnTo>
                  <a:pt x="5044" y="13"/>
                </a:lnTo>
                <a:lnTo>
                  <a:pt x="5041" y="5"/>
                </a:lnTo>
                <a:lnTo>
                  <a:pt x="5036" y="2"/>
                </a:lnTo>
                <a:lnTo>
                  <a:pt x="5032" y="0"/>
                </a:lnTo>
                <a:lnTo>
                  <a:pt x="5027" y="0"/>
                </a:lnTo>
                <a:lnTo>
                  <a:pt x="5022" y="3"/>
                </a:lnTo>
                <a:lnTo>
                  <a:pt x="5016" y="7"/>
                </a:lnTo>
                <a:lnTo>
                  <a:pt x="5010" y="15"/>
                </a:lnTo>
                <a:lnTo>
                  <a:pt x="5005" y="24"/>
                </a:lnTo>
                <a:lnTo>
                  <a:pt x="4998" y="37"/>
                </a:lnTo>
                <a:lnTo>
                  <a:pt x="4991" y="50"/>
                </a:lnTo>
                <a:lnTo>
                  <a:pt x="4978" y="84"/>
                </a:lnTo>
                <a:lnTo>
                  <a:pt x="4964" y="125"/>
                </a:lnTo>
                <a:lnTo>
                  <a:pt x="4950" y="173"/>
                </a:lnTo>
                <a:lnTo>
                  <a:pt x="4936" y="230"/>
                </a:lnTo>
                <a:lnTo>
                  <a:pt x="4923" y="292"/>
                </a:lnTo>
                <a:lnTo>
                  <a:pt x="4911" y="362"/>
                </a:lnTo>
                <a:lnTo>
                  <a:pt x="4899" y="437"/>
                </a:lnTo>
                <a:lnTo>
                  <a:pt x="4889" y="518"/>
                </a:lnTo>
                <a:lnTo>
                  <a:pt x="4881" y="604"/>
                </a:lnTo>
                <a:lnTo>
                  <a:pt x="4866" y="786"/>
                </a:lnTo>
                <a:lnTo>
                  <a:pt x="4849" y="971"/>
                </a:lnTo>
                <a:lnTo>
                  <a:pt x="4840" y="1061"/>
                </a:lnTo>
                <a:lnTo>
                  <a:pt x="4831" y="1146"/>
                </a:lnTo>
                <a:lnTo>
                  <a:pt x="4821" y="1226"/>
                </a:lnTo>
                <a:lnTo>
                  <a:pt x="4811" y="1297"/>
                </a:lnTo>
                <a:lnTo>
                  <a:pt x="4801" y="1360"/>
                </a:lnTo>
                <a:lnTo>
                  <a:pt x="4795" y="1387"/>
                </a:lnTo>
                <a:lnTo>
                  <a:pt x="4789" y="1412"/>
                </a:lnTo>
                <a:lnTo>
                  <a:pt x="4784" y="1433"/>
                </a:lnTo>
                <a:lnTo>
                  <a:pt x="4778" y="1452"/>
                </a:lnTo>
                <a:lnTo>
                  <a:pt x="4773" y="1467"/>
                </a:lnTo>
                <a:lnTo>
                  <a:pt x="4767" y="1478"/>
                </a:lnTo>
                <a:lnTo>
                  <a:pt x="4760" y="1485"/>
                </a:lnTo>
                <a:lnTo>
                  <a:pt x="4758" y="1487"/>
                </a:lnTo>
                <a:lnTo>
                  <a:pt x="4755" y="1488"/>
                </a:lnTo>
                <a:lnTo>
                  <a:pt x="4751" y="1488"/>
                </a:lnTo>
                <a:lnTo>
                  <a:pt x="4749" y="1487"/>
                </a:lnTo>
                <a:lnTo>
                  <a:pt x="4746" y="1485"/>
                </a:lnTo>
                <a:lnTo>
                  <a:pt x="4742" y="1481"/>
                </a:lnTo>
                <a:lnTo>
                  <a:pt x="4735" y="1470"/>
                </a:lnTo>
                <a:lnTo>
                  <a:pt x="4729" y="1456"/>
                </a:lnTo>
                <a:lnTo>
                  <a:pt x="4722" y="1434"/>
                </a:lnTo>
                <a:lnTo>
                  <a:pt x="4715" y="1408"/>
                </a:lnTo>
                <a:lnTo>
                  <a:pt x="4709" y="1378"/>
                </a:lnTo>
                <a:lnTo>
                  <a:pt x="4702" y="1345"/>
                </a:lnTo>
                <a:lnTo>
                  <a:pt x="4688" y="1268"/>
                </a:lnTo>
                <a:lnTo>
                  <a:pt x="4674" y="1182"/>
                </a:lnTo>
                <a:lnTo>
                  <a:pt x="4659" y="1088"/>
                </a:lnTo>
                <a:lnTo>
                  <a:pt x="4631" y="894"/>
                </a:lnTo>
                <a:lnTo>
                  <a:pt x="4615" y="797"/>
                </a:lnTo>
                <a:lnTo>
                  <a:pt x="4601" y="706"/>
                </a:lnTo>
                <a:lnTo>
                  <a:pt x="4586" y="623"/>
                </a:lnTo>
                <a:lnTo>
                  <a:pt x="4578" y="585"/>
                </a:lnTo>
                <a:lnTo>
                  <a:pt x="4571" y="550"/>
                </a:lnTo>
                <a:lnTo>
                  <a:pt x="4563" y="520"/>
                </a:lnTo>
                <a:lnTo>
                  <a:pt x="4556" y="492"/>
                </a:lnTo>
                <a:lnTo>
                  <a:pt x="4548" y="470"/>
                </a:lnTo>
                <a:lnTo>
                  <a:pt x="4540" y="450"/>
                </a:lnTo>
                <a:lnTo>
                  <a:pt x="4532" y="437"/>
                </a:lnTo>
                <a:lnTo>
                  <a:pt x="4529" y="431"/>
                </a:lnTo>
                <a:lnTo>
                  <a:pt x="4525" y="428"/>
                </a:lnTo>
                <a:lnTo>
                  <a:pt x="4521" y="426"/>
                </a:lnTo>
                <a:lnTo>
                  <a:pt x="4517" y="425"/>
                </a:lnTo>
                <a:lnTo>
                  <a:pt x="4513" y="426"/>
                </a:lnTo>
                <a:lnTo>
                  <a:pt x="4509" y="428"/>
                </a:lnTo>
                <a:lnTo>
                  <a:pt x="4506" y="433"/>
                </a:lnTo>
                <a:lnTo>
                  <a:pt x="4501" y="438"/>
                </a:lnTo>
                <a:lnTo>
                  <a:pt x="4498" y="445"/>
                </a:lnTo>
                <a:lnTo>
                  <a:pt x="4493" y="454"/>
                </a:lnTo>
                <a:lnTo>
                  <a:pt x="4485" y="477"/>
                </a:lnTo>
                <a:lnTo>
                  <a:pt x="4477" y="508"/>
                </a:lnTo>
                <a:lnTo>
                  <a:pt x="4428" y="720"/>
                </a:lnTo>
                <a:lnTo>
                  <a:pt x="4426" y="714"/>
                </a:lnTo>
                <a:lnTo>
                  <a:pt x="4420" y="703"/>
                </a:lnTo>
                <a:lnTo>
                  <a:pt x="4416" y="696"/>
                </a:lnTo>
                <a:lnTo>
                  <a:pt x="4411" y="691"/>
                </a:lnTo>
                <a:lnTo>
                  <a:pt x="4406" y="685"/>
                </a:lnTo>
                <a:lnTo>
                  <a:pt x="4400" y="682"/>
                </a:lnTo>
                <a:lnTo>
                  <a:pt x="4398" y="682"/>
                </a:lnTo>
                <a:lnTo>
                  <a:pt x="4394" y="682"/>
                </a:lnTo>
                <a:lnTo>
                  <a:pt x="4392" y="682"/>
                </a:lnTo>
                <a:lnTo>
                  <a:pt x="4389" y="684"/>
                </a:lnTo>
                <a:lnTo>
                  <a:pt x="4387" y="686"/>
                </a:lnTo>
                <a:lnTo>
                  <a:pt x="4383" y="689"/>
                </a:lnTo>
                <a:lnTo>
                  <a:pt x="4379" y="700"/>
                </a:lnTo>
                <a:lnTo>
                  <a:pt x="4373" y="715"/>
                </a:lnTo>
                <a:lnTo>
                  <a:pt x="4369" y="737"/>
                </a:lnTo>
                <a:lnTo>
                  <a:pt x="4365" y="763"/>
                </a:lnTo>
                <a:lnTo>
                  <a:pt x="4362" y="798"/>
                </a:lnTo>
                <a:lnTo>
                  <a:pt x="4354" y="928"/>
                </a:lnTo>
                <a:lnTo>
                  <a:pt x="4351" y="974"/>
                </a:lnTo>
                <a:lnTo>
                  <a:pt x="4347" y="992"/>
                </a:lnTo>
                <a:lnTo>
                  <a:pt x="4345" y="1006"/>
                </a:lnTo>
                <a:lnTo>
                  <a:pt x="4341" y="1017"/>
                </a:lnTo>
                <a:lnTo>
                  <a:pt x="4337" y="1025"/>
                </a:lnTo>
                <a:lnTo>
                  <a:pt x="4334" y="1027"/>
                </a:lnTo>
                <a:lnTo>
                  <a:pt x="4332" y="1028"/>
                </a:lnTo>
                <a:lnTo>
                  <a:pt x="4329" y="1028"/>
                </a:lnTo>
                <a:lnTo>
                  <a:pt x="4326" y="1028"/>
                </a:lnTo>
                <a:lnTo>
                  <a:pt x="4323" y="1026"/>
                </a:lnTo>
                <a:lnTo>
                  <a:pt x="4318" y="1024"/>
                </a:lnTo>
                <a:lnTo>
                  <a:pt x="4310" y="1016"/>
                </a:lnTo>
                <a:lnTo>
                  <a:pt x="4300" y="1004"/>
                </a:lnTo>
                <a:lnTo>
                  <a:pt x="4290" y="987"/>
                </a:lnTo>
                <a:lnTo>
                  <a:pt x="4283" y="978"/>
                </a:lnTo>
                <a:lnTo>
                  <a:pt x="4279" y="972"/>
                </a:lnTo>
                <a:lnTo>
                  <a:pt x="4273" y="966"/>
                </a:lnTo>
                <a:lnTo>
                  <a:pt x="4268" y="963"/>
                </a:lnTo>
                <a:lnTo>
                  <a:pt x="4263" y="962"/>
                </a:lnTo>
                <a:lnTo>
                  <a:pt x="4259" y="962"/>
                </a:lnTo>
                <a:lnTo>
                  <a:pt x="4254" y="963"/>
                </a:lnTo>
                <a:lnTo>
                  <a:pt x="4250" y="966"/>
                </a:lnTo>
                <a:lnTo>
                  <a:pt x="4245" y="971"/>
                </a:lnTo>
                <a:lnTo>
                  <a:pt x="4242" y="975"/>
                </a:lnTo>
                <a:lnTo>
                  <a:pt x="4239" y="982"/>
                </a:lnTo>
                <a:lnTo>
                  <a:pt x="4235" y="990"/>
                </a:lnTo>
                <a:lnTo>
                  <a:pt x="4228" y="1009"/>
                </a:lnTo>
                <a:lnTo>
                  <a:pt x="4224" y="1033"/>
                </a:lnTo>
                <a:lnTo>
                  <a:pt x="4219" y="1058"/>
                </a:lnTo>
                <a:lnTo>
                  <a:pt x="4216" y="1088"/>
                </a:lnTo>
                <a:lnTo>
                  <a:pt x="4214" y="1119"/>
                </a:lnTo>
                <a:lnTo>
                  <a:pt x="4213" y="1153"/>
                </a:lnTo>
                <a:lnTo>
                  <a:pt x="4213" y="1186"/>
                </a:lnTo>
                <a:lnTo>
                  <a:pt x="4213" y="1222"/>
                </a:lnTo>
                <a:lnTo>
                  <a:pt x="4215" y="1258"/>
                </a:lnTo>
                <a:lnTo>
                  <a:pt x="4217" y="1294"/>
                </a:lnTo>
                <a:lnTo>
                  <a:pt x="4230" y="1428"/>
                </a:lnTo>
                <a:lnTo>
                  <a:pt x="4233" y="1484"/>
                </a:lnTo>
                <a:lnTo>
                  <a:pt x="4234" y="1506"/>
                </a:lnTo>
                <a:lnTo>
                  <a:pt x="4234" y="1526"/>
                </a:lnTo>
                <a:lnTo>
                  <a:pt x="4234" y="1542"/>
                </a:lnTo>
                <a:lnTo>
                  <a:pt x="4232" y="1552"/>
                </a:lnTo>
                <a:lnTo>
                  <a:pt x="4231" y="1555"/>
                </a:lnTo>
                <a:lnTo>
                  <a:pt x="4228" y="1558"/>
                </a:lnTo>
                <a:lnTo>
                  <a:pt x="4226" y="1559"/>
                </a:lnTo>
                <a:lnTo>
                  <a:pt x="4224" y="1558"/>
                </a:lnTo>
                <a:lnTo>
                  <a:pt x="4221" y="1555"/>
                </a:lnTo>
                <a:lnTo>
                  <a:pt x="4217" y="1552"/>
                </a:lnTo>
                <a:lnTo>
                  <a:pt x="4209" y="1539"/>
                </a:lnTo>
                <a:lnTo>
                  <a:pt x="4199" y="1519"/>
                </a:lnTo>
                <a:lnTo>
                  <a:pt x="4188" y="1491"/>
                </a:lnTo>
                <a:lnTo>
                  <a:pt x="4185" y="1482"/>
                </a:lnTo>
                <a:lnTo>
                  <a:pt x="4181" y="1472"/>
                </a:lnTo>
                <a:lnTo>
                  <a:pt x="4177" y="1447"/>
                </a:lnTo>
                <a:lnTo>
                  <a:pt x="4172" y="1415"/>
                </a:lnTo>
                <a:lnTo>
                  <a:pt x="4170" y="1378"/>
                </a:lnTo>
                <a:lnTo>
                  <a:pt x="4167" y="1337"/>
                </a:lnTo>
                <a:lnTo>
                  <a:pt x="4166" y="1292"/>
                </a:lnTo>
                <a:lnTo>
                  <a:pt x="4164" y="1189"/>
                </a:lnTo>
                <a:lnTo>
                  <a:pt x="4164" y="1076"/>
                </a:lnTo>
                <a:lnTo>
                  <a:pt x="4166" y="958"/>
                </a:lnTo>
                <a:lnTo>
                  <a:pt x="4167" y="836"/>
                </a:lnTo>
                <a:lnTo>
                  <a:pt x="4167" y="716"/>
                </a:lnTo>
                <a:lnTo>
                  <a:pt x="4167" y="604"/>
                </a:lnTo>
                <a:lnTo>
                  <a:pt x="4166" y="551"/>
                </a:lnTo>
                <a:lnTo>
                  <a:pt x="4164" y="502"/>
                </a:lnTo>
                <a:lnTo>
                  <a:pt x="4162" y="457"/>
                </a:lnTo>
                <a:lnTo>
                  <a:pt x="4159" y="416"/>
                </a:lnTo>
                <a:lnTo>
                  <a:pt x="4156" y="379"/>
                </a:lnTo>
                <a:lnTo>
                  <a:pt x="4151" y="348"/>
                </a:lnTo>
                <a:lnTo>
                  <a:pt x="4145" y="323"/>
                </a:lnTo>
                <a:lnTo>
                  <a:pt x="4142" y="313"/>
                </a:lnTo>
                <a:lnTo>
                  <a:pt x="4139" y="304"/>
                </a:lnTo>
                <a:lnTo>
                  <a:pt x="4134" y="297"/>
                </a:lnTo>
                <a:lnTo>
                  <a:pt x="4130" y="292"/>
                </a:lnTo>
                <a:lnTo>
                  <a:pt x="4125" y="289"/>
                </a:lnTo>
                <a:lnTo>
                  <a:pt x="4121" y="288"/>
                </a:lnTo>
                <a:lnTo>
                  <a:pt x="4115" y="289"/>
                </a:lnTo>
                <a:lnTo>
                  <a:pt x="4110" y="291"/>
                </a:lnTo>
                <a:lnTo>
                  <a:pt x="4104" y="297"/>
                </a:lnTo>
                <a:lnTo>
                  <a:pt x="4098" y="304"/>
                </a:lnTo>
                <a:lnTo>
                  <a:pt x="4092" y="314"/>
                </a:lnTo>
                <a:lnTo>
                  <a:pt x="4084" y="325"/>
                </a:lnTo>
                <a:lnTo>
                  <a:pt x="4077" y="339"/>
                </a:lnTo>
                <a:lnTo>
                  <a:pt x="4069" y="356"/>
                </a:lnTo>
                <a:lnTo>
                  <a:pt x="4055" y="389"/>
                </a:lnTo>
                <a:lnTo>
                  <a:pt x="4041" y="424"/>
                </a:lnTo>
                <a:lnTo>
                  <a:pt x="4028" y="457"/>
                </a:lnTo>
                <a:lnTo>
                  <a:pt x="4016" y="492"/>
                </a:lnTo>
                <a:lnTo>
                  <a:pt x="3995" y="558"/>
                </a:lnTo>
                <a:lnTo>
                  <a:pt x="3978" y="620"/>
                </a:lnTo>
                <a:lnTo>
                  <a:pt x="3965" y="673"/>
                </a:lnTo>
                <a:lnTo>
                  <a:pt x="3955" y="715"/>
                </a:lnTo>
                <a:lnTo>
                  <a:pt x="3947" y="752"/>
                </a:lnTo>
                <a:lnTo>
                  <a:pt x="3943" y="740"/>
                </a:lnTo>
                <a:lnTo>
                  <a:pt x="3940" y="726"/>
                </a:lnTo>
                <a:lnTo>
                  <a:pt x="3935" y="711"/>
                </a:lnTo>
                <a:lnTo>
                  <a:pt x="3929" y="694"/>
                </a:lnTo>
                <a:lnTo>
                  <a:pt x="3921" y="677"/>
                </a:lnTo>
                <a:lnTo>
                  <a:pt x="3912" y="663"/>
                </a:lnTo>
                <a:lnTo>
                  <a:pt x="3908" y="656"/>
                </a:lnTo>
                <a:lnTo>
                  <a:pt x="3902" y="651"/>
                </a:lnTo>
                <a:lnTo>
                  <a:pt x="3896" y="647"/>
                </a:lnTo>
                <a:lnTo>
                  <a:pt x="3891" y="645"/>
                </a:lnTo>
                <a:lnTo>
                  <a:pt x="3885" y="643"/>
                </a:lnTo>
                <a:lnTo>
                  <a:pt x="3878" y="645"/>
                </a:lnTo>
                <a:lnTo>
                  <a:pt x="3872" y="647"/>
                </a:lnTo>
                <a:lnTo>
                  <a:pt x="3865" y="651"/>
                </a:lnTo>
                <a:lnTo>
                  <a:pt x="3858" y="659"/>
                </a:lnTo>
                <a:lnTo>
                  <a:pt x="3850" y="669"/>
                </a:lnTo>
                <a:lnTo>
                  <a:pt x="3844" y="682"/>
                </a:lnTo>
                <a:lnTo>
                  <a:pt x="3836" y="697"/>
                </a:lnTo>
                <a:lnTo>
                  <a:pt x="3828" y="715"/>
                </a:lnTo>
                <a:lnTo>
                  <a:pt x="3819" y="737"/>
                </a:lnTo>
                <a:lnTo>
                  <a:pt x="3811" y="762"/>
                </a:lnTo>
                <a:lnTo>
                  <a:pt x="3802" y="791"/>
                </a:lnTo>
                <a:lnTo>
                  <a:pt x="3793" y="824"/>
                </a:lnTo>
                <a:lnTo>
                  <a:pt x="3784" y="861"/>
                </a:lnTo>
                <a:lnTo>
                  <a:pt x="3775" y="904"/>
                </a:lnTo>
                <a:lnTo>
                  <a:pt x="3767" y="949"/>
                </a:lnTo>
                <a:lnTo>
                  <a:pt x="3760" y="996"/>
                </a:lnTo>
                <a:lnTo>
                  <a:pt x="3753" y="1045"/>
                </a:lnTo>
                <a:lnTo>
                  <a:pt x="3747" y="1097"/>
                </a:lnTo>
                <a:lnTo>
                  <a:pt x="3742" y="1148"/>
                </a:lnTo>
                <a:lnTo>
                  <a:pt x="3734" y="1255"/>
                </a:lnTo>
                <a:lnTo>
                  <a:pt x="3727" y="1364"/>
                </a:lnTo>
                <a:lnTo>
                  <a:pt x="3723" y="1471"/>
                </a:lnTo>
                <a:lnTo>
                  <a:pt x="3718" y="1574"/>
                </a:lnTo>
                <a:lnTo>
                  <a:pt x="3716" y="1672"/>
                </a:lnTo>
                <a:lnTo>
                  <a:pt x="3711" y="1839"/>
                </a:lnTo>
                <a:lnTo>
                  <a:pt x="3709" y="1903"/>
                </a:lnTo>
                <a:lnTo>
                  <a:pt x="3707" y="1951"/>
                </a:lnTo>
                <a:lnTo>
                  <a:pt x="3705" y="1969"/>
                </a:lnTo>
                <a:lnTo>
                  <a:pt x="3702" y="1982"/>
                </a:lnTo>
                <a:lnTo>
                  <a:pt x="3700" y="1988"/>
                </a:lnTo>
                <a:lnTo>
                  <a:pt x="3698" y="1989"/>
                </a:lnTo>
                <a:lnTo>
                  <a:pt x="3697" y="1989"/>
                </a:lnTo>
                <a:lnTo>
                  <a:pt x="3694" y="1988"/>
                </a:lnTo>
                <a:lnTo>
                  <a:pt x="3693" y="1986"/>
                </a:lnTo>
                <a:lnTo>
                  <a:pt x="3689" y="1975"/>
                </a:lnTo>
                <a:lnTo>
                  <a:pt x="3684" y="1958"/>
                </a:lnTo>
                <a:lnTo>
                  <a:pt x="3679" y="1933"/>
                </a:lnTo>
                <a:lnTo>
                  <a:pt x="3668" y="1871"/>
                </a:lnTo>
                <a:lnTo>
                  <a:pt x="3653" y="1792"/>
                </a:lnTo>
                <a:lnTo>
                  <a:pt x="3622" y="1605"/>
                </a:lnTo>
                <a:lnTo>
                  <a:pt x="3587" y="1398"/>
                </a:lnTo>
                <a:lnTo>
                  <a:pt x="3568" y="1294"/>
                </a:lnTo>
                <a:lnTo>
                  <a:pt x="3550" y="1195"/>
                </a:lnTo>
                <a:lnTo>
                  <a:pt x="3531" y="1104"/>
                </a:lnTo>
                <a:lnTo>
                  <a:pt x="3513" y="1024"/>
                </a:lnTo>
                <a:lnTo>
                  <a:pt x="3503" y="989"/>
                </a:lnTo>
                <a:lnTo>
                  <a:pt x="3495" y="958"/>
                </a:lnTo>
                <a:lnTo>
                  <a:pt x="3486" y="931"/>
                </a:lnTo>
                <a:lnTo>
                  <a:pt x="3477" y="908"/>
                </a:lnTo>
                <a:lnTo>
                  <a:pt x="3469" y="891"/>
                </a:lnTo>
                <a:lnTo>
                  <a:pt x="3466" y="885"/>
                </a:lnTo>
                <a:lnTo>
                  <a:pt x="3461" y="880"/>
                </a:lnTo>
                <a:lnTo>
                  <a:pt x="3458" y="876"/>
                </a:lnTo>
                <a:lnTo>
                  <a:pt x="3453" y="873"/>
                </a:lnTo>
                <a:lnTo>
                  <a:pt x="3450" y="873"/>
                </a:lnTo>
                <a:lnTo>
                  <a:pt x="3447" y="875"/>
                </a:lnTo>
                <a:lnTo>
                  <a:pt x="3443" y="877"/>
                </a:lnTo>
                <a:lnTo>
                  <a:pt x="3440" y="881"/>
                </a:lnTo>
                <a:lnTo>
                  <a:pt x="3436" y="888"/>
                </a:lnTo>
                <a:lnTo>
                  <a:pt x="3433" y="896"/>
                </a:lnTo>
                <a:lnTo>
                  <a:pt x="3427" y="917"/>
                </a:lnTo>
                <a:lnTo>
                  <a:pt x="3422" y="947"/>
                </a:lnTo>
                <a:lnTo>
                  <a:pt x="3412" y="1014"/>
                </a:lnTo>
                <a:lnTo>
                  <a:pt x="3404" y="1074"/>
                </a:lnTo>
                <a:lnTo>
                  <a:pt x="3399" y="1126"/>
                </a:lnTo>
                <a:lnTo>
                  <a:pt x="3395" y="1170"/>
                </a:lnTo>
                <a:lnTo>
                  <a:pt x="3393" y="1230"/>
                </a:lnTo>
                <a:lnTo>
                  <a:pt x="3392" y="1250"/>
                </a:lnTo>
                <a:lnTo>
                  <a:pt x="3386" y="1238"/>
                </a:lnTo>
                <a:lnTo>
                  <a:pt x="3372" y="1207"/>
                </a:lnTo>
                <a:lnTo>
                  <a:pt x="3364" y="1189"/>
                </a:lnTo>
                <a:lnTo>
                  <a:pt x="3352" y="1171"/>
                </a:lnTo>
                <a:lnTo>
                  <a:pt x="3342" y="1154"/>
                </a:lnTo>
                <a:lnTo>
                  <a:pt x="3335" y="1147"/>
                </a:lnTo>
                <a:lnTo>
                  <a:pt x="3330" y="1140"/>
                </a:lnTo>
                <a:lnTo>
                  <a:pt x="3324" y="1136"/>
                </a:lnTo>
                <a:lnTo>
                  <a:pt x="3319" y="1132"/>
                </a:lnTo>
                <a:lnTo>
                  <a:pt x="3313" y="1130"/>
                </a:lnTo>
                <a:lnTo>
                  <a:pt x="3307" y="1130"/>
                </a:lnTo>
                <a:lnTo>
                  <a:pt x="3302" y="1132"/>
                </a:lnTo>
                <a:lnTo>
                  <a:pt x="3296" y="1137"/>
                </a:lnTo>
                <a:lnTo>
                  <a:pt x="3292" y="1143"/>
                </a:lnTo>
                <a:lnTo>
                  <a:pt x="3287" y="1152"/>
                </a:lnTo>
                <a:lnTo>
                  <a:pt x="3283" y="1164"/>
                </a:lnTo>
                <a:lnTo>
                  <a:pt x="3279" y="1178"/>
                </a:lnTo>
                <a:lnTo>
                  <a:pt x="3276" y="1196"/>
                </a:lnTo>
                <a:lnTo>
                  <a:pt x="3273" y="1218"/>
                </a:lnTo>
                <a:lnTo>
                  <a:pt x="3270" y="1242"/>
                </a:lnTo>
                <a:lnTo>
                  <a:pt x="3268" y="1270"/>
                </a:lnTo>
                <a:lnTo>
                  <a:pt x="3267" y="1303"/>
                </a:lnTo>
                <a:lnTo>
                  <a:pt x="3266" y="1340"/>
                </a:lnTo>
                <a:lnTo>
                  <a:pt x="3267" y="1380"/>
                </a:lnTo>
                <a:lnTo>
                  <a:pt x="3269" y="1423"/>
                </a:lnTo>
                <a:lnTo>
                  <a:pt x="3274" y="1466"/>
                </a:lnTo>
                <a:lnTo>
                  <a:pt x="3278" y="1506"/>
                </a:lnTo>
                <a:lnTo>
                  <a:pt x="3286" y="1569"/>
                </a:lnTo>
                <a:lnTo>
                  <a:pt x="3289" y="1594"/>
                </a:lnTo>
                <a:lnTo>
                  <a:pt x="3283" y="1585"/>
                </a:lnTo>
                <a:lnTo>
                  <a:pt x="3265" y="1564"/>
                </a:lnTo>
                <a:lnTo>
                  <a:pt x="3254" y="1552"/>
                </a:lnTo>
                <a:lnTo>
                  <a:pt x="3241" y="1540"/>
                </a:lnTo>
                <a:lnTo>
                  <a:pt x="3228" y="1528"/>
                </a:lnTo>
                <a:lnTo>
                  <a:pt x="3214" y="1519"/>
                </a:lnTo>
                <a:lnTo>
                  <a:pt x="3208" y="1516"/>
                </a:lnTo>
                <a:lnTo>
                  <a:pt x="3201" y="1514"/>
                </a:lnTo>
                <a:lnTo>
                  <a:pt x="3194" y="1513"/>
                </a:lnTo>
                <a:lnTo>
                  <a:pt x="3189" y="1512"/>
                </a:lnTo>
                <a:lnTo>
                  <a:pt x="3183" y="1513"/>
                </a:lnTo>
                <a:lnTo>
                  <a:pt x="3177" y="1515"/>
                </a:lnTo>
                <a:lnTo>
                  <a:pt x="3173" y="1519"/>
                </a:lnTo>
                <a:lnTo>
                  <a:pt x="3168" y="1525"/>
                </a:lnTo>
                <a:lnTo>
                  <a:pt x="3165" y="1532"/>
                </a:lnTo>
                <a:lnTo>
                  <a:pt x="3162" y="1541"/>
                </a:lnTo>
                <a:lnTo>
                  <a:pt x="3159" y="1552"/>
                </a:lnTo>
                <a:lnTo>
                  <a:pt x="3158" y="1565"/>
                </a:lnTo>
                <a:lnTo>
                  <a:pt x="3157" y="1581"/>
                </a:lnTo>
                <a:lnTo>
                  <a:pt x="3157" y="1599"/>
                </a:lnTo>
                <a:lnTo>
                  <a:pt x="3158" y="1620"/>
                </a:lnTo>
                <a:lnTo>
                  <a:pt x="3160" y="1643"/>
                </a:lnTo>
                <a:lnTo>
                  <a:pt x="3166" y="1686"/>
                </a:lnTo>
                <a:lnTo>
                  <a:pt x="3171" y="1721"/>
                </a:lnTo>
                <a:lnTo>
                  <a:pt x="3181" y="1777"/>
                </a:lnTo>
                <a:lnTo>
                  <a:pt x="3187" y="1810"/>
                </a:lnTo>
                <a:lnTo>
                  <a:pt x="3191" y="1821"/>
                </a:lnTo>
                <a:lnTo>
                  <a:pt x="3182" y="1806"/>
                </a:lnTo>
                <a:lnTo>
                  <a:pt x="3171" y="1788"/>
                </a:lnTo>
                <a:lnTo>
                  <a:pt x="3158" y="1767"/>
                </a:lnTo>
                <a:lnTo>
                  <a:pt x="3143" y="1745"/>
                </a:lnTo>
                <a:lnTo>
                  <a:pt x="3126" y="1723"/>
                </a:lnTo>
                <a:lnTo>
                  <a:pt x="3108" y="1702"/>
                </a:lnTo>
                <a:lnTo>
                  <a:pt x="3099" y="1693"/>
                </a:lnTo>
                <a:lnTo>
                  <a:pt x="3090" y="1687"/>
                </a:lnTo>
                <a:lnTo>
                  <a:pt x="3081" y="1681"/>
                </a:lnTo>
                <a:lnTo>
                  <a:pt x="3072" y="1678"/>
                </a:lnTo>
                <a:lnTo>
                  <a:pt x="3064" y="1675"/>
                </a:lnTo>
                <a:lnTo>
                  <a:pt x="3056" y="1677"/>
                </a:lnTo>
                <a:lnTo>
                  <a:pt x="3052" y="1678"/>
                </a:lnTo>
                <a:lnTo>
                  <a:pt x="3048" y="1679"/>
                </a:lnTo>
                <a:lnTo>
                  <a:pt x="3042" y="1686"/>
                </a:lnTo>
                <a:lnTo>
                  <a:pt x="3036" y="1693"/>
                </a:lnTo>
                <a:lnTo>
                  <a:pt x="3030" y="1706"/>
                </a:lnTo>
                <a:lnTo>
                  <a:pt x="3026" y="1721"/>
                </a:lnTo>
                <a:lnTo>
                  <a:pt x="3022" y="1742"/>
                </a:lnTo>
                <a:lnTo>
                  <a:pt x="3020" y="1764"/>
                </a:lnTo>
                <a:lnTo>
                  <a:pt x="3018" y="1792"/>
                </a:lnTo>
                <a:lnTo>
                  <a:pt x="3018" y="1825"/>
                </a:lnTo>
                <a:lnTo>
                  <a:pt x="3019" y="1862"/>
                </a:lnTo>
                <a:lnTo>
                  <a:pt x="3021" y="1903"/>
                </a:lnTo>
                <a:lnTo>
                  <a:pt x="3026" y="1950"/>
                </a:lnTo>
                <a:lnTo>
                  <a:pt x="3034" y="2024"/>
                </a:lnTo>
                <a:lnTo>
                  <a:pt x="3043" y="2092"/>
                </a:lnTo>
                <a:lnTo>
                  <a:pt x="3053" y="2152"/>
                </a:lnTo>
                <a:lnTo>
                  <a:pt x="3063" y="2206"/>
                </a:lnTo>
                <a:lnTo>
                  <a:pt x="3073" y="2252"/>
                </a:lnTo>
                <a:lnTo>
                  <a:pt x="3082" y="2291"/>
                </a:lnTo>
                <a:lnTo>
                  <a:pt x="3095" y="2347"/>
                </a:lnTo>
                <a:lnTo>
                  <a:pt x="3100" y="2364"/>
                </a:lnTo>
                <a:lnTo>
                  <a:pt x="3101" y="2373"/>
                </a:lnTo>
                <a:lnTo>
                  <a:pt x="3100" y="2375"/>
                </a:lnTo>
                <a:lnTo>
                  <a:pt x="3099" y="2374"/>
                </a:lnTo>
                <a:lnTo>
                  <a:pt x="3092" y="2368"/>
                </a:lnTo>
                <a:lnTo>
                  <a:pt x="3082" y="2353"/>
                </a:lnTo>
                <a:lnTo>
                  <a:pt x="3066" y="2329"/>
                </a:lnTo>
                <a:lnTo>
                  <a:pt x="3019" y="2258"/>
                </a:lnTo>
                <a:lnTo>
                  <a:pt x="3005" y="2236"/>
                </a:lnTo>
                <a:lnTo>
                  <a:pt x="2990" y="2216"/>
                </a:lnTo>
                <a:lnTo>
                  <a:pt x="2975" y="2198"/>
                </a:lnTo>
                <a:lnTo>
                  <a:pt x="2962" y="2182"/>
                </a:lnTo>
                <a:lnTo>
                  <a:pt x="2948" y="2168"/>
                </a:lnTo>
                <a:lnTo>
                  <a:pt x="2936" y="2154"/>
                </a:lnTo>
                <a:lnTo>
                  <a:pt x="2924" y="2143"/>
                </a:lnTo>
                <a:lnTo>
                  <a:pt x="2911" y="2133"/>
                </a:lnTo>
                <a:lnTo>
                  <a:pt x="2900" y="2125"/>
                </a:lnTo>
                <a:lnTo>
                  <a:pt x="2890" y="2117"/>
                </a:lnTo>
                <a:lnTo>
                  <a:pt x="2880" y="2113"/>
                </a:lnTo>
                <a:lnTo>
                  <a:pt x="2871" y="2108"/>
                </a:lnTo>
                <a:lnTo>
                  <a:pt x="2862" y="2105"/>
                </a:lnTo>
                <a:lnTo>
                  <a:pt x="2854" y="2104"/>
                </a:lnTo>
                <a:lnTo>
                  <a:pt x="2846" y="2104"/>
                </a:lnTo>
                <a:lnTo>
                  <a:pt x="2840" y="2105"/>
                </a:lnTo>
                <a:lnTo>
                  <a:pt x="2834" y="2107"/>
                </a:lnTo>
                <a:lnTo>
                  <a:pt x="2828" y="2112"/>
                </a:lnTo>
                <a:lnTo>
                  <a:pt x="2825" y="2116"/>
                </a:lnTo>
                <a:lnTo>
                  <a:pt x="2822" y="2122"/>
                </a:lnTo>
                <a:lnTo>
                  <a:pt x="2819" y="2129"/>
                </a:lnTo>
                <a:lnTo>
                  <a:pt x="2817" y="2136"/>
                </a:lnTo>
                <a:lnTo>
                  <a:pt x="2817" y="2145"/>
                </a:lnTo>
                <a:lnTo>
                  <a:pt x="2817" y="2156"/>
                </a:lnTo>
                <a:lnTo>
                  <a:pt x="2818" y="2167"/>
                </a:lnTo>
                <a:lnTo>
                  <a:pt x="2822" y="2179"/>
                </a:lnTo>
                <a:lnTo>
                  <a:pt x="2825" y="2191"/>
                </a:lnTo>
                <a:lnTo>
                  <a:pt x="2830" y="2205"/>
                </a:lnTo>
                <a:lnTo>
                  <a:pt x="2835" y="2219"/>
                </a:lnTo>
                <a:lnTo>
                  <a:pt x="2843" y="2235"/>
                </a:lnTo>
                <a:lnTo>
                  <a:pt x="2851" y="2251"/>
                </a:lnTo>
                <a:lnTo>
                  <a:pt x="2860" y="2267"/>
                </a:lnTo>
                <a:lnTo>
                  <a:pt x="2885" y="2310"/>
                </a:lnTo>
                <a:lnTo>
                  <a:pt x="2907" y="2356"/>
                </a:lnTo>
                <a:lnTo>
                  <a:pt x="2917" y="2380"/>
                </a:lnTo>
                <a:lnTo>
                  <a:pt x="2927" y="2401"/>
                </a:lnTo>
                <a:lnTo>
                  <a:pt x="2935" y="2422"/>
                </a:lnTo>
                <a:lnTo>
                  <a:pt x="2941" y="2442"/>
                </a:lnTo>
                <a:lnTo>
                  <a:pt x="2944" y="2458"/>
                </a:lnTo>
                <a:lnTo>
                  <a:pt x="2946" y="2472"/>
                </a:lnTo>
                <a:lnTo>
                  <a:pt x="2945" y="2477"/>
                </a:lnTo>
                <a:lnTo>
                  <a:pt x="2944" y="2482"/>
                </a:lnTo>
                <a:lnTo>
                  <a:pt x="2943" y="2485"/>
                </a:lnTo>
                <a:lnTo>
                  <a:pt x="2941" y="2488"/>
                </a:lnTo>
                <a:lnTo>
                  <a:pt x="2937" y="2489"/>
                </a:lnTo>
                <a:lnTo>
                  <a:pt x="2933" y="2489"/>
                </a:lnTo>
                <a:lnTo>
                  <a:pt x="2927" y="2488"/>
                </a:lnTo>
                <a:lnTo>
                  <a:pt x="2922" y="2484"/>
                </a:lnTo>
                <a:lnTo>
                  <a:pt x="2915" y="2481"/>
                </a:lnTo>
                <a:lnTo>
                  <a:pt x="2906" y="2475"/>
                </a:lnTo>
                <a:lnTo>
                  <a:pt x="2887" y="2458"/>
                </a:lnTo>
                <a:lnTo>
                  <a:pt x="2862" y="2435"/>
                </a:lnTo>
                <a:lnTo>
                  <a:pt x="2842" y="2415"/>
                </a:lnTo>
                <a:lnTo>
                  <a:pt x="2815" y="2384"/>
                </a:lnTo>
                <a:lnTo>
                  <a:pt x="2805" y="2374"/>
                </a:lnTo>
                <a:lnTo>
                  <a:pt x="2795" y="2366"/>
                </a:lnTo>
                <a:lnTo>
                  <a:pt x="2789" y="2364"/>
                </a:lnTo>
                <a:lnTo>
                  <a:pt x="2784" y="2362"/>
                </a:lnTo>
                <a:lnTo>
                  <a:pt x="2778" y="2361"/>
                </a:lnTo>
                <a:lnTo>
                  <a:pt x="2771" y="2360"/>
                </a:lnTo>
                <a:lnTo>
                  <a:pt x="2762" y="2360"/>
                </a:lnTo>
                <a:lnTo>
                  <a:pt x="2753" y="2363"/>
                </a:lnTo>
                <a:lnTo>
                  <a:pt x="2745" y="2366"/>
                </a:lnTo>
                <a:lnTo>
                  <a:pt x="2739" y="2373"/>
                </a:lnTo>
                <a:lnTo>
                  <a:pt x="2732" y="2382"/>
                </a:lnTo>
                <a:lnTo>
                  <a:pt x="2727" y="2392"/>
                </a:lnTo>
                <a:lnTo>
                  <a:pt x="2725" y="2405"/>
                </a:lnTo>
                <a:lnTo>
                  <a:pt x="2724" y="2418"/>
                </a:lnTo>
                <a:lnTo>
                  <a:pt x="2726" y="2435"/>
                </a:lnTo>
                <a:lnTo>
                  <a:pt x="2730" y="2453"/>
                </a:lnTo>
                <a:lnTo>
                  <a:pt x="2736" y="2473"/>
                </a:lnTo>
                <a:lnTo>
                  <a:pt x="2747" y="2494"/>
                </a:lnTo>
                <a:lnTo>
                  <a:pt x="2760" y="2518"/>
                </a:lnTo>
                <a:lnTo>
                  <a:pt x="2776" y="2544"/>
                </a:lnTo>
                <a:lnTo>
                  <a:pt x="2796" y="2572"/>
                </a:lnTo>
                <a:lnTo>
                  <a:pt x="2821" y="2601"/>
                </a:lnTo>
                <a:lnTo>
                  <a:pt x="2844" y="2628"/>
                </a:lnTo>
                <a:lnTo>
                  <a:pt x="2860" y="2649"/>
                </a:lnTo>
                <a:lnTo>
                  <a:pt x="2870" y="2663"/>
                </a:lnTo>
                <a:lnTo>
                  <a:pt x="2872" y="2668"/>
                </a:lnTo>
                <a:lnTo>
                  <a:pt x="2873" y="2671"/>
                </a:lnTo>
                <a:lnTo>
                  <a:pt x="2873" y="2675"/>
                </a:lnTo>
                <a:lnTo>
                  <a:pt x="2871" y="2676"/>
                </a:lnTo>
                <a:lnTo>
                  <a:pt x="2869" y="2676"/>
                </a:lnTo>
                <a:lnTo>
                  <a:pt x="2865" y="2676"/>
                </a:lnTo>
                <a:lnTo>
                  <a:pt x="2855" y="2671"/>
                </a:lnTo>
                <a:lnTo>
                  <a:pt x="2841" y="2665"/>
                </a:lnTo>
                <a:lnTo>
                  <a:pt x="2806" y="2646"/>
                </a:lnTo>
                <a:lnTo>
                  <a:pt x="2763" y="2621"/>
                </a:lnTo>
                <a:lnTo>
                  <a:pt x="2742" y="2610"/>
                </a:lnTo>
                <a:lnTo>
                  <a:pt x="2721" y="2599"/>
                </a:lnTo>
                <a:lnTo>
                  <a:pt x="2699" y="2588"/>
                </a:lnTo>
                <a:lnTo>
                  <a:pt x="2680" y="2581"/>
                </a:lnTo>
                <a:lnTo>
                  <a:pt x="2669" y="2578"/>
                </a:lnTo>
                <a:lnTo>
                  <a:pt x="2660" y="2578"/>
                </a:lnTo>
                <a:lnTo>
                  <a:pt x="2652" y="2581"/>
                </a:lnTo>
                <a:lnTo>
                  <a:pt x="2646" y="2584"/>
                </a:lnTo>
                <a:lnTo>
                  <a:pt x="2641" y="2590"/>
                </a:lnTo>
                <a:lnTo>
                  <a:pt x="2638" y="2597"/>
                </a:lnTo>
                <a:lnTo>
                  <a:pt x="2635" y="2606"/>
                </a:lnTo>
                <a:lnTo>
                  <a:pt x="2635" y="2615"/>
                </a:lnTo>
                <a:lnTo>
                  <a:pt x="2635" y="2625"/>
                </a:lnTo>
                <a:lnTo>
                  <a:pt x="2638" y="2637"/>
                </a:lnTo>
                <a:lnTo>
                  <a:pt x="2641" y="2648"/>
                </a:lnTo>
                <a:lnTo>
                  <a:pt x="2646" y="2658"/>
                </a:lnTo>
                <a:lnTo>
                  <a:pt x="2650" y="2669"/>
                </a:lnTo>
                <a:lnTo>
                  <a:pt x="2657" y="2679"/>
                </a:lnTo>
                <a:lnTo>
                  <a:pt x="2664" y="2688"/>
                </a:lnTo>
                <a:lnTo>
                  <a:pt x="2672" y="2696"/>
                </a:lnTo>
                <a:lnTo>
                  <a:pt x="2727" y="2746"/>
                </a:lnTo>
                <a:lnTo>
                  <a:pt x="2775" y="2788"/>
                </a:lnTo>
                <a:lnTo>
                  <a:pt x="2813" y="2824"/>
                </a:lnTo>
                <a:lnTo>
                  <a:pt x="2844" y="2854"/>
                </a:lnTo>
                <a:lnTo>
                  <a:pt x="2869" y="2879"/>
                </a:lnTo>
                <a:lnTo>
                  <a:pt x="2886" y="2899"/>
                </a:lnTo>
                <a:lnTo>
                  <a:pt x="2897" y="2915"/>
                </a:lnTo>
                <a:lnTo>
                  <a:pt x="2900" y="2921"/>
                </a:lnTo>
                <a:lnTo>
                  <a:pt x="2901" y="2926"/>
                </a:lnTo>
                <a:lnTo>
                  <a:pt x="2902" y="2929"/>
                </a:lnTo>
                <a:lnTo>
                  <a:pt x="2901" y="2933"/>
                </a:lnTo>
                <a:lnTo>
                  <a:pt x="2899" y="2935"/>
                </a:lnTo>
                <a:lnTo>
                  <a:pt x="2896" y="2936"/>
                </a:lnTo>
                <a:lnTo>
                  <a:pt x="2892" y="2937"/>
                </a:lnTo>
                <a:lnTo>
                  <a:pt x="2887" y="2937"/>
                </a:lnTo>
                <a:lnTo>
                  <a:pt x="2873" y="2936"/>
                </a:lnTo>
                <a:lnTo>
                  <a:pt x="2855" y="2933"/>
                </a:lnTo>
                <a:lnTo>
                  <a:pt x="2835" y="2927"/>
                </a:lnTo>
                <a:lnTo>
                  <a:pt x="2788" y="2914"/>
                </a:lnTo>
                <a:lnTo>
                  <a:pt x="2761" y="2906"/>
                </a:lnTo>
                <a:lnTo>
                  <a:pt x="2735" y="2895"/>
                </a:lnTo>
                <a:lnTo>
                  <a:pt x="2710" y="2882"/>
                </a:lnTo>
                <a:lnTo>
                  <a:pt x="2685" y="2870"/>
                </a:lnTo>
                <a:lnTo>
                  <a:pt x="2638" y="2845"/>
                </a:lnTo>
                <a:lnTo>
                  <a:pt x="2616" y="2834"/>
                </a:lnTo>
                <a:lnTo>
                  <a:pt x="2598" y="2825"/>
                </a:lnTo>
                <a:lnTo>
                  <a:pt x="2582" y="2818"/>
                </a:lnTo>
                <a:lnTo>
                  <a:pt x="2575" y="2816"/>
                </a:lnTo>
                <a:lnTo>
                  <a:pt x="2568" y="2815"/>
                </a:lnTo>
                <a:lnTo>
                  <a:pt x="2563" y="2815"/>
                </a:lnTo>
                <a:lnTo>
                  <a:pt x="2558" y="2816"/>
                </a:lnTo>
                <a:lnTo>
                  <a:pt x="2554" y="2817"/>
                </a:lnTo>
                <a:lnTo>
                  <a:pt x="2551" y="2821"/>
                </a:lnTo>
                <a:lnTo>
                  <a:pt x="2549" y="2825"/>
                </a:lnTo>
                <a:lnTo>
                  <a:pt x="2548" y="2831"/>
                </a:lnTo>
                <a:lnTo>
                  <a:pt x="2548" y="2838"/>
                </a:lnTo>
                <a:lnTo>
                  <a:pt x="2549" y="2846"/>
                </a:lnTo>
                <a:lnTo>
                  <a:pt x="2551" y="2857"/>
                </a:lnTo>
                <a:lnTo>
                  <a:pt x="2556" y="2869"/>
                </a:lnTo>
                <a:lnTo>
                  <a:pt x="2566" y="2897"/>
                </a:lnTo>
                <a:lnTo>
                  <a:pt x="2572" y="2908"/>
                </a:lnTo>
                <a:lnTo>
                  <a:pt x="2577" y="2919"/>
                </a:lnTo>
                <a:lnTo>
                  <a:pt x="2585" y="2929"/>
                </a:lnTo>
                <a:lnTo>
                  <a:pt x="2593" y="2941"/>
                </a:lnTo>
                <a:lnTo>
                  <a:pt x="2603" y="2953"/>
                </a:lnTo>
                <a:lnTo>
                  <a:pt x="2614" y="2964"/>
                </a:lnTo>
                <a:lnTo>
                  <a:pt x="2626" y="2975"/>
                </a:lnTo>
                <a:lnTo>
                  <a:pt x="2640" y="2988"/>
                </a:lnTo>
                <a:lnTo>
                  <a:pt x="2655" y="2999"/>
                </a:lnTo>
                <a:lnTo>
                  <a:pt x="2671" y="3011"/>
                </a:lnTo>
                <a:lnTo>
                  <a:pt x="2688" y="3023"/>
                </a:lnTo>
                <a:lnTo>
                  <a:pt x="2707" y="3035"/>
                </a:lnTo>
                <a:lnTo>
                  <a:pt x="2727" y="3047"/>
                </a:lnTo>
                <a:lnTo>
                  <a:pt x="2750" y="3058"/>
                </a:lnTo>
                <a:lnTo>
                  <a:pt x="2773" y="3071"/>
                </a:lnTo>
                <a:lnTo>
                  <a:pt x="2797" y="3082"/>
                </a:lnTo>
                <a:lnTo>
                  <a:pt x="2808" y="3088"/>
                </a:lnTo>
                <a:lnTo>
                  <a:pt x="2816" y="3093"/>
                </a:lnTo>
                <a:lnTo>
                  <a:pt x="2821" y="3098"/>
                </a:lnTo>
                <a:lnTo>
                  <a:pt x="2822" y="3101"/>
                </a:lnTo>
                <a:lnTo>
                  <a:pt x="2819" y="3104"/>
                </a:lnTo>
                <a:lnTo>
                  <a:pt x="2816" y="3108"/>
                </a:lnTo>
                <a:lnTo>
                  <a:pt x="2810" y="3111"/>
                </a:lnTo>
                <a:lnTo>
                  <a:pt x="2801" y="3113"/>
                </a:lnTo>
                <a:lnTo>
                  <a:pt x="2780" y="3118"/>
                </a:lnTo>
                <a:lnTo>
                  <a:pt x="2754" y="3122"/>
                </a:lnTo>
                <a:lnTo>
                  <a:pt x="2696" y="3130"/>
                </a:lnTo>
                <a:lnTo>
                  <a:pt x="2667" y="3136"/>
                </a:lnTo>
                <a:lnTo>
                  <a:pt x="2641" y="3141"/>
                </a:lnTo>
                <a:lnTo>
                  <a:pt x="2630" y="3146"/>
                </a:lnTo>
                <a:lnTo>
                  <a:pt x="2620" y="3149"/>
                </a:lnTo>
                <a:lnTo>
                  <a:pt x="2612" y="3154"/>
                </a:lnTo>
                <a:lnTo>
                  <a:pt x="2606" y="3159"/>
                </a:lnTo>
                <a:lnTo>
                  <a:pt x="2602" y="3165"/>
                </a:lnTo>
                <a:lnTo>
                  <a:pt x="2601" y="3168"/>
                </a:lnTo>
                <a:lnTo>
                  <a:pt x="2601" y="3172"/>
                </a:lnTo>
                <a:lnTo>
                  <a:pt x="2602" y="3179"/>
                </a:lnTo>
                <a:lnTo>
                  <a:pt x="2606" y="3187"/>
                </a:lnTo>
                <a:lnTo>
                  <a:pt x="2614" y="3195"/>
                </a:lnTo>
                <a:lnTo>
                  <a:pt x="2625" y="3205"/>
                </a:lnTo>
                <a:lnTo>
                  <a:pt x="2640" y="3216"/>
                </a:lnTo>
                <a:lnTo>
                  <a:pt x="2659" y="3228"/>
                </a:lnTo>
                <a:lnTo>
                  <a:pt x="2681" y="3239"/>
                </a:lnTo>
                <a:lnTo>
                  <a:pt x="2702" y="3249"/>
                </a:lnTo>
                <a:lnTo>
                  <a:pt x="2717" y="3256"/>
                </a:lnTo>
                <a:lnTo>
                  <a:pt x="2727" y="3262"/>
                </a:lnTo>
                <a:lnTo>
                  <a:pt x="2730" y="3264"/>
                </a:lnTo>
                <a:lnTo>
                  <a:pt x="2730" y="3266"/>
                </a:lnTo>
                <a:lnTo>
                  <a:pt x="2727" y="3268"/>
                </a:lnTo>
                <a:lnTo>
                  <a:pt x="2722" y="3270"/>
                </a:lnTo>
                <a:lnTo>
                  <a:pt x="2704" y="3275"/>
                </a:lnTo>
                <a:lnTo>
                  <a:pt x="2672" y="3281"/>
                </a:lnTo>
                <a:lnTo>
                  <a:pt x="2653" y="3284"/>
                </a:lnTo>
                <a:lnTo>
                  <a:pt x="2637" y="3291"/>
                </a:lnTo>
                <a:lnTo>
                  <a:pt x="2620" y="3297"/>
                </a:lnTo>
                <a:lnTo>
                  <a:pt x="2606" y="3305"/>
                </a:lnTo>
                <a:lnTo>
                  <a:pt x="2593" y="3315"/>
                </a:lnTo>
                <a:lnTo>
                  <a:pt x="2583" y="3325"/>
                </a:lnTo>
                <a:lnTo>
                  <a:pt x="2574" y="3336"/>
                </a:lnTo>
                <a:lnTo>
                  <a:pt x="2567" y="3347"/>
                </a:lnTo>
                <a:lnTo>
                  <a:pt x="2564" y="3357"/>
                </a:lnTo>
                <a:lnTo>
                  <a:pt x="2561" y="3368"/>
                </a:lnTo>
                <a:lnTo>
                  <a:pt x="2563" y="3373"/>
                </a:lnTo>
                <a:lnTo>
                  <a:pt x="2563" y="3378"/>
                </a:lnTo>
                <a:lnTo>
                  <a:pt x="2565" y="3383"/>
                </a:lnTo>
                <a:lnTo>
                  <a:pt x="2567" y="3387"/>
                </a:lnTo>
                <a:lnTo>
                  <a:pt x="2570" y="3392"/>
                </a:lnTo>
                <a:lnTo>
                  <a:pt x="2575" y="3396"/>
                </a:lnTo>
                <a:lnTo>
                  <a:pt x="2579" y="3399"/>
                </a:lnTo>
                <a:lnTo>
                  <a:pt x="2585" y="3403"/>
                </a:lnTo>
                <a:lnTo>
                  <a:pt x="2592" y="3406"/>
                </a:lnTo>
                <a:lnTo>
                  <a:pt x="2598" y="3408"/>
                </a:lnTo>
                <a:lnTo>
                  <a:pt x="2616" y="3413"/>
                </a:lnTo>
                <a:lnTo>
                  <a:pt x="2631" y="3416"/>
                </a:lnTo>
                <a:lnTo>
                  <a:pt x="2637" y="3417"/>
                </a:lnTo>
                <a:lnTo>
                  <a:pt x="2640" y="3420"/>
                </a:lnTo>
                <a:lnTo>
                  <a:pt x="2642" y="3422"/>
                </a:lnTo>
                <a:lnTo>
                  <a:pt x="2642" y="3425"/>
                </a:lnTo>
                <a:lnTo>
                  <a:pt x="2642" y="3428"/>
                </a:lnTo>
                <a:lnTo>
                  <a:pt x="2640" y="3430"/>
                </a:lnTo>
                <a:lnTo>
                  <a:pt x="2633" y="3436"/>
                </a:lnTo>
                <a:lnTo>
                  <a:pt x="2624" y="3443"/>
                </a:lnTo>
                <a:lnTo>
                  <a:pt x="2600" y="3458"/>
                </a:lnTo>
                <a:lnTo>
                  <a:pt x="2586" y="3467"/>
                </a:lnTo>
                <a:lnTo>
                  <a:pt x="2575" y="3476"/>
                </a:lnTo>
                <a:lnTo>
                  <a:pt x="2564" y="3486"/>
                </a:lnTo>
                <a:lnTo>
                  <a:pt x="2560" y="3490"/>
                </a:lnTo>
                <a:lnTo>
                  <a:pt x="2557" y="3496"/>
                </a:lnTo>
                <a:lnTo>
                  <a:pt x="2554" y="3500"/>
                </a:lnTo>
                <a:lnTo>
                  <a:pt x="2552" y="3506"/>
                </a:lnTo>
                <a:lnTo>
                  <a:pt x="2552" y="3512"/>
                </a:lnTo>
                <a:lnTo>
                  <a:pt x="2554" y="3517"/>
                </a:lnTo>
                <a:lnTo>
                  <a:pt x="2556" y="3523"/>
                </a:lnTo>
                <a:lnTo>
                  <a:pt x="2560" y="3530"/>
                </a:lnTo>
                <a:lnTo>
                  <a:pt x="2566" y="3535"/>
                </a:lnTo>
                <a:lnTo>
                  <a:pt x="2573" y="3541"/>
                </a:lnTo>
                <a:lnTo>
                  <a:pt x="2587" y="3553"/>
                </a:lnTo>
                <a:lnTo>
                  <a:pt x="2592" y="3558"/>
                </a:lnTo>
                <a:lnTo>
                  <a:pt x="2596" y="3563"/>
                </a:lnTo>
                <a:lnTo>
                  <a:pt x="2598" y="3568"/>
                </a:lnTo>
                <a:lnTo>
                  <a:pt x="2601" y="3572"/>
                </a:lnTo>
                <a:lnTo>
                  <a:pt x="2601" y="3576"/>
                </a:lnTo>
                <a:lnTo>
                  <a:pt x="2601" y="3580"/>
                </a:lnTo>
                <a:lnTo>
                  <a:pt x="2601" y="3583"/>
                </a:lnTo>
                <a:lnTo>
                  <a:pt x="2598" y="3587"/>
                </a:lnTo>
                <a:lnTo>
                  <a:pt x="2594" y="3594"/>
                </a:lnTo>
                <a:lnTo>
                  <a:pt x="2588" y="3600"/>
                </a:lnTo>
                <a:lnTo>
                  <a:pt x="2582" y="3606"/>
                </a:lnTo>
                <a:lnTo>
                  <a:pt x="2574" y="3613"/>
                </a:lnTo>
                <a:lnTo>
                  <a:pt x="2568" y="3619"/>
                </a:lnTo>
                <a:lnTo>
                  <a:pt x="2563" y="3626"/>
                </a:lnTo>
                <a:lnTo>
                  <a:pt x="2559" y="3634"/>
                </a:lnTo>
                <a:lnTo>
                  <a:pt x="2558" y="3638"/>
                </a:lnTo>
                <a:lnTo>
                  <a:pt x="2558" y="3643"/>
                </a:lnTo>
                <a:lnTo>
                  <a:pt x="2559" y="3647"/>
                </a:lnTo>
                <a:lnTo>
                  <a:pt x="2561" y="3653"/>
                </a:lnTo>
                <a:lnTo>
                  <a:pt x="2564" y="3657"/>
                </a:lnTo>
                <a:lnTo>
                  <a:pt x="2568" y="3664"/>
                </a:lnTo>
                <a:lnTo>
                  <a:pt x="2574" y="3670"/>
                </a:lnTo>
                <a:lnTo>
                  <a:pt x="2579" y="3677"/>
                </a:lnTo>
                <a:lnTo>
                  <a:pt x="2592" y="3689"/>
                </a:lnTo>
                <a:lnTo>
                  <a:pt x="2600" y="3699"/>
                </a:lnTo>
                <a:lnTo>
                  <a:pt x="2603" y="3707"/>
                </a:lnTo>
                <a:lnTo>
                  <a:pt x="2604" y="3712"/>
                </a:lnTo>
                <a:lnTo>
                  <a:pt x="2603" y="3718"/>
                </a:lnTo>
                <a:lnTo>
                  <a:pt x="2600" y="3723"/>
                </a:lnTo>
                <a:lnTo>
                  <a:pt x="2589" y="3730"/>
                </a:lnTo>
                <a:lnTo>
                  <a:pt x="2584" y="3735"/>
                </a:lnTo>
                <a:lnTo>
                  <a:pt x="2579" y="3740"/>
                </a:lnTo>
                <a:lnTo>
                  <a:pt x="2576" y="3747"/>
                </a:lnTo>
                <a:lnTo>
                  <a:pt x="2575" y="3755"/>
                </a:lnTo>
                <a:lnTo>
                  <a:pt x="2576" y="3765"/>
                </a:lnTo>
                <a:lnTo>
                  <a:pt x="2580" y="3777"/>
                </a:lnTo>
                <a:lnTo>
                  <a:pt x="2587" y="3793"/>
                </a:lnTo>
                <a:lnTo>
                  <a:pt x="2600" y="3812"/>
                </a:lnTo>
                <a:lnTo>
                  <a:pt x="2606" y="3821"/>
                </a:lnTo>
                <a:lnTo>
                  <a:pt x="2611" y="3831"/>
                </a:lnTo>
                <a:lnTo>
                  <a:pt x="2615" y="3839"/>
                </a:lnTo>
                <a:lnTo>
                  <a:pt x="2619" y="3848"/>
                </a:lnTo>
                <a:lnTo>
                  <a:pt x="2621" y="3855"/>
                </a:lnTo>
                <a:lnTo>
                  <a:pt x="2622" y="3863"/>
                </a:lnTo>
                <a:lnTo>
                  <a:pt x="2622" y="3869"/>
                </a:lnTo>
                <a:lnTo>
                  <a:pt x="2622" y="3875"/>
                </a:lnTo>
                <a:lnTo>
                  <a:pt x="2620" y="3887"/>
                </a:lnTo>
                <a:lnTo>
                  <a:pt x="2615" y="3896"/>
                </a:lnTo>
                <a:lnTo>
                  <a:pt x="2610" y="3905"/>
                </a:lnTo>
                <a:lnTo>
                  <a:pt x="2604" y="3913"/>
                </a:lnTo>
                <a:lnTo>
                  <a:pt x="2598" y="3921"/>
                </a:lnTo>
                <a:lnTo>
                  <a:pt x="2593" y="3928"/>
                </a:lnTo>
                <a:lnTo>
                  <a:pt x="2591" y="3935"/>
                </a:lnTo>
                <a:lnTo>
                  <a:pt x="2589" y="3938"/>
                </a:lnTo>
                <a:lnTo>
                  <a:pt x="2589" y="3941"/>
                </a:lnTo>
                <a:lnTo>
                  <a:pt x="2589" y="3945"/>
                </a:lnTo>
                <a:lnTo>
                  <a:pt x="2592" y="3948"/>
                </a:lnTo>
                <a:lnTo>
                  <a:pt x="2594" y="3952"/>
                </a:lnTo>
                <a:lnTo>
                  <a:pt x="2597" y="3956"/>
                </a:lnTo>
                <a:lnTo>
                  <a:pt x="2607" y="3964"/>
                </a:lnTo>
                <a:lnTo>
                  <a:pt x="2623" y="3974"/>
                </a:lnTo>
                <a:lnTo>
                  <a:pt x="2631" y="3978"/>
                </a:lnTo>
                <a:lnTo>
                  <a:pt x="2638" y="3984"/>
                </a:lnTo>
                <a:lnTo>
                  <a:pt x="2643" y="3988"/>
                </a:lnTo>
                <a:lnTo>
                  <a:pt x="2648" y="3993"/>
                </a:lnTo>
                <a:lnTo>
                  <a:pt x="2651" y="3997"/>
                </a:lnTo>
                <a:lnTo>
                  <a:pt x="2655" y="4003"/>
                </a:lnTo>
                <a:lnTo>
                  <a:pt x="2656" y="4007"/>
                </a:lnTo>
                <a:lnTo>
                  <a:pt x="2657" y="4012"/>
                </a:lnTo>
                <a:lnTo>
                  <a:pt x="2657" y="4021"/>
                </a:lnTo>
                <a:lnTo>
                  <a:pt x="2656" y="4030"/>
                </a:lnTo>
                <a:lnTo>
                  <a:pt x="2650" y="4046"/>
                </a:lnTo>
                <a:lnTo>
                  <a:pt x="2648" y="4052"/>
                </a:lnTo>
                <a:lnTo>
                  <a:pt x="2647" y="4059"/>
                </a:lnTo>
                <a:lnTo>
                  <a:pt x="2647" y="4062"/>
                </a:lnTo>
                <a:lnTo>
                  <a:pt x="2648" y="4066"/>
                </a:lnTo>
                <a:lnTo>
                  <a:pt x="2649" y="4068"/>
                </a:lnTo>
                <a:lnTo>
                  <a:pt x="2651" y="4071"/>
                </a:lnTo>
                <a:lnTo>
                  <a:pt x="2655" y="4074"/>
                </a:lnTo>
                <a:lnTo>
                  <a:pt x="2659" y="4076"/>
                </a:lnTo>
                <a:lnTo>
                  <a:pt x="2671" y="4080"/>
                </a:lnTo>
                <a:lnTo>
                  <a:pt x="2688" y="4084"/>
                </a:lnTo>
                <a:lnTo>
                  <a:pt x="2712" y="4086"/>
                </a:lnTo>
                <a:lnTo>
                  <a:pt x="2725" y="4087"/>
                </a:lnTo>
                <a:lnTo>
                  <a:pt x="2733" y="4089"/>
                </a:lnTo>
                <a:lnTo>
                  <a:pt x="2736" y="4090"/>
                </a:lnTo>
                <a:lnTo>
                  <a:pt x="2738" y="4093"/>
                </a:lnTo>
                <a:lnTo>
                  <a:pt x="2738" y="4094"/>
                </a:lnTo>
                <a:lnTo>
                  <a:pt x="2738" y="4096"/>
                </a:lnTo>
                <a:lnTo>
                  <a:pt x="2734" y="4101"/>
                </a:lnTo>
                <a:lnTo>
                  <a:pt x="2731" y="4105"/>
                </a:lnTo>
                <a:lnTo>
                  <a:pt x="2721" y="4115"/>
                </a:lnTo>
                <a:lnTo>
                  <a:pt x="2717" y="4121"/>
                </a:lnTo>
                <a:lnTo>
                  <a:pt x="2716" y="4124"/>
                </a:lnTo>
                <a:lnTo>
                  <a:pt x="2715" y="4127"/>
                </a:lnTo>
                <a:lnTo>
                  <a:pt x="2716" y="4131"/>
                </a:lnTo>
                <a:lnTo>
                  <a:pt x="2717" y="4134"/>
                </a:lnTo>
                <a:lnTo>
                  <a:pt x="2720" y="4138"/>
                </a:lnTo>
                <a:lnTo>
                  <a:pt x="2723" y="4141"/>
                </a:lnTo>
                <a:lnTo>
                  <a:pt x="2727" y="4144"/>
                </a:lnTo>
                <a:lnTo>
                  <a:pt x="2733" y="4148"/>
                </a:lnTo>
                <a:lnTo>
                  <a:pt x="2750" y="4154"/>
                </a:lnTo>
                <a:lnTo>
                  <a:pt x="2773" y="4161"/>
                </a:lnTo>
                <a:lnTo>
                  <a:pt x="2804" y="4168"/>
                </a:lnTo>
                <a:lnTo>
                  <a:pt x="2807" y="4169"/>
                </a:lnTo>
                <a:lnTo>
                  <a:pt x="2808" y="4170"/>
                </a:lnTo>
                <a:lnTo>
                  <a:pt x="2808" y="4172"/>
                </a:lnTo>
                <a:lnTo>
                  <a:pt x="2808" y="4175"/>
                </a:lnTo>
                <a:lnTo>
                  <a:pt x="2805" y="4179"/>
                </a:lnTo>
                <a:lnTo>
                  <a:pt x="2799" y="4186"/>
                </a:lnTo>
                <a:lnTo>
                  <a:pt x="2786" y="4202"/>
                </a:lnTo>
                <a:lnTo>
                  <a:pt x="2778" y="4210"/>
                </a:lnTo>
                <a:lnTo>
                  <a:pt x="2772" y="4221"/>
                </a:lnTo>
                <a:lnTo>
                  <a:pt x="2769" y="4230"/>
                </a:lnTo>
                <a:lnTo>
                  <a:pt x="2768" y="4234"/>
                </a:lnTo>
                <a:lnTo>
                  <a:pt x="2768" y="4239"/>
                </a:lnTo>
                <a:lnTo>
                  <a:pt x="2768" y="4243"/>
                </a:lnTo>
                <a:lnTo>
                  <a:pt x="2770" y="4247"/>
                </a:lnTo>
                <a:lnTo>
                  <a:pt x="2772" y="4252"/>
                </a:lnTo>
                <a:lnTo>
                  <a:pt x="2777" y="4256"/>
                </a:lnTo>
                <a:lnTo>
                  <a:pt x="2782" y="4260"/>
                </a:lnTo>
                <a:lnTo>
                  <a:pt x="2789" y="4264"/>
                </a:lnTo>
                <a:lnTo>
                  <a:pt x="2798" y="4268"/>
                </a:lnTo>
                <a:lnTo>
                  <a:pt x="2808" y="4271"/>
                </a:lnTo>
                <a:lnTo>
                  <a:pt x="2819" y="4273"/>
                </a:lnTo>
                <a:lnTo>
                  <a:pt x="2834" y="4277"/>
                </a:lnTo>
                <a:lnTo>
                  <a:pt x="2867" y="4280"/>
                </a:lnTo>
                <a:lnTo>
                  <a:pt x="2878" y="4282"/>
                </a:lnTo>
                <a:lnTo>
                  <a:pt x="2886" y="4285"/>
                </a:lnTo>
                <a:lnTo>
                  <a:pt x="2887" y="4287"/>
                </a:lnTo>
                <a:lnTo>
                  <a:pt x="2889" y="4288"/>
                </a:lnTo>
                <a:lnTo>
                  <a:pt x="2889" y="4290"/>
                </a:lnTo>
                <a:lnTo>
                  <a:pt x="2889" y="4292"/>
                </a:lnTo>
                <a:lnTo>
                  <a:pt x="2887" y="4297"/>
                </a:lnTo>
                <a:lnTo>
                  <a:pt x="2883" y="4302"/>
                </a:lnTo>
                <a:lnTo>
                  <a:pt x="2873" y="4315"/>
                </a:lnTo>
                <a:lnTo>
                  <a:pt x="2869" y="4322"/>
                </a:lnTo>
                <a:lnTo>
                  <a:pt x="2865" y="4328"/>
                </a:lnTo>
                <a:lnTo>
                  <a:pt x="2863" y="4335"/>
                </a:lnTo>
                <a:lnTo>
                  <a:pt x="2863" y="4338"/>
                </a:lnTo>
                <a:lnTo>
                  <a:pt x="2863" y="4342"/>
                </a:lnTo>
                <a:lnTo>
                  <a:pt x="2864" y="4345"/>
                </a:lnTo>
                <a:lnTo>
                  <a:pt x="2867" y="4348"/>
                </a:lnTo>
                <a:lnTo>
                  <a:pt x="2869" y="4351"/>
                </a:lnTo>
                <a:lnTo>
                  <a:pt x="2873" y="4354"/>
                </a:lnTo>
                <a:lnTo>
                  <a:pt x="2885" y="4361"/>
                </a:lnTo>
                <a:lnTo>
                  <a:pt x="2900" y="4366"/>
                </a:lnTo>
                <a:lnTo>
                  <a:pt x="2927" y="4375"/>
                </a:lnTo>
                <a:lnTo>
                  <a:pt x="2934" y="4379"/>
                </a:lnTo>
                <a:lnTo>
                  <a:pt x="2937" y="4381"/>
                </a:lnTo>
                <a:lnTo>
                  <a:pt x="2937" y="4382"/>
                </a:lnTo>
                <a:lnTo>
                  <a:pt x="2935" y="4384"/>
                </a:lnTo>
                <a:lnTo>
                  <a:pt x="2926" y="4387"/>
                </a:lnTo>
                <a:lnTo>
                  <a:pt x="2916" y="4389"/>
                </a:lnTo>
                <a:lnTo>
                  <a:pt x="2911" y="4391"/>
                </a:lnTo>
                <a:lnTo>
                  <a:pt x="2908" y="4393"/>
                </a:lnTo>
                <a:lnTo>
                  <a:pt x="2908" y="4397"/>
                </a:lnTo>
                <a:lnTo>
                  <a:pt x="2909" y="4401"/>
                </a:lnTo>
                <a:lnTo>
                  <a:pt x="2914" y="4406"/>
                </a:lnTo>
                <a:lnTo>
                  <a:pt x="2923" y="4412"/>
                </a:lnTo>
                <a:lnTo>
                  <a:pt x="2928" y="4417"/>
                </a:lnTo>
                <a:lnTo>
                  <a:pt x="2932" y="4421"/>
                </a:lnTo>
                <a:lnTo>
                  <a:pt x="2933" y="4427"/>
                </a:lnTo>
                <a:lnTo>
                  <a:pt x="2933" y="4431"/>
                </a:lnTo>
                <a:lnTo>
                  <a:pt x="2932" y="4436"/>
                </a:lnTo>
                <a:lnTo>
                  <a:pt x="2929" y="4442"/>
                </a:lnTo>
                <a:lnTo>
                  <a:pt x="2926" y="4451"/>
                </a:lnTo>
                <a:lnTo>
                  <a:pt x="2925" y="4454"/>
                </a:lnTo>
                <a:lnTo>
                  <a:pt x="2924" y="4457"/>
                </a:lnTo>
                <a:lnTo>
                  <a:pt x="2926" y="4461"/>
                </a:lnTo>
                <a:lnTo>
                  <a:pt x="2928" y="4463"/>
                </a:lnTo>
                <a:lnTo>
                  <a:pt x="2934" y="4465"/>
                </a:lnTo>
                <a:lnTo>
                  <a:pt x="2943" y="4466"/>
                </a:lnTo>
                <a:lnTo>
                  <a:pt x="2954" y="4466"/>
                </a:lnTo>
                <a:lnTo>
                  <a:pt x="2970" y="4465"/>
                </a:lnTo>
                <a:lnTo>
                  <a:pt x="2975" y="4465"/>
                </a:lnTo>
                <a:lnTo>
                  <a:pt x="2979" y="4466"/>
                </a:lnTo>
                <a:lnTo>
                  <a:pt x="2979" y="4467"/>
                </a:lnTo>
                <a:lnTo>
                  <a:pt x="2979" y="4468"/>
                </a:lnTo>
                <a:lnTo>
                  <a:pt x="2976" y="4472"/>
                </a:lnTo>
                <a:lnTo>
                  <a:pt x="2966" y="4480"/>
                </a:lnTo>
                <a:lnTo>
                  <a:pt x="2953" y="4490"/>
                </a:lnTo>
                <a:lnTo>
                  <a:pt x="2947" y="4494"/>
                </a:lnTo>
                <a:lnTo>
                  <a:pt x="2942" y="4499"/>
                </a:lnTo>
                <a:lnTo>
                  <a:pt x="2939" y="4503"/>
                </a:lnTo>
                <a:lnTo>
                  <a:pt x="2938" y="4508"/>
                </a:lnTo>
                <a:lnTo>
                  <a:pt x="2938" y="4510"/>
                </a:lnTo>
                <a:lnTo>
                  <a:pt x="2941" y="4512"/>
                </a:lnTo>
                <a:lnTo>
                  <a:pt x="2945" y="4514"/>
                </a:lnTo>
                <a:lnTo>
                  <a:pt x="2955" y="4517"/>
                </a:lnTo>
                <a:lnTo>
                  <a:pt x="2970" y="4518"/>
                </a:lnTo>
                <a:lnTo>
                  <a:pt x="2983" y="4519"/>
                </a:lnTo>
                <a:lnTo>
                  <a:pt x="2991" y="4521"/>
                </a:lnTo>
                <a:lnTo>
                  <a:pt x="2993" y="4522"/>
                </a:lnTo>
                <a:lnTo>
                  <a:pt x="2994" y="4523"/>
                </a:lnTo>
                <a:lnTo>
                  <a:pt x="2994" y="4525"/>
                </a:lnTo>
                <a:lnTo>
                  <a:pt x="2993" y="4527"/>
                </a:lnTo>
                <a:lnTo>
                  <a:pt x="2990" y="4530"/>
                </a:lnTo>
                <a:lnTo>
                  <a:pt x="2984" y="4534"/>
                </a:lnTo>
                <a:lnTo>
                  <a:pt x="2970" y="4543"/>
                </a:lnTo>
                <a:lnTo>
                  <a:pt x="2962" y="4546"/>
                </a:lnTo>
                <a:lnTo>
                  <a:pt x="2956" y="4550"/>
                </a:lnTo>
                <a:lnTo>
                  <a:pt x="2953" y="4555"/>
                </a:lnTo>
                <a:lnTo>
                  <a:pt x="2952" y="4556"/>
                </a:lnTo>
                <a:lnTo>
                  <a:pt x="2953" y="4558"/>
                </a:lnTo>
                <a:lnTo>
                  <a:pt x="2954" y="4559"/>
                </a:lnTo>
                <a:lnTo>
                  <a:pt x="2956" y="4562"/>
                </a:lnTo>
                <a:lnTo>
                  <a:pt x="2964" y="4564"/>
                </a:lnTo>
                <a:lnTo>
                  <a:pt x="2979" y="4566"/>
                </a:lnTo>
                <a:lnTo>
                  <a:pt x="2999" y="4567"/>
                </a:lnTo>
                <a:lnTo>
                  <a:pt x="3010" y="4568"/>
                </a:lnTo>
                <a:lnTo>
                  <a:pt x="3017" y="4571"/>
                </a:lnTo>
                <a:lnTo>
                  <a:pt x="3018" y="4572"/>
                </a:lnTo>
                <a:lnTo>
                  <a:pt x="3019" y="4573"/>
                </a:lnTo>
                <a:lnTo>
                  <a:pt x="3017" y="4576"/>
                </a:lnTo>
                <a:lnTo>
                  <a:pt x="3011" y="4580"/>
                </a:lnTo>
                <a:lnTo>
                  <a:pt x="3005" y="4584"/>
                </a:lnTo>
                <a:lnTo>
                  <a:pt x="2990" y="4593"/>
                </a:lnTo>
                <a:lnTo>
                  <a:pt x="2983" y="4599"/>
                </a:lnTo>
                <a:lnTo>
                  <a:pt x="2979" y="4603"/>
                </a:lnTo>
                <a:lnTo>
                  <a:pt x="2978" y="4606"/>
                </a:lnTo>
                <a:lnTo>
                  <a:pt x="2976" y="4609"/>
                </a:lnTo>
                <a:lnTo>
                  <a:pt x="2978" y="4612"/>
                </a:lnTo>
                <a:lnTo>
                  <a:pt x="2979" y="4614"/>
                </a:lnTo>
                <a:lnTo>
                  <a:pt x="2981" y="4617"/>
                </a:lnTo>
                <a:lnTo>
                  <a:pt x="2985" y="4620"/>
                </a:lnTo>
                <a:lnTo>
                  <a:pt x="2997" y="4624"/>
                </a:lnTo>
                <a:lnTo>
                  <a:pt x="3016" y="4629"/>
                </a:lnTo>
                <a:lnTo>
                  <a:pt x="3042" y="4633"/>
                </a:lnTo>
                <a:lnTo>
                  <a:pt x="3052" y="4636"/>
                </a:lnTo>
                <a:lnTo>
                  <a:pt x="3058" y="4638"/>
                </a:lnTo>
                <a:lnTo>
                  <a:pt x="3060" y="4639"/>
                </a:lnTo>
                <a:lnTo>
                  <a:pt x="3060" y="4640"/>
                </a:lnTo>
                <a:lnTo>
                  <a:pt x="3058" y="4642"/>
                </a:lnTo>
                <a:lnTo>
                  <a:pt x="3054" y="4645"/>
                </a:lnTo>
                <a:lnTo>
                  <a:pt x="3048" y="4647"/>
                </a:lnTo>
                <a:lnTo>
                  <a:pt x="3034" y="4652"/>
                </a:lnTo>
                <a:lnTo>
                  <a:pt x="3027" y="4656"/>
                </a:lnTo>
                <a:lnTo>
                  <a:pt x="3021" y="4658"/>
                </a:lnTo>
                <a:lnTo>
                  <a:pt x="3018" y="4663"/>
                </a:lnTo>
                <a:lnTo>
                  <a:pt x="3017" y="4664"/>
                </a:lnTo>
                <a:lnTo>
                  <a:pt x="3017" y="4666"/>
                </a:lnTo>
                <a:lnTo>
                  <a:pt x="3018" y="4668"/>
                </a:lnTo>
                <a:lnTo>
                  <a:pt x="3019" y="4669"/>
                </a:lnTo>
                <a:lnTo>
                  <a:pt x="3026" y="4674"/>
                </a:lnTo>
                <a:lnTo>
                  <a:pt x="3038" y="4678"/>
                </a:lnTo>
                <a:lnTo>
                  <a:pt x="3055" y="4683"/>
                </a:lnTo>
                <a:lnTo>
                  <a:pt x="3072" y="4688"/>
                </a:lnTo>
                <a:lnTo>
                  <a:pt x="3082" y="4693"/>
                </a:lnTo>
                <a:lnTo>
                  <a:pt x="3085" y="4695"/>
                </a:lnTo>
                <a:lnTo>
                  <a:pt x="3086" y="4697"/>
                </a:lnTo>
                <a:lnTo>
                  <a:pt x="3086" y="4698"/>
                </a:lnTo>
                <a:lnTo>
                  <a:pt x="3086" y="4701"/>
                </a:lnTo>
                <a:lnTo>
                  <a:pt x="3082" y="4705"/>
                </a:lnTo>
                <a:lnTo>
                  <a:pt x="3076" y="4710"/>
                </a:lnTo>
                <a:lnTo>
                  <a:pt x="3058" y="4717"/>
                </a:lnTo>
                <a:lnTo>
                  <a:pt x="3051" y="4722"/>
                </a:lnTo>
                <a:lnTo>
                  <a:pt x="3043" y="4726"/>
                </a:lnTo>
                <a:lnTo>
                  <a:pt x="3038" y="4731"/>
                </a:lnTo>
                <a:lnTo>
                  <a:pt x="3037" y="4733"/>
                </a:lnTo>
                <a:lnTo>
                  <a:pt x="3037" y="4735"/>
                </a:lnTo>
                <a:lnTo>
                  <a:pt x="3038" y="4738"/>
                </a:lnTo>
                <a:lnTo>
                  <a:pt x="3039" y="4741"/>
                </a:lnTo>
                <a:lnTo>
                  <a:pt x="3043" y="4743"/>
                </a:lnTo>
                <a:lnTo>
                  <a:pt x="3048" y="4747"/>
                </a:lnTo>
                <a:lnTo>
                  <a:pt x="3063" y="4752"/>
                </a:lnTo>
                <a:lnTo>
                  <a:pt x="3084" y="4759"/>
                </a:lnTo>
                <a:lnTo>
                  <a:pt x="3097" y="4762"/>
                </a:lnTo>
                <a:lnTo>
                  <a:pt x="3106" y="4766"/>
                </a:lnTo>
                <a:lnTo>
                  <a:pt x="3113" y="4769"/>
                </a:lnTo>
                <a:lnTo>
                  <a:pt x="3118" y="4772"/>
                </a:lnTo>
                <a:lnTo>
                  <a:pt x="3121" y="4776"/>
                </a:lnTo>
                <a:lnTo>
                  <a:pt x="3123" y="4779"/>
                </a:lnTo>
                <a:lnTo>
                  <a:pt x="3123" y="4783"/>
                </a:lnTo>
                <a:lnTo>
                  <a:pt x="3122" y="4786"/>
                </a:lnTo>
                <a:lnTo>
                  <a:pt x="3120" y="4789"/>
                </a:lnTo>
                <a:lnTo>
                  <a:pt x="3117" y="4793"/>
                </a:lnTo>
                <a:lnTo>
                  <a:pt x="3108" y="4799"/>
                </a:lnTo>
                <a:lnTo>
                  <a:pt x="3086" y="4812"/>
                </a:lnTo>
                <a:lnTo>
                  <a:pt x="3076" y="4818"/>
                </a:lnTo>
                <a:lnTo>
                  <a:pt x="3070" y="4825"/>
                </a:lnTo>
                <a:lnTo>
                  <a:pt x="3067" y="4829"/>
                </a:lnTo>
                <a:lnTo>
                  <a:pt x="3067" y="4832"/>
                </a:lnTo>
                <a:lnTo>
                  <a:pt x="3067" y="4835"/>
                </a:lnTo>
                <a:lnTo>
                  <a:pt x="3070" y="4839"/>
                </a:lnTo>
                <a:lnTo>
                  <a:pt x="3073" y="4842"/>
                </a:lnTo>
                <a:lnTo>
                  <a:pt x="3079" y="4846"/>
                </a:lnTo>
                <a:lnTo>
                  <a:pt x="3086" y="4850"/>
                </a:lnTo>
                <a:lnTo>
                  <a:pt x="3097" y="4853"/>
                </a:lnTo>
                <a:lnTo>
                  <a:pt x="3123" y="4860"/>
                </a:lnTo>
                <a:lnTo>
                  <a:pt x="3163" y="4868"/>
                </a:lnTo>
                <a:lnTo>
                  <a:pt x="3103" y="4879"/>
                </a:lnTo>
                <a:lnTo>
                  <a:pt x="2957" y="4907"/>
                </a:lnTo>
                <a:lnTo>
                  <a:pt x="2865" y="4923"/>
                </a:lnTo>
                <a:lnTo>
                  <a:pt x="2770" y="4938"/>
                </a:lnTo>
                <a:lnTo>
                  <a:pt x="2676" y="4952"/>
                </a:lnTo>
                <a:lnTo>
                  <a:pt x="2631" y="4958"/>
                </a:lnTo>
                <a:lnTo>
                  <a:pt x="2588" y="4962"/>
                </a:lnTo>
                <a:lnTo>
                  <a:pt x="2545" y="4965"/>
                </a:lnTo>
                <a:lnTo>
                  <a:pt x="2497" y="4969"/>
                </a:lnTo>
                <a:lnTo>
                  <a:pt x="2397" y="4973"/>
                </a:lnTo>
                <a:lnTo>
                  <a:pt x="2293" y="4978"/>
                </a:lnTo>
                <a:lnTo>
                  <a:pt x="2198" y="4982"/>
                </a:lnTo>
                <a:lnTo>
                  <a:pt x="2156" y="4984"/>
                </a:lnTo>
                <a:lnTo>
                  <a:pt x="2121" y="4989"/>
                </a:lnTo>
                <a:lnTo>
                  <a:pt x="2091" y="4993"/>
                </a:lnTo>
                <a:lnTo>
                  <a:pt x="2079" y="4996"/>
                </a:lnTo>
                <a:lnTo>
                  <a:pt x="2070" y="4999"/>
                </a:lnTo>
                <a:lnTo>
                  <a:pt x="2062" y="5002"/>
                </a:lnTo>
                <a:lnTo>
                  <a:pt x="2058" y="5006"/>
                </a:lnTo>
                <a:lnTo>
                  <a:pt x="2055" y="5009"/>
                </a:lnTo>
                <a:lnTo>
                  <a:pt x="2054" y="5011"/>
                </a:lnTo>
                <a:lnTo>
                  <a:pt x="2055" y="5014"/>
                </a:lnTo>
                <a:lnTo>
                  <a:pt x="2059" y="5018"/>
                </a:lnTo>
                <a:lnTo>
                  <a:pt x="2064" y="5024"/>
                </a:lnTo>
                <a:lnTo>
                  <a:pt x="2073" y="5028"/>
                </a:lnTo>
                <a:lnTo>
                  <a:pt x="2087" y="5035"/>
                </a:lnTo>
                <a:lnTo>
                  <a:pt x="2098" y="5041"/>
                </a:lnTo>
                <a:lnTo>
                  <a:pt x="2106" y="5046"/>
                </a:lnTo>
                <a:lnTo>
                  <a:pt x="2108" y="5050"/>
                </a:lnTo>
                <a:lnTo>
                  <a:pt x="2110" y="5053"/>
                </a:lnTo>
                <a:lnTo>
                  <a:pt x="2110" y="5055"/>
                </a:lnTo>
                <a:lnTo>
                  <a:pt x="2110" y="5058"/>
                </a:lnTo>
                <a:lnTo>
                  <a:pt x="2109" y="5061"/>
                </a:lnTo>
                <a:lnTo>
                  <a:pt x="2107" y="5064"/>
                </a:lnTo>
                <a:lnTo>
                  <a:pt x="2100" y="5070"/>
                </a:lnTo>
                <a:lnTo>
                  <a:pt x="2091" y="5074"/>
                </a:lnTo>
                <a:lnTo>
                  <a:pt x="2080" y="5080"/>
                </a:lnTo>
                <a:lnTo>
                  <a:pt x="2066" y="5084"/>
                </a:lnTo>
                <a:lnTo>
                  <a:pt x="2051" y="5090"/>
                </a:lnTo>
                <a:lnTo>
                  <a:pt x="2016" y="5099"/>
                </a:lnTo>
                <a:lnTo>
                  <a:pt x="1977" y="5108"/>
                </a:lnTo>
                <a:lnTo>
                  <a:pt x="1939" y="5117"/>
                </a:lnTo>
                <a:lnTo>
                  <a:pt x="1868" y="5131"/>
                </a:lnTo>
                <a:lnTo>
                  <a:pt x="1842" y="5139"/>
                </a:lnTo>
                <a:lnTo>
                  <a:pt x="1833" y="5142"/>
                </a:lnTo>
                <a:lnTo>
                  <a:pt x="1826" y="5145"/>
                </a:lnTo>
                <a:lnTo>
                  <a:pt x="1822" y="5148"/>
                </a:lnTo>
                <a:lnTo>
                  <a:pt x="1821" y="5149"/>
                </a:lnTo>
                <a:lnTo>
                  <a:pt x="1821" y="5150"/>
                </a:lnTo>
                <a:lnTo>
                  <a:pt x="1824" y="5154"/>
                </a:lnTo>
                <a:lnTo>
                  <a:pt x="1831" y="5156"/>
                </a:lnTo>
                <a:lnTo>
                  <a:pt x="1842" y="5158"/>
                </a:lnTo>
                <a:lnTo>
                  <a:pt x="1858" y="5162"/>
                </a:lnTo>
                <a:lnTo>
                  <a:pt x="1905" y="5165"/>
                </a:lnTo>
                <a:lnTo>
                  <a:pt x="1957" y="5171"/>
                </a:lnTo>
                <a:lnTo>
                  <a:pt x="1996" y="5176"/>
                </a:lnTo>
                <a:lnTo>
                  <a:pt x="2013" y="5180"/>
                </a:lnTo>
                <a:lnTo>
                  <a:pt x="2026" y="5183"/>
                </a:lnTo>
                <a:lnTo>
                  <a:pt x="2038" y="5186"/>
                </a:lnTo>
                <a:lnTo>
                  <a:pt x="2045" y="5190"/>
                </a:lnTo>
                <a:lnTo>
                  <a:pt x="2052" y="5194"/>
                </a:lnTo>
                <a:lnTo>
                  <a:pt x="2057" y="5199"/>
                </a:lnTo>
                <a:lnTo>
                  <a:pt x="2059" y="5203"/>
                </a:lnTo>
                <a:lnTo>
                  <a:pt x="2059" y="5208"/>
                </a:lnTo>
                <a:lnTo>
                  <a:pt x="2057" y="5212"/>
                </a:lnTo>
                <a:lnTo>
                  <a:pt x="2053" y="5217"/>
                </a:lnTo>
                <a:lnTo>
                  <a:pt x="2048" y="5221"/>
                </a:lnTo>
                <a:lnTo>
                  <a:pt x="2040" y="5227"/>
                </a:lnTo>
                <a:lnTo>
                  <a:pt x="2021" y="5237"/>
                </a:lnTo>
                <a:lnTo>
                  <a:pt x="1996" y="5247"/>
                </a:lnTo>
                <a:lnTo>
                  <a:pt x="1967" y="5257"/>
                </a:lnTo>
                <a:lnTo>
                  <a:pt x="1932" y="5267"/>
                </a:lnTo>
                <a:lnTo>
                  <a:pt x="1895" y="5276"/>
                </a:lnTo>
                <a:lnTo>
                  <a:pt x="1854" y="5286"/>
                </a:lnTo>
                <a:lnTo>
                  <a:pt x="1811" y="5295"/>
                </a:lnTo>
                <a:lnTo>
                  <a:pt x="1767" y="5303"/>
                </a:lnTo>
                <a:lnTo>
                  <a:pt x="1725" y="5312"/>
                </a:lnTo>
                <a:lnTo>
                  <a:pt x="1689" y="5322"/>
                </a:lnTo>
                <a:lnTo>
                  <a:pt x="1659" y="5331"/>
                </a:lnTo>
                <a:lnTo>
                  <a:pt x="1636" y="5341"/>
                </a:lnTo>
                <a:lnTo>
                  <a:pt x="1626" y="5347"/>
                </a:lnTo>
                <a:lnTo>
                  <a:pt x="1618" y="5352"/>
                </a:lnTo>
                <a:lnTo>
                  <a:pt x="1611" y="5357"/>
                </a:lnTo>
                <a:lnTo>
                  <a:pt x="1606" y="5361"/>
                </a:lnTo>
                <a:lnTo>
                  <a:pt x="1602" y="5367"/>
                </a:lnTo>
                <a:lnTo>
                  <a:pt x="1600" y="5371"/>
                </a:lnTo>
                <a:lnTo>
                  <a:pt x="1600" y="5376"/>
                </a:lnTo>
                <a:lnTo>
                  <a:pt x="1600" y="5379"/>
                </a:lnTo>
                <a:lnTo>
                  <a:pt x="1602" y="5384"/>
                </a:lnTo>
                <a:lnTo>
                  <a:pt x="1607" y="5387"/>
                </a:lnTo>
                <a:lnTo>
                  <a:pt x="1611" y="5391"/>
                </a:lnTo>
                <a:lnTo>
                  <a:pt x="1618" y="5394"/>
                </a:lnTo>
                <a:lnTo>
                  <a:pt x="1627" y="5396"/>
                </a:lnTo>
                <a:lnTo>
                  <a:pt x="1636" y="5398"/>
                </a:lnTo>
                <a:lnTo>
                  <a:pt x="1659" y="5402"/>
                </a:lnTo>
                <a:lnTo>
                  <a:pt x="1689" y="5403"/>
                </a:lnTo>
                <a:lnTo>
                  <a:pt x="1723" y="5402"/>
                </a:lnTo>
                <a:lnTo>
                  <a:pt x="1764" y="5397"/>
                </a:lnTo>
                <a:lnTo>
                  <a:pt x="1811" y="5391"/>
                </a:lnTo>
                <a:lnTo>
                  <a:pt x="1905" y="5376"/>
                </a:lnTo>
                <a:lnTo>
                  <a:pt x="1993" y="5361"/>
                </a:lnTo>
                <a:lnTo>
                  <a:pt x="2149" y="5337"/>
                </a:lnTo>
                <a:lnTo>
                  <a:pt x="2219" y="5325"/>
                </a:lnTo>
                <a:lnTo>
                  <a:pt x="2285" y="5312"/>
                </a:lnTo>
                <a:lnTo>
                  <a:pt x="2347" y="5297"/>
                </a:lnTo>
                <a:lnTo>
                  <a:pt x="2377" y="5290"/>
                </a:lnTo>
                <a:lnTo>
                  <a:pt x="2407" y="5282"/>
                </a:lnTo>
                <a:lnTo>
                  <a:pt x="2413" y="5281"/>
                </a:lnTo>
                <a:lnTo>
                  <a:pt x="2421" y="5281"/>
                </a:lnTo>
                <a:lnTo>
                  <a:pt x="2429" y="5282"/>
                </a:lnTo>
                <a:lnTo>
                  <a:pt x="2438" y="5283"/>
                </a:lnTo>
                <a:lnTo>
                  <a:pt x="2447" y="5286"/>
                </a:lnTo>
                <a:lnTo>
                  <a:pt x="2456" y="5291"/>
                </a:lnTo>
                <a:lnTo>
                  <a:pt x="2476" y="5301"/>
                </a:lnTo>
                <a:lnTo>
                  <a:pt x="2500" y="5313"/>
                </a:lnTo>
                <a:lnTo>
                  <a:pt x="2524" y="5329"/>
                </a:lnTo>
                <a:lnTo>
                  <a:pt x="2552" y="5345"/>
                </a:lnTo>
                <a:lnTo>
                  <a:pt x="2582" y="5361"/>
                </a:lnTo>
                <a:lnTo>
                  <a:pt x="2614" y="5378"/>
                </a:lnTo>
                <a:lnTo>
                  <a:pt x="2649" y="5395"/>
                </a:lnTo>
                <a:lnTo>
                  <a:pt x="2686" y="5410"/>
                </a:lnTo>
                <a:lnTo>
                  <a:pt x="2706" y="5416"/>
                </a:lnTo>
                <a:lnTo>
                  <a:pt x="2726" y="5423"/>
                </a:lnTo>
                <a:lnTo>
                  <a:pt x="2748" y="5429"/>
                </a:lnTo>
                <a:lnTo>
                  <a:pt x="2769" y="5433"/>
                </a:lnTo>
                <a:lnTo>
                  <a:pt x="2791" y="5437"/>
                </a:lnTo>
                <a:lnTo>
                  <a:pt x="2815" y="5440"/>
                </a:lnTo>
                <a:lnTo>
                  <a:pt x="2839" y="5442"/>
                </a:lnTo>
                <a:lnTo>
                  <a:pt x="2863" y="5443"/>
                </a:lnTo>
                <a:lnTo>
                  <a:pt x="2889" y="5443"/>
                </a:lnTo>
                <a:lnTo>
                  <a:pt x="2915" y="5441"/>
                </a:lnTo>
                <a:lnTo>
                  <a:pt x="2969" y="5439"/>
                </a:lnTo>
                <a:lnTo>
                  <a:pt x="3024" y="5438"/>
                </a:lnTo>
                <a:lnTo>
                  <a:pt x="3076" y="5438"/>
                </a:lnTo>
                <a:lnTo>
                  <a:pt x="3129" y="5440"/>
                </a:lnTo>
                <a:lnTo>
                  <a:pt x="3178" y="5443"/>
                </a:lnTo>
                <a:lnTo>
                  <a:pt x="3223" y="5447"/>
                </a:lnTo>
                <a:lnTo>
                  <a:pt x="3265" y="5452"/>
                </a:lnTo>
                <a:lnTo>
                  <a:pt x="3300" y="5458"/>
                </a:lnTo>
                <a:lnTo>
                  <a:pt x="3328" y="5465"/>
                </a:lnTo>
                <a:lnTo>
                  <a:pt x="3339" y="5468"/>
                </a:lnTo>
                <a:lnTo>
                  <a:pt x="3348" y="5471"/>
                </a:lnTo>
                <a:lnTo>
                  <a:pt x="3355" y="5475"/>
                </a:lnTo>
                <a:lnTo>
                  <a:pt x="3359" y="5478"/>
                </a:lnTo>
                <a:lnTo>
                  <a:pt x="3360" y="5481"/>
                </a:lnTo>
                <a:lnTo>
                  <a:pt x="3360" y="5485"/>
                </a:lnTo>
                <a:lnTo>
                  <a:pt x="3357" y="5488"/>
                </a:lnTo>
                <a:lnTo>
                  <a:pt x="3350" y="5491"/>
                </a:lnTo>
                <a:lnTo>
                  <a:pt x="3340" y="5494"/>
                </a:lnTo>
                <a:lnTo>
                  <a:pt x="3328" y="5497"/>
                </a:lnTo>
                <a:lnTo>
                  <a:pt x="3312" y="5499"/>
                </a:lnTo>
                <a:lnTo>
                  <a:pt x="3292" y="5503"/>
                </a:lnTo>
                <a:lnTo>
                  <a:pt x="3242" y="5507"/>
                </a:lnTo>
                <a:lnTo>
                  <a:pt x="3126" y="5516"/>
                </a:lnTo>
                <a:lnTo>
                  <a:pt x="3009" y="5526"/>
                </a:lnTo>
                <a:lnTo>
                  <a:pt x="2897" y="5535"/>
                </a:lnTo>
                <a:lnTo>
                  <a:pt x="2793" y="5542"/>
                </a:lnTo>
                <a:lnTo>
                  <a:pt x="2744" y="5545"/>
                </a:lnTo>
                <a:lnTo>
                  <a:pt x="2701" y="5546"/>
                </a:lnTo>
                <a:lnTo>
                  <a:pt x="2661" y="5548"/>
                </a:lnTo>
                <a:lnTo>
                  <a:pt x="2625" y="5546"/>
                </a:lnTo>
                <a:lnTo>
                  <a:pt x="2596" y="5545"/>
                </a:lnTo>
                <a:lnTo>
                  <a:pt x="2573" y="5541"/>
                </a:lnTo>
                <a:lnTo>
                  <a:pt x="2563" y="5539"/>
                </a:lnTo>
                <a:lnTo>
                  <a:pt x="2555" y="5536"/>
                </a:lnTo>
                <a:lnTo>
                  <a:pt x="2549" y="5533"/>
                </a:lnTo>
                <a:lnTo>
                  <a:pt x="2545" y="5528"/>
                </a:lnTo>
                <a:lnTo>
                  <a:pt x="2537" y="5521"/>
                </a:lnTo>
                <a:lnTo>
                  <a:pt x="2529" y="5514"/>
                </a:lnTo>
                <a:lnTo>
                  <a:pt x="2520" y="5508"/>
                </a:lnTo>
                <a:lnTo>
                  <a:pt x="2511" y="5504"/>
                </a:lnTo>
                <a:lnTo>
                  <a:pt x="2500" y="5500"/>
                </a:lnTo>
                <a:lnTo>
                  <a:pt x="2487" y="5498"/>
                </a:lnTo>
                <a:lnTo>
                  <a:pt x="2474" y="5497"/>
                </a:lnTo>
                <a:lnTo>
                  <a:pt x="2459" y="5498"/>
                </a:lnTo>
                <a:lnTo>
                  <a:pt x="2443" y="5500"/>
                </a:lnTo>
                <a:lnTo>
                  <a:pt x="2425" y="5504"/>
                </a:lnTo>
                <a:lnTo>
                  <a:pt x="2404" y="5509"/>
                </a:lnTo>
                <a:lnTo>
                  <a:pt x="2383" y="5516"/>
                </a:lnTo>
                <a:lnTo>
                  <a:pt x="2359" y="5526"/>
                </a:lnTo>
                <a:lnTo>
                  <a:pt x="2334" y="5536"/>
                </a:lnTo>
                <a:lnTo>
                  <a:pt x="2306" y="5550"/>
                </a:lnTo>
                <a:lnTo>
                  <a:pt x="2275" y="5566"/>
                </a:lnTo>
                <a:lnTo>
                  <a:pt x="2256" y="5574"/>
                </a:lnTo>
                <a:lnTo>
                  <a:pt x="2232" y="5583"/>
                </a:lnTo>
                <a:lnTo>
                  <a:pt x="2201" y="5595"/>
                </a:lnTo>
                <a:lnTo>
                  <a:pt x="2165" y="5607"/>
                </a:lnTo>
                <a:lnTo>
                  <a:pt x="2079" y="5634"/>
                </a:lnTo>
                <a:lnTo>
                  <a:pt x="1977" y="5663"/>
                </a:lnTo>
                <a:lnTo>
                  <a:pt x="1861" y="5695"/>
                </a:lnTo>
                <a:lnTo>
                  <a:pt x="1738" y="5728"/>
                </a:lnTo>
                <a:lnTo>
                  <a:pt x="1608" y="5761"/>
                </a:lnTo>
                <a:lnTo>
                  <a:pt x="1476" y="5794"/>
                </a:lnTo>
                <a:lnTo>
                  <a:pt x="1345" y="5826"/>
                </a:lnTo>
                <a:lnTo>
                  <a:pt x="1219" y="5856"/>
                </a:lnTo>
                <a:lnTo>
                  <a:pt x="1100" y="5884"/>
                </a:lnTo>
                <a:lnTo>
                  <a:pt x="992" y="5909"/>
                </a:lnTo>
                <a:lnTo>
                  <a:pt x="899" y="5929"/>
                </a:lnTo>
                <a:lnTo>
                  <a:pt x="824" y="5945"/>
                </a:lnTo>
                <a:lnTo>
                  <a:pt x="770" y="5954"/>
                </a:lnTo>
                <a:lnTo>
                  <a:pt x="753" y="5957"/>
                </a:lnTo>
                <a:lnTo>
                  <a:pt x="742" y="5957"/>
                </a:lnTo>
                <a:lnTo>
                  <a:pt x="734" y="5957"/>
                </a:lnTo>
                <a:lnTo>
                  <a:pt x="727" y="5956"/>
                </a:lnTo>
                <a:lnTo>
                  <a:pt x="712" y="5951"/>
                </a:lnTo>
                <a:lnTo>
                  <a:pt x="697" y="5946"/>
                </a:lnTo>
                <a:lnTo>
                  <a:pt x="681" y="5937"/>
                </a:lnTo>
                <a:lnTo>
                  <a:pt x="667" y="5926"/>
                </a:lnTo>
                <a:lnTo>
                  <a:pt x="651" y="5914"/>
                </a:lnTo>
                <a:lnTo>
                  <a:pt x="620" y="5887"/>
                </a:lnTo>
                <a:lnTo>
                  <a:pt x="588" y="5859"/>
                </a:lnTo>
                <a:lnTo>
                  <a:pt x="556" y="5831"/>
                </a:lnTo>
                <a:lnTo>
                  <a:pt x="539" y="5819"/>
                </a:lnTo>
                <a:lnTo>
                  <a:pt x="522" y="5808"/>
                </a:lnTo>
                <a:lnTo>
                  <a:pt x="505" y="5798"/>
                </a:lnTo>
                <a:lnTo>
                  <a:pt x="487" y="5790"/>
                </a:lnTo>
                <a:lnTo>
                  <a:pt x="471" y="5785"/>
                </a:lnTo>
                <a:lnTo>
                  <a:pt x="461" y="5783"/>
                </a:lnTo>
                <a:lnTo>
                  <a:pt x="457" y="5783"/>
                </a:lnTo>
                <a:lnTo>
                  <a:pt x="454" y="5784"/>
                </a:lnTo>
                <a:lnTo>
                  <a:pt x="451" y="5786"/>
                </a:lnTo>
                <a:lnTo>
                  <a:pt x="450" y="5788"/>
                </a:lnTo>
                <a:lnTo>
                  <a:pt x="450" y="5791"/>
                </a:lnTo>
                <a:lnTo>
                  <a:pt x="450" y="5794"/>
                </a:lnTo>
                <a:lnTo>
                  <a:pt x="454" y="5802"/>
                </a:lnTo>
                <a:lnTo>
                  <a:pt x="460" y="5812"/>
                </a:lnTo>
                <a:lnTo>
                  <a:pt x="469" y="5824"/>
                </a:lnTo>
                <a:lnTo>
                  <a:pt x="480" y="5836"/>
                </a:lnTo>
                <a:lnTo>
                  <a:pt x="493" y="5848"/>
                </a:lnTo>
                <a:lnTo>
                  <a:pt x="507" y="5863"/>
                </a:lnTo>
                <a:lnTo>
                  <a:pt x="524" y="5876"/>
                </a:lnTo>
                <a:lnTo>
                  <a:pt x="541" y="5890"/>
                </a:lnTo>
                <a:lnTo>
                  <a:pt x="559" y="5904"/>
                </a:lnTo>
                <a:lnTo>
                  <a:pt x="578" y="5917"/>
                </a:lnTo>
                <a:lnTo>
                  <a:pt x="596" y="5929"/>
                </a:lnTo>
                <a:lnTo>
                  <a:pt x="614" y="5940"/>
                </a:lnTo>
                <a:lnTo>
                  <a:pt x="627" y="5950"/>
                </a:lnTo>
                <a:lnTo>
                  <a:pt x="636" y="5960"/>
                </a:lnTo>
                <a:lnTo>
                  <a:pt x="643" y="5970"/>
                </a:lnTo>
                <a:lnTo>
                  <a:pt x="646" y="5979"/>
                </a:lnTo>
                <a:lnTo>
                  <a:pt x="648" y="5987"/>
                </a:lnTo>
                <a:lnTo>
                  <a:pt x="646" y="5991"/>
                </a:lnTo>
                <a:lnTo>
                  <a:pt x="645" y="5994"/>
                </a:lnTo>
                <a:lnTo>
                  <a:pt x="641" y="6001"/>
                </a:lnTo>
                <a:lnTo>
                  <a:pt x="635" y="6005"/>
                </a:lnTo>
                <a:lnTo>
                  <a:pt x="626" y="6009"/>
                </a:lnTo>
                <a:lnTo>
                  <a:pt x="616" y="6011"/>
                </a:lnTo>
                <a:lnTo>
                  <a:pt x="604" y="6011"/>
                </a:lnTo>
                <a:lnTo>
                  <a:pt x="592" y="6011"/>
                </a:lnTo>
                <a:lnTo>
                  <a:pt x="577" y="6007"/>
                </a:lnTo>
                <a:lnTo>
                  <a:pt x="561" y="6003"/>
                </a:lnTo>
                <a:lnTo>
                  <a:pt x="546" y="5996"/>
                </a:lnTo>
                <a:lnTo>
                  <a:pt x="517" y="5985"/>
                </a:lnTo>
                <a:lnTo>
                  <a:pt x="497" y="5978"/>
                </a:lnTo>
                <a:lnTo>
                  <a:pt x="482" y="5974"/>
                </a:lnTo>
                <a:lnTo>
                  <a:pt x="469" y="5972"/>
                </a:lnTo>
                <a:lnTo>
                  <a:pt x="460" y="5970"/>
                </a:lnTo>
                <a:lnTo>
                  <a:pt x="451" y="5966"/>
                </a:lnTo>
                <a:lnTo>
                  <a:pt x="442" y="5959"/>
                </a:lnTo>
                <a:lnTo>
                  <a:pt x="430" y="5947"/>
                </a:lnTo>
                <a:lnTo>
                  <a:pt x="414" y="5929"/>
                </a:lnTo>
                <a:lnTo>
                  <a:pt x="395" y="5907"/>
                </a:lnTo>
                <a:lnTo>
                  <a:pt x="375" y="5883"/>
                </a:lnTo>
                <a:lnTo>
                  <a:pt x="357" y="5862"/>
                </a:lnTo>
                <a:lnTo>
                  <a:pt x="341" y="5846"/>
                </a:lnTo>
                <a:lnTo>
                  <a:pt x="335" y="5840"/>
                </a:lnTo>
                <a:lnTo>
                  <a:pt x="330" y="5839"/>
                </a:lnTo>
                <a:lnTo>
                  <a:pt x="329" y="5839"/>
                </a:lnTo>
                <a:lnTo>
                  <a:pt x="328" y="5839"/>
                </a:lnTo>
                <a:lnTo>
                  <a:pt x="328" y="5844"/>
                </a:lnTo>
                <a:lnTo>
                  <a:pt x="330" y="5853"/>
                </a:lnTo>
                <a:lnTo>
                  <a:pt x="335" y="5865"/>
                </a:lnTo>
                <a:lnTo>
                  <a:pt x="346" y="5891"/>
                </a:lnTo>
                <a:lnTo>
                  <a:pt x="355" y="5911"/>
                </a:lnTo>
                <a:lnTo>
                  <a:pt x="357" y="5919"/>
                </a:lnTo>
                <a:lnTo>
                  <a:pt x="358" y="5924"/>
                </a:lnTo>
                <a:lnTo>
                  <a:pt x="358" y="5929"/>
                </a:lnTo>
                <a:lnTo>
                  <a:pt x="356" y="5932"/>
                </a:lnTo>
                <a:lnTo>
                  <a:pt x="351" y="5935"/>
                </a:lnTo>
                <a:lnTo>
                  <a:pt x="345" y="5935"/>
                </a:lnTo>
                <a:lnTo>
                  <a:pt x="336" y="5933"/>
                </a:lnTo>
                <a:lnTo>
                  <a:pt x="325" y="5931"/>
                </a:lnTo>
                <a:lnTo>
                  <a:pt x="292" y="5923"/>
                </a:lnTo>
                <a:lnTo>
                  <a:pt x="246" y="5911"/>
                </a:lnTo>
                <a:lnTo>
                  <a:pt x="221" y="5904"/>
                </a:lnTo>
                <a:lnTo>
                  <a:pt x="200" y="5901"/>
                </a:lnTo>
                <a:lnTo>
                  <a:pt x="183" y="5899"/>
                </a:lnTo>
                <a:lnTo>
                  <a:pt x="170" y="5898"/>
                </a:lnTo>
                <a:lnTo>
                  <a:pt x="161" y="5899"/>
                </a:lnTo>
                <a:lnTo>
                  <a:pt x="154" y="5902"/>
                </a:lnTo>
                <a:lnTo>
                  <a:pt x="152" y="5903"/>
                </a:lnTo>
                <a:lnTo>
                  <a:pt x="151" y="5905"/>
                </a:lnTo>
                <a:lnTo>
                  <a:pt x="151" y="5908"/>
                </a:lnTo>
                <a:lnTo>
                  <a:pt x="151" y="5910"/>
                </a:lnTo>
                <a:lnTo>
                  <a:pt x="154" y="5915"/>
                </a:lnTo>
                <a:lnTo>
                  <a:pt x="161" y="5922"/>
                </a:lnTo>
                <a:lnTo>
                  <a:pt x="170" y="5929"/>
                </a:lnTo>
                <a:lnTo>
                  <a:pt x="181" y="5936"/>
                </a:lnTo>
                <a:lnTo>
                  <a:pt x="196" y="5944"/>
                </a:lnTo>
                <a:lnTo>
                  <a:pt x="212" y="5950"/>
                </a:lnTo>
                <a:lnTo>
                  <a:pt x="231" y="5957"/>
                </a:lnTo>
                <a:lnTo>
                  <a:pt x="252" y="5964"/>
                </a:lnTo>
                <a:lnTo>
                  <a:pt x="293" y="5976"/>
                </a:lnTo>
                <a:lnTo>
                  <a:pt x="326" y="5988"/>
                </a:lnTo>
                <a:lnTo>
                  <a:pt x="351" y="6000"/>
                </a:lnTo>
                <a:lnTo>
                  <a:pt x="371" y="6010"/>
                </a:lnTo>
                <a:lnTo>
                  <a:pt x="385" y="6018"/>
                </a:lnTo>
                <a:lnTo>
                  <a:pt x="394" y="6024"/>
                </a:lnTo>
                <a:lnTo>
                  <a:pt x="401" y="6030"/>
                </a:lnTo>
                <a:lnTo>
                  <a:pt x="176" y="6013"/>
                </a:lnTo>
                <a:lnTo>
                  <a:pt x="146" y="6011"/>
                </a:lnTo>
                <a:lnTo>
                  <a:pt x="117" y="6011"/>
                </a:lnTo>
                <a:lnTo>
                  <a:pt x="92" y="6012"/>
                </a:lnTo>
                <a:lnTo>
                  <a:pt x="82" y="6013"/>
                </a:lnTo>
                <a:lnTo>
                  <a:pt x="73" y="6015"/>
                </a:lnTo>
                <a:lnTo>
                  <a:pt x="65" y="6018"/>
                </a:lnTo>
                <a:lnTo>
                  <a:pt x="60" y="6021"/>
                </a:lnTo>
                <a:lnTo>
                  <a:pt x="56" y="6024"/>
                </a:lnTo>
                <a:lnTo>
                  <a:pt x="56" y="6029"/>
                </a:lnTo>
                <a:lnTo>
                  <a:pt x="58" y="6034"/>
                </a:lnTo>
                <a:lnTo>
                  <a:pt x="62" y="6041"/>
                </a:lnTo>
                <a:lnTo>
                  <a:pt x="70" y="6048"/>
                </a:lnTo>
                <a:lnTo>
                  <a:pt x="80" y="6056"/>
                </a:lnTo>
                <a:lnTo>
                  <a:pt x="100" y="6070"/>
                </a:lnTo>
                <a:lnTo>
                  <a:pt x="106" y="6076"/>
                </a:lnTo>
                <a:lnTo>
                  <a:pt x="109" y="6080"/>
                </a:lnTo>
                <a:lnTo>
                  <a:pt x="110" y="6084"/>
                </a:lnTo>
                <a:lnTo>
                  <a:pt x="110" y="6086"/>
                </a:lnTo>
                <a:lnTo>
                  <a:pt x="108" y="6087"/>
                </a:lnTo>
                <a:lnTo>
                  <a:pt x="105" y="6088"/>
                </a:lnTo>
                <a:lnTo>
                  <a:pt x="93" y="6088"/>
                </a:lnTo>
                <a:lnTo>
                  <a:pt x="79" y="6088"/>
                </a:lnTo>
                <a:lnTo>
                  <a:pt x="62" y="6086"/>
                </a:lnTo>
                <a:lnTo>
                  <a:pt x="44" y="6086"/>
                </a:lnTo>
                <a:lnTo>
                  <a:pt x="36" y="6086"/>
                </a:lnTo>
                <a:lnTo>
                  <a:pt x="27" y="6087"/>
                </a:lnTo>
                <a:lnTo>
                  <a:pt x="21" y="6089"/>
                </a:lnTo>
                <a:lnTo>
                  <a:pt x="14" y="6092"/>
                </a:lnTo>
                <a:lnTo>
                  <a:pt x="8" y="6095"/>
                </a:lnTo>
                <a:lnTo>
                  <a:pt x="4" y="6098"/>
                </a:lnTo>
                <a:lnTo>
                  <a:pt x="1" y="6103"/>
                </a:lnTo>
                <a:lnTo>
                  <a:pt x="0" y="6107"/>
                </a:lnTo>
                <a:lnTo>
                  <a:pt x="0" y="6112"/>
                </a:lnTo>
                <a:lnTo>
                  <a:pt x="4" y="6117"/>
                </a:lnTo>
                <a:lnTo>
                  <a:pt x="9" y="6123"/>
                </a:lnTo>
                <a:lnTo>
                  <a:pt x="17" y="6129"/>
                </a:lnTo>
                <a:lnTo>
                  <a:pt x="27" y="6135"/>
                </a:lnTo>
                <a:lnTo>
                  <a:pt x="41" y="6142"/>
                </a:lnTo>
                <a:lnTo>
                  <a:pt x="58" y="6149"/>
                </a:lnTo>
                <a:lnTo>
                  <a:pt x="77" y="6156"/>
                </a:lnTo>
                <a:lnTo>
                  <a:pt x="150" y="6177"/>
                </a:lnTo>
                <a:lnTo>
                  <a:pt x="193" y="6188"/>
                </a:lnTo>
                <a:lnTo>
                  <a:pt x="239" y="6200"/>
                </a:lnTo>
                <a:lnTo>
                  <a:pt x="288" y="6212"/>
                </a:lnTo>
                <a:lnTo>
                  <a:pt x="337" y="6223"/>
                </a:lnTo>
                <a:lnTo>
                  <a:pt x="385" y="6232"/>
                </a:lnTo>
                <a:lnTo>
                  <a:pt x="433" y="6241"/>
                </a:lnTo>
                <a:lnTo>
                  <a:pt x="466" y="6245"/>
                </a:lnTo>
                <a:lnTo>
                  <a:pt x="494" y="6250"/>
                </a:lnTo>
                <a:lnTo>
                  <a:pt x="506" y="6251"/>
                </a:lnTo>
                <a:lnTo>
                  <a:pt x="521" y="6252"/>
                </a:lnTo>
                <a:lnTo>
                  <a:pt x="538" y="6252"/>
                </a:lnTo>
                <a:lnTo>
                  <a:pt x="556" y="6251"/>
                </a:lnTo>
                <a:lnTo>
                  <a:pt x="620" y="6245"/>
                </a:lnTo>
                <a:lnTo>
                  <a:pt x="672" y="6240"/>
                </a:lnTo>
                <a:lnTo>
                  <a:pt x="721" y="6232"/>
                </a:lnTo>
                <a:lnTo>
                  <a:pt x="767" y="6222"/>
                </a:lnTo>
                <a:lnTo>
                  <a:pt x="816" y="6210"/>
                </a:lnTo>
                <a:lnTo>
                  <a:pt x="870" y="6196"/>
                </a:lnTo>
                <a:lnTo>
                  <a:pt x="1014" y="6159"/>
                </a:lnTo>
                <a:lnTo>
                  <a:pt x="1132" y="6130"/>
                </a:lnTo>
                <a:lnTo>
                  <a:pt x="1298" y="6093"/>
                </a:lnTo>
                <a:lnTo>
                  <a:pt x="1492" y="6049"/>
                </a:lnTo>
                <a:lnTo>
                  <a:pt x="1698" y="6004"/>
                </a:lnTo>
                <a:lnTo>
                  <a:pt x="1895" y="5963"/>
                </a:lnTo>
                <a:lnTo>
                  <a:pt x="2067" y="5928"/>
                </a:lnTo>
                <a:lnTo>
                  <a:pt x="2137" y="5913"/>
                </a:lnTo>
                <a:lnTo>
                  <a:pt x="2195" y="5903"/>
                </a:lnTo>
                <a:lnTo>
                  <a:pt x="2236" y="5896"/>
                </a:lnTo>
                <a:lnTo>
                  <a:pt x="2260" y="5894"/>
                </a:lnTo>
                <a:lnTo>
                  <a:pt x="2287" y="5895"/>
                </a:lnTo>
                <a:lnTo>
                  <a:pt x="2312" y="5896"/>
                </a:lnTo>
                <a:lnTo>
                  <a:pt x="2338" y="5896"/>
                </a:lnTo>
                <a:lnTo>
                  <a:pt x="2362" y="5896"/>
                </a:lnTo>
                <a:lnTo>
                  <a:pt x="2384" y="5895"/>
                </a:lnTo>
                <a:lnTo>
                  <a:pt x="2395" y="5894"/>
                </a:lnTo>
                <a:lnTo>
                  <a:pt x="2407" y="5892"/>
                </a:lnTo>
                <a:lnTo>
                  <a:pt x="2417" y="5889"/>
                </a:lnTo>
                <a:lnTo>
                  <a:pt x="2426" y="5885"/>
                </a:lnTo>
                <a:lnTo>
                  <a:pt x="2436" y="5881"/>
                </a:lnTo>
                <a:lnTo>
                  <a:pt x="2445" y="5875"/>
                </a:lnTo>
                <a:lnTo>
                  <a:pt x="2450" y="5872"/>
                </a:lnTo>
                <a:lnTo>
                  <a:pt x="2460" y="5868"/>
                </a:lnTo>
                <a:lnTo>
                  <a:pt x="2491" y="5862"/>
                </a:lnTo>
                <a:lnTo>
                  <a:pt x="2533" y="5854"/>
                </a:lnTo>
                <a:lnTo>
                  <a:pt x="2587" y="5846"/>
                </a:lnTo>
                <a:lnTo>
                  <a:pt x="2649" y="5838"/>
                </a:lnTo>
                <a:lnTo>
                  <a:pt x="2717" y="5829"/>
                </a:lnTo>
                <a:lnTo>
                  <a:pt x="2867" y="5812"/>
                </a:lnTo>
                <a:lnTo>
                  <a:pt x="3020" y="5794"/>
                </a:lnTo>
                <a:lnTo>
                  <a:pt x="3164" y="5779"/>
                </a:lnTo>
                <a:lnTo>
                  <a:pt x="3228" y="5771"/>
                </a:lnTo>
                <a:lnTo>
                  <a:pt x="3283" y="5763"/>
                </a:lnTo>
                <a:lnTo>
                  <a:pt x="3329" y="5756"/>
                </a:lnTo>
                <a:lnTo>
                  <a:pt x="3362" y="5749"/>
                </a:lnTo>
                <a:lnTo>
                  <a:pt x="3374" y="5747"/>
                </a:lnTo>
                <a:lnTo>
                  <a:pt x="3380" y="5747"/>
                </a:lnTo>
                <a:lnTo>
                  <a:pt x="3383" y="5748"/>
                </a:lnTo>
                <a:lnTo>
                  <a:pt x="3384" y="5749"/>
                </a:lnTo>
                <a:lnTo>
                  <a:pt x="3385" y="5751"/>
                </a:lnTo>
                <a:lnTo>
                  <a:pt x="3385" y="5753"/>
                </a:lnTo>
                <a:lnTo>
                  <a:pt x="3383" y="5757"/>
                </a:lnTo>
                <a:lnTo>
                  <a:pt x="3380" y="5763"/>
                </a:lnTo>
                <a:lnTo>
                  <a:pt x="3372" y="5775"/>
                </a:lnTo>
                <a:lnTo>
                  <a:pt x="3368" y="5782"/>
                </a:lnTo>
                <a:lnTo>
                  <a:pt x="3366" y="5789"/>
                </a:lnTo>
                <a:lnTo>
                  <a:pt x="3365" y="5794"/>
                </a:lnTo>
                <a:lnTo>
                  <a:pt x="3366" y="5797"/>
                </a:lnTo>
                <a:lnTo>
                  <a:pt x="3367" y="5799"/>
                </a:lnTo>
                <a:lnTo>
                  <a:pt x="3369" y="5800"/>
                </a:lnTo>
                <a:lnTo>
                  <a:pt x="3371" y="5802"/>
                </a:lnTo>
                <a:lnTo>
                  <a:pt x="3380" y="5804"/>
                </a:lnTo>
                <a:lnTo>
                  <a:pt x="3394" y="5804"/>
                </a:lnTo>
                <a:lnTo>
                  <a:pt x="3412" y="5802"/>
                </a:lnTo>
                <a:lnTo>
                  <a:pt x="3432" y="5800"/>
                </a:lnTo>
                <a:lnTo>
                  <a:pt x="3450" y="5799"/>
                </a:lnTo>
                <a:lnTo>
                  <a:pt x="3466" y="5800"/>
                </a:lnTo>
                <a:lnTo>
                  <a:pt x="3481" y="5800"/>
                </a:lnTo>
                <a:lnTo>
                  <a:pt x="3508" y="5803"/>
                </a:lnTo>
                <a:lnTo>
                  <a:pt x="3519" y="5804"/>
                </a:lnTo>
                <a:lnTo>
                  <a:pt x="3532" y="5804"/>
                </a:lnTo>
                <a:lnTo>
                  <a:pt x="3543" y="5802"/>
                </a:lnTo>
                <a:lnTo>
                  <a:pt x="3555" y="5800"/>
                </a:lnTo>
                <a:lnTo>
                  <a:pt x="3568" y="5794"/>
                </a:lnTo>
                <a:lnTo>
                  <a:pt x="3580" y="5788"/>
                </a:lnTo>
                <a:lnTo>
                  <a:pt x="3593" y="5778"/>
                </a:lnTo>
                <a:lnTo>
                  <a:pt x="3609" y="5764"/>
                </a:lnTo>
                <a:lnTo>
                  <a:pt x="3625" y="5747"/>
                </a:lnTo>
                <a:lnTo>
                  <a:pt x="3643" y="5726"/>
                </a:lnTo>
                <a:lnTo>
                  <a:pt x="3646" y="5721"/>
                </a:lnTo>
                <a:lnTo>
                  <a:pt x="3651" y="5718"/>
                </a:lnTo>
                <a:lnTo>
                  <a:pt x="3655" y="5715"/>
                </a:lnTo>
                <a:lnTo>
                  <a:pt x="3660" y="5712"/>
                </a:lnTo>
                <a:lnTo>
                  <a:pt x="3670" y="5710"/>
                </a:lnTo>
                <a:lnTo>
                  <a:pt x="3681" y="5709"/>
                </a:lnTo>
                <a:lnTo>
                  <a:pt x="3706" y="5710"/>
                </a:lnTo>
                <a:lnTo>
                  <a:pt x="3720" y="5711"/>
                </a:lnTo>
                <a:lnTo>
                  <a:pt x="3735" y="5711"/>
                </a:lnTo>
                <a:lnTo>
                  <a:pt x="3752" y="5709"/>
                </a:lnTo>
                <a:lnTo>
                  <a:pt x="3768" y="5706"/>
                </a:lnTo>
                <a:lnTo>
                  <a:pt x="3788" y="5699"/>
                </a:lnTo>
                <a:lnTo>
                  <a:pt x="3798" y="5695"/>
                </a:lnTo>
                <a:lnTo>
                  <a:pt x="3808" y="5690"/>
                </a:lnTo>
                <a:lnTo>
                  <a:pt x="3819" y="5683"/>
                </a:lnTo>
                <a:lnTo>
                  <a:pt x="3829" y="5675"/>
                </a:lnTo>
                <a:lnTo>
                  <a:pt x="3841" y="5668"/>
                </a:lnTo>
                <a:lnTo>
                  <a:pt x="3853" y="5657"/>
                </a:lnTo>
                <a:lnTo>
                  <a:pt x="3865" y="5646"/>
                </a:lnTo>
                <a:lnTo>
                  <a:pt x="3877" y="5634"/>
                </a:lnTo>
                <a:lnTo>
                  <a:pt x="3891" y="5619"/>
                </a:lnTo>
                <a:lnTo>
                  <a:pt x="3904" y="5604"/>
                </a:lnTo>
                <a:lnTo>
                  <a:pt x="3912" y="5595"/>
                </a:lnTo>
                <a:lnTo>
                  <a:pt x="3922" y="5587"/>
                </a:lnTo>
                <a:lnTo>
                  <a:pt x="3931" y="5581"/>
                </a:lnTo>
                <a:lnTo>
                  <a:pt x="3941" y="5578"/>
                </a:lnTo>
                <a:lnTo>
                  <a:pt x="3952" y="5574"/>
                </a:lnTo>
                <a:lnTo>
                  <a:pt x="3964" y="5573"/>
                </a:lnTo>
                <a:lnTo>
                  <a:pt x="3975" y="5573"/>
                </a:lnTo>
                <a:lnTo>
                  <a:pt x="3986" y="5573"/>
                </a:lnTo>
                <a:lnTo>
                  <a:pt x="4010" y="5578"/>
                </a:lnTo>
                <a:lnTo>
                  <a:pt x="4035" y="5582"/>
                </a:lnTo>
                <a:lnTo>
                  <a:pt x="4061" y="5587"/>
                </a:lnTo>
                <a:lnTo>
                  <a:pt x="4088" y="5591"/>
                </a:lnTo>
                <a:lnTo>
                  <a:pt x="4157" y="5599"/>
                </a:lnTo>
                <a:lnTo>
                  <a:pt x="4253" y="5612"/>
                </a:lnTo>
                <a:lnTo>
                  <a:pt x="4379" y="5626"/>
                </a:lnTo>
                <a:lnTo>
                  <a:pt x="4453" y="5635"/>
                </a:lnTo>
                <a:lnTo>
                  <a:pt x="4535" y="5644"/>
                </a:lnTo>
                <a:lnTo>
                  <a:pt x="4627" y="5653"/>
                </a:lnTo>
                <a:lnTo>
                  <a:pt x="4677" y="5656"/>
                </a:lnTo>
                <a:lnTo>
                  <a:pt x="4731" y="5660"/>
                </a:lnTo>
                <a:lnTo>
                  <a:pt x="4789" y="5661"/>
                </a:lnTo>
                <a:lnTo>
                  <a:pt x="4819" y="5661"/>
                </a:lnTo>
                <a:lnTo>
                  <a:pt x="4850" y="5660"/>
                </a:lnTo>
                <a:lnTo>
                  <a:pt x="4881" y="5657"/>
                </a:lnTo>
                <a:lnTo>
                  <a:pt x="4914" y="5655"/>
                </a:lnTo>
                <a:lnTo>
                  <a:pt x="4948" y="5651"/>
                </a:lnTo>
                <a:lnTo>
                  <a:pt x="4981" y="5646"/>
                </a:lnTo>
                <a:lnTo>
                  <a:pt x="5017" y="5641"/>
                </a:lnTo>
                <a:lnTo>
                  <a:pt x="5052" y="5634"/>
                </a:lnTo>
                <a:lnTo>
                  <a:pt x="5089" y="5626"/>
                </a:lnTo>
                <a:lnTo>
                  <a:pt x="5126" y="5617"/>
                </a:lnTo>
                <a:lnTo>
                  <a:pt x="5165" y="5606"/>
                </a:lnTo>
                <a:lnTo>
                  <a:pt x="5203" y="5594"/>
                </a:lnTo>
                <a:lnTo>
                  <a:pt x="5244" y="5580"/>
                </a:lnTo>
                <a:lnTo>
                  <a:pt x="5284" y="5564"/>
                </a:lnTo>
                <a:lnTo>
                  <a:pt x="5326" y="5548"/>
                </a:lnTo>
                <a:lnTo>
                  <a:pt x="5368" y="5528"/>
                </a:lnTo>
                <a:lnTo>
                  <a:pt x="5412" y="5507"/>
                </a:lnTo>
                <a:lnTo>
                  <a:pt x="5456" y="5485"/>
                </a:lnTo>
                <a:lnTo>
                  <a:pt x="5501" y="5460"/>
                </a:lnTo>
                <a:lnTo>
                  <a:pt x="5547" y="5433"/>
                </a:lnTo>
                <a:lnTo>
                  <a:pt x="5593" y="5404"/>
                </a:lnTo>
                <a:lnTo>
                  <a:pt x="5640" y="5373"/>
                </a:lnTo>
                <a:lnTo>
                  <a:pt x="5674" y="5350"/>
                </a:lnTo>
                <a:lnTo>
                  <a:pt x="5711" y="5329"/>
                </a:lnTo>
                <a:lnTo>
                  <a:pt x="5751" y="5308"/>
                </a:lnTo>
                <a:lnTo>
                  <a:pt x="5791" y="5287"/>
                </a:lnTo>
                <a:lnTo>
                  <a:pt x="5833" y="5267"/>
                </a:lnTo>
                <a:lnTo>
                  <a:pt x="5876" y="5248"/>
                </a:lnTo>
                <a:lnTo>
                  <a:pt x="5920" y="5229"/>
                </a:lnTo>
                <a:lnTo>
                  <a:pt x="5966" y="5210"/>
                </a:lnTo>
                <a:lnTo>
                  <a:pt x="6061" y="5173"/>
                </a:lnTo>
                <a:lnTo>
                  <a:pt x="6159" y="5137"/>
                </a:lnTo>
                <a:lnTo>
                  <a:pt x="6361" y="5065"/>
                </a:lnTo>
                <a:lnTo>
                  <a:pt x="6462" y="5028"/>
                </a:lnTo>
                <a:lnTo>
                  <a:pt x="6562" y="4989"/>
                </a:lnTo>
                <a:lnTo>
                  <a:pt x="6611" y="4969"/>
                </a:lnTo>
                <a:lnTo>
                  <a:pt x="6661" y="4949"/>
                </a:lnTo>
                <a:lnTo>
                  <a:pt x="6709" y="4927"/>
                </a:lnTo>
                <a:lnTo>
                  <a:pt x="6755" y="4906"/>
                </a:lnTo>
                <a:lnTo>
                  <a:pt x="6801" y="4884"/>
                </a:lnTo>
                <a:lnTo>
                  <a:pt x="6846" y="4860"/>
                </a:lnTo>
                <a:lnTo>
                  <a:pt x="6889" y="4835"/>
                </a:lnTo>
                <a:lnTo>
                  <a:pt x="6931" y="4811"/>
                </a:lnTo>
                <a:lnTo>
                  <a:pt x="6971" y="4785"/>
                </a:lnTo>
                <a:lnTo>
                  <a:pt x="7011" y="4757"/>
                </a:lnTo>
                <a:lnTo>
                  <a:pt x="7048" y="4729"/>
                </a:lnTo>
                <a:lnTo>
                  <a:pt x="7082" y="4700"/>
                </a:lnTo>
                <a:lnTo>
                  <a:pt x="7111" y="4674"/>
                </a:lnTo>
                <a:lnTo>
                  <a:pt x="7140" y="4650"/>
                </a:lnTo>
                <a:lnTo>
                  <a:pt x="7166" y="4629"/>
                </a:lnTo>
                <a:lnTo>
                  <a:pt x="7193" y="4610"/>
                </a:lnTo>
                <a:lnTo>
                  <a:pt x="7219" y="4592"/>
                </a:lnTo>
                <a:lnTo>
                  <a:pt x="7244" y="4576"/>
                </a:lnTo>
                <a:lnTo>
                  <a:pt x="7267" y="4562"/>
                </a:lnTo>
                <a:lnTo>
                  <a:pt x="7291" y="4548"/>
                </a:lnTo>
                <a:lnTo>
                  <a:pt x="7313" y="4537"/>
                </a:lnTo>
                <a:lnTo>
                  <a:pt x="7336" y="4527"/>
                </a:lnTo>
                <a:lnTo>
                  <a:pt x="7357" y="4518"/>
                </a:lnTo>
                <a:lnTo>
                  <a:pt x="7377" y="4510"/>
                </a:lnTo>
                <a:lnTo>
                  <a:pt x="7398" y="4503"/>
                </a:lnTo>
                <a:lnTo>
                  <a:pt x="7417" y="4499"/>
                </a:lnTo>
                <a:lnTo>
                  <a:pt x="7436" y="4494"/>
                </a:lnTo>
                <a:lnTo>
                  <a:pt x="7454" y="4491"/>
                </a:lnTo>
                <a:lnTo>
                  <a:pt x="7472" y="4489"/>
                </a:lnTo>
                <a:lnTo>
                  <a:pt x="7488" y="4488"/>
                </a:lnTo>
                <a:lnTo>
                  <a:pt x="7505" y="4486"/>
                </a:lnTo>
                <a:lnTo>
                  <a:pt x="7521" y="4486"/>
                </a:lnTo>
                <a:lnTo>
                  <a:pt x="7551" y="4489"/>
                </a:lnTo>
                <a:lnTo>
                  <a:pt x="7579" y="4492"/>
                </a:lnTo>
                <a:lnTo>
                  <a:pt x="7606" y="4498"/>
                </a:lnTo>
                <a:lnTo>
                  <a:pt x="7632" y="4503"/>
                </a:lnTo>
                <a:lnTo>
                  <a:pt x="7679" y="4516"/>
                </a:lnTo>
                <a:lnTo>
                  <a:pt x="7694" y="4520"/>
                </a:lnTo>
                <a:lnTo>
                  <a:pt x="7711" y="4527"/>
                </a:lnTo>
                <a:lnTo>
                  <a:pt x="7752" y="4543"/>
                </a:lnTo>
                <a:lnTo>
                  <a:pt x="7776" y="4550"/>
                </a:lnTo>
                <a:lnTo>
                  <a:pt x="7800" y="4559"/>
                </a:lnTo>
                <a:lnTo>
                  <a:pt x="7828" y="4567"/>
                </a:lnTo>
                <a:lnTo>
                  <a:pt x="7856" y="4573"/>
                </a:lnTo>
                <a:lnTo>
                  <a:pt x="7886" y="4578"/>
                </a:lnTo>
                <a:lnTo>
                  <a:pt x="7916" y="4581"/>
                </a:lnTo>
                <a:lnTo>
                  <a:pt x="7932" y="4582"/>
                </a:lnTo>
                <a:lnTo>
                  <a:pt x="7947" y="4582"/>
                </a:lnTo>
                <a:lnTo>
                  <a:pt x="7963" y="4581"/>
                </a:lnTo>
                <a:lnTo>
                  <a:pt x="7980" y="4580"/>
                </a:lnTo>
                <a:lnTo>
                  <a:pt x="7995" y="4576"/>
                </a:lnTo>
                <a:lnTo>
                  <a:pt x="8011" y="4573"/>
                </a:lnTo>
                <a:lnTo>
                  <a:pt x="8027" y="4568"/>
                </a:lnTo>
                <a:lnTo>
                  <a:pt x="8044" y="4563"/>
                </a:lnTo>
                <a:lnTo>
                  <a:pt x="8059" y="4557"/>
                </a:lnTo>
                <a:lnTo>
                  <a:pt x="8075" y="4549"/>
                </a:lnTo>
                <a:lnTo>
                  <a:pt x="8092" y="4540"/>
                </a:lnTo>
                <a:lnTo>
                  <a:pt x="8108" y="4530"/>
                </a:lnTo>
                <a:lnTo>
                  <a:pt x="8122" y="4521"/>
                </a:lnTo>
                <a:lnTo>
                  <a:pt x="8138" y="4514"/>
                </a:lnTo>
                <a:lnTo>
                  <a:pt x="8154" y="4509"/>
                </a:lnTo>
                <a:lnTo>
                  <a:pt x="8172" y="4504"/>
                </a:lnTo>
                <a:lnTo>
                  <a:pt x="8190" y="4501"/>
                </a:lnTo>
                <a:lnTo>
                  <a:pt x="8209" y="4499"/>
                </a:lnTo>
                <a:lnTo>
                  <a:pt x="8229" y="4499"/>
                </a:lnTo>
                <a:lnTo>
                  <a:pt x="8249" y="4498"/>
                </a:lnTo>
                <a:lnTo>
                  <a:pt x="8292" y="4500"/>
                </a:lnTo>
                <a:lnTo>
                  <a:pt x="8335" y="4502"/>
                </a:lnTo>
                <a:lnTo>
                  <a:pt x="8379" y="4504"/>
                </a:lnTo>
                <a:lnTo>
                  <a:pt x="8424" y="4507"/>
                </a:lnTo>
                <a:lnTo>
                  <a:pt x="8480" y="4509"/>
                </a:lnTo>
                <a:lnTo>
                  <a:pt x="8568" y="4514"/>
                </a:lnTo>
                <a:lnTo>
                  <a:pt x="8817" y="4530"/>
                </a:lnTo>
                <a:lnTo>
                  <a:pt x="9486" y="4578"/>
                </a:lnTo>
                <a:lnTo>
                  <a:pt x="9832" y="4602"/>
                </a:lnTo>
                <a:lnTo>
                  <a:pt x="10135" y="4622"/>
                </a:lnTo>
                <a:lnTo>
                  <a:pt x="10258" y="4630"/>
                </a:lnTo>
                <a:lnTo>
                  <a:pt x="10358" y="4636"/>
                </a:lnTo>
                <a:lnTo>
                  <a:pt x="10429" y="4639"/>
                </a:lnTo>
                <a:lnTo>
                  <a:pt x="10451" y="4639"/>
                </a:lnTo>
                <a:lnTo>
                  <a:pt x="10465" y="4639"/>
                </a:lnTo>
                <a:lnTo>
                  <a:pt x="10476" y="4637"/>
                </a:lnTo>
                <a:lnTo>
                  <a:pt x="10483" y="4636"/>
                </a:lnTo>
                <a:lnTo>
                  <a:pt x="10486" y="4632"/>
                </a:lnTo>
                <a:lnTo>
                  <a:pt x="10487" y="4631"/>
                </a:lnTo>
                <a:lnTo>
                  <a:pt x="10487" y="4629"/>
                </a:lnTo>
                <a:lnTo>
                  <a:pt x="10484" y="4626"/>
                </a:lnTo>
                <a:lnTo>
                  <a:pt x="10479" y="4622"/>
                </a:lnTo>
                <a:lnTo>
                  <a:pt x="10471" y="4618"/>
                </a:lnTo>
                <a:lnTo>
                  <a:pt x="10462" y="4613"/>
                </a:lnTo>
                <a:lnTo>
                  <a:pt x="10439" y="4604"/>
                </a:lnTo>
                <a:lnTo>
                  <a:pt x="10412" y="4596"/>
                </a:lnTo>
                <a:lnTo>
                  <a:pt x="10383" y="4588"/>
                </a:lnTo>
                <a:lnTo>
                  <a:pt x="10356" y="4583"/>
                </a:lnTo>
                <a:close/>
                <a:moveTo>
                  <a:pt x="485" y="6160"/>
                </a:moveTo>
                <a:lnTo>
                  <a:pt x="485" y="6160"/>
                </a:lnTo>
                <a:lnTo>
                  <a:pt x="477" y="6159"/>
                </a:lnTo>
                <a:lnTo>
                  <a:pt x="468" y="6158"/>
                </a:lnTo>
                <a:lnTo>
                  <a:pt x="449" y="6152"/>
                </a:lnTo>
                <a:lnTo>
                  <a:pt x="429" y="6144"/>
                </a:lnTo>
                <a:lnTo>
                  <a:pt x="411" y="6135"/>
                </a:lnTo>
                <a:lnTo>
                  <a:pt x="394" y="6126"/>
                </a:lnTo>
                <a:lnTo>
                  <a:pt x="381" y="6119"/>
                </a:lnTo>
                <a:lnTo>
                  <a:pt x="369" y="6112"/>
                </a:lnTo>
                <a:lnTo>
                  <a:pt x="482" y="6099"/>
                </a:lnTo>
                <a:lnTo>
                  <a:pt x="488" y="6108"/>
                </a:lnTo>
                <a:lnTo>
                  <a:pt x="494" y="6119"/>
                </a:lnTo>
                <a:lnTo>
                  <a:pt x="500" y="6130"/>
                </a:lnTo>
                <a:lnTo>
                  <a:pt x="502" y="6135"/>
                </a:lnTo>
                <a:lnTo>
                  <a:pt x="503" y="6141"/>
                </a:lnTo>
                <a:lnTo>
                  <a:pt x="504" y="6145"/>
                </a:lnTo>
                <a:lnTo>
                  <a:pt x="503" y="6150"/>
                </a:lnTo>
                <a:lnTo>
                  <a:pt x="502" y="6154"/>
                </a:lnTo>
                <a:lnTo>
                  <a:pt x="497" y="6157"/>
                </a:lnTo>
                <a:lnTo>
                  <a:pt x="493" y="6159"/>
                </a:lnTo>
                <a:lnTo>
                  <a:pt x="485" y="6160"/>
                </a:lnTo>
                <a:close/>
                <a:moveTo>
                  <a:pt x="3338" y="5643"/>
                </a:moveTo>
                <a:lnTo>
                  <a:pt x="3338" y="5643"/>
                </a:lnTo>
                <a:lnTo>
                  <a:pt x="3310" y="5651"/>
                </a:lnTo>
                <a:lnTo>
                  <a:pt x="3274" y="5659"/>
                </a:lnTo>
                <a:lnTo>
                  <a:pt x="3186" y="5678"/>
                </a:lnTo>
                <a:lnTo>
                  <a:pt x="3082" y="5698"/>
                </a:lnTo>
                <a:lnTo>
                  <a:pt x="2970" y="5719"/>
                </a:lnTo>
                <a:lnTo>
                  <a:pt x="2855" y="5738"/>
                </a:lnTo>
                <a:lnTo>
                  <a:pt x="2750" y="5754"/>
                </a:lnTo>
                <a:lnTo>
                  <a:pt x="2702" y="5761"/>
                </a:lnTo>
                <a:lnTo>
                  <a:pt x="2659" y="5766"/>
                </a:lnTo>
                <a:lnTo>
                  <a:pt x="2622" y="5770"/>
                </a:lnTo>
                <a:lnTo>
                  <a:pt x="2592" y="5771"/>
                </a:lnTo>
                <a:lnTo>
                  <a:pt x="2568" y="5771"/>
                </a:lnTo>
                <a:lnTo>
                  <a:pt x="2548" y="5769"/>
                </a:lnTo>
                <a:lnTo>
                  <a:pt x="2530" y="5765"/>
                </a:lnTo>
                <a:lnTo>
                  <a:pt x="2515" y="5762"/>
                </a:lnTo>
                <a:lnTo>
                  <a:pt x="2503" y="5756"/>
                </a:lnTo>
                <a:lnTo>
                  <a:pt x="2491" y="5752"/>
                </a:lnTo>
                <a:lnTo>
                  <a:pt x="2480" y="5746"/>
                </a:lnTo>
                <a:lnTo>
                  <a:pt x="2468" y="5742"/>
                </a:lnTo>
                <a:lnTo>
                  <a:pt x="2456" y="5738"/>
                </a:lnTo>
                <a:lnTo>
                  <a:pt x="2443" y="5736"/>
                </a:lnTo>
                <a:lnTo>
                  <a:pt x="2426" y="5735"/>
                </a:lnTo>
                <a:lnTo>
                  <a:pt x="2407" y="5736"/>
                </a:lnTo>
                <a:lnTo>
                  <a:pt x="2384" y="5739"/>
                </a:lnTo>
                <a:lnTo>
                  <a:pt x="2357" y="5746"/>
                </a:lnTo>
                <a:lnTo>
                  <a:pt x="2325" y="5755"/>
                </a:lnTo>
                <a:lnTo>
                  <a:pt x="2288" y="5767"/>
                </a:lnTo>
                <a:lnTo>
                  <a:pt x="2238" y="5783"/>
                </a:lnTo>
                <a:lnTo>
                  <a:pt x="2172" y="5804"/>
                </a:lnTo>
                <a:lnTo>
                  <a:pt x="2090" y="5830"/>
                </a:lnTo>
                <a:lnTo>
                  <a:pt x="1995" y="5857"/>
                </a:lnTo>
                <a:lnTo>
                  <a:pt x="1889" y="5887"/>
                </a:lnTo>
                <a:lnTo>
                  <a:pt x="1776" y="5917"/>
                </a:lnTo>
                <a:lnTo>
                  <a:pt x="1657" y="5947"/>
                </a:lnTo>
                <a:lnTo>
                  <a:pt x="1536" y="5975"/>
                </a:lnTo>
                <a:lnTo>
                  <a:pt x="1276" y="6032"/>
                </a:lnTo>
                <a:lnTo>
                  <a:pt x="1039" y="6081"/>
                </a:lnTo>
                <a:lnTo>
                  <a:pt x="938" y="6102"/>
                </a:lnTo>
                <a:lnTo>
                  <a:pt x="854" y="6119"/>
                </a:lnTo>
                <a:lnTo>
                  <a:pt x="790" y="6130"/>
                </a:lnTo>
                <a:lnTo>
                  <a:pt x="750" y="6135"/>
                </a:lnTo>
                <a:lnTo>
                  <a:pt x="727" y="6138"/>
                </a:lnTo>
                <a:lnTo>
                  <a:pt x="708" y="6139"/>
                </a:lnTo>
                <a:lnTo>
                  <a:pt x="694" y="6139"/>
                </a:lnTo>
                <a:lnTo>
                  <a:pt x="681" y="6138"/>
                </a:lnTo>
                <a:lnTo>
                  <a:pt x="670" y="6133"/>
                </a:lnTo>
                <a:lnTo>
                  <a:pt x="659" y="6126"/>
                </a:lnTo>
                <a:lnTo>
                  <a:pt x="648" y="6116"/>
                </a:lnTo>
                <a:lnTo>
                  <a:pt x="633" y="6104"/>
                </a:lnTo>
                <a:lnTo>
                  <a:pt x="627" y="6096"/>
                </a:lnTo>
                <a:lnTo>
                  <a:pt x="623" y="6090"/>
                </a:lnTo>
                <a:lnTo>
                  <a:pt x="622" y="6086"/>
                </a:lnTo>
                <a:lnTo>
                  <a:pt x="622" y="6081"/>
                </a:lnTo>
                <a:lnTo>
                  <a:pt x="625" y="6078"/>
                </a:lnTo>
                <a:lnTo>
                  <a:pt x="630" y="6076"/>
                </a:lnTo>
                <a:lnTo>
                  <a:pt x="636" y="6074"/>
                </a:lnTo>
                <a:lnTo>
                  <a:pt x="645" y="6071"/>
                </a:lnTo>
                <a:lnTo>
                  <a:pt x="669" y="6067"/>
                </a:lnTo>
                <a:lnTo>
                  <a:pt x="699" y="6062"/>
                </a:lnTo>
                <a:lnTo>
                  <a:pt x="735" y="6056"/>
                </a:lnTo>
                <a:lnTo>
                  <a:pt x="778" y="6048"/>
                </a:lnTo>
                <a:lnTo>
                  <a:pt x="924" y="6012"/>
                </a:lnTo>
                <a:lnTo>
                  <a:pt x="1154" y="5956"/>
                </a:lnTo>
                <a:lnTo>
                  <a:pt x="1695" y="5824"/>
                </a:lnTo>
                <a:lnTo>
                  <a:pt x="1815" y="5792"/>
                </a:lnTo>
                <a:lnTo>
                  <a:pt x="1922" y="5763"/>
                </a:lnTo>
                <a:lnTo>
                  <a:pt x="2017" y="5736"/>
                </a:lnTo>
                <a:lnTo>
                  <a:pt x="2100" y="5710"/>
                </a:lnTo>
                <a:lnTo>
                  <a:pt x="2236" y="5670"/>
                </a:lnTo>
                <a:lnTo>
                  <a:pt x="2291" y="5654"/>
                </a:lnTo>
                <a:lnTo>
                  <a:pt x="2317" y="5649"/>
                </a:lnTo>
                <a:lnTo>
                  <a:pt x="2339" y="5643"/>
                </a:lnTo>
                <a:lnTo>
                  <a:pt x="2351" y="5642"/>
                </a:lnTo>
                <a:lnTo>
                  <a:pt x="2361" y="5641"/>
                </a:lnTo>
                <a:lnTo>
                  <a:pt x="2380" y="5641"/>
                </a:lnTo>
                <a:lnTo>
                  <a:pt x="2399" y="5643"/>
                </a:lnTo>
                <a:lnTo>
                  <a:pt x="2417" y="5645"/>
                </a:lnTo>
                <a:lnTo>
                  <a:pt x="2450" y="5652"/>
                </a:lnTo>
                <a:lnTo>
                  <a:pt x="2467" y="5654"/>
                </a:lnTo>
                <a:lnTo>
                  <a:pt x="2484" y="5654"/>
                </a:lnTo>
                <a:lnTo>
                  <a:pt x="2493" y="5653"/>
                </a:lnTo>
                <a:lnTo>
                  <a:pt x="2501" y="5651"/>
                </a:lnTo>
                <a:lnTo>
                  <a:pt x="2517" y="5646"/>
                </a:lnTo>
                <a:lnTo>
                  <a:pt x="2547" y="5634"/>
                </a:lnTo>
                <a:lnTo>
                  <a:pt x="2567" y="5627"/>
                </a:lnTo>
                <a:lnTo>
                  <a:pt x="2579" y="5624"/>
                </a:lnTo>
                <a:lnTo>
                  <a:pt x="2593" y="5622"/>
                </a:lnTo>
                <a:lnTo>
                  <a:pt x="2610" y="5619"/>
                </a:lnTo>
                <a:lnTo>
                  <a:pt x="2628" y="5617"/>
                </a:lnTo>
                <a:lnTo>
                  <a:pt x="2649" y="5616"/>
                </a:lnTo>
                <a:lnTo>
                  <a:pt x="2672" y="5615"/>
                </a:lnTo>
                <a:lnTo>
                  <a:pt x="2736" y="5613"/>
                </a:lnTo>
                <a:lnTo>
                  <a:pt x="2808" y="5610"/>
                </a:lnTo>
                <a:lnTo>
                  <a:pt x="2962" y="5603"/>
                </a:lnTo>
                <a:lnTo>
                  <a:pt x="3107" y="5595"/>
                </a:lnTo>
                <a:lnTo>
                  <a:pt x="3166" y="5592"/>
                </a:lnTo>
                <a:lnTo>
                  <a:pt x="3213" y="5591"/>
                </a:lnTo>
                <a:lnTo>
                  <a:pt x="3254" y="5591"/>
                </a:lnTo>
                <a:lnTo>
                  <a:pt x="3294" y="5594"/>
                </a:lnTo>
                <a:lnTo>
                  <a:pt x="3332" y="5598"/>
                </a:lnTo>
                <a:lnTo>
                  <a:pt x="3348" y="5600"/>
                </a:lnTo>
                <a:lnTo>
                  <a:pt x="3362" y="5604"/>
                </a:lnTo>
                <a:lnTo>
                  <a:pt x="3374" y="5607"/>
                </a:lnTo>
                <a:lnTo>
                  <a:pt x="3381" y="5610"/>
                </a:lnTo>
                <a:lnTo>
                  <a:pt x="3385" y="5613"/>
                </a:lnTo>
                <a:lnTo>
                  <a:pt x="3386" y="5615"/>
                </a:lnTo>
                <a:lnTo>
                  <a:pt x="3387" y="5617"/>
                </a:lnTo>
                <a:lnTo>
                  <a:pt x="3387" y="5619"/>
                </a:lnTo>
                <a:lnTo>
                  <a:pt x="3385" y="5623"/>
                </a:lnTo>
                <a:lnTo>
                  <a:pt x="3383" y="5625"/>
                </a:lnTo>
                <a:lnTo>
                  <a:pt x="3372" y="5631"/>
                </a:lnTo>
                <a:lnTo>
                  <a:pt x="3358" y="5636"/>
                </a:lnTo>
                <a:lnTo>
                  <a:pt x="3338" y="5643"/>
                </a:lnTo>
                <a:close/>
              </a:path>
            </a:pathLst>
          </a:custGeom>
          <a:solidFill>
            <a:srgbClr val="595959">
              <a:alpha val="30000"/>
            </a:srgb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右大括号 11"/>
          <p:cNvSpPr/>
          <p:nvPr>
            <p:custDataLst>
              <p:tags r:id="rId7"/>
            </p:custDataLst>
          </p:nvPr>
        </p:nvSpPr>
        <p:spPr bwMode="auto">
          <a:xfrm>
            <a:off x="6345681" y="2448530"/>
            <a:ext cx="576187" cy="2447606"/>
          </a:xfrm>
          <a:prstGeom prst="rightBrace">
            <a:avLst>
              <a:gd name="adj1" fmla="val 35380"/>
              <a:gd name="adj2" fmla="val 50000"/>
            </a:avLst>
          </a:prstGeom>
          <a:noFill/>
          <a:ln w="22225">
            <a:noFill/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1742848" y="1370123"/>
            <a:ext cx="8991699" cy="396886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赵国曾经和秦国五次作战，二败三胜。后来秦国又两次攻打赵国，李牧接连打退了秦国。等到李牧因谗言被赵王杀害，都城邯郸就变成秦国的一个郡，可惜它用兵抵抗却没能坚持到底啊。况且燕赵正处在秦国把其它各国消灭完的时候，可以说是智谋穷竭，力量单薄，战败亡国，实在是没有办法的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10791" y="152986"/>
            <a:ext cx="11530098" cy="1753007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向使三国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各爱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地，齐人勿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附于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秦，（燕国）刺客不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，（赵国）良将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犹在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，则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胜负之数，存亡之理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当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与秦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相较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，或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未易量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" name="TextBox 19"/>
          <p:cNvSpPr txBox="1"/>
          <p:nvPr>
            <p:custDataLst>
              <p:tags r:id="rId6"/>
            </p:custDataLst>
          </p:nvPr>
        </p:nvSpPr>
        <p:spPr>
          <a:xfrm>
            <a:off x="410791" y="1905993"/>
            <a:ext cx="2953635" cy="162983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向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副词，从前、过去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使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连词，假使、如果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三国：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韩、魏、楚，这三国都曾割地赂秦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其：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他们的</a:t>
            </a:r>
          </a:p>
        </p:txBody>
      </p:sp>
      <p:sp>
        <p:nvSpPr>
          <p:cNvPr id="4" name="TextBox 19"/>
          <p:cNvSpPr txBox="1"/>
          <p:nvPr>
            <p:custDataLst>
              <p:tags r:id="rId7"/>
            </p:custDataLst>
          </p:nvPr>
        </p:nvSpPr>
        <p:spPr>
          <a:xfrm>
            <a:off x="410791" y="3535825"/>
            <a:ext cx="2953635" cy="19377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附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亲附</a:t>
            </a:r>
          </a:p>
          <a:p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于：介词，引出动作的对象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行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动身、出发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犹：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还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在：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活着</a:t>
            </a: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410791" y="5536450"/>
            <a:ext cx="2953635" cy="13218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胜负之数，存亡之理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胜败存亡的命运；数、理指天数、命运。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</a:p>
        </p:txBody>
      </p:sp>
      <p:sp>
        <p:nvSpPr>
          <p:cNvPr id="7" name="TextBox 19"/>
          <p:cNvSpPr txBox="1"/>
          <p:nvPr>
            <p:custDataLst>
              <p:tags r:id="rId9"/>
            </p:custDataLst>
          </p:nvPr>
        </p:nvSpPr>
        <p:spPr>
          <a:xfrm>
            <a:off x="3364427" y="1905992"/>
            <a:ext cx="2953635" cy="22450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当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通“倘”tăng。假如、如果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相较：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相抵、相抗衡，实力差不多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未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：副词，不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易：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轻易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量：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估量</a:t>
            </a:r>
          </a:p>
        </p:txBody>
      </p:sp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6317427" y="1905993"/>
            <a:ext cx="5623463" cy="461521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假使当初韩、魏、楚三国都各自爱惜他们的土地，齐国不依附秦国，燕国的刺客不去行刺（秦王），赵国的良将李牧还活着，那么胜败存亡的命运，如果与秦国较量，也许还不容易估量呢。</a:t>
            </a: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indent="720018">
              <a:lnSpc>
                <a:spcPct val="150000"/>
              </a:lnSpc>
            </a:pPr>
            <a:endParaRPr lang="zh-CN" altLang="en-US" sz="2800">
              <a:solidFill>
                <a:srgbClr val="4D4D4D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6" grpId="0"/>
      <p:bldP spid="7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齐、燕、赵灭亡的原因分别是什么？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格 4">
            <a:extLst>
              <a:ext uri="{FF2B5EF4-FFF2-40B4-BE49-F238E27FC236}">
                <a16:creationId xmlns:a16="http://schemas.microsoft.com/office/drawing/2014/main" id="{FC6FE3B0-C0DE-464A-AB65-CAA07DD5704C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107439" y="2125896"/>
          <a:ext cx="10432520" cy="4085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639">
                  <a:extLst>
                    <a:ext uri="{9D8B030D-6E8A-4147-A177-3AD203B41FA5}">
                      <a16:colId xmlns:a16="http://schemas.microsoft.com/office/drawing/2014/main" val="4077142750"/>
                    </a:ext>
                  </a:extLst>
                </a:gridCol>
                <a:gridCol w="3692621">
                  <a:extLst>
                    <a:ext uri="{9D8B030D-6E8A-4147-A177-3AD203B41FA5}">
                      <a16:colId xmlns:a16="http://schemas.microsoft.com/office/drawing/2014/main" val="2264801824"/>
                    </a:ext>
                  </a:extLst>
                </a:gridCol>
                <a:gridCol w="2608130">
                  <a:extLst>
                    <a:ext uri="{9D8B030D-6E8A-4147-A177-3AD203B41FA5}">
                      <a16:colId xmlns:a16="http://schemas.microsoft.com/office/drawing/2014/main" val="4180959885"/>
                    </a:ext>
                  </a:extLst>
                </a:gridCol>
                <a:gridCol w="2608130">
                  <a:extLst>
                    <a:ext uri="{9D8B030D-6E8A-4147-A177-3AD203B41FA5}">
                      <a16:colId xmlns:a16="http://schemas.microsoft.com/office/drawing/2014/main" val="3223016895"/>
                    </a:ext>
                  </a:extLst>
                </a:gridCol>
              </a:tblGrid>
              <a:tr h="9226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诸侯国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直接原因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根本原因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感情色彩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241894"/>
                  </a:ext>
                </a:extLst>
              </a:tr>
              <a:tr h="131800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齐国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755924"/>
                  </a:ext>
                </a:extLst>
              </a:tr>
              <a:tr h="9226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燕国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199634"/>
                  </a:ext>
                </a:extLst>
              </a:tr>
              <a:tr h="9226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赵国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2948821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B5A92E1F-CB4F-4706-A231-A454C5B1E42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093795" y="343058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与嬴而不助五国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9C2B179-480E-4003-A836-596E487932C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54471" y="4559543"/>
            <a:ext cx="1988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以荆卿为计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02E4A0D-9907-4857-BBAF-1310036DAE4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634809" y="549194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牧以谗诛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85A4AA9-B799-46A5-A531-D588A2F72FE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863867" y="3992945"/>
            <a:ext cx="1627369" cy="1133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智力孤危</a:t>
            </a:r>
          </a:p>
          <a:p>
            <a:pPr algn="ctr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战败而亡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A826549-A6C2-44DF-A0C6-EF9B240F417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741797" y="342979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鄙夷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52DD8ED-A3DD-429B-BA98-D0C71F113FA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741796" y="455954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赞美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58456D9-629A-466E-8476-74AC50B0BF3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741795" y="549470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惋惜</a:t>
            </a:r>
          </a:p>
        </p:txBody>
      </p:sp>
    </p:spTree>
    <p:extLst>
      <p:ext uri="{BB962C8B-B14F-4D97-AF65-F5344CB8AC3E}">
        <p14:creationId xmlns:p14="http://schemas.microsoft.com/office/powerpoint/2010/main" val="139234539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6163FD6-088D-4EA1-A6C0-CB873D6112E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8" y="828136"/>
            <a:ext cx="11168570" cy="571546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AD01DC82-B250-406E-A9A5-33C5CEBFDCE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30776" y="654360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战国疆域示意图</a:t>
            </a:r>
          </a:p>
        </p:txBody>
      </p:sp>
    </p:spTree>
    <p:extLst>
      <p:ext uri="{BB962C8B-B14F-4D97-AF65-F5344CB8AC3E}">
        <p14:creationId xmlns:p14="http://schemas.microsoft.com/office/powerpoint/2010/main" val="394564234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第三段是从哪个方面来论述六国破灭的原因的？对策是什么？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4991DDE9-E7F5-4859-83BC-F7CE43100E7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07440" y="2893988"/>
            <a:ext cx="1954980" cy="1307097"/>
          </a:xfrm>
          <a:prstGeom prst="rect">
            <a:avLst/>
          </a:prstGeom>
          <a:solidFill>
            <a:srgbClr val="C00000"/>
          </a:solidFill>
          <a:ln w="9525">
            <a:noFill/>
            <a:miter/>
          </a:ln>
        </p:spPr>
        <p:txBody>
          <a:bodyPr wrap="square" anchor="ctr">
            <a:no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不赂者以赂者丧</a:t>
            </a:r>
          </a:p>
        </p:txBody>
      </p:sp>
      <p:sp>
        <p:nvSpPr>
          <p:cNvPr id="23" name="左大括号 22">
            <a:extLst>
              <a:ext uri="{FF2B5EF4-FFF2-40B4-BE49-F238E27FC236}">
                <a16:creationId xmlns:a16="http://schemas.microsoft.com/office/drawing/2014/main" id="{D4E1F21E-1841-438E-8336-1C8C05BA6FB1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3133625" y="2411655"/>
            <a:ext cx="269378" cy="2338075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53CA724-13D8-447C-8431-DF431D1341C5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500089" y="2229321"/>
            <a:ext cx="4260797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五国既丧，齐亦不免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280E81D-F577-4C95-9CDB-AF44613F8A4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545932" y="2168364"/>
            <a:ext cx="800219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800" noProof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E6056DC-C601-474E-AD28-E7F1856344E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45931" y="3101368"/>
            <a:ext cx="800219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800" noProof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2D34FF8-D7C1-4383-B813-4C0A5B1854D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545930" y="4092545"/>
            <a:ext cx="800219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4800" noProof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赵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2B9901F-5BDA-4F79-8EBD-729DE058B95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500089" y="3169253"/>
            <a:ext cx="4260797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速祸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FF16610-9821-4B51-949C-C97ED43AC1C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500089" y="4154100"/>
            <a:ext cx="4260797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用武不终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1FA34D5-5B1A-4F8D-BB3B-89B6D70AFE1A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584979" y="2877561"/>
            <a:ext cx="1954980" cy="13070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 anchor="ctr">
            <a:no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盖失强援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不能独完</a:t>
            </a:r>
          </a:p>
        </p:txBody>
      </p:sp>
      <p:sp>
        <p:nvSpPr>
          <p:cNvPr id="35" name="左大括号 34">
            <a:extLst>
              <a:ext uri="{FF2B5EF4-FFF2-40B4-BE49-F238E27FC236}">
                <a16:creationId xmlns:a16="http://schemas.microsoft.com/office/drawing/2014/main" id="{2178FA3C-9A0B-498C-BF4C-11954E6675FB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 rot="10800000">
            <a:off x="9244396" y="2411655"/>
            <a:ext cx="269378" cy="2338075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57C0CDE-8E0D-4153-B2C3-C38A90F6B9CE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2233908" y="5488971"/>
            <a:ext cx="9306051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Arial" panose="020b0604020202020204" pitchFamily="34" charset="0"/>
              </a:rPr>
              <a:t>三国各爱其地，齐人勿附于秦，刺客不行，良将犹在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944E987-2FC8-4B32-A20C-5111CB0BDB7F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107440" y="5488971"/>
            <a:ext cx="1126468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对策</a:t>
            </a:r>
          </a:p>
        </p:txBody>
      </p:sp>
    </p:spTree>
    <p:extLst>
      <p:ext uri="{BB962C8B-B14F-4D97-AF65-F5344CB8AC3E}">
        <p14:creationId xmlns:p14="http://schemas.microsoft.com/office/powerpoint/2010/main" val="1692459212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4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本段最后一句话在全文中有什么作用？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C0FB91D0-DC05-40CB-A740-86F160C47EE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55986" y="4605856"/>
            <a:ext cx="10483974" cy="1693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用“向使”引起假设，总结六国情况，使论证更加深入全面， 中心论点更加鲜明有力，同时又为下文进一步假设作铺垫，从反面将论证推进一层。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450DFC-762A-4B0A-B14D-9DA789E76CF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24128" y="2115845"/>
            <a:ext cx="10396727" cy="1313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向使三国各爱其地，齐人勿附于秦，刺客不行，良将犹在，则胜负之数，存亡之理，当与秦相较，或未易量。</a:t>
            </a: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4C1C339-8354-4C39-A510-DEF9247D002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107440" y="3925816"/>
            <a:ext cx="10465577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作用</a:t>
            </a: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38769381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419045" y="434889"/>
            <a:ext cx="11530098" cy="1198724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呜呼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！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赂秦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地，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封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天下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谋臣，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事秦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心，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礼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天下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奇才，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并力西向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，则吾恐秦人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食之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不得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下咽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也。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419045" y="2187896"/>
            <a:ext cx="2863477" cy="39872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呜呼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叹词，表示叹息</a:t>
            </a:r>
          </a:p>
        </p:txBody>
      </p:sp>
      <p:sp>
        <p:nvSpPr>
          <p:cNvPr id="7" name="TextBox 19"/>
          <p:cNvSpPr txBox="1"/>
          <p:nvPr>
            <p:custDataLst>
              <p:tags r:id="rId7"/>
            </p:custDataLst>
          </p:nvPr>
        </p:nvSpPr>
        <p:spPr>
          <a:xfrm>
            <a:off x="419045" y="2586624"/>
            <a:ext cx="2863477" cy="13218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介词，用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封：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封赏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礼：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名→动，礼遇,礼待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8" name="TextBox 19"/>
          <p:cNvSpPr txBox="1"/>
          <p:nvPr>
            <p:custDataLst>
              <p:tags r:id="rId8"/>
            </p:custDataLst>
          </p:nvPr>
        </p:nvSpPr>
        <p:spPr>
          <a:xfrm>
            <a:off x="419045" y="3908522"/>
            <a:ext cx="2863477" cy="28609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并力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合力，六国联合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西：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名→状，向西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向：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朝向（秦国）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食：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名→动，吃饭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主谓之间取独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名→状，向下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咽：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吞食</a:t>
            </a:r>
          </a:p>
          <a:p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则吾恐秦人食之不得下咽也。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判断句</a:t>
            </a: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6032984" y="2586624"/>
            <a:ext cx="5623463" cy="332252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唉！如果六国把贿赂秦国的土地封赏给天下的谋臣，用侍奉秦国的心意礼遇天下杰出的人才，齐心协力向西对付秦国，那么我担心秦国人连饭也咽不下喉。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56506" y="516793"/>
            <a:ext cx="11530098" cy="1198724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悲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夫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！有如此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势，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而为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秦人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积威之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所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劫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削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月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割，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趋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于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亡。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为国者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无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使为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积威之所劫哉！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7" name="TextBox 19"/>
          <p:cNvSpPr txBox="1"/>
          <p:nvPr>
            <p:custDataLst>
              <p:tags r:id="rId6"/>
            </p:custDataLst>
          </p:nvPr>
        </p:nvSpPr>
        <p:spPr>
          <a:xfrm>
            <a:off x="456505" y="1715518"/>
            <a:ext cx="2863477" cy="347617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夫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en-US" altLang="zh-CN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fú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语气助词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表转折，却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表被动，被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积威：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积久而成的威势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劫：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胁迫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日、月：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名→状，每日 / 每月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以：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连词，以至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于：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到</a:t>
            </a:r>
          </a:p>
        </p:txBody>
      </p: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6104095" y="1715518"/>
            <a:ext cx="5623463" cy="332252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可悲啊！有这样的形势，却被秦国积久的威势所胁迫，土地天天削减，月月割让，以至于走向灭亡。治理国家的人一定不要让自己被敌人积久的威势所胁迫啊！</a:t>
            </a: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3319983" y="1715517"/>
            <a:ext cx="2784747" cy="132189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为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动词，治理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为国者：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治理国家的人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使：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动词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，让、叫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为：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表被动，被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3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A5913A4F-AE68-4793-82E6-CF567440F6C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07440" y="3280063"/>
            <a:ext cx="4987766" cy="171066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514350" indent="-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以赂秦之地封天下之谋臣；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514350" indent="-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以事秦之心礼天下之奇才；</a:t>
            </a:r>
            <a:endParaRPr lang="en-US" altLang="zh-CN" sz="2800" b="1" noProof="1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514350" indent="-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+mj-ea"/>
              <a:buAutoNum type="circleNumDbPlain"/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并力西向。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0D64BD-2E28-4B27-B46D-470873730C2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5985" y="1001338"/>
            <a:ext cx="104795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第四段在结构上的作用是什么？作者评价六国的灭亡，意在阐述什么样的政治主张？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E402031-93F3-4FD4-BBBD-3639736F10EF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1107440" y="1977961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777F25BF-AED7-4D19-98C7-EF665637509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546932" y="3280063"/>
            <a:ext cx="4987766" cy="59035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2800" b="1" noProof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为国者无使为积威之所劫哉！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673382-4F02-454D-B030-C1F407CB1CC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384384" y="5488971"/>
            <a:ext cx="9155575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承上启下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由“谈古”到“论今”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910D295-6A96-4AF0-A70B-E02E439104A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107439" y="5488971"/>
            <a:ext cx="1276945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结构上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4C3094-C970-4F9D-9AB3-995CCAB97EB2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107441" y="2591268"/>
            <a:ext cx="4988560" cy="584775"/>
            <a:chOff x="1107441" y="2591268"/>
            <a:chExt cx="4988560" cy="58477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64B1661-3B32-49DD-9B2D-EA576A923DE7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07441" y="2591268"/>
              <a:ext cx="4988560" cy="584775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lIns="180000">
              <a:no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开药方</a:t>
              </a:r>
              <a:r>
                <a:rPr lang="en-US" altLang="zh-CN" sz="3200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: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D5589BC-8A00-48CE-90BD-898DE9CFAFE5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3541" y="2618319"/>
              <a:ext cx="530671" cy="53067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5778BBA-3037-4CCD-B770-56E1F7D84478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6546932" y="2591268"/>
            <a:ext cx="4988560" cy="584775"/>
            <a:chOff x="6546932" y="2591268"/>
            <a:chExt cx="4988560" cy="58477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FDFDA22-B125-4BC6-849C-1DFAAA65D96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546932" y="2591268"/>
              <a:ext cx="4988560" cy="584775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lIns="180000">
              <a:no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治病根</a:t>
              </a:r>
              <a:r>
                <a:rPr lang="en-US" altLang="zh-CN" sz="3200" b="1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:</a:t>
              </a: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CD8CF17-5A43-4048-BA14-5D207CCDB3E1}"/>
                </a:ext>
              </a:extLst>
            </p:cNvPr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67751" y="2688203"/>
              <a:ext cx="395193" cy="393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771115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4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3798" name="图片 7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8263449" y="2048849"/>
            <a:ext cx="980947" cy="103650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0157" y="351080"/>
            <a:ext cx="11530098" cy="1753007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>
                <a:latin typeface="青鸟华光简隶变" pitchFamily="2" charset="-122"/>
                <a:ea typeface="青鸟华光简隶变" pitchFamily="2" charset="-122"/>
              </a:rPr>
              <a:t> 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夫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六国与秦皆诸侯，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其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势弱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于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秦，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而犹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可以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不赂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而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胜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势。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苟以天下之大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下而从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六国破亡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之故事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  <a:sym typeface="+mn-ea"/>
              </a:rPr>
              <a:t>是</a:t>
            </a:r>
            <a:r>
              <a:rPr lang="zh-CN" altLang="en-US" sz="3600" b="1">
                <a:latin typeface="青鸟华光简隶变" pitchFamily="2" charset="-122"/>
                <a:ea typeface="青鸟华光简隶变" pitchFamily="2" charset="-122"/>
                <a:sym typeface="+mn-ea"/>
              </a:rPr>
              <a:t>又在六国下矣。</a:t>
            </a:r>
            <a:endParaRPr lang="zh-CN" altLang="en-US" sz="3200" b="1"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4" name="TextBox 19"/>
          <p:cNvSpPr txBox="1"/>
          <p:nvPr>
            <p:custDataLst>
              <p:tags r:id="rId6"/>
            </p:custDataLst>
          </p:nvPr>
        </p:nvSpPr>
        <p:spPr>
          <a:xfrm>
            <a:off x="330157" y="2104087"/>
            <a:ext cx="2953635" cy="255300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夫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句首发语词，表议论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其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代六国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于：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比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弱于秦：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状语后置，于秦弱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犹：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还</a:t>
            </a:r>
          </a:p>
        </p:txBody>
      </p:sp>
      <p:sp>
        <p:nvSpPr>
          <p:cNvPr id="3" name="TextBox 19"/>
          <p:cNvSpPr txBox="1"/>
          <p:nvPr>
            <p:custDataLst>
              <p:tags r:id="rId7"/>
            </p:custDataLst>
          </p:nvPr>
        </p:nvSpPr>
        <p:spPr>
          <a:xfrm>
            <a:off x="330157" y="4657089"/>
            <a:ext cx="2953000" cy="224506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可以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凭借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连词，表顺承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胜：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形容词作动词，战胜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代秦国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助词，的</a:t>
            </a: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3283158" y="2104087"/>
            <a:ext cx="2953000" cy="409204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>
                <a:lumMod val="75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苟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如果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以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凭借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天下：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代指国家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天下之大：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定语后置，大天下，</a:t>
            </a: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定语后置的标志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降低身份</a:t>
            </a:r>
          </a:p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而：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连词，表转折，却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</a:rPr>
              <a:t>从：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跟随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助词，的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故事：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旧事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是：</a:t>
            </a:r>
            <a:r>
              <a:rPr lang="zh-CN" altLang="en-US" sz="2000" b="1">
                <a:solidFill>
                  <a:schemeClr val="accent2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这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6236793" y="2104087"/>
            <a:ext cx="5623463" cy="396886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indent="720018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六国和秦国都是诸侯国，他们的势力比秦国弱，却还有可以用不割地贿赂而战胜秦国的形势。</a:t>
            </a: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如果凭借偌大国家，却降低身份反而重蹈六国灭亡的覆辙，这就又在六国之下了</a:t>
            </a:r>
            <a:r>
              <a:rPr lang="zh-CN" altLang="en-US" sz="2800">
                <a:solidFill>
                  <a:srgbClr val="4D4D4D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720187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83DD3B-6898-4F44-8AD5-AE6B46037D8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文本解析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65E439-454A-4EA2-A804-E8991B278C0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55985" y="1001338"/>
            <a:ext cx="10611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第五段中作者是如何通过对比警示当朝的？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2C7217A-3B9C-4575-8156-AB18CB7CA42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A5828ED-D659-43F8-A69C-E6D30403BDF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233908" y="5488971"/>
            <a:ext cx="9306051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勿从六国破亡之故事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1A0FD22-7114-4163-B86D-2C0E6506D1D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07440" y="5488971"/>
            <a:ext cx="1126468" cy="707886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结论</a:t>
            </a:r>
          </a:p>
        </p:txBody>
      </p:sp>
      <p:sp>
        <p:nvSpPr>
          <p:cNvPr id="25" name="文本占位符 163842">
            <a:extLst>
              <a:ext uri="{FF2B5EF4-FFF2-40B4-BE49-F238E27FC236}">
                <a16:creationId xmlns:a16="http://schemas.microsoft.com/office/drawing/2014/main" id="{027D4BF9-D833-42AB-B32D-624FA953C6FF}"/>
              </a:ext>
            </a:extLst>
          </p:cNvPr>
          <p:cNvSpPr txBox="1"/>
          <p:nvPr>
            <p:custDataLst>
              <p:tags r:id="rId9"/>
            </p:custDataLst>
          </p:nvPr>
        </p:nvSpPr>
        <p:spPr bwMode="auto">
          <a:xfrm>
            <a:off x="970881" y="2072576"/>
            <a:ext cx="6911975" cy="576262"/>
          </a:xfrm>
          <a:prstGeom prst="rect">
            <a:avLst/>
          </a:prstGeom>
          <a:noFill/>
          <a:ln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noProof="1">
                <a:latin typeface="宋体" panose="02010600030101010101" pitchFamily="2" charset="-122"/>
                <a:ea typeface="宋体" panose="02010600030101010101" pitchFamily="2" charset="-122"/>
              </a:rPr>
              <a:t>谈古论今，纵横对比，讽喻现实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5E4B41-41CF-47CC-BD0F-4E31FFE11980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906479" y="3069463"/>
            <a:ext cx="646331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i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411865D-117A-4D5F-95A5-D64E506E5BE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087891" y="3531456"/>
            <a:ext cx="3775393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atin typeface="宋体" panose="02010600030101010101" pitchFamily="2" charset="-122"/>
                <a:ea typeface="宋体" panose="02010600030101010101" pitchFamily="2" charset="-122"/>
              </a:rPr>
              <a:t>有可以不赂而胜之之势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F3860ED-F5F4-4827-A511-682579A55010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918278" y="4872283"/>
            <a:ext cx="2474143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latin typeface="宋体" panose="02010600030101010101" pitchFamily="2" charset="-122"/>
                <a:ea typeface="宋体" panose="02010600030101010101" pitchFamily="2" charset="-122"/>
              </a:rPr>
              <a:t>在六国下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39A0BBA6-7985-4865-B1DE-752982AB173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233908" y="3014280"/>
            <a:ext cx="3480846" cy="523220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六国与秦：诸侯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E32ACC9-0663-4AA3-ADDD-29521C27276A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924342" y="2887969"/>
            <a:ext cx="1356373" cy="1166708"/>
            <a:chOff x="819808" y="1388355"/>
            <a:chExt cx="3297968" cy="2836803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1F4D3CCB-0087-4DB3-BA1D-D01814ABCEF6}"/>
                </a:ext>
              </a:extLst>
            </p:cNvPr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13"/>
            <a:stretch>
              <a:fillRect/>
            </a:stretch>
          </p:blipFill>
          <p:spPr>
            <a:xfrm>
              <a:off x="819808" y="1388355"/>
              <a:ext cx="3297968" cy="2836803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BA561B6-23D3-4034-A737-81CFB4FDC21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613534" y="1817293"/>
              <a:ext cx="1708690" cy="1960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>
                  <a:solidFill>
                    <a:srgbClr val="C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Arial" panose="020b0604020202020204" pitchFamily="34" charset="0"/>
                </a:rPr>
                <a:t>古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4E129768-7D72-4F4B-9750-8439A5E99A91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7849751" y="4102625"/>
            <a:ext cx="3416320" cy="52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atin typeface="宋体" panose="02010600030101010101" pitchFamily="2" charset="-122"/>
                <a:ea typeface="宋体" panose="02010600030101010101" pitchFamily="2" charset="-122"/>
              </a:rPr>
              <a:t>而从六国破亡之故事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9BF37D3-96CD-4B33-A9AB-D1EF1E439750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7995768" y="3585449"/>
            <a:ext cx="3517616" cy="523220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北宋：天下之大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20DCF20-A07C-403B-9B45-27B499B33C37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6655471" y="3459138"/>
            <a:ext cx="1356373" cy="1166708"/>
            <a:chOff x="819808" y="1388355"/>
            <a:chExt cx="3297968" cy="2836803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749794D-FBD8-4C3C-AD02-8B3FBBA12137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13"/>
            <a:stretch>
              <a:fillRect/>
            </a:stretch>
          </p:blipFill>
          <p:spPr>
            <a:xfrm>
              <a:off x="819808" y="1388355"/>
              <a:ext cx="3297968" cy="2836803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2F2EC69-106B-40C1-AFDC-0273BF0CFD6B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613534" y="1817293"/>
              <a:ext cx="1708690" cy="19601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>
                  <a:solidFill>
                    <a:srgbClr val="C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Arial" panose="020b0604020202020204" pitchFamily="34" charset="0"/>
                </a:rPr>
                <a:t>今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9DD8A2E-C861-4AD7-9839-61E85730DF77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 flipH="1">
            <a:off x="5942727" y="2778584"/>
            <a:ext cx="813034" cy="201051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6165B108-0945-4BAA-BB38-79C7C2B96FF8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043016" y="3946636"/>
            <a:ext cx="646331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i="1" noProof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</a:p>
        </p:txBody>
      </p:sp>
    </p:spTree>
    <p:extLst>
      <p:ext uri="{BB962C8B-B14F-4D97-AF65-F5344CB8AC3E}">
        <p14:creationId xmlns:p14="http://schemas.microsoft.com/office/powerpoint/2010/main" val="97714782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0" grpId="0"/>
      <p:bldP spid="32" grpId="0"/>
      <p:bldP spid="36" grpId="0"/>
      <p:bldP spid="40" grpId="0"/>
      <p:bldP spid="41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板书结构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416B93-9F7E-43CB-9823-F10F1D1068F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95399" y="1261874"/>
            <a:ext cx="1005043" cy="4789914"/>
          </a:xfrm>
          <a:prstGeom prst="rect">
            <a:avLst/>
          </a:prstGeom>
          <a:solidFill>
            <a:srgbClr val="C00000"/>
          </a:solidFill>
          <a:ln w="9525">
            <a:solidFill>
              <a:srgbClr val="990000"/>
            </a:solidFill>
            <a:miter lim="800000"/>
          </a:ln>
        </p:spPr>
        <p:txBody>
          <a:bodyPr vert="eaVert" wrap="none" anchor="ctr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</a:rPr>
              <a:t>第一段</a:t>
            </a:r>
            <a:endParaRPr lang="en-US" altLang="zh-CN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弊在赂秦</a:t>
            </a:r>
            <a:endParaRPr lang="zh-CN" altLang="en-US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左大括号 8">
            <a:extLst>
              <a:ext uri="{FF2B5EF4-FFF2-40B4-BE49-F238E27FC236}">
                <a16:creationId xmlns:a16="http://schemas.microsoft.com/office/drawing/2014/main" id="{BC15BB30-C5F6-4437-AFB1-37779F871B9D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2690270" y="1239520"/>
            <a:ext cx="229708" cy="5029200"/>
          </a:xfrm>
          <a:prstGeom prst="leftBrace">
            <a:avLst>
              <a:gd name="adj1" fmla="val 177580"/>
              <a:gd name="adj2" fmla="val 50000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129A15EC-5325-469B-9B21-AFA18B6C2CCE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4864103" y="1261874"/>
            <a:ext cx="115164" cy="1781968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1A11E8-EFD6-4593-8CC0-5F078863ADDC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88595" y="1187576"/>
            <a:ext cx="2084659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数量上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7106A2-E1C2-45B6-980F-45F00E658C22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94781" y="1861910"/>
            <a:ext cx="2084659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程度上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F7078B1-2885-4674-BD55-80607AF9542A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08595" y="2494792"/>
            <a:ext cx="2084659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道理上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9A787E-F496-437E-8D8B-27E296FA8322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112816" y="4135120"/>
            <a:ext cx="2080041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齐亡之事实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9656D9F-EE8F-488B-96FD-09B53700F92B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12816" y="4938617"/>
            <a:ext cx="2080041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燕亡之教训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B120383-11C1-431F-909D-1E66D84805B7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04741" y="5742115"/>
            <a:ext cx="2080041" cy="52322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赵亡之悲剧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52BCC8B-2823-4170-8458-9543D1CBAF7E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743343" y="3141792"/>
            <a:ext cx="1799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</a:rPr>
              <a:t>（第二段）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8313EBE-C488-4250-B73B-73ED4638416C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532290" y="6003725"/>
            <a:ext cx="1292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引古</a:t>
            </a:r>
          </a:p>
        </p:txBody>
      </p:sp>
      <p:sp>
        <p:nvSpPr>
          <p:cNvPr id="40" name="上下箭头 110624">
            <a:extLst>
              <a:ext uri="{FF2B5EF4-FFF2-40B4-BE49-F238E27FC236}">
                <a16:creationId xmlns:a16="http://schemas.microsoft.com/office/drawing/2014/main" id="{6C9786EB-9D5E-4891-B9D7-509EFE897F76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81813" y="3239329"/>
            <a:ext cx="354118" cy="802495"/>
          </a:xfrm>
          <a:prstGeom prst="upDownArrow">
            <a:avLst>
              <a:gd name="adj1" fmla="val 50000"/>
              <a:gd name="adj2" fmla="val 73299"/>
            </a:avLst>
          </a:prstGeom>
          <a:solidFill>
            <a:srgbClr val="404040"/>
          </a:solidFill>
          <a:ln w="9525">
            <a:noFill/>
            <a:miter lim="800000"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630ED2B-6661-4BA4-8EFF-A7EEECA97F0D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281510" y="3455910"/>
            <a:ext cx="18007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</a:rPr>
              <a:t>（并    列）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0682DD38-EEDB-41AE-99C7-10129EA253A9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2146211" y="3039110"/>
            <a:ext cx="544059" cy="1430020"/>
          </a:xfrm>
          <a:prstGeom prst="rightArrow">
            <a:avLst>
              <a:gd name="adj1" fmla="val 67918"/>
              <a:gd name="adj2" fmla="val 2927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总    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4FEABB9-1FD0-4D8C-8E53-F0118D2D4D69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068555" y="1261874"/>
            <a:ext cx="1182298" cy="18799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</a:ln>
        </p:spPr>
        <p:txBody>
          <a:bodyPr vert="eaVert" wrap="none" anchor="ctr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赂秦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力亏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1C1F65E-4DD8-41A6-A5F2-5F222A1B8248}"/>
              </a:ext>
            </a:extLst>
          </p:cNvPr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760180" y="6051788"/>
            <a:ext cx="17990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</a:rPr>
              <a:t>（第三段）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55408A2-35FE-408A-A145-249EABFA57A0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068555" y="3918188"/>
            <a:ext cx="1182298" cy="21336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 lim="800000"/>
          </a:ln>
        </p:spPr>
        <p:txBody>
          <a:bodyPr vert="eaVert" wrap="square" anchor="ctr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不赂者以赂者丧</a:t>
            </a:r>
          </a:p>
        </p:txBody>
      </p:sp>
      <p:sp>
        <p:nvSpPr>
          <p:cNvPr id="47" name="箭头: 右 46">
            <a:extLst>
              <a:ext uri="{FF2B5EF4-FFF2-40B4-BE49-F238E27FC236}">
                <a16:creationId xmlns:a16="http://schemas.microsoft.com/office/drawing/2014/main" id="{5ECD76AB-6B7B-4BB6-BA87-D3653FB969D3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321334" y="1437848"/>
            <a:ext cx="464952" cy="1430020"/>
          </a:xfrm>
          <a:prstGeom prst="rightArrow">
            <a:avLst>
              <a:gd name="adj1" fmla="val 67918"/>
              <a:gd name="adj2" fmla="val 2927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总    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箭头: 右 47">
            <a:extLst>
              <a:ext uri="{FF2B5EF4-FFF2-40B4-BE49-F238E27FC236}">
                <a16:creationId xmlns:a16="http://schemas.microsoft.com/office/drawing/2014/main" id="{8B19EEA8-4C3C-4EA9-A1E4-8EF7C4F0492E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4321334" y="4419856"/>
            <a:ext cx="464952" cy="1430020"/>
          </a:xfrm>
          <a:prstGeom prst="rightArrow">
            <a:avLst>
              <a:gd name="adj1" fmla="val 67918"/>
              <a:gd name="adj2" fmla="val 2927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总    分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左大括号 48">
            <a:extLst>
              <a:ext uri="{FF2B5EF4-FFF2-40B4-BE49-F238E27FC236}">
                <a16:creationId xmlns:a16="http://schemas.microsoft.com/office/drawing/2014/main" id="{0F2708FB-0CA7-4572-8E17-6FDB8A885FE3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4864103" y="4135120"/>
            <a:ext cx="150156" cy="2133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50" name="左大括号 49">
            <a:extLst>
              <a:ext uri="{FF2B5EF4-FFF2-40B4-BE49-F238E27FC236}">
                <a16:creationId xmlns:a16="http://schemas.microsoft.com/office/drawing/2014/main" id="{C24DE360-FC27-43CB-A823-22F470D44DFE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 rot="10800000">
            <a:off x="7384474" y="1239520"/>
            <a:ext cx="229708" cy="5029200"/>
          </a:xfrm>
          <a:prstGeom prst="leftBrace">
            <a:avLst>
              <a:gd name="adj1" fmla="val 177580"/>
              <a:gd name="adj2" fmla="val 50000"/>
            </a:avLst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6E4B197-CCA3-46C1-B709-22D9CC36E476}"/>
              </a:ext>
            </a:extLst>
          </p:cNvPr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739457" y="1437848"/>
            <a:ext cx="1005043" cy="4613940"/>
          </a:xfrm>
          <a:prstGeom prst="rect">
            <a:avLst/>
          </a:prstGeom>
          <a:solidFill>
            <a:srgbClr val="C00000"/>
          </a:solidFill>
          <a:ln w="9525">
            <a:solidFill>
              <a:srgbClr val="990000"/>
            </a:solidFill>
            <a:miter lim="800000"/>
          </a:ln>
        </p:spPr>
        <p:txBody>
          <a:bodyPr vert="eaVert" wrap="none" anchor="ctr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</a:rPr>
              <a:t>第四段</a:t>
            </a:r>
            <a:endParaRPr lang="en-US" altLang="zh-CN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为国者无使为积威之所劫哉</a:t>
            </a:r>
          </a:p>
        </p:txBody>
      </p:sp>
      <p:sp>
        <p:nvSpPr>
          <p:cNvPr id="57" name="箭头: 右 56">
            <a:extLst>
              <a:ext uri="{FF2B5EF4-FFF2-40B4-BE49-F238E27FC236}">
                <a16:creationId xmlns:a16="http://schemas.microsoft.com/office/drawing/2014/main" id="{CCE115F2-CE8B-4B67-8BB4-864443CCED6A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8847801" y="3039110"/>
            <a:ext cx="1086488" cy="1430020"/>
          </a:xfrm>
          <a:prstGeom prst="rightArrow">
            <a:avLst>
              <a:gd name="adj1" fmla="val 67918"/>
              <a:gd name="adj2" fmla="val 2927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分总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递进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87DBAE0-EAAA-48DB-80A1-B636BF9F1263}"/>
              </a:ext>
            </a:extLst>
          </p:cNvPr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9840672" y="6003725"/>
            <a:ext cx="1292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讽今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6EC92AA-B9A4-4244-9D4E-68006DA367DA}"/>
              </a:ext>
            </a:extLst>
          </p:cNvPr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9984396" y="1239520"/>
            <a:ext cx="1005043" cy="4812268"/>
          </a:xfrm>
          <a:prstGeom prst="rect">
            <a:avLst/>
          </a:prstGeom>
          <a:solidFill>
            <a:srgbClr val="C00000"/>
          </a:solidFill>
          <a:ln w="9525">
            <a:solidFill>
              <a:srgbClr val="990000"/>
            </a:solidFill>
            <a:miter lim="800000"/>
          </a:ln>
        </p:spPr>
        <p:txBody>
          <a:bodyPr vert="eaVert" wrap="none" anchor="ctr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bg1"/>
                </a:solidFill>
                <a:latin typeface="宋体" panose="02010600030101010101" pitchFamily="2" charset="-122"/>
              </a:rPr>
              <a:t>第五段</a:t>
            </a:r>
            <a:endParaRPr lang="en-US" altLang="zh-CN" b="1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</a:rPr>
              <a:t>毋从六国破亡之故事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79DB119-B8C5-44CF-B63F-D3B957E16ACF}"/>
              </a:ext>
            </a:extLst>
          </p:cNvPr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7532290" y="925966"/>
            <a:ext cx="1292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过渡</a:t>
            </a:r>
          </a:p>
        </p:txBody>
      </p:sp>
    </p:spTree>
    <p:extLst>
      <p:ext uri="{BB962C8B-B14F-4D97-AF65-F5344CB8AC3E}">
        <p14:creationId xmlns:p14="http://schemas.microsoft.com/office/powerpoint/2010/main" val="191146685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7" grpId="0"/>
      <p:bldP spid="20" grpId="0"/>
      <p:bldP spid="21" grpId="0"/>
      <p:bldP spid="22" grpId="0"/>
      <p:bldP spid="23" grpId="0"/>
      <p:bldP spid="24" grpId="0"/>
      <p:bldP spid="28" grpId="0"/>
      <p:bldP spid="35" grpId="0"/>
      <p:bldP spid="40" grpId="0"/>
      <p:bldP spid="41" grpId="0"/>
      <p:bldP spid="3" grpId="0"/>
      <p:bldP spid="42" grpId="0"/>
      <p:bldP spid="45" grpId="0"/>
      <p:bldP spid="46" grpId="0"/>
      <p:bldP spid="47" grpId="0"/>
      <p:bldP spid="48" grpId="0"/>
      <p:bldP spid="49" grpId="0"/>
      <p:bldP spid="50" grpId="0"/>
      <p:bldP spid="56" grpId="0"/>
      <p:bldP spid="57" grpId="0"/>
      <p:bldP spid="58" grpId="0"/>
      <p:bldP spid="59" grpId="0"/>
      <p:bldP spid="6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论证方法</a:t>
            </a:r>
          </a:p>
        </p:txBody>
      </p:sp>
      <p:sp>
        <p:nvSpPr>
          <p:cNvPr id="29" name="矩形 90113">
            <a:extLst>
              <a:ext uri="{FF2B5EF4-FFF2-40B4-BE49-F238E27FC236}">
                <a16:creationId xmlns:a16="http://schemas.microsoft.com/office/drawing/2014/main" id="{325E403E-E5F0-4561-A1EF-F5E69F23F44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07441" y="1700381"/>
            <a:ext cx="1948276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引证法</a:t>
            </a:r>
          </a:p>
        </p:txBody>
      </p:sp>
      <p:sp>
        <p:nvSpPr>
          <p:cNvPr id="31" name="矩形 90113">
            <a:extLst>
              <a:ext uri="{FF2B5EF4-FFF2-40B4-BE49-F238E27FC236}">
                <a16:creationId xmlns:a16="http://schemas.microsoft.com/office/drawing/2014/main" id="{8ACF6BC8-6F65-4D08-B707-653E1A84E291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179309" y="1643442"/>
            <a:ext cx="823435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引用古人的话，以加强论证的说服力。</a:t>
            </a:r>
          </a:p>
        </p:txBody>
      </p:sp>
      <p:sp>
        <p:nvSpPr>
          <p:cNvPr id="32" name="矩形 90113">
            <a:extLst>
              <a:ext uri="{FF2B5EF4-FFF2-40B4-BE49-F238E27FC236}">
                <a16:creationId xmlns:a16="http://schemas.microsoft.com/office/drawing/2014/main" id="{D0FC1215-64E8-44E2-B092-7CC9EF7E8B0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07441" y="2716303"/>
            <a:ext cx="1948276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例证法</a:t>
            </a:r>
          </a:p>
        </p:txBody>
      </p:sp>
      <p:sp>
        <p:nvSpPr>
          <p:cNvPr id="33" name="矩形 90113">
            <a:extLst>
              <a:ext uri="{FF2B5EF4-FFF2-40B4-BE49-F238E27FC236}">
                <a16:creationId xmlns:a16="http://schemas.microsoft.com/office/drawing/2014/main" id="{142248D0-2A54-4B15-8CCD-275716D157B6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79309" y="2659364"/>
            <a:ext cx="823435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列举六国灭亡的史实，以论证观点的正确性。</a:t>
            </a:r>
          </a:p>
        </p:txBody>
      </p:sp>
      <p:sp>
        <p:nvSpPr>
          <p:cNvPr id="34" name="矩形 90113">
            <a:extLst>
              <a:ext uri="{FF2B5EF4-FFF2-40B4-BE49-F238E27FC236}">
                <a16:creationId xmlns:a16="http://schemas.microsoft.com/office/drawing/2014/main" id="{FC576F8E-7333-4027-A3D2-0BBD30BCB0F9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07441" y="3789164"/>
            <a:ext cx="1948276" cy="58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</a:rPr>
              <a:t>对比论证</a:t>
            </a:r>
          </a:p>
        </p:txBody>
      </p:sp>
      <p:sp>
        <p:nvSpPr>
          <p:cNvPr id="36" name="矩形 90113">
            <a:extLst>
              <a:ext uri="{FF2B5EF4-FFF2-40B4-BE49-F238E27FC236}">
                <a16:creationId xmlns:a16="http://schemas.microsoft.com/office/drawing/2014/main" id="{124AA717-0111-4A4C-89EC-9DA8F90FEE2F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79309" y="3732225"/>
            <a:ext cx="8234355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用秦国与六国对比，六国之间的对比，以证明六国破灭的历史必然性。</a:t>
            </a:r>
          </a:p>
        </p:txBody>
      </p:sp>
      <p:sp>
        <p:nvSpPr>
          <p:cNvPr id="37" name="矩形 90113">
            <a:extLst>
              <a:ext uri="{FF2B5EF4-FFF2-40B4-BE49-F238E27FC236}">
                <a16:creationId xmlns:a16="http://schemas.microsoft.com/office/drawing/2014/main" id="{D2DCC53F-EF03-4D14-806E-AD8D77F20F5A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07440" y="5406421"/>
            <a:ext cx="8234355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此外还用了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因果论证</a:t>
            </a:r>
            <a:r>
              <a:rPr lang="zh-CN" altLang="en-US" sz="3200" b="1">
                <a:latin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假设论证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6885612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主旨</a:t>
            </a:r>
          </a:p>
        </p:txBody>
      </p:sp>
      <p:sp>
        <p:nvSpPr>
          <p:cNvPr id="31" name="矩形 90113">
            <a:extLst>
              <a:ext uri="{FF2B5EF4-FFF2-40B4-BE49-F238E27FC236}">
                <a16:creationId xmlns:a16="http://schemas.microsoft.com/office/drawing/2014/main" id="{8ACF6BC8-6F65-4D08-B707-653E1A84E29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07441" y="1330925"/>
            <a:ext cx="5605876" cy="448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3200" b="1">
                <a:latin typeface="宋体" panose="02010600030101010101" pitchFamily="2" charset="-122"/>
              </a:rPr>
              <a:t>苏洵的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六国论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从六国灭亡的教训立意，提出六国要团结一致，共同抗秦的观点，作者的写作目的，主要是针对当时北宋外有契丹、西夏强敌，作者属于主战派，所以特别强调内部团结的重要性。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08B24D5-E416-4164-8602-A683409B346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294" y="1478516"/>
            <a:ext cx="4803494" cy="43351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6976D00-B1DA-4FA0-9609-68A311079C4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635295" y="581369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北宋疆域示意图</a:t>
            </a:r>
          </a:p>
        </p:txBody>
      </p:sp>
    </p:spTree>
    <p:extLst>
      <p:ext uri="{BB962C8B-B14F-4D97-AF65-F5344CB8AC3E}">
        <p14:creationId xmlns:p14="http://schemas.microsoft.com/office/powerpoint/2010/main" val="310812930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13085"/>
            <a:ext cx="12190413" cy="2446503"/>
          </a:xfrm>
          <a:prstGeom prst="rect">
            <a:avLst/>
          </a:prstGeom>
        </p:spPr>
      </p:pic>
      <p:pic>
        <p:nvPicPr>
          <p:cNvPr id="4" name="Picture 5" descr="C:\Users\Thinkpad\Desktop\3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10888" y="-695669"/>
            <a:ext cx="9479525" cy="187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5"/>
          <p:cNvPicPr>
            <a:picLocks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43642" y="0"/>
            <a:ext cx="1777381" cy="160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5"/>
          <p:cNvPicPr>
            <a:picLocks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7899" y="0"/>
            <a:ext cx="1649072" cy="12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1D42109-EB47-4603-BF65-D5E6A7364348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570" y="766240"/>
            <a:ext cx="3195843" cy="63277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8B73665-5AAD-4045-B8B7-37369C8AF81C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22847" t="7122" r="10077" b="5207"/>
          <a:stretch>
            <a:fillRect/>
          </a:stretch>
        </p:blipFill>
        <p:spPr>
          <a:xfrm>
            <a:off x="0" y="766240"/>
            <a:ext cx="9394166" cy="609334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9292651-3C72-4816-B971-CD8AAE0D1148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 rot="213620">
            <a:off x="2390630" y="4748084"/>
            <a:ext cx="992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230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C516E0B-924C-4E6C-96B6-CD02C02F553F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 rot="21306794">
            <a:off x="1997928" y="3402752"/>
            <a:ext cx="992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228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9CABDF6-4C7C-4114-A24D-10CE3E70F427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 rot="213620">
            <a:off x="2699353" y="4129803"/>
            <a:ext cx="992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225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F565D5A-B099-4DDE-829A-B31DBBEA0A01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 rot="513547">
            <a:off x="4225788" y="5391509"/>
            <a:ext cx="185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226-</a:t>
            </a:r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223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99CCA6-0D58-4EF9-B01B-DCBD9C1B340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 rot="18495516">
            <a:off x="3655153" y="2434640"/>
            <a:ext cx="1851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227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5ECEFD-6D33-4084-876F-195A1344F76C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 rot="1897138">
            <a:off x="5407709" y="3067182"/>
            <a:ext cx="992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221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CC49AF1-B7EF-47CF-9A7D-FA171726B24B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 rot="19804268">
            <a:off x="5975207" y="1150786"/>
            <a:ext cx="992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</a:rPr>
              <a:t>前</a:t>
            </a:r>
            <a:r>
              <a:rPr lang="en-US" altLang="zh-CN" b="1">
                <a:solidFill>
                  <a:srgbClr val="C00000"/>
                </a:solidFill>
              </a:rPr>
              <a:t>222</a:t>
            </a:r>
            <a:endParaRPr lang="zh-CN" altLang="en-US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075167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比较阅读</a:t>
            </a:r>
          </a:p>
        </p:txBody>
      </p:sp>
      <p:sp>
        <p:nvSpPr>
          <p:cNvPr id="31" name="矩形 90113">
            <a:extLst>
              <a:ext uri="{FF2B5EF4-FFF2-40B4-BE49-F238E27FC236}">
                <a16:creationId xmlns:a16="http://schemas.microsoft.com/office/drawing/2014/main" id="{8ACF6BC8-6F65-4D08-B707-653E1A84E29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4463" y="1140038"/>
            <a:ext cx="5605876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六国论</a:t>
            </a: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阿房宫赋</a:t>
            </a: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DD0F99-BFEA-4AC5-BF80-4861114C0F4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107440" y="2139031"/>
            <a:ext cx="10339922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相同点</a:t>
            </a:r>
          </a:p>
        </p:txBody>
      </p:sp>
      <p:sp>
        <p:nvSpPr>
          <p:cNvPr id="8" name="圆角矩形 112642">
            <a:hlinkClick action="ppaction://noaction" highlightClick="1"/>
            <a:extLst>
              <a:ext uri="{FF2B5EF4-FFF2-40B4-BE49-F238E27FC236}">
                <a16:creationId xmlns:a16="http://schemas.microsoft.com/office/drawing/2014/main" id="{C988A317-C256-4F1E-A068-54963C1623B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107440" y="3299606"/>
            <a:ext cx="2191345" cy="685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评论的内容</a:t>
            </a:r>
          </a:p>
        </p:txBody>
      </p:sp>
      <p:sp>
        <p:nvSpPr>
          <p:cNvPr id="9" name="圆角矩形 112643">
            <a:hlinkClick action="ppaction://noaction" highlightClick="1"/>
            <a:extLst>
              <a:ext uri="{FF2B5EF4-FFF2-40B4-BE49-F238E27FC236}">
                <a16:creationId xmlns:a16="http://schemas.microsoft.com/office/drawing/2014/main" id="{A818EF7C-00E8-4485-A1AC-F3133AC598B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107440" y="4393858"/>
            <a:ext cx="2209760" cy="685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写作的意图</a:t>
            </a:r>
          </a:p>
        </p:txBody>
      </p:sp>
      <p:sp>
        <p:nvSpPr>
          <p:cNvPr id="10" name="圆角矩形 112645">
            <a:hlinkClick action="ppaction://noaction" highlightClick="1"/>
            <a:extLst>
              <a:ext uri="{FF2B5EF4-FFF2-40B4-BE49-F238E27FC236}">
                <a16:creationId xmlns:a16="http://schemas.microsoft.com/office/drawing/2014/main" id="{69009FA8-8ABE-4968-88C3-77E806C393A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107440" y="5497051"/>
            <a:ext cx="2209760" cy="685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2700" cap="flat" cmpd="sng">
            <a:noFill/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论证的方法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AF2A40-A392-4069-97E4-9FA2C14ACEA8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80825" y="3299606"/>
            <a:ext cx="7866537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三篇文章都涉及到战国时代六国灭亡、秦国统一这段史实；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34D920D-9BFF-4DCD-8F54-443D8BD61D26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74463" y="4393858"/>
            <a:ext cx="7680889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三文都是为了借古讽今，对作者所处朝代的帝王进行规劝；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0A22F3-7976-4EF2-BE27-765B81762F9B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74463" y="5569588"/>
            <a:ext cx="527359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</a:rPr>
              <a:t>三文都采用了对比的手法；</a:t>
            </a:r>
          </a:p>
        </p:txBody>
      </p:sp>
    </p:spTree>
    <p:extLst>
      <p:ext uri="{BB962C8B-B14F-4D97-AF65-F5344CB8AC3E}">
        <p14:creationId xmlns:p14="http://schemas.microsoft.com/office/powerpoint/2010/main" val="389900222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比较阅读</a:t>
            </a:r>
          </a:p>
        </p:txBody>
      </p:sp>
      <p:sp>
        <p:nvSpPr>
          <p:cNvPr id="31" name="矩形 90113">
            <a:extLst>
              <a:ext uri="{FF2B5EF4-FFF2-40B4-BE49-F238E27FC236}">
                <a16:creationId xmlns:a16="http://schemas.microsoft.com/office/drawing/2014/main" id="{8ACF6BC8-6F65-4D08-B707-653E1A84E29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74463" y="1140038"/>
            <a:ext cx="5605876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</a:pP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六国论</a:t>
            </a: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阿房宫赋</a:t>
            </a:r>
            <a:r>
              <a:rPr lang="en-US" altLang="zh-CN" sz="4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DD0F99-BFEA-4AC5-BF80-4861114C0F4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107440" y="2139031"/>
            <a:ext cx="10339922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不同点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842F42-4772-470E-8B2D-ADD4B7F158D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99671" y="3019042"/>
            <a:ext cx="4544602" cy="3132616"/>
            <a:chOff x="999671" y="3019042"/>
            <a:chExt cx="4544602" cy="313261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AAF2A40-A392-4069-97E4-9FA2C14ACEA8}"/>
                </a:ext>
              </a:extLst>
            </p:cNvPr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99671" y="3542674"/>
              <a:ext cx="4544602" cy="2608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800" b="1">
                  <a:latin typeface="宋体" panose="02010600030101010101" pitchFamily="2" charset="-122"/>
                </a:rPr>
                <a:t>苏洵的从六国破亡的教训立意，提出“六国破灭，弊在赂秦”的论点，借古讽今：警告北宋王朝不要妥协投降</a:t>
              </a:r>
              <a:r>
                <a:rPr lang="en-US" altLang="zh-CN" sz="2800" b="1">
                  <a:latin typeface="宋体" panose="02010600030101010101" pitchFamily="2" charset="-122"/>
                </a:rPr>
                <a:t>,</a:t>
              </a:r>
              <a:r>
                <a:rPr lang="zh-CN" altLang="en-US" sz="2800" b="1">
                  <a:latin typeface="宋体" panose="02010600030101010101" pitchFamily="2" charset="-122"/>
                </a:rPr>
                <a:t>不要重蹈六国灭亡的覆辙。 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C2F7572-AD6C-4CF2-B8BA-0C7231D5864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072716" y="3019042"/>
              <a:ext cx="12618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六国论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C7122EA-6B85-49A1-863E-264244D3568F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868365" y="3019042"/>
            <a:ext cx="5578998" cy="3132616"/>
            <a:chOff x="5868365" y="3019042"/>
            <a:chExt cx="5578998" cy="313261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BFDFB3-1B29-402F-BD12-1CB1776527C6}"/>
                </a:ext>
              </a:extLst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868365" y="3542674"/>
              <a:ext cx="5578998" cy="2608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20000"/>
                </a:lnSpc>
                <a:spcAft>
                  <a:spcPct val="0"/>
                </a:spcAft>
              </a:pPr>
              <a:r>
                <a:rPr lang="zh-CN" altLang="en-US" sz="2800" b="1">
                  <a:latin typeface="宋体" panose="02010600030101010101" pitchFamily="2" charset="-122"/>
                </a:rPr>
                <a:t>杜牧的</a:t>
              </a:r>
              <a:r>
                <a:rPr lang="en-US" altLang="zh-CN" sz="2800" b="1">
                  <a:latin typeface="宋体" panose="02010600030101010101" pitchFamily="2" charset="-122"/>
                </a:rPr>
                <a:t>《</a:t>
              </a:r>
              <a:r>
                <a:rPr lang="zh-CN" altLang="en-US" sz="2800" b="1">
                  <a:latin typeface="宋体" panose="02010600030101010101" pitchFamily="2" charset="-122"/>
                </a:rPr>
                <a:t>阿房宫赋</a:t>
              </a:r>
              <a:r>
                <a:rPr lang="en-US" altLang="zh-CN" sz="2800" b="1">
                  <a:latin typeface="宋体" panose="02010600030101010101" pitchFamily="2" charset="-122"/>
                </a:rPr>
                <a:t>》</a:t>
              </a:r>
              <a:r>
                <a:rPr lang="zh-CN" altLang="en-US" sz="2800" b="1">
                  <a:latin typeface="宋体" panose="02010600030101010101" pitchFamily="2" charset="-122"/>
                </a:rPr>
                <a:t>是一篇赋，从秦亡的教训立意，提出“秦爱纷奢”而亡国的观点，借古讽今：提醒唐朝统治者不要为了自己的享乐而劳民伤财，不要重蹈秦亡之覆辙。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8FE71CB-D956-496B-BD16-EC7129A96C1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868365" y="3019042"/>
              <a:ext cx="16273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阿房宫赋</a:t>
              </a:r>
              <a:endParaRPr lang="zh-CN" altLang="en-US" sz="28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8801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180EE19-88D7-404F-99DA-5798491C647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29074"/>
            <a:ext cx="6096000" cy="561022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B02783-FFDA-4A8F-9264-D230E98B071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0" y="2341619"/>
            <a:ext cx="12190413" cy="2797541"/>
          </a:xfrm>
          <a:prstGeom prst="rect">
            <a:avLst/>
          </a:prstGeom>
          <a:solidFill>
            <a:srgbClr val="C00000"/>
          </a:solidFill>
        </p:spPr>
        <p:txBody>
          <a:bodyPr wrap="square" lIns="1080000" rIns="4320000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自主预习后三段，体会作者如何论证分论点二的？查看相关史料理解作者的写作目的。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9E337EE-41FB-40FA-A862-1FEA9FC3F92E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作业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C9ABD10-B9AB-4899-93B1-11053419531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7"/>
          <a:stretch>
            <a:fillRect/>
          </a:stretch>
        </p:blipFill>
        <p:spPr>
          <a:xfrm>
            <a:off x="7662828" y="1793063"/>
            <a:ext cx="4421141" cy="405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89880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5" name="文本框 2969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2379" y="386000"/>
            <a:ext cx="9596775" cy="132189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思考：第一段的四句话在结构上是一种什么关系？</a:t>
            </a:r>
          </a:p>
        </p:txBody>
      </p:sp>
      <p:sp>
        <p:nvSpPr>
          <p:cNvPr id="26" name="文本框 2969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16817" y="2257737"/>
            <a:ext cx="1966657" cy="1076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六国破灭</a:t>
            </a:r>
          </a:p>
          <a:p>
            <a:pPr algn="ctr"/>
            <a:r>
              <a:rPr lang="zh-CN" altLang="en-US" sz="32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弊在赂秦</a:t>
            </a:r>
            <a:endParaRPr lang="zh-CN" altLang="en-US" sz="2400">
              <a:solidFill>
                <a:srgbClr val="FF0000"/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  <p:sp>
        <p:nvSpPr>
          <p:cNvPr id="27" name="左大括号 26"/>
          <p:cNvSpPr/>
          <p:nvPr>
            <p:custDataLst>
              <p:tags r:id="rId5"/>
            </p:custDataLst>
          </p:nvPr>
        </p:nvSpPr>
        <p:spPr bwMode="auto">
          <a:xfrm>
            <a:off x="3683473" y="1978691"/>
            <a:ext cx="304760" cy="1599992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28" name="文本框 2970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5375" y="1979643"/>
            <a:ext cx="2632367" cy="5834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①</a:t>
            </a:r>
            <a:r>
              <a:rPr lang="zh-CN" altLang="en-US" sz="32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赂秦而力亏</a:t>
            </a:r>
            <a:endParaRPr lang="zh-CN" altLang="en-US" sz="2400">
              <a:solidFill>
                <a:srgbClr val="000099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29" name="文本框 2970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05376" y="3134876"/>
            <a:ext cx="3457125" cy="588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②</a:t>
            </a:r>
            <a:r>
              <a:rPr lang="zh-CN" altLang="en-US" sz="3200" b="1">
                <a:solidFill>
                  <a:srgbClr val="000099"/>
                </a:solidFill>
                <a:latin typeface="汉仪全唐诗简" pitchFamily="18" charset="-122"/>
                <a:ea typeface="汉仪全唐诗简" pitchFamily="18" charset="-122"/>
              </a:rPr>
              <a:t>不赂者以赂者丧</a:t>
            </a:r>
          </a:p>
        </p:txBody>
      </p:sp>
      <p:sp>
        <p:nvSpPr>
          <p:cNvPr id="30" name="文本框 2970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43162" y="4637725"/>
            <a:ext cx="703171" cy="711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总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31" name="文本框 2970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71085" y="4601217"/>
            <a:ext cx="703171" cy="711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分</a:t>
            </a:r>
          </a:p>
        </p:txBody>
      </p:sp>
      <p:sp>
        <p:nvSpPr>
          <p:cNvPr id="32" name="文本框 2970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245666" y="4638042"/>
            <a:ext cx="703171" cy="711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49" charset="-122"/>
              </a:rPr>
              <a:t>总</a:t>
            </a:r>
          </a:p>
        </p:txBody>
      </p:sp>
      <p:sp>
        <p:nvSpPr>
          <p:cNvPr id="33" name="文本框 2970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70434" y="2317419"/>
            <a:ext cx="2491416" cy="10761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青鸟华光简隶变" pitchFamily="2" charset="-122"/>
                <a:ea typeface="青鸟华光简隶变" pitchFamily="2" charset="-122"/>
              </a:rPr>
              <a:t>故曰：弊在赂秦也</a:t>
            </a:r>
          </a:p>
        </p:txBody>
      </p:sp>
      <p:sp>
        <p:nvSpPr>
          <p:cNvPr id="34" name="左大括号 33"/>
          <p:cNvSpPr/>
          <p:nvPr>
            <p:custDataLst>
              <p:tags r:id="rId12"/>
            </p:custDataLst>
          </p:nvPr>
        </p:nvSpPr>
        <p:spPr bwMode="auto">
          <a:xfrm rot="10800000">
            <a:off x="7639325" y="1996151"/>
            <a:ext cx="304760" cy="1599992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rgbClr val="0000FF"/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pic>
        <p:nvPicPr>
          <p:cNvPr id="35" name="图片 34" descr="蓝箭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055223" y="4575820"/>
            <a:ext cx="2015862" cy="76190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6" name="图片 35" descr="蓝箭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7213296" y="4575820"/>
            <a:ext cx="2086338" cy="76190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左大括号 1"/>
          <p:cNvSpPr/>
          <p:nvPr>
            <p:custDataLst>
              <p:tags r:id="rId16"/>
            </p:custDataLst>
          </p:nvPr>
        </p:nvSpPr>
        <p:spPr bwMode="auto">
          <a:xfrm>
            <a:off x="5781875" y="4156457"/>
            <a:ext cx="304760" cy="1599992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>
            <a:solidFill>
              <a:schemeClr val="accent5">
                <a:lumMod val="50000"/>
              </a:schemeClr>
            </a:solidFill>
            <a:round/>
          </a:ln>
        </p:spPr>
        <p:txBody>
          <a:bodyPr/>
          <a:lstStyle/>
          <a:p>
            <a:pPr latinLnBrk="1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6240602" y="4039315"/>
            <a:ext cx="1422215" cy="5219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赂</a:t>
            </a:r>
          </a:p>
        </p:txBody>
      </p:sp>
      <p:sp>
        <p:nvSpPr>
          <p:cNvPr id="4" name="文本框 3"/>
          <p:cNvSpPr txBox="1"/>
          <p:nvPr>
            <p:custDataLst>
              <p:tags r:id="rId18"/>
            </p:custDataLst>
          </p:nvPr>
        </p:nvSpPr>
        <p:spPr>
          <a:xfrm>
            <a:off x="6240602" y="5349149"/>
            <a:ext cx="1255232" cy="52190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汉仪全唐诗简" pitchFamily="18" charset="-122"/>
                <a:ea typeface="汉仪全唐诗简" pitchFamily="18" charset="-122"/>
                <a:sym typeface="+mn-ea"/>
              </a:rPr>
              <a:t>不赂</a:t>
            </a:r>
          </a:p>
        </p:txBody>
      </p:sp>
      <p:sp>
        <p:nvSpPr>
          <p:cNvPr id="5" name="文本框 4"/>
          <p:cNvSpPr txBox="1"/>
          <p:nvPr>
            <p:custDataLst>
              <p:tags r:id="rId19"/>
            </p:custDataLst>
          </p:nvPr>
        </p:nvSpPr>
        <p:spPr>
          <a:xfrm>
            <a:off x="4935212" y="2548529"/>
            <a:ext cx="1713007" cy="46031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sym typeface="+mn-ea"/>
              </a:rPr>
              <a:t>韩、魏、楚</a:t>
            </a:r>
          </a:p>
        </p:txBody>
      </p:sp>
      <p:sp>
        <p:nvSpPr>
          <p:cNvPr id="6" name="文本框 5"/>
          <p:cNvSpPr txBox="1"/>
          <p:nvPr>
            <p:custDataLst>
              <p:tags r:id="rId20"/>
            </p:custDataLst>
          </p:nvPr>
        </p:nvSpPr>
        <p:spPr>
          <a:xfrm>
            <a:off x="4935212" y="3579000"/>
            <a:ext cx="1713007" cy="46031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sym typeface="+mn-ea"/>
              </a:rPr>
              <a:t>齐、燕、赵</a:t>
            </a:r>
          </a:p>
        </p:txBody>
      </p:sp>
    </p:spTree>
    <p:extLst>
      <p:ext uri="{BB962C8B-B14F-4D97-AF65-F5344CB8AC3E}">
        <p14:creationId xmlns:p14="http://schemas.microsoft.com/office/powerpoint/2010/main" val="2256909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82B5CE-7638-413F-A97B-5E9E1603CCA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55985" y="1001338"/>
            <a:ext cx="10479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本文的中心论点是什么？分论点是什么？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A87E1A-BFE3-407A-A17B-80063976DD1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318205" y="3028670"/>
            <a:ext cx="1954980" cy="1307097"/>
          </a:xfrm>
          <a:prstGeom prst="rect">
            <a:avLst/>
          </a:prstGeom>
          <a:solidFill>
            <a:srgbClr val="C00000"/>
          </a:solidFill>
          <a:ln w="9525">
            <a:noFill/>
            <a:miter/>
          </a:ln>
        </p:spPr>
        <p:txBody>
          <a:bodyPr wrap="none" anchor="ctr">
            <a:no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六国破灭</a:t>
            </a:r>
            <a:endParaRPr lang="zh-CN" altLang="en-US" sz="32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弊在赂秦</a:t>
            </a:r>
            <a:endParaRPr lang="zh-CN" altLang="en-US" sz="32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左大括号 12">
            <a:extLst>
              <a:ext uri="{FF2B5EF4-FFF2-40B4-BE49-F238E27FC236}">
                <a16:creationId xmlns:a16="http://schemas.microsoft.com/office/drawing/2014/main" id="{A5657550-461A-4225-84FC-D6B7ECC14F39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5427124" y="2624127"/>
            <a:ext cx="269382" cy="1990716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41938B-38AC-45AD-A589-56BA28B39DC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878463" y="2434654"/>
            <a:ext cx="3738942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赂秦：力亏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BF35B2-C141-42DA-B3A0-14A802FDA42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878462" y="3974261"/>
            <a:ext cx="3829747" cy="707886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none" anchor="ctr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不赂者：盖失强援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6730FE4-AA33-49C8-8005-DD76BF229DC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0243731" y="3025858"/>
            <a:ext cx="1063337" cy="10772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miter/>
          </a:ln>
        </p:spPr>
        <p:txBody>
          <a:bodyPr wrap="square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弊在赂秦</a:t>
            </a:r>
            <a:endParaRPr lang="zh-CN" altLang="en-US" sz="3200" b="1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3B24E71-6A74-4A78-8BEA-E372D7FE36B3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7143" y="2124553"/>
            <a:ext cx="2528936" cy="3729030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39BEC8-46E5-46DE-AA47-F8B8DEEB0AD0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zh-CN" altLang="en-US"/>
              <a:t>整体感知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294ED66-9604-414C-BA43-11970CE24F3E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1107440" y="1619822"/>
            <a:ext cx="10432519" cy="0"/>
          </a:xfrm>
          <a:prstGeom prst="line">
            <a:avLst/>
          </a:prstGeom>
          <a:ln w="41275" cmpd="thinThick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左大括号 24">
            <a:extLst>
              <a:ext uri="{FF2B5EF4-FFF2-40B4-BE49-F238E27FC236}">
                <a16:creationId xmlns:a16="http://schemas.microsoft.com/office/drawing/2014/main" id="{CA621435-B8D1-404E-AC4A-6A8B311486DB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 rot="10800000">
            <a:off x="9878597" y="2624127"/>
            <a:ext cx="269382" cy="1990716"/>
          </a:xfrm>
          <a:prstGeom prst="leftBrace">
            <a:avLst>
              <a:gd name="adj1" fmla="val 107867"/>
              <a:gd name="adj2" fmla="val 50000"/>
            </a:avLst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AEF5751-21C6-4B3F-B14E-7D2A8DBAFCE3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3318205" y="5049359"/>
            <a:ext cx="8332882" cy="1077218"/>
            <a:chOff x="3318205" y="5049359"/>
            <a:chExt cx="8332882" cy="1077218"/>
          </a:xfrm>
        </p:grpSpPr>
        <p:sp>
          <p:nvSpPr>
            <p:cNvPr id="11" name="箭头: 右 10">
              <a:extLst>
                <a:ext uri="{FF2B5EF4-FFF2-40B4-BE49-F238E27FC236}">
                  <a16:creationId xmlns:a16="http://schemas.microsoft.com/office/drawing/2014/main" id="{79DC1A9F-0F74-4E19-AB0C-3649AA09964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3318205" y="5049359"/>
              <a:ext cx="8332882" cy="1077218"/>
            </a:xfrm>
            <a:prstGeom prst="rightArrow">
              <a:avLst>
                <a:gd name="adj1" fmla="val 79039"/>
                <a:gd name="adj2" fmla="val 47580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8D81383-3FF4-48F6-BD56-CD5D40AB2523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3650242" y="5260518"/>
              <a:ext cx="699230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zh-CN" altLang="en-US" sz="4000" b="1" noProof="1">
                  <a:solidFill>
                    <a:srgbClr val="C00000"/>
                  </a:solidFill>
                  <a:effectLst/>
                  <a:latin typeface="华文隶书" panose="02010800040101010101" pitchFamily="2" charset="-122"/>
                  <a:ea typeface="华文隶书" panose="02010800040101010101" pitchFamily="2" charset="-122"/>
                  <a:cs typeface="+mn-ea"/>
                  <a:sym typeface="Arial" panose="020b0604020202020204" pitchFamily="34" charset="0"/>
                </a:rPr>
                <a:t>总</a:t>
              </a:r>
              <a:endParaRPr lang="zh-CN" altLang="en-US" sz="4000" b="1" noProof="1">
                <a:solidFill>
                  <a:srgbClr val="C00000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56A70B-E052-4C4A-92D9-FA4534F4403B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7270998" y="5279568"/>
              <a:ext cx="699230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zh-CN" altLang="en-US" sz="4000" b="1" noProof="1">
                  <a:solidFill>
                    <a:schemeClr val="bg1"/>
                  </a:solidFill>
                  <a:effectLst/>
                  <a:latin typeface="华文隶书" panose="02010800040101010101" pitchFamily="2" charset="-122"/>
                  <a:ea typeface="华文隶书" panose="02010800040101010101" pitchFamily="2" charset="-122"/>
                  <a:cs typeface="+mn-ea"/>
                  <a:sym typeface="Arial" panose="020b0604020202020204" pitchFamily="34" charset="0"/>
                </a:rPr>
                <a:t>分</a:t>
              </a:r>
              <a:endParaRPr lang="zh-CN" altLang="en-US" sz="4000" b="1" noProof="1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3A4EDEF-A54D-4E6F-9E69-2CCFBC8879F5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10243731" y="5260518"/>
              <a:ext cx="699230" cy="7078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None/>
              </a:pPr>
              <a:r>
                <a:rPr lang="zh-CN" altLang="en-US" sz="4000" b="1" noProof="1">
                  <a:solidFill>
                    <a:schemeClr val="bg1"/>
                  </a:solidFill>
                  <a:effectLst/>
                  <a:latin typeface="华文隶书" panose="02010800040101010101" pitchFamily="2" charset="-122"/>
                  <a:ea typeface="华文隶书" panose="02010800040101010101" pitchFamily="2" charset="-122"/>
                  <a:cs typeface="+mn-ea"/>
                  <a:sym typeface="Arial" panose="020b0604020202020204" pitchFamily="34" charset="0"/>
                </a:rPr>
                <a:t>总</a:t>
              </a:r>
              <a:endParaRPr lang="zh-CN" altLang="en-US" sz="4000" b="1" noProof="1">
                <a:solidFill>
                  <a:schemeClr val="bg1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061915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  <p:bldP spid="21" grpId="0"/>
      <p:bldP spid="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AD904B81-C98F-4A89-B352-05AFD6A0A5B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29074"/>
            <a:ext cx="6096000" cy="5610225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96596A3-EFDA-412C-AE9F-1378027B4AD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146884" y="1836605"/>
            <a:ext cx="1347597" cy="1489707"/>
            <a:chOff x="553996" y="1351023"/>
            <a:chExt cx="1347597" cy="148970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DB508BA-B0B7-41BD-A6C4-6E7E4A88824F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32991">
              <a:off x="482941" y="1422078"/>
              <a:ext cx="1489707" cy="1347597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9FA83E6-7B23-4B06-BC57-BE87480E0C98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076744" y="1741933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1</a:t>
              </a:r>
              <a:endPara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B9481245-1FFD-4792-A897-86C3069F9BC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494481" y="1986708"/>
            <a:ext cx="6100478" cy="1157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掌握重点实词、虚词的含义和用法及特殊语法现象。</a:t>
            </a:r>
            <a:endParaRPr lang="zh-CN" altLang="zh-CN" sz="280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AE4874-F336-47ED-9BBD-B2C5B56CA2FC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4146883" y="3046666"/>
            <a:ext cx="1347597" cy="1489707"/>
            <a:chOff x="553996" y="1351023"/>
            <a:chExt cx="1347597" cy="148970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3C21917-44B6-4668-93C8-E3CA2378522B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32991">
              <a:off x="482941" y="1422078"/>
              <a:ext cx="1489707" cy="1347597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D45D45-E713-4E56-A6B2-A9D1C2472BA4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076744" y="1741933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2</a:t>
              </a:r>
              <a:endPara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7B1B8946-ECD8-4E34-A20F-3E5B9772D731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533772" y="3212580"/>
            <a:ext cx="6100478" cy="1157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理清作者的思路，学习作者始终围绕中心论点不蔓不枝地展开论述的方法。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C74AF1-C644-4DDC-9A3C-E313BC78286D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4146882" y="4272538"/>
            <a:ext cx="1347597" cy="1489707"/>
            <a:chOff x="553996" y="1351023"/>
            <a:chExt cx="1347597" cy="148970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2E5E5F51-9C6F-4692-8274-2A08690EFBE2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32991">
              <a:off x="482941" y="1422078"/>
              <a:ext cx="1489707" cy="1347597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A7DD5DF-D595-455F-9709-822BAAB7357E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076744" y="1741933"/>
              <a:ext cx="47000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3</a:t>
              </a:r>
              <a:endParaRPr lang="zh-CN" altLang="en-US" sz="4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C38B0F3B-77C2-4975-8D2A-A5397F52C253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5494481" y="4438452"/>
            <a:ext cx="6100478" cy="1157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体会苏洵明达而深湛的政治见解，总结历史教训。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59AC51-84BA-4058-B5BD-1E919E7248F1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20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教学目标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5B0DBD9-CE77-42E2-9223-E4A8ECF5E058}"/>
              </a:ext>
            </a:extLst>
          </p:cNvPr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63" y="1490093"/>
            <a:ext cx="4002480" cy="460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127380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E2D45D45-E713-4E56-A6B2-A9D1C2472B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69631" y="343757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</a:t>
            </a: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FED773F-2D8F-4253-B7A0-49DB1D6898C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7398" y="1151564"/>
            <a:ext cx="11412550" cy="5022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,“ </a:t>
            </a:r>
            <a:r>
              <a:rPr lang="en-US" altLang="zh-CN" sz="2400" b="1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u="sng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写六国珍藏的玉石金鼎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被秦人搜刮来之后像土块、铁锅一样胡乱地堆弃着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“秦人视之</a:t>
            </a:r>
            <a:r>
              <a:rPr lang="en-US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亦不甚惜”。</a:t>
            </a:r>
            <a:r>
              <a:rPr lang="zh-CN" altLang="zh-CN" sz="2400" b="1" kern="0">
                <a:solidFill>
                  <a:srgbClr val="333333"/>
                </a:solidFill>
                <a:effectLst/>
                <a:latin typeface="等线" panose="02010600030101010101" pitchFamily="2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400" b="1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俗话说“人同此心，心同此理”。《阿房宫赋》中，表达同样意思的句子是：</a:t>
            </a:r>
            <a:endParaRPr lang="en-US" altLang="zh-CN" sz="2400" b="1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</a:t>
            </a:r>
            <a:r>
              <a:rPr lang="en-US" altLang="zh-CN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r>
              <a:rPr lang="en-US" altLang="zh-CN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</a:t>
            </a:r>
            <a:r>
              <a:rPr lang="en-US" altLang="zh-CN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。</a:t>
            </a:r>
            <a:endParaRPr lang="en-US" altLang="zh-CN" sz="2400" b="1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《阿房宫赋》中，作者用质问语气谴责秦统治者极尽奢靡而不知怜惜的句子是：</a:t>
            </a:r>
            <a:endParaRPr lang="en-US" altLang="zh-CN" sz="2400" b="1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，</a:t>
            </a:r>
            <a:r>
              <a:rPr lang="zh-CN" altLang="en-US" sz="2400" b="1" u="sng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                       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？</a:t>
            </a:r>
            <a:endParaRPr lang="en-US" altLang="zh-CN" sz="2400" b="1" kern="0">
              <a:solidFill>
                <a:srgbClr val="333333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kern="0">
                <a:solidFill>
                  <a:srgbClr val="333333"/>
                </a:solidFill>
                <a:effectLst/>
                <a:latin typeface="等线" panose="02010600030101010101" pitchFamily="2" charset="-12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400" b="1" ker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《阿房宫赋》中，作者描写六国历经长久，掠夺人民大量财产的句子是：</a:t>
            </a:r>
            <a:endParaRPr lang="en-US" altLang="zh-CN" sz="2400" b="1" ker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ker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zh-CN" altLang="en-US" sz="2400" b="1" ker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                       ，                      。</a:t>
            </a:r>
            <a:endParaRPr lang="en-US" altLang="zh-CN" sz="2400" b="1" kern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endParaRPr lang="zh-CN" altLang="zh-CN" sz="24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12BF6EC-4A55-4B4C-9C35-900F281731B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86585" y="1221613"/>
            <a:ext cx="6093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鼎铛玉石</a:t>
            </a:r>
            <a:r>
              <a:rPr lang="en-US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en-US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金块珠砾</a:t>
            </a:r>
            <a:r>
              <a:rPr lang="en-US" altLang="zh-CN" sz="2400" b="1" kern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弃掷逦迤</a:t>
            </a:r>
            <a:endParaRPr lang="zh-CN" altLang="en-US" sz="240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DB86557-DF9F-4807-BCCA-F2D31BB65F9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49301" y="2676657"/>
            <a:ext cx="7664208" cy="59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一人之心，千万人之心也。秦爱纷奢，人亦念其家。</a:t>
            </a:r>
            <a:endParaRPr lang="zh-CN" altLang="zh-CN" sz="2400" b="1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3E55ED4-D9C1-4566-92EF-8766C868DF0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87398" y="3797243"/>
            <a:ext cx="6093672" cy="5874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0">
                <a:solidFill>
                  <a:srgbClr val="FF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奈何取之尽锱铢，用之如泥沙？</a:t>
            </a:r>
            <a:endParaRPr lang="en-US" altLang="zh-CN" sz="2400" b="1" kern="0">
              <a:solidFill>
                <a:srgbClr val="FF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B52BB55-8D53-4658-A7B8-01DF18FE12EE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622795" y="4960276"/>
            <a:ext cx="6093672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几世几年，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摽掠其人，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倚叠如山。</a:t>
            </a:r>
            <a:endParaRPr lang="zh-CN" altLang="zh-CN" sz="28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833100" y="11671300"/>
            <a:ext cx="3683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88808601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  <p:custDataLst>
              <p:tags r:id="rId4"/>
            </p:custDataLst>
          </p:nvPr>
        </p:nvSpPr>
        <p:spPr>
          <a:xfrm>
            <a:off x="230458" y="326980"/>
            <a:ext cx="6176475" cy="523722"/>
          </a:xfrm>
        </p:spPr>
        <p:txBody>
          <a:bodyPr/>
          <a:lstStyle/>
          <a:p>
            <a:r>
              <a:rPr lang="zh-CN" altLang="en-US"/>
              <a:t>以史为鉴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304723" y="2951861"/>
            <a:ext cx="4483235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</a:rPr>
              <a:t>以铜为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，可以正衣冠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</a:rPr>
              <a:t>以史为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，可以知兴衰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</a:rPr>
              <a:t>以人为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镜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，可以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</a:rPr>
              <a:t>得失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926E90-8291-4A74-ADAE-FF5E4BD6E54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515357" y="1448004"/>
            <a:ext cx="4063471" cy="5876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唐太宗有言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23E55C-4AA1-4E37-A75C-C35E64CBE24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697390" y="2723413"/>
            <a:ext cx="712650" cy="5876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zh-CN" sz="7999" b="1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  <a:ea typeface="隶书" panose="02010509060101010101" pitchFamily="49" charset="-122"/>
              </a:rPr>
              <a:t>“</a:t>
            </a:r>
            <a:endParaRPr lang="zh-CN" altLang="en-US" sz="7999" b="1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  <a:ea typeface="隶书" panose="020105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B92D37-D19A-47E5-B8E2-20B293F7E5E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828299" y="4444431"/>
            <a:ext cx="750745" cy="58768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en-US" altLang="zh-CN" sz="7999" b="1">
                <a:solidFill>
                  <a:schemeClr val="bg1">
                    <a:lumMod val="65000"/>
                  </a:schemeClr>
                </a:solidFill>
                <a:latin typeface="Arial Black" panose="020b0a04020102020204" pitchFamily="34" charset="0"/>
                <a:ea typeface="隶书" panose="02010509060101010101" pitchFamily="49" charset="-122"/>
              </a:rPr>
              <a:t>”</a:t>
            </a:r>
            <a:endParaRPr lang="zh-CN" altLang="en-US" sz="7999" b="1">
              <a:solidFill>
                <a:schemeClr val="bg1">
                  <a:lumMod val="65000"/>
                </a:schemeClr>
              </a:solidFill>
              <a:latin typeface="Arial Black" panose="020b0a04020102020204" pitchFamily="34" charset="0"/>
              <a:ea typeface="隶书" panose="020105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63758A-78B5-45BE-A6AE-8DFBD1947283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3517"/>
            <a:ext cx="2802707" cy="58763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CF6CDEB-36EA-4961-A0C5-0D067644F355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215" y="850702"/>
            <a:ext cx="6640503" cy="6169629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uiExpand="1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35792"/>
            <a:ext cx="12190413" cy="2723796"/>
          </a:xfrm>
          <a:prstGeom prst="rect">
            <a:avLst/>
          </a:prstGeom>
        </p:spPr>
      </p:pic>
      <p:pic>
        <p:nvPicPr>
          <p:cNvPr id="4" name="Picture 5" descr="C:\Users\Thinkpad\Desktop\3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34541" y="486305"/>
            <a:ext cx="9144000" cy="253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39975" y="2229984"/>
            <a:ext cx="4839024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rPr>
              <a:t>六国论</a:t>
            </a:r>
          </a:p>
        </p:txBody>
      </p:sp>
      <p:pic>
        <p:nvPicPr>
          <p:cNvPr id="20" name="图片 5"/>
          <p:cNvPicPr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77597" y="251912"/>
            <a:ext cx="2401887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5"/>
          <p:cNvPicPr>
            <a:picLocks noChangeArrowheads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9892" y="483225"/>
            <a:ext cx="1649072" cy="123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C36348B-BF35-42A8-97D4-9993BDDE15E3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5555182" y="442505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苏洵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7C77C6-F89A-42D9-BDF4-DA45949BDF9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155312" y="3749379"/>
            <a:ext cx="3703898" cy="533646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 anchor="ctr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第一课时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1D42109-EB47-4603-BF65-D5E6A7364348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469" y="697314"/>
            <a:ext cx="3195843" cy="632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306343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C1F819DE-5465-4D41-80E3-69FC0CD3AD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958542" y="2007476"/>
            <a:ext cx="7614475" cy="4254427"/>
          </a:xfrm>
          <a:prstGeom prst="rect">
            <a:avLst/>
          </a:prstGeom>
          <a:noFill/>
          <a:ln>
            <a:solidFill>
              <a:srgbClr val="40404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0000" tIns="45709" rIns="180000" bIns="45709"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字</a:t>
            </a:r>
            <a:r>
              <a:rPr lang="zh-CN" altLang="en-US" sz="2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明允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，号</a:t>
            </a:r>
            <a:r>
              <a:rPr lang="zh-CN" altLang="en-US" sz="2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老泉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，四川眉山人，北宋著名散文家，苏洵精于古文写作，尤长于策论，主张</a:t>
            </a:r>
            <a:r>
              <a:rPr lang="zh-CN" altLang="en-US" sz="2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“言必中当世之过”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。为文见解精辟，论点鲜明，论据有力，语言锋利，很有战国纵横家的风度。后人因其子苏轼、苏辙都以文学闻名，故称他为“老苏”，将三人合称“三苏”，均列入“唐宋八大家”。著有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嘉祐集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。本文即选自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嘉祐集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·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权书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权书</a:t>
            </a:r>
            <a:r>
              <a:rPr lang="en-US" altLang="zh-CN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都是评论政治和历史的。</a:t>
            </a:r>
          </a:p>
        </p:txBody>
      </p:sp>
      <p:pic>
        <p:nvPicPr>
          <p:cNvPr id="3" name="图片 47106">
            <a:extLst>
              <a:ext uri="{FF2B5EF4-FFF2-40B4-BE49-F238E27FC236}">
                <a16:creationId xmlns:a16="http://schemas.microsoft.com/office/drawing/2014/main" id="{D2FC6E04-A279-42DC-9C48-EA8FA9299757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395" y="2007476"/>
            <a:ext cx="3235123" cy="42544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8E74EC-BF9D-4B0D-B439-AA28AD96C7BB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作者简介</a:t>
            </a: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1DFF3B1-40A3-4B06-9557-C68B87CD702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7394" y="1162310"/>
            <a:ext cx="10955623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苏洵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C960EF-0B81-487E-8AF3-27663A38446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492049" y="1223864"/>
            <a:ext cx="2274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（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1009-1066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84810756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DEEBBC0-4164-4155-8F2D-E9A1740E8F9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097799" y="657386"/>
            <a:ext cx="8153732" cy="3070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是散文的一种，以论证为主，其特点是善于说理。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①政论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，主要用于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发表作者对于当时政治的见解和主张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；</a:t>
            </a:r>
            <a:endParaRPr lang="en-US" altLang="zh-CN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②史论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通过评论历史，总结历史教训，为当时统治者提供治国借鉴，本文即史论。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CD685C0-B803-4252-9464-71D77EFE3BC6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题解</a:t>
            </a:r>
            <a:endParaRPr lang="zh-CN" altLang="en-US">
              <a:sym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26AF83C-ED47-4680-B26D-A375834080C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51276" y="1123165"/>
            <a:ext cx="3126243" cy="2689091"/>
            <a:chOff x="819808" y="1388355"/>
            <a:chExt cx="3297968" cy="28368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FC25AB5-DE32-4AF8-A5B8-FA4234DE8220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13"/>
            <a:stretch>
              <a:fillRect/>
            </a:stretch>
          </p:blipFill>
          <p:spPr>
            <a:xfrm>
              <a:off x="819808" y="1388355"/>
              <a:ext cx="3297968" cy="2836803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9103567-5256-435A-A1C1-A53C5115DF7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837366" y="1999837"/>
              <a:ext cx="1495233" cy="16558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>
                  <a:solidFill>
                    <a:srgbClr val="C0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  <a:sym typeface="Arial" panose="020b0604020202020204" pitchFamily="34" charset="0"/>
                </a:rPr>
                <a:t>论</a:t>
              </a:r>
              <a:endParaRPr lang="zh-CN" altLang="en-US" sz="9600">
                <a:latin typeface="华文隶书" panose="02010800040101010101" pitchFamily="2" charset="-122"/>
                <a:ea typeface="华文隶书" panose="0201080004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9B92D2C4-7D32-48FA-B0AF-C8A0C7CD992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364623" y="72611"/>
            <a:ext cx="7132387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论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F944525-617D-41F4-95F4-E19FE7EC749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117643" y="4841398"/>
            <a:ext cx="7949944" cy="1301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1000"/>
              </a:spcAft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在这里是一个省略式短语，实际应是“六国破灭之论”，文章旨在分析六国失败的原因。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E7743F9-F498-4572-8480-53890520D6D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216735" y="4140961"/>
            <a:ext cx="7132387" cy="584775"/>
          </a:xfrm>
          <a:prstGeom prst="rect">
            <a:avLst/>
          </a:prstGeom>
          <a:solidFill>
            <a:srgbClr val="C00000"/>
          </a:solidFill>
        </p:spPr>
        <p:txBody>
          <a:bodyPr wrap="none" lIns="18000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六国论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D895A65-D8C1-4FAF-9C0C-FDCFC99AE58E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83" y="3812256"/>
            <a:ext cx="3659036" cy="246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7915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3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6D9A3F5-4F08-43B8-ADA3-AB9CD3F7F89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56862" y="1041713"/>
            <a:ext cx="10076688" cy="1474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在中国文学史上，许多好文章都与述（评）历史有关。如：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D157470-F8DC-4E95-ADEC-AECCB9E4AA6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34686" y="2590838"/>
            <a:ext cx="4070522" cy="3227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荆轲刺秦王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过秦论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项羽之死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阿房宫赋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F3D7CC8-EE8C-4BFF-9DA6-1F38393344C5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文史一家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55F402-2363-47E1-96FC-73150CBD5CC1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75" y="2792354"/>
            <a:ext cx="6824483" cy="302552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1B91416-7494-4BD7-8F81-0CEB8340E9D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9927269" y="5929606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荆轲刺秦王壁画</a:t>
            </a:r>
          </a:p>
        </p:txBody>
      </p:sp>
    </p:spTree>
    <p:extLst>
      <p:ext uri="{BB962C8B-B14F-4D97-AF65-F5344CB8AC3E}">
        <p14:creationId xmlns:p14="http://schemas.microsoft.com/office/powerpoint/2010/main" val="2133185808"/>
      </p:ext>
    </p:ext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UNIQUEID" val="531"/>
</p:tagLst>
</file>

<file path=ppt/tags/tag10.xml><?xml version="1.0" encoding="utf-8"?>
<p:tagLst xmlns:p="http://schemas.openxmlformats.org/presentationml/2006/main">
  <p:tag name="AS_UNIQUEID" val="540"/>
</p:tagLst>
</file>

<file path=ppt/tags/tag100.xml><?xml version="1.0" encoding="utf-8"?>
<p:tagLst xmlns:p="http://schemas.openxmlformats.org/presentationml/2006/main">
  <p:tag name="AS_UNIQUEID" val="630"/>
</p:tagLst>
</file>

<file path=ppt/tags/tag101.xml><?xml version="1.0" encoding="utf-8"?>
<p:tagLst xmlns:p="http://schemas.openxmlformats.org/presentationml/2006/main">
  <p:tag name="AS_UNIQUEID" val="631"/>
</p:tagLst>
</file>

<file path=ppt/tags/tag102.xml><?xml version="1.0" encoding="utf-8"?>
<p:tagLst xmlns:p="http://schemas.openxmlformats.org/presentationml/2006/main">
  <p:tag name="AS_UNIQUEID" val="632"/>
</p:tagLst>
</file>

<file path=ppt/tags/tag103.xml><?xml version="1.0" encoding="utf-8"?>
<p:tagLst xmlns:p="http://schemas.openxmlformats.org/presentationml/2006/main">
  <p:tag name="AS_UNIQUEID" val="633"/>
</p:tagLst>
</file>

<file path=ppt/tags/tag104.xml><?xml version="1.0" encoding="utf-8"?>
<p:tagLst xmlns:p="http://schemas.openxmlformats.org/presentationml/2006/main">
  <p:tag name="AS_UNIQUEID" val="634"/>
</p:tagLst>
</file>

<file path=ppt/tags/tag105.xml><?xml version="1.0" encoding="utf-8"?>
<p:tagLst xmlns:p="http://schemas.openxmlformats.org/presentationml/2006/main">
  <p:tag name="AS_UNIQUEID" val="635"/>
</p:tagLst>
</file>

<file path=ppt/tags/tag106.xml><?xml version="1.0" encoding="utf-8"?>
<p:tagLst xmlns:p="http://schemas.openxmlformats.org/presentationml/2006/main">
  <p:tag name="AS_UNIQUEID" val="636"/>
</p:tagLst>
</file>

<file path=ppt/tags/tag107.xml><?xml version="1.0" encoding="utf-8"?>
<p:tagLst xmlns:p="http://schemas.openxmlformats.org/presentationml/2006/main">
  <p:tag name="AS_UNIQUEID" val="637"/>
</p:tagLst>
</file>

<file path=ppt/tags/tag108.xml><?xml version="1.0" encoding="utf-8"?>
<p:tagLst xmlns:p="http://schemas.openxmlformats.org/presentationml/2006/main">
  <p:tag name="AS_UNIQUEID" val="638"/>
</p:tagLst>
</file>

<file path=ppt/tags/tag109.xml><?xml version="1.0" encoding="utf-8"?>
<p:tagLst xmlns:p="http://schemas.openxmlformats.org/presentationml/2006/main">
  <p:tag name="AS_UNIQUEID" val="639"/>
</p:tagLst>
</file>

<file path=ppt/tags/tag11.xml><?xml version="1.0" encoding="utf-8"?>
<p:tagLst xmlns:p="http://schemas.openxmlformats.org/presentationml/2006/main">
  <p:tag name="AS_UNIQUEID" val="541"/>
</p:tagLst>
</file>

<file path=ppt/tags/tag110.xml><?xml version="1.0" encoding="utf-8"?>
<p:tagLst xmlns:p="http://schemas.openxmlformats.org/presentationml/2006/main">
  <p:tag name="AS_UNIQUEID" val="640"/>
</p:tagLst>
</file>

<file path=ppt/tags/tag111.xml><?xml version="1.0" encoding="utf-8"?>
<p:tagLst xmlns:p="http://schemas.openxmlformats.org/presentationml/2006/main">
  <p:tag name="AS_UNIQUEID" val="641"/>
</p:tagLst>
</file>

<file path=ppt/tags/tag112.xml><?xml version="1.0" encoding="utf-8"?>
<p:tagLst xmlns:p="http://schemas.openxmlformats.org/presentationml/2006/main">
  <p:tag name="AS_UNIQUEID" val="642"/>
</p:tagLst>
</file>

<file path=ppt/tags/tag113.xml><?xml version="1.0" encoding="utf-8"?>
<p:tagLst xmlns:p="http://schemas.openxmlformats.org/presentationml/2006/main">
  <p:tag name="AS_UNIQUEID" val="643"/>
</p:tagLst>
</file>

<file path=ppt/tags/tag114.xml><?xml version="1.0" encoding="utf-8"?>
<p:tagLst xmlns:p="http://schemas.openxmlformats.org/presentationml/2006/main">
  <p:tag name="AS_UNIQUEID" val="644"/>
</p:tagLst>
</file>

<file path=ppt/tags/tag115.xml><?xml version="1.0" encoding="utf-8"?>
<p:tagLst xmlns:p="http://schemas.openxmlformats.org/presentationml/2006/main">
  <p:tag name="AS_UNIQUEID" val="645"/>
</p:tagLst>
</file>

<file path=ppt/tags/tag116.xml><?xml version="1.0" encoding="utf-8"?>
<p:tagLst xmlns:p="http://schemas.openxmlformats.org/presentationml/2006/main">
  <p:tag name="AS_UNIQUEID" val="646"/>
</p:tagLst>
</file>

<file path=ppt/tags/tag117.xml><?xml version="1.0" encoding="utf-8"?>
<p:tagLst xmlns:p="http://schemas.openxmlformats.org/presentationml/2006/main">
  <p:tag name="AS_UNIQUEID" val="647"/>
</p:tagLst>
</file>

<file path=ppt/tags/tag118.xml><?xml version="1.0" encoding="utf-8"?>
<p:tagLst xmlns:p="http://schemas.openxmlformats.org/presentationml/2006/main">
  <p:tag name="AS_UNIQUEID" val="648"/>
</p:tagLst>
</file>

<file path=ppt/tags/tag119.xml><?xml version="1.0" encoding="utf-8"?>
<p:tagLst xmlns:p="http://schemas.openxmlformats.org/presentationml/2006/main">
  <p:tag name="AS_UNIQUEID" val="649"/>
</p:tagLst>
</file>

<file path=ppt/tags/tag12.xml><?xml version="1.0" encoding="utf-8"?>
<p:tagLst xmlns:p="http://schemas.openxmlformats.org/presentationml/2006/main">
  <p:tag name="AS_UNIQUEID" val="542"/>
</p:tagLst>
</file>

<file path=ppt/tags/tag120.xml><?xml version="1.0" encoding="utf-8"?>
<p:tagLst xmlns:p="http://schemas.openxmlformats.org/presentationml/2006/main">
  <p:tag name="AS_UNIQUEID" val="650"/>
</p:tagLst>
</file>

<file path=ppt/tags/tag121.xml><?xml version="1.0" encoding="utf-8"?>
<p:tagLst xmlns:p="http://schemas.openxmlformats.org/presentationml/2006/main">
  <p:tag name="AS_UNIQUEID" val="651"/>
</p:tagLst>
</file>

<file path=ppt/tags/tag122.xml><?xml version="1.0" encoding="utf-8"?>
<p:tagLst xmlns:p="http://schemas.openxmlformats.org/presentationml/2006/main">
  <p:tag name="AS_UNIQUEID" val="652"/>
</p:tagLst>
</file>

<file path=ppt/tags/tag123.xml><?xml version="1.0" encoding="utf-8"?>
<p:tagLst xmlns:p="http://schemas.openxmlformats.org/presentationml/2006/main">
  <p:tag name="AS_UNIQUEID" val="653"/>
</p:tagLst>
</file>

<file path=ppt/tags/tag124.xml><?xml version="1.0" encoding="utf-8"?>
<p:tagLst xmlns:p="http://schemas.openxmlformats.org/presentationml/2006/main">
  <p:tag name="AS_UNIQUEID" val="654"/>
</p:tagLst>
</file>

<file path=ppt/tags/tag125.xml><?xml version="1.0" encoding="utf-8"?>
<p:tagLst xmlns:p="http://schemas.openxmlformats.org/presentationml/2006/main">
  <p:tag name="AS_UNIQUEID" val="655"/>
</p:tagLst>
</file>

<file path=ppt/tags/tag126.xml><?xml version="1.0" encoding="utf-8"?>
<p:tagLst xmlns:p="http://schemas.openxmlformats.org/presentationml/2006/main">
  <p:tag name="AS_UNIQUEID" val="656"/>
</p:tagLst>
</file>

<file path=ppt/tags/tag127.xml><?xml version="1.0" encoding="utf-8"?>
<p:tagLst xmlns:p="http://schemas.openxmlformats.org/presentationml/2006/main">
  <p:tag name="AS_UNIQUEID" val="657"/>
</p:tagLst>
</file>

<file path=ppt/tags/tag128.xml><?xml version="1.0" encoding="utf-8"?>
<p:tagLst xmlns:p="http://schemas.openxmlformats.org/presentationml/2006/main">
  <p:tag name="AS_UNIQUEID" val="658"/>
</p:tagLst>
</file>

<file path=ppt/tags/tag129.xml><?xml version="1.0" encoding="utf-8"?>
<p:tagLst xmlns:p="http://schemas.openxmlformats.org/presentationml/2006/main">
  <p:tag name="AS_UNIQUEID" val="659"/>
</p:tagLst>
</file>

<file path=ppt/tags/tag13.xml><?xml version="1.0" encoding="utf-8"?>
<p:tagLst xmlns:p="http://schemas.openxmlformats.org/presentationml/2006/main">
  <p:tag name="AS_UNIQUEID" val="543"/>
</p:tagLst>
</file>

<file path=ppt/tags/tag130.xml><?xml version="1.0" encoding="utf-8"?>
<p:tagLst xmlns:p="http://schemas.openxmlformats.org/presentationml/2006/main">
  <p:tag name="AS_UNIQUEID" val="660"/>
</p:tagLst>
</file>

<file path=ppt/tags/tag131.xml><?xml version="1.0" encoding="utf-8"?>
<p:tagLst xmlns:p="http://schemas.openxmlformats.org/presentationml/2006/main">
  <p:tag name="AS_UNIQUEID" val="661"/>
</p:tagLst>
</file>

<file path=ppt/tags/tag132.xml><?xml version="1.0" encoding="utf-8"?>
<p:tagLst xmlns:p="http://schemas.openxmlformats.org/presentationml/2006/main">
  <p:tag name="AS_UNIQUEID" val="662"/>
</p:tagLst>
</file>

<file path=ppt/tags/tag133.xml><?xml version="1.0" encoding="utf-8"?>
<p:tagLst xmlns:p="http://schemas.openxmlformats.org/presentationml/2006/main">
  <p:tag name="AS_UNIQUEID" val="663"/>
</p:tagLst>
</file>

<file path=ppt/tags/tag134.xml><?xml version="1.0" encoding="utf-8"?>
<p:tagLst xmlns:p="http://schemas.openxmlformats.org/presentationml/2006/main">
  <p:tag name="AS_UNIQUEID" val="664"/>
</p:tagLst>
</file>

<file path=ppt/tags/tag135.xml><?xml version="1.0" encoding="utf-8"?>
<p:tagLst xmlns:p="http://schemas.openxmlformats.org/presentationml/2006/main">
  <p:tag name="AS_UNIQUEID" val="665"/>
</p:tagLst>
</file>

<file path=ppt/tags/tag136.xml><?xml version="1.0" encoding="utf-8"?>
<p:tagLst xmlns:p="http://schemas.openxmlformats.org/presentationml/2006/main">
  <p:tag name="AS_UNIQUEID" val="666"/>
</p:tagLst>
</file>

<file path=ppt/tags/tag137.xml><?xml version="1.0" encoding="utf-8"?>
<p:tagLst xmlns:p="http://schemas.openxmlformats.org/presentationml/2006/main">
  <p:tag name="AS_UNIQUEID" val="667"/>
</p:tagLst>
</file>

<file path=ppt/tags/tag138.xml><?xml version="1.0" encoding="utf-8"?>
<p:tagLst xmlns:p="http://schemas.openxmlformats.org/presentationml/2006/main">
  <p:tag name="AS_UNIQUEID" val="668"/>
</p:tagLst>
</file>

<file path=ppt/tags/tag139.xml><?xml version="1.0" encoding="utf-8"?>
<p:tagLst xmlns:p="http://schemas.openxmlformats.org/presentationml/2006/main">
  <p:tag name="AS_UNIQUEID" val="669"/>
</p:tagLst>
</file>

<file path=ppt/tags/tag14.xml><?xml version="1.0" encoding="utf-8"?>
<p:tagLst xmlns:p="http://schemas.openxmlformats.org/presentationml/2006/main">
  <p:tag name="AS_UNIQUEID" val="544"/>
</p:tagLst>
</file>

<file path=ppt/tags/tag140.xml><?xml version="1.0" encoding="utf-8"?>
<p:tagLst xmlns:p="http://schemas.openxmlformats.org/presentationml/2006/main">
  <p:tag name="AS_UNIQUEID" val="670"/>
</p:tagLst>
</file>

<file path=ppt/tags/tag141.xml><?xml version="1.0" encoding="utf-8"?>
<p:tagLst xmlns:p="http://schemas.openxmlformats.org/presentationml/2006/main">
  <p:tag name="AS_UNIQUEID" val="671"/>
</p:tagLst>
</file>

<file path=ppt/tags/tag142.xml><?xml version="1.0" encoding="utf-8"?>
<p:tagLst xmlns:p="http://schemas.openxmlformats.org/presentationml/2006/main">
  <p:tag name="AS_UNIQUEID" val="672"/>
</p:tagLst>
</file>

<file path=ppt/tags/tag143.xml><?xml version="1.0" encoding="utf-8"?>
<p:tagLst xmlns:p="http://schemas.openxmlformats.org/presentationml/2006/main">
  <p:tag name="AS_UNIQUEID" val="673"/>
</p:tagLst>
</file>

<file path=ppt/tags/tag144.xml><?xml version="1.0" encoding="utf-8"?>
<p:tagLst xmlns:p="http://schemas.openxmlformats.org/presentationml/2006/main">
  <p:tag name="AS_UNIQUEID" val="674"/>
</p:tagLst>
</file>

<file path=ppt/tags/tag145.xml><?xml version="1.0" encoding="utf-8"?>
<p:tagLst xmlns:p="http://schemas.openxmlformats.org/presentationml/2006/main">
  <p:tag name="AS_UNIQUEID" val="675"/>
</p:tagLst>
</file>

<file path=ppt/tags/tag146.xml><?xml version="1.0" encoding="utf-8"?>
<p:tagLst xmlns:p="http://schemas.openxmlformats.org/presentationml/2006/main">
  <p:tag name="AS_UNIQUEID" val="676"/>
</p:tagLst>
</file>

<file path=ppt/tags/tag147.xml><?xml version="1.0" encoding="utf-8"?>
<p:tagLst xmlns:p="http://schemas.openxmlformats.org/presentationml/2006/main">
  <p:tag name="AS_UNIQUEID" val="677"/>
</p:tagLst>
</file>

<file path=ppt/tags/tag148.xml><?xml version="1.0" encoding="utf-8"?>
<p:tagLst xmlns:p="http://schemas.openxmlformats.org/presentationml/2006/main">
  <p:tag name="AS_UNIQUEID" val="678"/>
</p:tagLst>
</file>

<file path=ppt/tags/tag149.xml><?xml version="1.0" encoding="utf-8"?>
<p:tagLst xmlns:p="http://schemas.openxmlformats.org/presentationml/2006/main">
  <p:tag name="AS_UNIQUEID" val="679"/>
</p:tagLst>
</file>

<file path=ppt/tags/tag15.xml><?xml version="1.0" encoding="utf-8"?>
<p:tagLst xmlns:p="http://schemas.openxmlformats.org/presentationml/2006/main">
  <p:tag name="AS_UNIQUEID" val="545"/>
</p:tagLst>
</file>

<file path=ppt/tags/tag150.xml><?xml version="1.0" encoding="utf-8"?>
<p:tagLst xmlns:p="http://schemas.openxmlformats.org/presentationml/2006/main">
  <p:tag name="AS_UNIQUEID" val="680"/>
</p:tagLst>
</file>

<file path=ppt/tags/tag151.xml><?xml version="1.0" encoding="utf-8"?>
<p:tagLst xmlns:p="http://schemas.openxmlformats.org/presentationml/2006/main">
  <p:tag name="AS_UNIQUEID" val="681"/>
</p:tagLst>
</file>

<file path=ppt/tags/tag152.xml><?xml version="1.0" encoding="utf-8"?>
<p:tagLst xmlns:p="http://schemas.openxmlformats.org/presentationml/2006/main">
  <p:tag name="AS_UNIQUEID" val="682"/>
</p:tagLst>
</file>

<file path=ppt/tags/tag153.xml><?xml version="1.0" encoding="utf-8"?>
<p:tagLst xmlns:p="http://schemas.openxmlformats.org/presentationml/2006/main">
  <p:tag name="AS_UNIQUEID" val="683"/>
</p:tagLst>
</file>

<file path=ppt/tags/tag154.xml><?xml version="1.0" encoding="utf-8"?>
<p:tagLst xmlns:p="http://schemas.openxmlformats.org/presentationml/2006/main">
  <p:tag name="AS_UNIQUEID" val="684"/>
</p:tagLst>
</file>

<file path=ppt/tags/tag155.xml><?xml version="1.0" encoding="utf-8"?>
<p:tagLst xmlns:p="http://schemas.openxmlformats.org/presentationml/2006/main">
  <p:tag name="AS_UNIQUEID" val="685"/>
</p:tagLst>
</file>

<file path=ppt/tags/tag156.xml><?xml version="1.0" encoding="utf-8"?>
<p:tagLst xmlns:p="http://schemas.openxmlformats.org/presentationml/2006/main">
  <p:tag name="AS_UNIQUEID" val="686"/>
</p:tagLst>
</file>

<file path=ppt/tags/tag157.xml><?xml version="1.0" encoding="utf-8"?>
<p:tagLst xmlns:p="http://schemas.openxmlformats.org/presentationml/2006/main">
  <p:tag name="AS_UNIQUEID" val="687"/>
</p:tagLst>
</file>

<file path=ppt/tags/tag158.xml><?xml version="1.0" encoding="utf-8"?>
<p:tagLst xmlns:p="http://schemas.openxmlformats.org/presentationml/2006/main">
  <p:tag name="AS_UNIQUEID" val="688"/>
</p:tagLst>
</file>

<file path=ppt/tags/tag159.xml><?xml version="1.0" encoding="utf-8"?>
<p:tagLst xmlns:p="http://schemas.openxmlformats.org/presentationml/2006/main">
  <p:tag name="AS_UNIQUEID" val="689"/>
</p:tagLst>
</file>

<file path=ppt/tags/tag16.xml><?xml version="1.0" encoding="utf-8"?>
<p:tagLst xmlns:p="http://schemas.openxmlformats.org/presentationml/2006/main">
  <p:tag name="AS_UNIQUEID" val="546"/>
</p:tagLst>
</file>

<file path=ppt/tags/tag160.xml><?xml version="1.0" encoding="utf-8"?>
<p:tagLst xmlns:p="http://schemas.openxmlformats.org/presentationml/2006/main">
  <p:tag name="AS_UNIQUEID" val="690"/>
</p:tagLst>
</file>

<file path=ppt/tags/tag161.xml><?xml version="1.0" encoding="utf-8"?>
<p:tagLst xmlns:p="http://schemas.openxmlformats.org/presentationml/2006/main">
  <p:tag name="AS_UNIQUEID" val="0"/>
</p:tagLst>
</file>

<file path=ppt/tags/tag162.xml><?xml version="1.0" encoding="utf-8"?>
<p:tagLst xmlns:p="http://schemas.openxmlformats.org/presentationml/2006/main">
  <p:tag name="AS_UNIQUEID" val="1"/>
</p:tagLst>
</file>

<file path=ppt/tags/tag163.xml><?xml version="1.0" encoding="utf-8"?>
<p:tagLst xmlns:p="http://schemas.openxmlformats.org/presentationml/2006/main">
  <p:tag name="AS_UNIQUEID" val="2"/>
</p:tagLst>
</file>

<file path=ppt/tags/tag164.xml><?xml version="1.0" encoding="utf-8"?>
<p:tagLst xmlns:p="http://schemas.openxmlformats.org/presentationml/2006/main">
  <p:tag name="AS_UNIQUEID" val="3"/>
</p:tagLst>
</file>

<file path=ppt/tags/tag165.xml><?xml version="1.0" encoding="utf-8"?>
<p:tagLst xmlns:p="http://schemas.openxmlformats.org/presentationml/2006/main">
  <p:tag name="AS_UNIQUEID" val="4"/>
</p:tagLst>
</file>

<file path=ppt/tags/tag166.xml><?xml version="1.0" encoding="utf-8"?>
<p:tagLst xmlns:p="http://schemas.openxmlformats.org/presentationml/2006/main">
  <p:tag name="AS_UNIQUEID" val="5"/>
</p:tagLst>
</file>

<file path=ppt/tags/tag167.xml><?xml version="1.0" encoding="utf-8"?>
<p:tagLst xmlns:p="http://schemas.openxmlformats.org/presentationml/2006/main">
  <p:tag name="AS_UNIQUEID" val="6"/>
</p:tagLst>
</file>

<file path=ppt/tags/tag168.xml><?xml version="1.0" encoding="utf-8"?>
<p:tagLst xmlns:p="http://schemas.openxmlformats.org/presentationml/2006/main">
  <p:tag name="AS_UNIQUEID" val="7"/>
</p:tagLst>
</file>

<file path=ppt/tags/tag169.xml><?xml version="1.0" encoding="utf-8"?>
<p:tagLst xmlns:p="http://schemas.openxmlformats.org/presentationml/2006/main">
  <p:tag name="AS_UNIQUEID" val="8"/>
</p:tagLst>
</file>

<file path=ppt/tags/tag17.xml><?xml version="1.0" encoding="utf-8"?>
<p:tagLst xmlns:p="http://schemas.openxmlformats.org/presentationml/2006/main">
  <p:tag name="AS_UNIQUEID" val="547"/>
</p:tagLst>
</file>

<file path=ppt/tags/tag170.xml><?xml version="1.0" encoding="utf-8"?>
<p:tagLst xmlns:p="http://schemas.openxmlformats.org/presentationml/2006/main">
  <p:tag name="AS_UNIQUEID" val="9"/>
</p:tagLst>
</file>

<file path=ppt/tags/tag171.xml><?xml version="1.0" encoding="utf-8"?>
<p:tagLst xmlns:p="http://schemas.openxmlformats.org/presentationml/2006/main">
  <p:tag name="AS_UNIQUEID" val="10"/>
</p:tagLst>
</file>

<file path=ppt/tags/tag172.xml><?xml version="1.0" encoding="utf-8"?>
<p:tagLst xmlns:p="http://schemas.openxmlformats.org/presentationml/2006/main">
  <p:tag name="AS_UNIQUEID" val="11"/>
</p:tagLst>
</file>

<file path=ppt/tags/tag173.xml><?xml version="1.0" encoding="utf-8"?>
<p:tagLst xmlns:p="http://schemas.openxmlformats.org/presentationml/2006/main">
  <p:tag name="AS_UNIQUEID" val="12"/>
</p:tagLst>
</file>

<file path=ppt/tags/tag174.xml><?xml version="1.0" encoding="utf-8"?>
<p:tagLst xmlns:p="http://schemas.openxmlformats.org/presentationml/2006/main">
  <p:tag name="AS_UNIQUEID" val="13"/>
</p:tagLst>
</file>

<file path=ppt/tags/tag175.xml><?xml version="1.0" encoding="utf-8"?>
<p:tagLst xmlns:p="http://schemas.openxmlformats.org/presentationml/2006/main">
  <p:tag name="AS_UNIQUEID" val="14"/>
</p:tagLst>
</file>

<file path=ppt/tags/tag176.xml><?xml version="1.0" encoding="utf-8"?>
<p:tagLst xmlns:p="http://schemas.openxmlformats.org/presentationml/2006/main">
  <p:tag name="AS_UNIQUEID" val="15"/>
</p:tagLst>
</file>

<file path=ppt/tags/tag177.xml><?xml version="1.0" encoding="utf-8"?>
<p:tagLst xmlns:p="http://schemas.openxmlformats.org/presentationml/2006/main">
  <p:tag name="AS_UNIQUEID" val="16"/>
</p:tagLst>
</file>

<file path=ppt/tags/tag178.xml><?xml version="1.0" encoding="utf-8"?>
<p:tagLst xmlns:p="http://schemas.openxmlformats.org/presentationml/2006/main">
  <p:tag name="AS_UNIQUEID" val="17"/>
</p:tagLst>
</file>

<file path=ppt/tags/tag179.xml><?xml version="1.0" encoding="utf-8"?>
<p:tagLst xmlns:p="http://schemas.openxmlformats.org/presentationml/2006/main">
  <p:tag name="AS_UNIQUEID" val="18"/>
</p:tagLst>
</file>

<file path=ppt/tags/tag18.xml><?xml version="1.0" encoding="utf-8"?>
<p:tagLst xmlns:p="http://schemas.openxmlformats.org/presentationml/2006/main">
  <p:tag name="AS_UNIQUEID" val="548"/>
</p:tagLst>
</file>

<file path=ppt/tags/tag180.xml><?xml version="1.0" encoding="utf-8"?>
<p:tagLst xmlns:p="http://schemas.openxmlformats.org/presentationml/2006/main">
  <p:tag name="AS_UNIQUEID" val="19"/>
</p:tagLst>
</file>

<file path=ppt/tags/tag181.xml><?xml version="1.0" encoding="utf-8"?>
<p:tagLst xmlns:p="http://schemas.openxmlformats.org/presentationml/2006/main">
  <p:tag name="AS_UNIQUEID" val="20"/>
</p:tagLst>
</file>

<file path=ppt/tags/tag182.xml><?xml version="1.0" encoding="utf-8"?>
<p:tagLst xmlns:p="http://schemas.openxmlformats.org/presentationml/2006/main">
  <p:tag name="AS_UNIQUEID" val="21"/>
</p:tagLst>
</file>

<file path=ppt/tags/tag183.xml><?xml version="1.0" encoding="utf-8"?>
<p:tagLst xmlns:p="http://schemas.openxmlformats.org/presentationml/2006/main">
  <p:tag name="AS_UNIQUEID" val="22"/>
</p:tagLst>
</file>

<file path=ppt/tags/tag184.xml><?xml version="1.0" encoding="utf-8"?>
<p:tagLst xmlns:p="http://schemas.openxmlformats.org/presentationml/2006/main">
  <p:tag name="AS_UNIQUEID" val="23"/>
</p:tagLst>
</file>

<file path=ppt/tags/tag185.xml><?xml version="1.0" encoding="utf-8"?>
<p:tagLst xmlns:p="http://schemas.openxmlformats.org/presentationml/2006/main">
  <p:tag name="AS_UNIQUEID" val="24"/>
</p:tagLst>
</file>

<file path=ppt/tags/tag186.xml><?xml version="1.0" encoding="utf-8"?>
<p:tagLst xmlns:p="http://schemas.openxmlformats.org/presentationml/2006/main">
  <p:tag name="AS_UNIQUEID" val="25"/>
</p:tagLst>
</file>

<file path=ppt/tags/tag187.xml><?xml version="1.0" encoding="utf-8"?>
<p:tagLst xmlns:p="http://schemas.openxmlformats.org/presentationml/2006/main">
  <p:tag name="AS_UNIQUEID" val="26"/>
</p:tagLst>
</file>

<file path=ppt/tags/tag188.xml><?xml version="1.0" encoding="utf-8"?>
<p:tagLst xmlns:p="http://schemas.openxmlformats.org/presentationml/2006/main">
  <p:tag name="AS_UNIQUEID" val="27"/>
</p:tagLst>
</file>

<file path=ppt/tags/tag189.xml><?xml version="1.0" encoding="utf-8"?>
<p:tagLst xmlns:p="http://schemas.openxmlformats.org/presentationml/2006/main">
  <p:tag name="AS_UNIQUEID" val="28"/>
</p:tagLst>
</file>

<file path=ppt/tags/tag19.xml><?xml version="1.0" encoding="utf-8"?>
<p:tagLst xmlns:p="http://schemas.openxmlformats.org/presentationml/2006/main">
  <p:tag name="AS_UNIQUEID" val="549"/>
</p:tagLst>
</file>

<file path=ppt/tags/tag190.xml><?xml version="1.0" encoding="utf-8"?>
<p:tagLst xmlns:p="http://schemas.openxmlformats.org/presentationml/2006/main">
  <p:tag name="AS_UNIQUEID" val="29"/>
</p:tagLst>
</file>

<file path=ppt/tags/tag191.xml><?xml version="1.0" encoding="utf-8"?>
<p:tagLst xmlns:p="http://schemas.openxmlformats.org/presentationml/2006/main">
  <p:tag name="AS_UNIQUEID" val="30"/>
</p:tagLst>
</file>

<file path=ppt/tags/tag192.xml><?xml version="1.0" encoding="utf-8"?>
<p:tagLst xmlns:p="http://schemas.openxmlformats.org/presentationml/2006/main">
  <p:tag name="AS_UNIQUEID" val="31"/>
</p:tagLst>
</file>

<file path=ppt/tags/tag193.xml><?xml version="1.0" encoding="utf-8"?>
<p:tagLst xmlns:p="http://schemas.openxmlformats.org/presentationml/2006/main">
  <p:tag name="AS_UNIQUEID" val="32"/>
</p:tagLst>
</file>

<file path=ppt/tags/tag194.xml><?xml version="1.0" encoding="utf-8"?>
<p:tagLst xmlns:p="http://schemas.openxmlformats.org/presentationml/2006/main">
  <p:tag name="AS_UNIQUEID" val="33"/>
</p:tagLst>
</file>

<file path=ppt/tags/tag195.xml><?xml version="1.0" encoding="utf-8"?>
<p:tagLst xmlns:p="http://schemas.openxmlformats.org/presentationml/2006/main">
  <p:tag name="AS_UNIQUEID" val="34"/>
</p:tagLst>
</file>

<file path=ppt/tags/tag196.xml><?xml version="1.0" encoding="utf-8"?>
<p:tagLst xmlns:p="http://schemas.openxmlformats.org/presentationml/2006/main">
  <p:tag name="AS_UNIQUEID" val="35"/>
</p:tagLst>
</file>

<file path=ppt/tags/tag197.xml><?xml version="1.0" encoding="utf-8"?>
<p:tagLst xmlns:p="http://schemas.openxmlformats.org/presentationml/2006/main">
  <p:tag name="AS_UNIQUEID" val="36"/>
</p:tagLst>
</file>

<file path=ppt/tags/tag198.xml><?xml version="1.0" encoding="utf-8"?>
<p:tagLst xmlns:p="http://schemas.openxmlformats.org/presentationml/2006/main">
  <p:tag name="AS_UNIQUEID" val="37"/>
</p:tagLst>
</file>

<file path=ppt/tags/tag199.xml><?xml version="1.0" encoding="utf-8"?>
<p:tagLst xmlns:p="http://schemas.openxmlformats.org/presentationml/2006/main">
  <p:tag name="AS_UNIQUEID" val="38"/>
</p:tagLst>
</file>

<file path=ppt/tags/tag2.xml><?xml version="1.0" encoding="utf-8"?>
<p:tagLst xmlns:p="http://schemas.openxmlformats.org/presentationml/2006/main">
  <p:tag name="AS_UNIQUEID" val="532"/>
</p:tagLst>
</file>

<file path=ppt/tags/tag20.xml><?xml version="1.0" encoding="utf-8"?>
<p:tagLst xmlns:p="http://schemas.openxmlformats.org/presentationml/2006/main">
  <p:tag name="AS_UNIQUEID" val="550"/>
</p:tagLst>
</file>

<file path=ppt/tags/tag200.xml><?xml version="1.0" encoding="utf-8"?>
<p:tagLst xmlns:p="http://schemas.openxmlformats.org/presentationml/2006/main">
  <p:tag name="AS_UNIQUEID" val="39"/>
</p:tagLst>
</file>

<file path=ppt/tags/tag201.xml><?xml version="1.0" encoding="utf-8"?>
<p:tagLst xmlns:p="http://schemas.openxmlformats.org/presentationml/2006/main">
  <p:tag name="AS_UNIQUEID" val="40"/>
</p:tagLst>
</file>

<file path=ppt/tags/tag202.xml><?xml version="1.0" encoding="utf-8"?>
<p:tagLst xmlns:p="http://schemas.openxmlformats.org/presentationml/2006/main">
  <p:tag name="AS_UNIQUEID" val="41"/>
</p:tagLst>
</file>

<file path=ppt/tags/tag203.xml><?xml version="1.0" encoding="utf-8"?>
<p:tagLst xmlns:p="http://schemas.openxmlformats.org/presentationml/2006/main">
  <p:tag name="AS_UNIQUEID" val="42"/>
</p:tagLst>
</file>

<file path=ppt/tags/tag204.xml><?xml version="1.0" encoding="utf-8"?>
<p:tagLst xmlns:p="http://schemas.openxmlformats.org/presentationml/2006/main">
  <p:tag name="AS_UNIQUEID" val="43"/>
</p:tagLst>
</file>

<file path=ppt/tags/tag205.xml><?xml version="1.0" encoding="utf-8"?>
<p:tagLst xmlns:p="http://schemas.openxmlformats.org/presentationml/2006/main">
  <p:tag name="AS_UNIQUEID" val="44"/>
</p:tagLst>
</file>

<file path=ppt/tags/tag206.xml><?xml version="1.0" encoding="utf-8"?>
<p:tagLst xmlns:p="http://schemas.openxmlformats.org/presentationml/2006/main">
  <p:tag name="AS_UNIQUEID" val="45"/>
</p:tagLst>
</file>

<file path=ppt/tags/tag207.xml><?xml version="1.0" encoding="utf-8"?>
<p:tagLst xmlns:p="http://schemas.openxmlformats.org/presentationml/2006/main">
  <p:tag name="AS_UNIQUEID" val="46"/>
</p:tagLst>
</file>

<file path=ppt/tags/tag208.xml><?xml version="1.0" encoding="utf-8"?>
<p:tagLst xmlns:p="http://schemas.openxmlformats.org/presentationml/2006/main">
  <p:tag name="AS_UNIQUEID" val="47"/>
</p:tagLst>
</file>

<file path=ppt/tags/tag209.xml><?xml version="1.0" encoding="utf-8"?>
<p:tagLst xmlns:p="http://schemas.openxmlformats.org/presentationml/2006/main">
  <p:tag name="AS_UNIQUEID" val="48"/>
</p:tagLst>
</file>

<file path=ppt/tags/tag21.xml><?xml version="1.0" encoding="utf-8"?>
<p:tagLst xmlns:p="http://schemas.openxmlformats.org/presentationml/2006/main">
  <p:tag name="AS_UNIQUEID" val="551"/>
</p:tagLst>
</file>

<file path=ppt/tags/tag210.xml><?xml version="1.0" encoding="utf-8"?>
<p:tagLst xmlns:p="http://schemas.openxmlformats.org/presentationml/2006/main">
  <p:tag name="AS_UNIQUEID" val="49"/>
</p:tagLst>
</file>

<file path=ppt/tags/tag211.xml><?xml version="1.0" encoding="utf-8"?>
<p:tagLst xmlns:p="http://schemas.openxmlformats.org/presentationml/2006/main">
  <p:tag name="AS_UNIQUEID" val="50"/>
</p:tagLst>
</file>

<file path=ppt/tags/tag212.xml><?xml version="1.0" encoding="utf-8"?>
<p:tagLst xmlns:p="http://schemas.openxmlformats.org/presentationml/2006/main">
  <p:tag name="AS_UNIQUEID" val="51"/>
</p:tagLst>
</file>

<file path=ppt/tags/tag213.xml><?xml version="1.0" encoding="utf-8"?>
<p:tagLst xmlns:p="http://schemas.openxmlformats.org/presentationml/2006/main">
  <p:tag name="AS_UNIQUEID" val="52"/>
</p:tagLst>
</file>

<file path=ppt/tags/tag214.xml><?xml version="1.0" encoding="utf-8"?>
<p:tagLst xmlns:p="http://schemas.openxmlformats.org/presentationml/2006/main">
  <p:tag name="AS_UNIQUEID" val="53"/>
</p:tagLst>
</file>

<file path=ppt/tags/tag215.xml><?xml version="1.0" encoding="utf-8"?>
<p:tagLst xmlns:p="http://schemas.openxmlformats.org/presentationml/2006/main">
  <p:tag name="AS_UNIQUEID" val="54"/>
</p:tagLst>
</file>

<file path=ppt/tags/tag216.xml><?xml version="1.0" encoding="utf-8"?>
<p:tagLst xmlns:p="http://schemas.openxmlformats.org/presentationml/2006/main">
  <p:tag name="AS_UNIQUEID" val="55"/>
</p:tagLst>
</file>

<file path=ppt/tags/tag217.xml><?xml version="1.0" encoding="utf-8"?>
<p:tagLst xmlns:p="http://schemas.openxmlformats.org/presentationml/2006/main">
  <p:tag name="AS_UNIQUEID" val="56"/>
</p:tagLst>
</file>

<file path=ppt/tags/tag218.xml><?xml version="1.0" encoding="utf-8"?>
<p:tagLst xmlns:p="http://schemas.openxmlformats.org/presentationml/2006/main">
  <p:tag name="AS_UNIQUEID" val="57"/>
</p:tagLst>
</file>

<file path=ppt/tags/tag219.xml><?xml version="1.0" encoding="utf-8"?>
<p:tagLst xmlns:p="http://schemas.openxmlformats.org/presentationml/2006/main">
  <p:tag name="AS_UNIQUEID" val="58"/>
</p:tagLst>
</file>

<file path=ppt/tags/tag22.xml><?xml version="1.0" encoding="utf-8"?>
<p:tagLst xmlns:p="http://schemas.openxmlformats.org/presentationml/2006/main">
  <p:tag name="AS_UNIQUEID" val="552"/>
</p:tagLst>
</file>

<file path=ppt/tags/tag220.xml><?xml version="1.0" encoding="utf-8"?>
<p:tagLst xmlns:p="http://schemas.openxmlformats.org/presentationml/2006/main">
  <p:tag name="AS_UNIQUEID" val="59"/>
</p:tagLst>
</file>

<file path=ppt/tags/tag221.xml><?xml version="1.0" encoding="utf-8"?>
<p:tagLst xmlns:p="http://schemas.openxmlformats.org/presentationml/2006/main">
  <p:tag name="AS_UNIQUEID" val="60"/>
</p:tagLst>
</file>

<file path=ppt/tags/tag222.xml><?xml version="1.0" encoding="utf-8"?>
<p:tagLst xmlns:p="http://schemas.openxmlformats.org/presentationml/2006/main">
  <p:tag name="AS_UNIQUEID" val="61"/>
</p:tagLst>
</file>

<file path=ppt/tags/tag223.xml><?xml version="1.0" encoding="utf-8"?>
<p:tagLst xmlns:p="http://schemas.openxmlformats.org/presentationml/2006/main">
  <p:tag name="AS_UNIQUEID" val="62"/>
</p:tagLst>
</file>

<file path=ppt/tags/tag224.xml><?xml version="1.0" encoding="utf-8"?>
<p:tagLst xmlns:p="http://schemas.openxmlformats.org/presentationml/2006/main">
  <p:tag name="AS_UNIQUEID" val="63"/>
</p:tagLst>
</file>

<file path=ppt/tags/tag225.xml><?xml version="1.0" encoding="utf-8"?>
<p:tagLst xmlns:p="http://schemas.openxmlformats.org/presentationml/2006/main">
  <p:tag name="AS_UNIQUEID" val="64"/>
</p:tagLst>
</file>

<file path=ppt/tags/tag226.xml><?xml version="1.0" encoding="utf-8"?>
<p:tagLst xmlns:p="http://schemas.openxmlformats.org/presentationml/2006/main">
  <p:tag name="AS_UNIQUEID" val="65"/>
</p:tagLst>
</file>

<file path=ppt/tags/tag227.xml><?xml version="1.0" encoding="utf-8"?>
<p:tagLst xmlns:p="http://schemas.openxmlformats.org/presentationml/2006/main">
  <p:tag name="AS_UNIQUEID" val="66"/>
</p:tagLst>
</file>

<file path=ppt/tags/tag228.xml><?xml version="1.0" encoding="utf-8"?>
<p:tagLst xmlns:p="http://schemas.openxmlformats.org/presentationml/2006/main">
  <p:tag name="AS_UNIQUEID" val="67"/>
</p:tagLst>
</file>

<file path=ppt/tags/tag229.xml><?xml version="1.0" encoding="utf-8"?>
<p:tagLst xmlns:p="http://schemas.openxmlformats.org/presentationml/2006/main">
  <p:tag name="AS_UNIQUEID" val="68"/>
</p:tagLst>
</file>

<file path=ppt/tags/tag23.xml><?xml version="1.0" encoding="utf-8"?>
<p:tagLst xmlns:p="http://schemas.openxmlformats.org/presentationml/2006/main">
  <p:tag name="AS_UNIQUEID" val="553"/>
</p:tagLst>
</file>

<file path=ppt/tags/tag230.xml><?xml version="1.0" encoding="utf-8"?>
<p:tagLst xmlns:p="http://schemas.openxmlformats.org/presentationml/2006/main">
  <p:tag name="AS_UNIQUEID" val="69"/>
</p:tagLst>
</file>

<file path=ppt/tags/tag231.xml><?xml version="1.0" encoding="utf-8"?>
<p:tagLst xmlns:p="http://schemas.openxmlformats.org/presentationml/2006/main">
  <p:tag name="AS_UNIQUEID" val="70"/>
</p:tagLst>
</file>

<file path=ppt/tags/tag232.xml><?xml version="1.0" encoding="utf-8"?>
<p:tagLst xmlns:p="http://schemas.openxmlformats.org/presentationml/2006/main">
  <p:tag name="AS_UNIQUEID" val="71"/>
</p:tagLst>
</file>

<file path=ppt/tags/tag233.xml><?xml version="1.0" encoding="utf-8"?>
<p:tagLst xmlns:p="http://schemas.openxmlformats.org/presentationml/2006/main">
  <p:tag name="AS_UNIQUEID" val="72"/>
</p:tagLst>
</file>

<file path=ppt/tags/tag234.xml><?xml version="1.0" encoding="utf-8"?>
<p:tagLst xmlns:p="http://schemas.openxmlformats.org/presentationml/2006/main">
  <p:tag name="AS_UNIQUEID" val="73"/>
</p:tagLst>
</file>

<file path=ppt/tags/tag235.xml><?xml version="1.0" encoding="utf-8"?>
<p:tagLst xmlns:p="http://schemas.openxmlformats.org/presentationml/2006/main">
  <p:tag name="AS_UNIQUEID" val="74"/>
</p:tagLst>
</file>

<file path=ppt/tags/tag236.xml><?xml version="1.0" encoding="utf-8"?>
<p:tagLst xmlns:p="http://schemas.openxmlformats.org/presentationml/2006/main">
  <p:tag name="AS_UNIQUEID" val="75"/>
</p:tagLst>
</file>

<file path=ppt/tags/tag237.xml><?xml version="1.0" encoding="utf-8"?>
<p:tagLst xmlns:p="http://schemas.openxmlformats.org/presentationml/2006/main">
  <p:tag name="AS_UNIQUEID" val="76"/>
</p:tagLst>
</file>

<file path=ppt/tags/tag238.xml><?xml version="1.0" encoding="utf-8"?>
<p:tagLst xmlns:p="http://schemas.openxmlformats.org/presentationml/2006/main">
  <p:tag name="AS_UNIQUEID" val="77"/>
</p:tagLst>
</file>

<file path=ppt/tags/tag239.xml><?xml version="1.0" encoding="utf-8"?>
<p:tagLst xmlns:p="http://schemas.openxmlformats.org/presentationml/2006/main">
  <p:tag name="AS_UNIQUEID" val="78"/>
</p:tagLst>
</file>

<file path=ppt/tags/tag24.xml><?xml version="1.0" encoding="utf-8"?>
<p:tagLst xmlns:p="http://schemas.openxmlformats.org/presentationml/2006/main">
  <p:tag name="AS_UNIQUEID" val="554"/>
</p:tagLst>
</file>

<file path=ppt/tags/tag240.xml><?xml version="1.0" encoding="utf-8"?>
<p:tagLst xmlns:p="http://schemas.openxmlformats.org/presentationml/2006/main">
  <p:tag name="AS_UNIQUEID" val="79"/>
</p:tagLst>
</file>

<file path=ppt/tags/tag241.xml><?xml version="1.0" encoding="utf-8"?>
<p:tagLst xmlns:p="http://schemas.openxmlformats.org/presentationml/2006/main">
  <p:tag name="AS_UNIQUEID" val="80"/>
</p:tagLst>
</file>

<file path=ppt/tags/tag242.xml><?xml version="1.0" encoding="utf-8"?>
<p:tagLst xmlns:p="http://schemas.openxmlformats.org/presentationml/2006/main">
  <p:tag name="AS_UNIQUEID" val="81"/>
</p:tagLst>
</file>

<file path=ppt/tags/tag243.xml><?xml version="1.0" encoding="utf-8"?>
<p:tagLst xmlns:p="http://schemas.openxmlformats.org/presentationml/2006/main">
  <p:tag name="AS_UNIQUEID" val="82"/>
</p:tagLst>
</file>

<file path=ppt/tags/tag244.xml><?xml version="1.0" encoding="utf-8"?>
<p:tagLst xmlns:p="http://schemas.openxmlformats.org/presentationml/2006/main">
  <p:tag name="AS_UNIQUEID" val="83"/>
</p:tagLst>
</file>

<file path=ppt/tags/tag245.xml><?xml version="1.0" encoding="utf-8"?>
<p:tagLst xmlns:p="http://schemas.openxmlformats.org/presentationml/2006/main">
  <p:tag name="AS_UNIQUEID" val="84"/>
</p:tagLst>
</file>

<file path=ppt/tags/tag246.xml><?xml version="1.0" encoding="utf-8"?>
<p:tagLst xmlns:p="http://schemas.openxmlformats.org/presentationml/2006/main">
  <p:tag name="AS_UNIQUEID" val="85"/>
</p:tagLst>
</file>

<file path=ppt/tags/tag247.xml><?xml version="1.0" encoding="utf-8"?>
<p:tagLst xmlns:p="http://schemas.openxmlformats.org/presentationml/2006/main">
  <p:tag name="AS_UNIQUEID" val="86"/>
</p:tagLst>
</file>

<file path=ppt/tags/tag248.xml><?xml version="1.0" encoding="utf-8"?>
<p:tagLst xmlns:p="http://schemas.openxmlformats.org/presentationml/2006/main">
  <p:tag name="AS_UNIQUEID" val="87"/>
</p:tagLst>
</file>

<file path=ppt/tags/tag249.xml><?xml version="1.0" encoding="utf-8"?>
<p:tagLst xmlns:p="http://schemas.openxmlformats.org/presentationml/2006/main">
  <p:tag name="AS_UNIQUEID" val="88"/>
</p:tagLst>
</file>

<file path=ppt/tags/tag25.xml><?xml version="1.0" encoding="utf-8"?>
<p:tagLst xmlns:p="http://schemas.openxmlformats.org/presentationml/2006/main">
  <p:tag name="AS_UNIQUEID" val="555"/>
</p:tagLst>
</file>

<file path=ppt/tags/tag250.xml><?xml version="1.0" encoding="utf-8"?>
<p:tagLst xmlns:p="http://schemas.openxmlformats.org/presentationml/2006/main">
  <p:tag name="AS_UNIQUEID" val="89"/>
</p:tagLst>
</file>

<file path=ppt/tags/tag251.xml><?xml version="1.0" encoding="utf-8"?>
<p:tagLst xmlns:p="http://schemas.openxmlformats.org/presentationml/2006/main">
  <p:tag name="AS_UNIQUEID" val="90"/>
</p:tagLst>
</file>

<file path=ppt/tags/tag252.xml><?xml version="1.0" encoding="utf-8"?>
<p:tagLst xmlns:p="http://schemas.openxmlformats.org/presentationml/2006/main">
  <p:tag name="AS_UNIQUEID" val="91"/>
</p:tagLst>
</file>

<file path=ppt/tags/tag253.xml><?xml version="1.0" encoding="utf-8"?>
<p:tagLst xmlns:p="http://schemas.openxmlformats.org/presentationml/2006/main">
  <p:tag name="AS_UNIQUEID" val="92"/>
</p:tagLst>
</file>

<file path=ppt/tags/tag254.xml><?xml version="1.0" encoding="utf-8"?>
<p:tagLst xmlns:p="http://schemas.openxmlformats.org/presentationml/2006/main">
  <p:tag name="AS_UNIQUEID" val="93"/>
</p:tagLst>
</file>

<file path=ppt/tags/tag255.xml><?xml version="1.0" encoding="utf-8"?>
<p:tagLst xmlns:p="http://schemas.openxmlformats.org/presentationml/2006/main">
  <p:tag name="AS_UNIQUEID" val="94"/>
</p:tagLst>
</file>

<file path=ppt/tags/tag256.xml><?xml version="1.0" encoding="utf-8"?>
<p:tagLst xmlns:p="http://schemas.openxmlformats.org/presentationml/2006/main">
  <p:tag name="AS_UNIQUEID" val="95"/>
</p:tagLst>
</file>

<file path=ppt/tags/tag257.xml><?xml version="1.0" encoding="utf-8"?>
<p:tagLst xmlns:p="http://schemas.openxmlformats.org/presentationml/2006/main">
  <p:tag name="AS_UNIQUEID" val="96"/>
</p:tagLst>
</file>

<file path=ppt/tags/tag258.xml><?xml version="1.0" encoding="utf-8"?>
<p:tagLst xmlns:p="http://schemas.openxmlformats.org/presentationml/2006/main">
  <p:tag name="AS_UNIQUEID" val="97"/>
</p:tagLst>
</file>

<file path=ppt/tags/tag259.xml><?xml version="1.0" encoding="utf-8"?>
<p:tagLst xmlns:p="http://schemas.openxmlformats.org/presentationml/2006/main">
  <p:tag name="AS_UNIQUEID" val="98"/>
</p:tagLst>
</file>

<file path=ppt/tags/tag26.xml><?xml version="1.0" encoding="utf-8"?>
<p:tagLst xmlns:p="http://schemas.openxmlformats.org/presentationml/2006/main">
  <p:tag name="AS_UNIQUEID" val="556"/>
</p:tagLst>
</file>

<file path=ppt/tags/tag260.xml><?xml version="1.0" encoding="utf-8"?>
<p:tagLst xmlns:p="http://schemas.openxmlformats.org/presentationml/2006/main">
  <p:tag name="AS_UNIQUEID" val="99"/>
</p:tagLst>
</file>

<file path=ppt/tags/tag261.xml><?xml version="1.0" encoding="utf-8"?>
<p:tagLst xmlns:p="http://schemas.openxmlformats.org/presentationml/2006/main">
  <p:tag name="AS_UNIQUEID" val="100"/>
</p:tagLst>
</file>

<file path=ppt/tags/tag262.xml><?xml version="1.0" encoding="utf-8"?>
<p:tagLst xmlns:p="http://schemas.openxmlformats.org/presentationml/2006/main">
  <p:tag name="AS_UNIQUEID" val="101"/>
</p:tagLst>
</file>

<file path=ppt/tags/tag263.xml><?xml version="1.0" encoding="utf-8"?>
<p:tagLst xmlns:p="http://schemas.openxmlformats.org/presentationml/2006/main">
  <p:tag name="AS_UNIQUEID" val="102"/>
</p:tagLst>
</file>

<file path=ppt/tags/tag264.xml><?xml version="1.0" encoding="utf-8"?>
<p:tagLst xmlns:p="http://schemas.openxmlformats.org/presentationml/2006/main">
  <p:tag name="AS_UNIQUEID" val="103"/>
</p:tagLst>
</file>

<file path=ppt/tags/tag265.xml><?xml version="1.0" encoding="utf-8"?>
<p:tagLst xmlns:p="http://schemas.openxmlformats.org/presentationml/2006/main">
  <p:tag name="AS_UNIQUEID" val="104"/>
</p:tagLst>
</file>

<file path=ppt/tags/tag266.xml><?xml version="1.0" encoding="utf-8"?>
<p:tagLst xmlns:p="http://schemas.openxmlformats.org/presentationml/2006/main">
  <p:tag name="AS_UNIQUEID" val="105"/>
</p:tagLst>
</file>

<file path=ppt/tags/tag267.xml><?xml version="1.0" encoding="utf-8"?>
<p:tagLst xmlns:p="http://schemas.openxmlformats.org/presentationml/2006/main">
  <p:tag name="AS_UNIQUEID" val="106"/>
</p:tagLst>
</file>

<file path=ppt/tags/tag268.xml><?xml version="1.0" encoding="utf-8"?>
<p:tagLst xmlns:p="http://schemas.openxmlformats.org/presentationml/2006/main">
  <p:tag name="AS_UNIQUEID" val="107"/>
</p:tagLst>
</file>

<file path=ppt/tags/tag269.xml><?xml version="1.0" encoding="utf-8"?>
<p:tagLst xmlns:p="http://schemas.openxmlformats.org/presentationml/2006/main">
  <p:tag name="AS_UNIQUEID" val="108"/>
</p:tagLst>
</file>

<file path=ppt/tags/tag27.xml><?xml version="1.0" encoding="utf-8"?>
<p:tagLst xmlns:p="http://schemas.openxmlformats.org/presentationml/2006/main">
  <p:tag name="AS_UNIQUEID" val="557"/>
</p:tagLst>
</file>

<file path=ppt/tags/tag270.xml><?xml version="1.0" encoding="utf-8"?>
<p:tagLst xmlns:p="http://schemas.openxmlformats.org/presentationml/2006/main">
  <p:tag name="AS_UNIQUEID" val="109"/>
</p:tagLst>
</file>

<file path=ppt/tags/tag271.xml><?xml version="1.0" encoding="utf-8"?>
<p:tagLst xmlns:p="http://schemas.openxmlformats.org/presentationml/2006/main">
  <p:tag name="AS_UNIQUEID" val="110"/>
</p:tagLst>
</file>

<file path=ppt/tags/tag272.xml><?xml version="1.0" encoding="utf-8"?>
<p:tagLst xmlns:p="http://schemas.openxmlformats.org/presentationml/2006/main">
  <p:tag name="AS_UNIQUEID" val="111"/>
</p:tagLst>
</file>

<file path=ppt/tags/tag273.xml><?xml version="1.0" encoding="utf-8"?>
<p:tagLst xmlns:p="http://schemas.openxmlformats.org/presentationml/2006/main">
  <p:tag name="AS_UNIQUEID" val="112"/>
</p:tagLst>
</file>

<file path=ppt/tags/tag274.xml><?xml version="1.0" encoding="utf-8"?>
<p:tagLst xmlns:p="http://schemas.openxmlformats.org/presentationml/2006/main">
  <p:tag name="AS_UNIQUEID" val="113"/>
</p:tagLst>
</file>

<file path=ppt/tags/tag275.xml><?xml version="1.0" encoding="utf-8"?>
<p:tagLst xmlns:p="http://schemas.openxmlformats.org/presentationml/2006/main">
  <p:tag name="AS_UNIQUEID" val="114"/>
</p:tagLst>
</file>

<file path=ppt/tags/tag276.xml><?xml version="1.0" encoding="utf-8"?>
<p:tagLst xmlns:p="http://schemas.openxmlformats.org/presentationml/2006/main">
  <p:tag name="AS_UNIQUEID" val="115"/>
</p:tagLst>
</file>

<file path=ppt/tags/tag277.xml><?xml version="1.0" encoding="utf-8"?>
<p:tagLst xmlns:p="http://schemas.openxmlformats.org/presentationml/2006/main">
  <p:tag name="AS_UNIQUEID" val="116"/>
</p:tagLst>
</file>

<file path=ppt/tags/tag278.xml><?xml version="1.0" encoding="utf-8"?>
<p:tagLst xmlns:p="http://schemas.openxmlformats.org/presentationml/2006/main">
  <p:tag name="AS_UNIQUEID" val="117"/>
</p:tagLst>
</file>

<file path=ppt/tags/tag279.xml><?xml version="1.0" encoding="utf-8"?>
<p:tagLst xmlns:p="http://schemas.openxmlformats.org/presentationml/2006/main">
  <p:tag name="AS_UNIQUEID" val="118"/>
</p:tagLst>
</file>

<file path=ppt/tags/tag28.xml><?xml version="1.0" encoding="utf-8"?>
<p:tagLst xmlns:p="http://schemas.openxmlformats.org/presentationml/2006/main">
  <p:tag name="AS_UNIQUEID" val="558"/>
</p:tagLst>
</file>

<file path=ppt/tags/tag280.xml><?xml version="1.0" encoding="utf-8"?>
<p:tagLst xmlns:p="http://schemas.openxmlformats.org/presentationml/2006/main">
  <p:tag name="AS_UNIQUEID" val="119"/>
</p:tagLst>
</file>

<file path=ppt/tags/tag281.xml><?xml version="1.0" encoding="utf-8"?>
<p:tagLst xmlns:p="http://schemas.openxmlformats.org/presentationml/2006/main">
  <p:tag name="AS_UNIQUEID" val="120"/>
</p:tagLst>
</file>

<file path=ppt/tags/tag282.xml><?xml version="1.0" encoding="utf-8"?>
<p:tagLst xmlns:p="http://schemas.openxmlformats.org/presentationml/2006/main">
  <p:tag name="AS_UNIQUEID" val="121"/>
</p:tagLst>
</file>

<file path=ppt/tags/tag283.xml><?xml version="1.0" encoding="utf-8"?>
<p:tagLst xmlns:p="http://schemas.openxmlformats.org/presentationml/2006/main">
  <p:tag name="AS_UNIQUEID" val="122"/>
</p:tagLst>
</file>

<file path=ppt/tags/tag284.xml><?xml version="1.0" encoding="utf-8"?>
<p:tagLst xmlns:p="http://schemas.openxmlformats.org/presentationml/2006/main">
  <p:tag name="AS_UNIQUEID" val="123"/>
</p:tagLst>
</file>

<file path=ppt/tags/tag285.xml><?xml version="1.0" encoding="utf-8"?>
<p:tagLst xmlns:p="http://schemas.openxmlformats.org/presentationml/2006/main">
  <p:tag name="AS_UNIQUEID" val="124"/>
</p:tagLst>
</file>

<file path=ppt/tags/tag286.xml><?xml version="1.0" encoding="utf-8"?>
<p:tagLst xmlns:p="http://schemas.openxmlformats.org/presentationml/2006/main">
  <p:tag name="AS_UNIQUEID" val="125"/>
</p:tagLst>
</file>

<file path=ppt/tags/tag287.xml><?xml version="1.0" encoding="utf-8"?>
<p:tagLst xmlns:p="http://schemas.openxmlformats.org/presentationml/2006/main">
  <p:tag name="AS_UNIQUEID" val="126"/>
</p:tagLst>
</file>

<file path=ppt/tags/tag288.xml><?xml version="1.0" encoding="utf-8"?>
<p:tagLst xmlns:p="http://schemas.openxmlformats.org/presentationml/2006/main">
  <p:tag name="AS_UNIQUEID" val="127"/>
</p:tagLst>
</file>

<file path=ppt/tags/tag289.xml><?xml version="1.0" encoding="utf-8"?>
<p:tagLst xmlns:p="http://schemas.openxmlformats.org/presentationml/2006/main">
  <p:tag name="AS_UNIQUEID" val="128"/>
</p:tagLst>
</file>

<file path=ppt/tags/tag29.xml><?xml version="1.0" encoding="utf-8"?>
<p:tagLst xmlns:p="http://schemas.openxmlformats.org/presentationml/2006/main">
  <p:tag name="AS_UNIQUEID" val="559"/>
</p:tagLst>
</file>

<file path=ppt/tags/tag290.xml><?xml version="1.0" encoding="utf-8"?>
<p:tagLst xmlns:p="http://schemas.openxmlformats.org/presentationml/2006/main">
  <p:tag name="AS_UNIQUEID" val="129"/>
</p:tagLst>
</file>

<file path=ppt/tags/tag291.xml><?xml version="1.0" encoding="utf-8"?>
<p:tagLst xmlns:p="http://schemas.openxmlformats.org/presentationml/2006/main">
  <p:tag name="AS_UNIQUEID" val="130"/>
</p:tagLst>
</file>

<file path=ppt/tags/tag292.xml><?xml version="1.0" encoding="utf-8"?>
<p:tagLst xmlns:p="http://schemas.openxmlformats.org/presentationml/2006/main">
  <p:tag name="AS_UNIQUEID" val="131"/>
</p:tagLst>
</file>

<file path=ppt/tags/tag293.xml><?xml version="1.0" encoding="utf-8"?>
<p:tagLst xmlns:p="http://schemas.openxmlformats.org/presentationml/2006/main">
  <p:tag name="AS_UNIQUEID" val="132"/>
</p:tagLst>
</file>

<file path=ppt/tags/tag294.xml><?xml version="1.0" encoding="utf-8"?>
<p:tagLst xmlns:p="http://schemas.openxmlformats.org/presentationml/2006/main">
  <p:tag name="AS_UNIQUEID" val="133"/>
</p:tagLst>
</file>

<file path=ppt/tags/tag295.xml><?xml version="1.0" encoding="utf-8"?>
<p:tagLst xmlns:p="http://schemas.openxmlformats.org/presentationml/2006/main">
  <p:tag name="AS_UNIQUEID" val="134"/>
</p:tagLst>
</file>

<file path=ppt/tags/tag296.xml><?xml version="1.0" encoding="utf-8"?>
<p:tagLst xmlns:p="http://schemas.openxmlformats.org/presentationml/2006/main">
  <p:tag name="AS_UNIQUEID" val="135"/>
</p:tagLst>
</file>

<file path=ppt/tags/tag297.xml><?xml version="1.0" encoding="utf-8"?>
<p:tagLst xmlns:p="http://schemas.openxmlformats.org/presentationml/2006/main">
  <p:tag name="AS_UNIQUEID" val="136"/>
</p:tagLst>
</file>

<file path=ppt/tags/tag298.xml><?xml version="1.0" encoding="utf-8"?>
<p:tagLst xmlns:p="http://schemas.openxmlformats.org/presentationml/2006/main">
  <p:tag name="AS_UNIQUEID" val="137"/>
</p:tagLst>
</file>

<file path=ppt/tags/tag299.xml><?xml version="1.0" encoding="utf-8"?>
<p:tagLst xmlns:p="http://schemas.openxmlformats.org/presentationml/2006/main">
  <p:tag name="AS_UNIQUEID" val="138"/>
</p:tagLst>
</file>

<file path=ppt/tags/tag3.xml><?xml version="1.0" encoding="utf-8"?>
<p:tagLst xmlns:p="http://schemas.openxmlformats.org/presentationml/2006/main">
  <p:tag name="AS_UNIQUEID" val="533"/>
</p:tagLst>
</file>

<file path=ppt/tags/tag30.xml><?xml version="1.0" encoding="utf-8"?>
<p:tagLst xmlns:p="http://schemas.openxmlformats.org/presentationml/2006/main">
  <p:tag name="AS_UNIQUEID" val="560"/>
</p:tagLst>
</file>

<file path=ppt/tags/tag300.xml><?xml version="1.0" encoding="utf-8"?>
<p:tagLst xmlns:p="http://schemas.openxmlformats.org/presentationml/2006/main">
  <p:tag name="AS_UNIQUEID" val="139"/>
</p:tagLst>
</file>

<file path=ppt/tags/tag301.xml><?xml version="1.0" encoding="utf-8"?>
<p:tagLst xmlns:p="http://schemas.openxmlformats.org/presentationml/2006/main">
  <p:tag name="AS_UNIQUEID" val="140"/>
</p:tagLst>
</file>

<file path=ppt/tags/tag302.xml><?xml version="1.0" encoding="utf-8"?>
<p:tagLst xmlns:p="http://schemas.openxmlformats.org/presentationml/2006/main">
  <p:tag name="AS_UNIQUEID" val="141"/>
</p:tagLst>
</file>

<file path=ppt/tags/tag303.xml><?xml version="1.0" encoding="utf-8"?>
<p:tagLst xmlns:p="http://schemas.openxmlformats.org/presentationml/2006/main">
  <p:tag name="AS_UNIQUEID" val="142"/>
</p:tagLst>
</file>

<file path=ppt/tags/tag304.xml><?xml version="1.0" encoding="utf-8"?>
<p:tagLst xmlns:p="http://schemas.openxmlformats.org/presentationml/2006/main">
  <p:tag name="AS_UNIQUEID" val="143"/>
</p:tagLst>
</file>

<file path=ppt/tags/tag305.xml><?xml version="1.0" encoding="utf-8"?>
<p:tagLst xmlns:p="http://schemas.openxmlformats.org/presentationml/2006/main">
  <p:tag name="AS_UNIQUEID" val="144"/>
</p:tagLst>
</file>

<file path=ppt/tags/tag306.xml><?xml version="1.0" encoding="utf-8"?>
<p:tagLst xmlns:p="http://schemas.openxmlformats.org/presentationml/2006/main">
  <p:tag name="AS_UNIQUEID" val="145"/>
</p:tagLst>
</file>

<file path=ppt/tags/tag307.xml><?xml version="1.0" encoding="utf-8"?>
<p:tagLst xmlns:p="http://schemas.openxmlformats.org/presentationml/2006/main">
  <p:tag name="AS_UNIQUEID" val="146"/>
</p:tagLst>
</file>

<file path=ppt/tags/tag308.xml><?xml version="1.0" encoding="utf-8"?>
<p:tagLst xmlns:p="http://schemas.openxmlformats.org/presentationml/2006/main">
  <p:tag name="AS_UNIQUEID" val="147"/>
</p:tagLst>
</file>

<file path=ppt/tags/tag309.xml><?xml version="1.0" encoding="utf-8"?>
<p:tagLst xmlns:p="http://schemas.openxmlformats.org/presentationml/2006/main">
  <p:tag name="AS_UNIQUEID" val="148"/>
</p:tagLst>
</file>

<file path=ppt/tags/tag31.xml><?xml version="1.0" encoding="utf-8"?>
<p:tagLst xmlns:p="http://schemas.openxmlformats.org/presentationml/2006/main">
  <p:tag name="AS_UNIQUEID" val="561"/>
</p:tagLst>
</file>

<file path=ppt/tags/tag310.xml><?xml version="1.0" encoding="utf-8"?>
<p:tagLst xmlns:p="http://schemas.openxmlformats.org/presentationml/2006/main">
  <p:tag name="AS_UNIQUEID" val="149"/>
</p:tagLst>
</file>

<file path=ppt/tags/tag311.xml><?xml version="1.0" encoding="utf-8"?>
<p:tagLst xmlns:p="http://schemas.openxmlformats.org/presentationml/2006/main">
  <p:tag name="AS_UNIQUEID" val="150"/>
</p:tagLst>
</file>

<file path=ppt/tags/tag312.xml><?xml version="1.0" encoding="utf-8"?>
<p:tagLst xmlns:p="http://schemas.openxmlformats.org/presentationml/2006/main">
  <p:tag name="AS_UNIQUEID" val="151"/>
</p:tagLst>
</file>

<file path=ppt/tags/tag313.xml><?xml version="1.0" encoding="utf-8"?>
<p:tagLst xmlns:p="http://schemas.openxmlformats.org/presentationml/2006/main">
  <p:tag name="AS_UNIQUEID" val="152"/>
</p:tagLst>
</file>

<file path=ppt/tags/tag314.xml><?xml version="1.0" encoding="utf-8"?>
<p:tagLst xmlns:p="http://schemas.openxmlformats.org/presentationml/2006/main">
  <p:tag name="AS_UNIQUEID" val="153"/>
</p:tagLst>
</file>

<file path=ppt/tags/tag315.xml><?xml version="1.0" encoding="utf-8"?>
<p:tagLst xmlns:p="http://schemas.openxmlformats.org/presentationml/2006/main">
  <p:tag name="AS_UNIQUEID" val="154"/>
</p:tagLst>
</file>

<file path=ppt/tags/tag316.xml><?xml version="1.0" encoding="utf-8"?>
<p:tagLst xmlns:p="http://schemas.openxmlformats.org/presentationml/2006/main">
  <p:tag name="AS_UNIQUEID" val="155"/>
</p:tagLst>
</file>

<file path=ppt/tags/tag317.xml><?xml version="1.0" encoding="utf-8"?>
<p:tagLst xmlns:p="http://schemas.openxmlformats.org/presentationml/2006/main">
  <p:tag name="AS_UNIQUEID" val="156"/>
</p:tagLst>
</file>

<file path=ppt/tags/tag318.xml><?xml version="1.0" encoding="utf-8"?>
<p:tagLst xmlns:p="http://schemas.openxmlformats.org/presentationml/2006/main">
  <p:tag name="AS_UNIQUEID" val="157"/>
</p:tagLst>
</file>

<file path=ppt/tags/tag319.xml><?xml version="1.0" encoding="utf-8"?>
<p:tagLst xmlns:p="http://schemas.openxmlformats.org/presentationml/2006/main">
  <p:tag name="AS_UNIQUEID" val="158"/>
</p:tagLst>
</file>

<file path=ppt/tags/tag32.xml><?xml version="1.0" encoding="utf-8"?>
<p:tagLst xmlns:p="http://schemas.openxmlformats.org/presentationml/2006/main">
  <p:tag name="AS_UNIQUEID" val="562"/>
</p:tagLst>
</file>

<file path=ppt/tags/tag320.xml><?xml version="1.0" encoding="utf-8"?>
<p:tagLst xmlns:p="http://schemas.openxmlformats.org/presentationml/2006/main">
  <p:tag name="AS_UNIQUEID" val="159"/>
</p:tagLst>
</file>

<file path=ppt/tags/tag321.xml><?xml version="1.0" encoding="utf-8"?>
<p:tagLst xmlns:p="http://schemas.openxmlformats.org/presentationml/2006/main">
  <p:tag name="AS_UNIQUEID" val="160"/>
</p:tagLst>
</file>

<file path=ppt/tags/tag322.xml><?xml version="1.0" encoding="utf-8"?>
<p:tagLst xmlns:p="http://schemas.openxmlformats.org/presentationml/2006/main">
  <p:tag name="AS_UNIQUEID" val="161"/>
</p:tagLst>
</file>

<file path=ppt/tags/tag323.xml><?xml version="1.0" encoding="utf-8"?>
<p:tagLst xmlns:p="http://schemas.openxmlformats.org/presentationml/2006/main">
  <p:tag name="AS_UNIQUEID" val="162"/>
</p:tagLst>
</file>

<file path=ppt/tags/tag324.xml><?xml version="1.0" encoding="utf-8"?>
<p:tagLst xmlns:p="http://schemas.openxmlformats.org/presentationml/2006/main">
  <p:tag name="AS_UNIQUEID" val="163"/>
</p:tagLst>
</file>

<file path=ppt/tags/tag325.xml><?xml version="1.0" encoding="utf-8"?>
<p:tagLst xmlns:p="http://schemas.openxmlformats.org/presentationml/2006/main">
  <p:tag name="AS_UNIQUEID" val="164"/>
</p:tagLst>
</file>

<file path=ppt/tags/tag326.xml><?xml version="1.0" encoding="utf-8"?>
<p:tagLst xmlns:p="http://schemas.openxmlformats.org/presentationml/2006/main">
  <p:tag name="AS_UNIQUEID" val="165"/>
</p:tagLst>
</file>

<file path=ppt/tags/tag327.xml><?xml version="1.0" encoding="utf-8"?>
<p:tagLst xmlns:p="http://schemas.openxmlformats.org/presentationml/2006/main">
  <p:tag name="AS_UNIQUEID" val="166"/>
</p:tagLst>
</file>

<file path=ppt/tags/tag328.xml><?xml version="1.0" encoding="utf-8"?>
<p:tagLst xmlns:p="http://schemas.openxmlformats.org/presentationml/2006/main">
  <p:tag name="AS_UNIQUEID" val="167"/>
</p:tagLst>
</file>

<file path=ppt/tags/tag329.xml><?xml version="1.0" encoding="utf-8"?>
<p:tagLst xmlns:p="http://schemas.openxmlformats.org/presentationml/2006/main">
  <p:tag name="AS_UNIQUEID" val="168"/>
</p:tagLst>
</file>

<file path=ppt/tags/tag33.xml><?xml version="1.0" encoding="utf-8"?>
<p:tagLst xmlns:p="http://schemas.openxmlformats.org/presentationml/2006/main">
  <p:tag name="AS_UNIQUEID" val="563"/>
</p:tagLst>
</file>

<file path=ppt/tags/tag330.xml><?xml version="1.0" encoding="utf-8"?>
<p:tagLst xmlns:p="http://schemas.openxmlformats.org/presentationml/2006/main">
  <p:tag name="AS_UNIQUEID" val="169"/>
</p:tagLst>
</file>

<file path=ppt/tags/tag331.xml><?xml version="1.0" encoding="utf-8"?>
<p:tagLst xmlns:p="http://schemas.openxmlformats.org/presentationml/2006/main">
  <p:tag name="AS_UNIQUEID" val="170"/>
</p:tagLst>
</file>

<file path=ppt/tags/tag332.xml><?xml version="1.0" encoding="utf-8"?>
<p:tagLst xmlns:p="http://schemas.openxmlformats.org/presentationml/2006/main">
  <p:tag name="AS_UNIQUEID" val="171"/>
</p:tagLst>
</file>

<file path=ppt/tags/tag333.xml><?xml version="1.0" encoding="utf-8"?>
<p:tagLst xmlns:p="http://schemas.openxmlformats.org/presentationml/2006/main">
  <p:tag name="AS_UNIQUEID" val="172"/>
</p:tagLst>
</file>

<file path=ppt/tags/tag334.xml><?xml version="1.0" encoding="utf-8"?>
<p:tagLst xmlns:p="http://schemas.openxmlformats.org/presentationml/2006/main">
  <p:tag name="AS_UNIQUEID" val="173"/>
</p:tagLst>
</file>

<file path=ppt/tags/tag335.xml><?xml version="1.0" encoding="utf-8"?>
<p:tagLst xmlns:p="http://schemas.openxmlformats.org/presentationml/2006/main">
  <p:tag name="AS_UNIQUEID" val="174"/>
</p:tagLst>
</file>

<file path=ppt/tags/tag336.xml><?xml version="1.0" encoding="utf-8"?>
<p:tagLst xmlns:p="http://schemas.openxmlformats.org/presentationml/2006/main">
  <p:tag name="AS_UNIQUEID" val="175"/>
</p:tagLst>
</file>

<file path=ppt/tags/tag337.xml><?xml version="1.0" encoding="utf-8"?>
<p:tagLst xmlns:p="http://schemas.openxmlformats.org/presentationml/2006/main">
  <p:tag name="AS_UNIQUEID" val="176"/>
</p:tagLst>
</file>

<file path=ppt/tags/tag338.xml><?xml version="1.0" encoding="utf-8"?>
<p:tagLst xmlns:p="http://schemas.openxmlformats.org/presentationml/2006/main">
  <p:tag name="AS_UNIQUEID" val="177"/>
</p:tagLst>
</file>

<file path=ppt/tags/tag339.xml><?xml version="1.0" encoding="utf-8"?>
<p:tagLst xmlns:p="http://schemas.openxmlformats.org/presentationml/2006/main">
  <p:tag name="AS_UNIQUEID" val="178"/>
</p:tagLst>
</file>

<file path=ppt/tags/tag34.xml><?xml version="1.0" encoding="utf-8"?>
<p:tagLst xmlns:p="http://schemas.openxmlformats.org/presentationml/2006/main">
  <p:tag name="AS_UNIQUEID" val="564"/>
</p:tagLst>
</file>

<file path=ppt/tags/tag340.xml><?xml version="1.0" encoding="utf-8"?>
<p:tagLst xmlns:p="http://schemas.openxmlformats.org/presentationml/2006/main">
  <p:tag name="AS_UNIQUEID" val="179"/>
</p:tagLst>
</file>

<file path=ppt/tags/tag341.xml><?xml version="1.0" encoding="utf-8"?>
<p:tagLst xmlns:p="http://schemas.openxmlformats.org/presentationml/2006/main">
  <p:tag name="AS_UNIQUEID" val="180"/>
</p:tagLst>
</file>

<file path=ppt/tags/tag342.xml><?xml version="1.0" encoding="utf-8"?>
<p:tagLst xmlns:p="http://schemas.openxmlformats.org/presentationml/2006/main">
  <p:tag name="AS_UNIQUEID" val="181"/>
</p:tagLst>
</file>

<file path=ppt/tags/tag343.xml><?xml version="1.0" encoding="utf-8"?>
<p:tagLst xmlns:p="http://schemas.openxmlformats.org/presentationml/2006/main">
  <p:tag name="AS_UNIQUEID" val="182"/>
</p:tagLst>
</file>

<file path=ppt/tags/tag344.xml><?xml version="1.0" encoding="utf-8"?>
<p:tagLst xmlns:p="http://schemas.openxmlformats.org/presentationml/2006/main">
  <p:tag name="AS_UNIQUEID" val="183"/>
</p:tagLst>
</file>

<file path=ppt/tags/tag345.xml><?xml version="1.0" encoding="utf-8"?>
<p:tagLst xmlns:p="http://schemas.openxmlformats.org/presentationml/2006/main">
  <p:tag name="AS_UNIQUEID" val="184"/>
</p:tagLst>
</file>

<file path=ppt/tags/tag346.xml><?xml version="1.0" encoding="utf-8"?>
<p:tagLst xmlns:p="http://schemas.openxmlformats.org/presentationml/2006/main">
  <p:tag name="AS_UNIQUEID" val="185"/>
</p:tagLst>
</file>

<file path=ppt/tags/tag347.xml><?xml version="1.0" encoding="utf-8"?>
<p:tagLst xmlns:p="http://schemas.openxmlformats.org/presentationml/2006/main">
  <p:tag name="AS_UNIQUEID" val="186"/>
</p:tagLst>
</file>

<file path=ppt/tags/tag348.xml><?xml version="1.0" encoding="utf-8"?>
<p:tagLst xmlns:p="http://schemas.openxmlformats.org/presentationml/2006/main">
  <p:tag name="AS_UNIQUEID" val="187"/>
</p:tagLst>
</file>

<file path=ppt/tags/tag349.xml><?xml version="1.0" encoding="utf-8"?>
<p:tagLst xmlns:p="http://schemas.openxmlformats.org/presentationml/2006/main">
  <p:tag name="AS_UNIQUEID" val="188"/>
</p:tagLst>
</file>

<file path=ppt/tags/tag35.xml><?xml version="1.0" encoding="utf-8"?>
<p:tagLst xmlns:p="http://schemas.openxmlformats.org/presentationml/2006/main">
  <p:tag name="AS_UNIQUEID" val="565"/>
</p:tagLst>
</file>

<file path=ppt/tags/tag350.xml><?xml version="1.0" encoding="utf-8"?>
<p:tagLst xmlns:p="http://schemas.openxmlformats.org/presentationml/2006/main">
  <p:tag name="AS_UNIQUEID" val="189"/>
</p:tagLst>
</file>

<file path=ppt/tags/tag351.xml><?xml version="1.0" encoding="utf-8"?>
<p:tagLst xmlns:p="http://schemas.openxmlformats.org/presentationml/2006/main">
  <p:tag name="AS_UNIQUEID" val="190"/>
</p:tagLst>
</file>

<file path=ppt/tags/tag352.xml><?xml version="1.0" encoding="utf-8"?>
<p:tagLst xmlns:p="http://schemas.openxmlformats.org/presentationml/2006/main">
  <p:tag name="AS_UNIQUEID" val="191"/>
</p:tagLst>
</file>

<file path=ppt/tags/tag353.xml><?xml version="1.0" encoding="utf-8"?>
<p:tagLst xmlns:p="http://schemas.openxmlformats.org/presentationml/2006/main">
  <p:tag name="AS_UNIQUEID" val="192"/>
</p:tagLst>
</file>

<file path=ppt/tags/tag354.xml><?xml version="1.0" encoding="utf-8"?>
<p:tagLst xmlns:p="http://schemas.openxmlformats.org/presentationml/2006/main">
  <p:tag name="AS_UNIQUEID" val="193"/>
</p:tagLst>
</file>

<file path=ppt/tags/tag355.xml><?xml version="1.0" encoding="utf-8"?>
<p:tagLst xmlns:p="http://schemas.openxmlformats.org/presentationml/2006/main">
  <p:tag name="AS_UNIQUEID" val="194"/>
</p:tagLst>
</file>

<file path=ppt/tags/tag356.xml><?xml version="1.0" encoding="utf-8"?>
<p:tagLst xmlns:p="http://schemas.openxmlformats.org/presentationml/2006/main">
  <p:tag name="AS_UNIQUEID" val="195"/>
</p:tagLst>
</file>

<file path=ppt/tags/tag357.xml><?xml version="1.0" encoding="utf-8"?>
<p:tagLst xmlns:p="http://schemas.openxmlformats.org/presentationml/2006/main">
  <p:tag name="AS_UNIQUEID" val="196"/>
</p:tagLst>
</file>

<file path=ppt/tags/tag358.xml><?xml version="1.0" encoding="utf-8"?>
<p:tagLst xmlns:p="http://schemas.openxmlformats.org/presentationml/2006/main">
  <p:tag name="AS_UNIQUEID" val="197"/>
</p:tagLst>
</file>

<file path=ppt/tags/tag359.xml><?xml version="1.0" encoding="utf-8"?>
<p:tagLst xmlns:p="http://schemas.openxmlformats.org/presentationml/2006/main">
  <p:tag name="AS_UNIQUEID" val="198"/>
</p:tagLst>
</file>

<file path=ppt/tags/tag36.xml><?xml version="1.0" encoding="utf-8"?>
<p:tagLst xmlns:p="http://schemas.openxmlformats.org/presentationml/2006/main">
  <p:tag name="AS_UNIQUEID" val="566"/>
</p:tagLst>
</file>

<file path=ppt/tags/tag360.xml><?xml version="1.0" encoding="utf-8"?>
<p:tagLst xmlns:p="http://schemas.openxmlformats.org/presentationml/2006/main">
  <p:tag name="AS_UNIQUEID" val="199"/>
</p:tagLst>
</file>

<file path=ppt/tags/tag361.xml><?xml version="1.0" encoding="utf-8"?>
<p:tagLst xmlns:p="http://schemas.openxmlformats.org/presentationml/2006/main">
  <p:tag name="AS_UNIQUEID" val="200"/>
</p:tagLst>
</file>

<file path=ppt/tags/tag362.xml><?xml version="1.0" encoding="utf-8"?>
<p:tagLst xmlns:p="http://schemas.openxmlformats.org/presentationml/2006/main">
  <p:tag name="AS_UNIQUEID" val="201"/>
</p:tagLst>
</file>

<file path=ppt/tags/tag363.xml><?xml version="1.0" encoding="utf-8"?>
<p:tagLst xmlns:p="http://schemas.openxmlformats.org/presentationml/2006/main">
  <p:tag name="AS_UNIQUEID" val="202"/>
</p:tagLst>
</file>

<file path=ppt/tags/tag364.xml><?xml version="1.0" encoding="utf-8"?>
<p:tagLst xmlns:p="http://schemas.openxmlformats.org/presentationml/2006/main">
  <p:tag name="AS_UNIQUEID" val="203"/>
</p:tagLst>
</file>

<file path=ppt/tags/tag365.xml><?xml version="1.0" encoding="utf-8"?>
<p:tagLst xmlns:p="http://schemas.openxmlformats.org/presentationml/2006/main">
  <p:tag name="AS_UNIQUEID" val="204"/>
</p:tagLst>
</file>

<file path=ppt/tags/tag366.xml><?xml version="1.0" encoding="utf-8"?>
<p:tagLst xmlns:p="http://schemas.openxmlformats.org/presentationml/2006/main">
  <p:tag name="AS_UNIQUEID" val="205"/>
</p:tagLst>
</file>

<file path=ppt/tags/tag367.xml><?xml version="1.0" encoding="utf-8"?>
<p:tagLst xmlns:p="http://schemas.openxmlformats.org/presentationml/2006/main">
  <p:tag name="AS_UNIQUEID" val="206"/>
</p:tagLst>
</file>

<file path=ppt/tags/tag368.xml><?xml version="1.0" encoding="utf-8"?>
<p:tagLst xmlns:p="http://schemas.openxmlformats.org/presentationml/2006/main">
  <p:tag name="AS_UNIQUEID" val="207"/>
</p:tagLst>
</file>

<file path=ppt/tags/tag369.xml><?xml version="1.0" encoding="utf-8"?>
<p:tagLst xmlns:p="http://schemas.openxmlformats.org/presentationml/2006/main">
  <p:tag name="AS_UNIQUEID" val="208"/>
</p:tagLst>
</file>

<file path=ppt/tags/tag37.xml><?xml version="1.0" encoding="utf-8"?>
<p:tagLst xmlns:p="http://schemas.openxmlformats.org/presentationml/2006/main">
  <p:tag name="AS_UNIQUEID" val="567"/>
</p:tagLst>
</file>

<file path=ppt/tags/tag370.xml><?xml version="1.0" encoding="utf-8"?>
<p:tagLst xmlns:p="http://schemas.openxmlformats.org/presentationml/2006/main">
  <p:tag name="AS_UNIQUEID" val="209"/>
</p:tagLst>
</file>

<file path=ppt/tags/tag371.xml><?xml version="1.0" encoding="utf-8"?>
<p:tagLst xmlns:p="http://schemas.openxmlformats.org/presentationml/2006/main">
  <p:tag name="AS_UNIQUEID" val="210"/>
</p:tagLst>
</file>

<file path=ppt/tags/tag372.xml><?xml version="1.0" encoding="utf-8"?>
<p:tagLst xmlns:p="http://schemas.openxmlformats.org/presentationml/2006/main">
  <p:tag name="AS_UNIQUEID" val="211"/>
</p:tagLst>
</file>

<file path=ppt/tags/tag373.xml><?xml version="1.0" encoding="utf-8"?>
<p:tagLst xmlns:p="http://schemas.openxmlformats.org/presentationml/2006/main">
  <p:tag name="AS_UNIQUEID" val="212"/>
</p:tagLst>
</file>

<file path=ppt/tags/tag374.xml><?xml version="1.0" encoding="utf-8"?>
<p:tagLst xmlns:p="http://schemas.openxmlformats.org/presentationml/2006/main">
  <p:tag name="AS_UNIQUEID" val="213"/>
</p:tagLst>
</file>

<file path=ppt/tags/tag375.xml><?xml version="1.0" encoding="utf-8"?>
<p:tagLst xmlns:p="http://schemas.openxmlformats.org/presentationml/2006/main">
  <p:tag name="AS_UNIQUEID" val="214"/>
</p:tagLst>
</file>

<file path=ppt/tags/tag376.xml><?xml version="1.0" encoding="utf-8"?>
<p:tagLst xmlns:p="http://schemas.openxmlformats.org/presentationml/2006/main">
  <p:tag name="AS_UNIQUEID" val="215"/>
</p:tagLst>
</file>

<file path=ppt/tags/tag377.xml><?xml version="1.0" encoding="utf-8"?>
<p:tagLst xmlns:p="http://schemas.openxmlformats.org/presentationml/2006/main">
  <p:tag name="AS_UNIQUEID" val="216"/>
</p:tagLst>
</file>

<file path=ppt/tags/tag378.xml><?xml version="1.0" encoding="utf-8"?>
<p:tagLst xmlns:p="http://schemas.openxmlformats.org/presentationml/2006/main">
  <p:tag name="AS_UNIQUEID" val="217"/>
</p:tagLst>
</file>

<file path=ppt/tags/tag379.xml><?xml version="1.0" encoding="utf-8"?>
<p:tagLst xmlns:p="http://schemas.openxmlformats.org/presentationml/2006/main">
  <p:tag name="AS_UNIQUEID" val="218"/>
</p:tagLst>
</file>

<file path=ppt/tags/tag38.xml><?xml version="1.0" encoding="utf-8"?>
<p:tagLst xmlns:p="http://schemas.openxmlformats.org/presentationml/2006/main">
  <p:tag name="AS_UNIQUEID" val="568"/>
</p:tagLst>
</file>

<file path=ppt/tags/tag380.xml><?xml version="1.0" encoding="utf-8"?>
<p:tagLst xmlns:p="http://schemas.openxmlformats.org/presentationml/2006/main">
  <p:tag name="AS_UNIQUEID" val="219"/>
</p:tagLst>
</file>

<file path=ppt/tags/tag381.xml><?xml version="1.0" encoding="utf-8"?>
<p:tagLst xmlns:p="http://schemas.openxmlformats.org/presentationml/2006/main">
  <p:tag name="AS_UNIQUEID" val="220"/>
</p:tagLst>
</file>

<file path=ppt/tags/tag382.xml><?xml version="1.0" encoding="utf-8"?>
<p:tagLst xmlns:p="http://schemas.openxmlformats.org/presentationml/2006/main">
  <p:tag name="AS_UNIQUEID" val="221"/>
</p:tagLst>
</file>

<file path=ppt/tags/tag383.xml><?xml version="1.0" encoding="utf-8"?>
<p:tagLst xmlns:p="http://schemas.openxmlformats.org/presentationml/2006/main">
  <p:tag name="AS_UNIQUEID" val="222"/>
</p:tagLst>
</file>

<file path=ppt/tags/tag384.xml><?xml version="1.0" encoding="utf-8"?>
<p:tagLst xmlns:p="http://schemas.openxmlformats.org/presentationml/2006/main">
  <p:tag name="AS_UNIQUEID" val="223"/>
</p:tagLst>
</file>

<file path=ppt/tags/tag385.xml><?xml version="1.0" encoding="utf-8"?>
<p:tagLst xmlns:p="http://schemas.openxmlformats.org/presentationml/2006/main">
  <p:tag name="AS_UNIQUEID" val="224"/>
</p:tagLst>
</file>

<file path=ppt/tags/tag386.xml><?xml version="1.0" encoding="utf-8"?>
<p:tagLst xmlns:p="http://schemas.openxmlformats.org/presentationml/2006/main">
  <p:tag name="AS_UNIQUEID" val="225"/>
</p:tagLst>
</file>

<file path=ppt/tags/tag387.xml><?xml version="1.0" encoding="utf-8"?>
<p:tagLst xmlns:p="http://schemas.openxmlformats.org/presentationml/2006/main">
  <p:tag name="AS_UNIQUEID" val="226"/>
</p:tagLst>
</file>

<file path=ppt/tags/tag388.xml><?xml version="1.0" encoding="utf-8"?>
<p:tagLst xmlns:p="http://schemas.openxmlformats.org/presentationml/2006/main">
  <p:tag name="AS_UNIQUEID" val="227"/>
</p:tagLst>
</file>

<file path=ppt/tags/tag389.xml><?xml version="1.0" encoding="utf-8"?>
<p:tagLst xmlns:p="http://schemas.openxmlformats.org/presentationml/2006/main">
  <p:tag name="AS_UNIQUEID" val="228"/>
</p:tagLst>
</file>

<file path=ppt/tags/tag39.xml><?xml version="1.0" encoding="utf-8"?>
<p:tagLst xmlns:p="http://schemas.openxmlformats.org/presentationml/2006/main">
  <p:tag name="AS_UNIQUEID" val="569"/>
</p:tagLst>
</file>

<file path=ppt/tags/tag390.xml><?xml version="1.0" encoding="utf-8"?>
<p:tagLst xmlns:p="http://schemas.openxmlformats.org/presentationml/2006/main">
  <p:tag name="AS_UNIQUEID" val="229"/>
</p:tagLst>
</file>

<file path=ppt/tags/tag391.xml><?xml version="1.0" encoding="utf-8"?>
<p:tagLst xmlns:p="http://schemas.openxmlformats.org/presentationml/2006/main">
  <p:tag name="AS_UNIQUEID" val="230"/>
</p:tagLst>
</file>

<file path=ppt/tags/tag392.xml><?xml version="1.0" encoding="utf-8"?>
<p:tagLst xmlns:p="http://schemas.openxmlformats.org/presentationml/2006/main">
  <p:tag name="AS_UNIQUEID" val="231"/>
</p:tagLst>
</file>

<file path=ppt/tags/tag393.xml><?xml version="1.0" encoding="utf-8"?>
<p:tagLst xmlns:p="http://schemas.openxmlformats.org/presentationml/2006/main">
  <p:tag name="AS_UNIQUEID" val="232"/>
</p:tagLst>
</file>

<file path=ppt/tags/tag394.xml><?xml version="1.0" encoding="utf-8"?>
<p:tagLst xmlns:p="http://schemas.openxmlformats.org/presentationml/2006/main">
  <p:tag name="AS_UNIQUEID" val="233"/>
</p:tagLst>
</file>

<file path=ppt/tags/tag395.xml><?xml version="1.0" encoding="utf-8"?>
<p:tagLst xmlns:p="http://schemas.openxmlformats.org/presentationml/2006/main">
  <p:tag name="AS_UNIQUEID" val="234"/>
</p:tagLst>
</file>

<file path=ppt/tags/tag396.xml><?xml version="1.0" encoding="utf-8"?>
<p:tagLst xmlns:p="http://schemas.openxmlformats.org/presentationml/2006/main">
  <p:tag name="AS_UNIQUEID" val="235"/>
</p:tagLst>
</file>

<file path=ppt/tags/tag397.xml><?xml version="1.0" encoding="utf-8"?>
<p:tagLst xmlns:p="http://schemas.openxmlformats.org/presentationml/2006/main">
  <p:tag name="AS_UNIQUEID" val="236"/>
</p:tagLst>
</file>

<file path=ppt/tags/tag398.xml><?xml version="1.0" encoding="utf-8"?>
<p:tagLst xmlns:p="http://schemas.openxmlformats.org/presentationml/2006/main">
  <p:tag name="AS_UNIQUEID" val="237"/>
</p:tagLst>
</file>

<file path=ppt/tags/tag399.xml><?xml version="1.0" encoding="utf-8"?>
<p:tagLst xmlns:p="http://schemas.openxmlformats.org/presentationml/2006/main">
  <p:tag name="AS_UNIQUEID" val="238"/>
</p:tagLst>
</file>

<file path=ppt/tags/tag4.xml><?xml version="1.0" encoding="utf-8"?>
<p:tagLst xmlns:p="http://schemas.openxmlformats.org/presentationml/2006/main">
  <p:tag name="AS_UNIQUEID" val="534"/>
</p:tagLst>
</file>

<file path=ppt/tags/tag40.xml><?xml version="1.0" encoding="utf-8"?>
<p:tagLst xmlns:p="http://schemas.openxmlformats.org/presentationml/2006/main">
  <p:tag name="AS_UNIQUEID" val="570"/>
</p:tagLst>
</file>

<file path=ppt/tags/tag400.xml><?xml version="1.0" encoding="utf-8"?>
<p:tagLst xmlns:p="http://schemas.openxmlformats.org/presentationml/2006/main">
  <p:tag name="AS_UNIQUEID" val="239"/>
</p:tagLst>
</file>

<file path=ppt/tags/tag401.xml><?xml version="1.0" encoding="utf-8"?>
<p:tagLst xmlns:p="http://schemas.openxmlformats.org/presentationml/2006/main">
  <p:tag name="AS_UNIQUEID" val="240"/>
</p:tagLst>
</file>

<file path=ppt/tags/tag402.xml><?xml version="1.0" encoding="utf-8"?>
<p:tagLst xmlns:p="http://schemas.openxmlformats.org/presentationml/2006/main">
  <p:tag name="AS_UNIQUEID" val="241"/>
</p:tagLst>
</file>

<file path=ppt/tags/tag403.xml><?xml version="1.0" encoding="utf-8"?>
<p:tagLst xmlns:p="http://schemas.openxmlformats.org/presentationml/2006/main">
  <p:tag name="AS_UNIQUEID" val="242"/>
</p:tagLst>
</file>

<file path=ppt/tags/tag404.xml><?xml version="1.0" encoding="utf-8"?>
<p:tagLst xmlns:p="http://schemas.openxmlformats.org/presentationml/2006/main">
  <p:tag name="AS_UNIQUEID" val="243"/>
</p:tagLst>
</file>

<file path=ppt/tags/tag405.xml><?xml version="1.0" encoding="utf-8"?>
<p:tagLst xmlns:p="http://schemas.openxmlformats.org/presentationml/2006/main">
  <p:tag name="AS_UNIQUEID" val="244"/>
</p:tagLst>
</file>

<file path=ppt/tags/tag406.xml><?xml version="1.0" encoding="utf-8"?>
<p:tagLst xmlns:p="http://schemas.openxmlformats.org/presentationml/2006/main">
  <p:tag name="AS_UNIQUEID" val="245"/>
</p:tagLst>
</file>

<file path=ppt/tags/tag407.xml><?xml version="1.0" encoding="utf-8"?>
<p:tagLst xmlns:p="http://schemas.openxmlformats.org/presentationml/2006/main">
  <p:tag name="AS_UNIQUEID" val="246"/>
</p:tagLst>
</file>

<file path=ppt/tags/tag408.xml><?xml version="1.0" encoding="utf-8"?>
<p:tagLst xmlns:p="http://schemas.openxmlformats.org/presentationml/2006/main">
  <p:tag name="AS_UNIQUEID" val="247"/>
</p:tagLst>
</file>

<file path=ppt/tags/tag409.xml><?xml version="1.0" encoding="utf-8"?>
<p:tagLst xmlns:p="http://schemas.openxmlformats.org/presentationml/2006/main">
  <p:tag name="AS_UNIQUEID" val="248"/>
</p:tagLst>
</file>

<file path=ppt/tags/tag41.xml><?xml version="1.0" encoding="utf-8"?>
<p:tagLst xmlns:p="http://schemas.openxmlformats.org/presentationml/2006/main">
  <p:tag name="AS_UNIQUEID" val="571"/>
</p:tagLst>
</file>

<file path=ppt/tags/tag410.xml><?xml version="1.0" encoding="utf-8"?>
<p:tagLst xmlns:p="http://schemas.openxmlformats.org/presentationml/2006/main">
  <p:tag name="AS_UNIQUEID" val="249"/>
</p:tagLst>
</file>

<file path=ppt/tags/tag411.xml><?xml version="1.0" encoding="utf-8"?>
<p:tagLst xmlns:p="http://schemas.openxmlformats.org/presentationml/2006/main">
  <p:tag name="AS_UNIQUEID" val="250"/>
</p:tagLst>
</file>

<file path=ppt/tags/tag412.xml><?xml version="1.0" encoding="utf-8"?>
<p:tagLst xmlns:p="http://schemas.openxmlformats.org/presentationml/2006/main">
  <p:tag name="AS_UNIQUEID" val="251"/>
</p:tagLst>
</file>

<file path=ppt/tags/tag413.xml><?xml version="1.0" encoding="utf-8"?>
<p:tagLst xmlns:p="http://schemas.openxmlformats.org/presentationml/2006/main">
  <p:tag name="AS_UNIQUEID" val="252"/>
</p:tagLst>
</file>

<file path=ppt/tags/tag414.xml><?xml version="1.0" encoding="utf-8"?>
<p:tagLst xmlns:p="http://schemas.openxmlformats.org/presentationml/2006/main">
  <p:tag name="AS_UNIQUEID" val="253"/>
</p:tagLst>
</file>

<file path=ppt/tags/tag415.xml><?xml version="1.0" encoding="utf-8"?>
<p:tagLst xmlns:p="http://schemas.openxmlformats.org/presentationml/2006/main">
  <p:tag name="AS_UNIQUEID" val="254"/>
</p:tagLst>
</file>

<file path=ppt/tags/tag416.xml><?xml version="1.0" encoding="utf-8"?>
<p:tagLst xmlns:p="http://schemas.openxmlformats.org/presentationml/2006/main">
  <p:tag name="AS_UNIQUEID" val="255"/>
</p:tagLst>
</file>

<file path=ppt/tags/tag417.xml><?xml version="1.0" encoding="utf-8"?>
<p:tagLst xmlns:p="http://schemas.openxmlformats.org/presentationml/2006/main">
  <p:tag name="AS_UNIQUEID" val="256"/>
</p:tagLst>
</file>

<file path=ppt/tags/tag418.xml><?xml version="1.0" encoding="utf-8"?>
<p:tagLst xmlns:p="http://schemas.openxmlformats.org/presentationml/2006/main">
  <p:tag name="AS_UNIQUEID" val="257"/>
</p:tagLst>
</file>

<file path=ppt/tags/tag419.xml><?xml version="1.0" encoding="utf-8"?>
<p:tagLst xmlns:p="http://schemas.openxmlformats.org/presentationml/2006/main">
  <p:tag name="AS_UNIQUEID" val="258"/>
</p:tagLst>
</file>

<file path=ppt/tags/tag42.xml><?xml version="1.0" encoding="utf-8"?>
<p:tagLst xmlns:p="http://schemas.openxmlformats.org/presentationml/2006/main">
  <p:tag name="AS_UNIQUEID" val="572"/>
</p:tagLst>
</file>

<file path=ppt/tags/tag420.xml><?xml version="1.0" encoding="utf-8"?>
<p:tagLst xmlns:p="http://schemas.openxmlformats.org/presentationml/2006/main">
  <p:tag name="AS_UNIQUEID" val="259"/>
</p:tagLst>
</file>

<file path=ppt/tags/tag421.xml><?xml version="1.0" encoding="utf-8"?>
<p:tagLst xmlns:p="http://schemas.openxmlformats.org/presentationml/2006/main">
  <p:tag name="AS_UNIQUEID" val="260"/>
</p:tagLst>
</file>

<file path=ppt/tags/tag422.xml><?xml version="1.0" encoding="utf-8"?>
<p:tagLst xmlns:p="http://schemas.openxmlformats.org/presentationml/2006/main">
  <p:tag name="AS_UNIQUEID" val="261"/>
</p:tagLst>
</file>

<file path=ppt/tags/tag423.xml><?xml version="1.0" encoding="utf-8"?>
<p:tagLst xmlns:p="http://schemas.openxmlformats.org/presentationml/2006/main">
  <p:tag name="AS_UNIQUEID" val="262"/>
</p:tagLst>
</file>

<file path=ppt/tags/tag424.xml><?xml version="1.0" encoding="utf-8"?>
<p:tagLst xmlns:p="http://schemas.openxmlformats.org/presentationml/2006/main">
  <p:tag name="AS_UNIQUEID" val="263"/>
</p:tagLst>
</file>

<file path=ppt/tags/tag425.xml><?xml version="1.0" encoding="utf-8"?>
<p:tagLst xmlns:p="http://schemas.openxmlformats.org/presentationml/2006/main">
  <p:tag name="AS_UNIQUEID" val="264"/>
</p:tagLst>
</file>

<file path=ppt/tags/tag426.xml><?xml version="1.0" encoding="utf-8"?>
<p:tagLst xmlns:p="http://schemas.openxmlformats.org/presentationml/2006/main">
  <p:tag name="AS_UNIQUEID" val="265"/>
</p:tagLst>
</file>

<file path=ppt/tags/tag427.xml><?xml version="1.0" encoding="utf-8"?>
<p:tagLst xmlns:p="http://schemas.openxmlformats.org/presentationml/2006/main">
  <p:tag name="AS_UNIQUEID" val="266"/>
</p:tagLst>
</file>

<file path=ppt/tags/tag428.xml><?xml version="1.0" encoding="utf-8"?>
<p:tagLst xmlns:p="http://schemas.openxmlformats.org/presentationml/2006/main">
  <p:tag name="AS_UNIQUEID" val="267"/>
</p:tagLst>
</file>

<file path=ppt/tags/tag429.xml><?xml version="1.0" encoding="utf-8"?>
<p:tagLst xmlns:p="http://schemas.openxmlformats.org/presentationml/2006/main">
  <p:tag name="AS_UNIQUEID" val="268"/>
</p:tagLst>
</file>

<file path=ppt/tags/tag43.xml><?xml version="1.0" encoding="utf-8"?>
<p:tagLst xmlns:p="http://schemas.openxmlformats.org/presentationml/2006/main">
  <p:tag name="AS_UNIQUEID" val="573"/>
</p:tagLst>
</file>

<file path=ppt/tags/tag430.xml><?xml version="1.0" encoding="utf-8"?>
<p:tagLst xmlns:p="http://schemas.openxmlformats.org/presentationml/2006/main">
  <p:tag name="AS_UNIQUEID" val="269"/>
</p:tagLst>
</file>

<file path=ppt/tags/tag431.xml><?xml version="1.0" encoding="utf-8"?>
<p:tagLst xmlns:p="http://schemas.openxmlformats.org/presentationml/2006/main">
  <p:tag name="AS_UNIQUEID" val="270"/>
</p:tagLst>
</file>

<file path=ppt/tags/tag432.xml><?xml version="1.0" encoding="utf-8"?>
<p:tagLst xmlns:p="http://schemas.openxmlformats.org/presentationml/2006/main">
  <p:tag name="AS_UNIQUEID" val="271"/>
</p:tagLst>
</file>

<file path=ppt/tags/tag433.xml><?xml version="1.0" encoding="utf-8"?>
<p:tagLst xmlns:p="http://schemas.openxmlformats.org/presentationml/2006/main">
  <p:tag name="AS_UNIQUEID" val="272"/>
</p:tagLst>
</file>

<file path=ppt/tags/tag434.xml><?xml version="1.0" encoding="utf-8"?>
<p:tagLst xmlns:p="http://schemas.openxmlformats.org/presentationml/2006/main">
  <p:tag name="AS_UNIQUEID" val="273"/>
</p:tagLst>
</file>

<file path=ppt/tags/tag435.xml><?xml version="1.0" encoding="utf-8"?>
<p:tagLst xmlns:p="http://schemas.openxmlformats.org/presentationml/2006/main">
  <p:tag name="AS_UNIQUEID" val="274"/>
</p:tagLst>
</file>

<file path=ppt/tags/tag436.xml><?xml version="1.0" encoding="utf-8"?>
<p:tagLst xmlns:p="http://schemas.openxmlformats.org/presentationml/2006/main">
  <p:tag name="AS_UNIQUEID" val="275"/>
</p:tagLst>
</file>

<file path=ppt/tags/tag437.xml><?xml version="1.0" encoding="utf-8"?>
<p:tagLst xmlns:p="http://schemas.openxmlformats.org/presentationml/2006/main">
  <p:tag name="AS_UNIQUEID" val="276"/>
</p:tagLst>
</file>

<file path=ppt/tags/tag438.xml><?xml version="1.0" encoding="utf-8"?>
<p:tagLst xmlns:p="http://schemas.openxmlformats.org/presentationml/2006/main">
  <p:tag name="AS_UNIQUEID" val="277"/>
</p:tagLst>
</file>

<file path=ppt/tags/tag439.xml><?xml version="1.0" encoding="utf-8"?>
<p:tagLst xmlns:p="http://schemas.openxmlformats.org/presentationml/2006/main">
  <p:tag name="AS_UNIQUEID" val="278"/>
</p:tagLst>
</file>

<file path=ppt/tags/tag44.xml><?xml version="1.0" encoding="utf-8"?>
<p:tagLst xmlns:p="http://schemas.openxmlformats.org/presentationml/2006/main">
  <p:tag name="AS_UNIQUEID" val="574"/>
</p:tagLst>
</file>

<file path=ppt/tags/tag440.xml><?xml version="1.0" encoding="utf-8"?>
<p:tagLst xmlns:p="http://schemas.openxmlformats.org/presentationml/2006/main">
  <p:tag name="AS_UNIQUEID" val="279"/>
</p:tagLst>
</file>

<file path=ppt/tags/tag441.xml><?xml version="1.0" encoding="utf-8"?>
<p:tagLst xmlns:p="http://schemas.openxmlformats.org/presentationml/2006/main">
  <p:tag name="AS_UNIQUEID" val="280"/>
</p:tagLst>
</file>

<file path=ppt/tags/tag442.xml><?xml version="1.0" encoding="utf-8"?>
<p:tagLst xmlns:p="http://schemas.openxmlformats.org/presentationml/2006/main">
  <p:tag name="AS_UNIQUEID" val="281"/>
</p:tagLst>
</file>

<file path=ppt/tags/tag443.xml><?xml version="1.0" encoding="utf-8"?>
<p:tagLst xmlns:p="http://schemas.openxmlformats.org/presentationml/2006/main">
  <p:tag name="AS_UNIQUEID" val="282"/>
</p:tagLst>
</file>

<file path=ppt/tags/tag444.xml><?xml version="1.0" encoding="utf-8"?>
<p:tagLst xmlns:p="http://schemas.openxmlformats.org/presentationml/2006/main">
  <p:tag name="AS_UNIQUEID" val="283"/>
</p:tagLst>
</file>

<file path=ppt/tags/tag445.xml><?xml version="1.0" encoding="utf-8"?>
<p:tagLst xmlns:p="http://schemas.openxmlformats.org/presentationml/2006/main">
  <p:tag name="AS_UNIQUEID" val="284"/>
</p:tagLst>
</file>

<file path=ppt/tags/tag446.xml><?xml version="1.0" encoding="utf-8"?>
<p:tagLst xmlns:p="http://schemas.openxmlformats.org/presentationml/2006/main">
  <p:tag name="AS_UNIQUEID" val="285"/>
</p:tagLst>
</file>

<file path=ppt/tags/tag447.xml><?xml version="1.0" encoding="utf-8"?>
<p:tagLst xmlns:p="http://schemas.openxmlformats.org/presentationml/2006/main">
  <p:tag name="AS_UNIQUEID" val="286"/>
</p:tagLst>
</file>

<file path=ppt/tags/tag448.xml><?xml version="1.0" encoding="utf-8"?>
<p:tagLst xmlns:p="http://schemas.openxmlformats.org/presentationml/2006/main">
  <p:tag name="AS_UNIQUEID" val="287"/>
</p:tagLst>
</file>

<file path=ppt/tags/tag449.xml><?xml version="1.0" encoding="utf-8"?>
<p:tagLst xmlns:p="http://schemas.openxmlformats.org/presentationml/2006/main">
  <p:tag name="AS_UNIQUEID" val="288"/>
</p:tagLst>
</file>

<file path=ppt/tags/tag45.xml><?xml version="1.0" encoding="utf-8"?>
<p:tagLst xmlns:p="http://schemas.openxmlformats.org/presentationml/2006/main">
  <p:tag name="AS_UNIQUEID" val="575"/>
</p:tagLst>
</file>

<file path=ppt/tags/tag450.xml><?xml version="1.0" encoding="utf-8"?>
<p:tagLst xmlns:p="http://schemas.openxmlformats.org/presentationml/2006/main">
  <p:tag name="AS_UNIQUEID" val="289"/>
</p:tagLst>
</file>

<file path=ppt/tags/tag451.xml><?xml version="1.0" encoding="utf-8"?>
<p:tagLst xmlns:p="http://schemas.openxmlformats.org/presentationml/2006/main">
  <p:tag name="AS_UNIQUEID" val="290"/>
</p:tagLst>
</file>

<file path=ppt/tags/tag452.xml><?xml version="1.0" encoding="utf-8"?>
<p:tagLst xmlns:p="http://schemas.openxmlformats.org/presentationml/2006/main">
  <p:tag name="AS_UNIQUEID" val="291"/>
</p:tagLst>
</file>

<file path=ppt/tags/tag453.xml><?xml version="1.0" encoding="utf-8"?>
<p:tagLst xmlns:p="http://schemas.openxmlformats.org/presentationml/2006/main">
  <p:tag name="AS_UNIQUEID" val="292"/>
</p:tagLst>
</file>

<file path=ppt/tags/tag454.xml><?xml version="1.0" encoding="utf-8"?>
<p:tagLst xmlns:p="http://schemas.openxmlformats.org/presentationml/2006/main">
  <p:tag name="AS_UNIQUEID" val="293"/>
</p:tagLst>
</file>

<file path=ppt/tags/tag455.xml><?xml version="1.0" encoding="utf-8"?>
<p:tagLst xmlns:p="http://schemas.openxmlformats.org/presentationml/2006/main">
  <p:tag name="AS_UNIQUEID" val="294"/>
</p:tagLst>
</file>

<file path=ppt/tags/tag456.xml><?xml version="1.0" encoding="utf-8"?>
<p:tagLst xmlns:p="http://schemas.openxmlformats.org/presentationml/2006/main">
  <p:tag name="AS_UNIQUEID" val="295"/>
</p:tagLst>
</file>

<file path=ppt/tags/tag457.xml><?xml version="1.0" encoding="utf-8"?>
<p:tagLst xmlns:p="http://schemas.openxmlformats.org/presentationml/2006/main">
  <p:tag name="AS_UNIQUEID" val="296"/>
</p:tagLst>
</file>

<file path=ppt/tags/tag458.xml><?xml version="1.0" encoding="utf-8"?>
<p:tagLst xmlns:p="http://schemas.openxmlformats.org/presentationml/2006/main">
  <p:tag name="AS_UNIQUEID" val="297"/>
</p:tagLst>
</file>

<file path=ppt/tags/tag459.xml><?xml version="1.0" encoding="utf-8"?>
<p:tagLst xmlns:p="http://schemas.openxmlformats.org/presentationml/2006/main">
  <p:tag name="AS_UNIQUEID" val="298"/>
</p:tagLst>
</file>

<file path=ppt/tags/tag46.xml><?xml version="1.0" encoding="utf-8"?>
<p:tagLst xmlns:p="http://schemas.openxmlformats.org/presentationml/2006/main">
  <p:tag name="AS_UNIQUEID" val="576"/>
</p:tagLst>
</file>

<file path=ppt/tags/tag460.xml><?xml version="1.0" encoding="utf-8"?>
<p:tagLst xmlns:p="http://schemas.openxmlformats.org/presentationml/2006/main">
  <p:tag name="AS_UNIQUEID" val="299"/>
</p:tagLst>
</file>

<file path=ppt/tags/tag461.xml><?xml version="1.0" encoding="utf-8"?>
<p:tagLst xmlns:p="http://schemas.openxmlformats.org/presentationml/2006/main">
  <p:tag name="AS_UNIQUEID" val="300"/>
</p:tagLst>
</file>

<file path=ppt/tags/tag462.xml><?xml version="1.0" encoding="utf-8"?>
<p:tagLst xmlns:p="http://schemas.openxmlformats.org/presentationml/2006/main">
  <p:tag name="AS_UNIQUEID" val="301"/>
</p:tagLst>
</file>

<file path=ppt/tags/tag463.xml><?xml version="1.0" encoding="utf-8"?>
<p:tagLst xmlns:p="http://schemas.openxmlformats.org/presentationml/2006/main">
  <p:tag name="AS_UNIQUEID" val="302"/>
</p:tagLst>
</file>

<file path=ppt/tags/tag464.xml><?xml version="1.0" encoding="utf-8"?>
<p:tagLst xmlns:p="http://schemas.openxmlformats.org/presentationml/2006/main">
  <p:tag name="AS_UNIQUEID" val="303"/>
</p:tagLst>
</file>

<file path=ppt/tags/tag465.xml><?xml version="1.0" encoding="utf-8"?>
<p:tagLst xmlns:p="http://schemas.openxmlformats.org/presentationml/2006/main">
  <p:tag name="AS_UNIQUEID" val="304"/>
</p:tagLst>
</file>

<file path=ppt/tags/tag466.xml><?xml version="1.0" encoding="utf-8"?>
<p:tagLst xmlns:p="http://schemas.openxmlformats.org/presentationml/2006/main">
  <p:tag name="AS_UNIQUEID" val="305"/>
</p:tagLst>
</file>

<file path=ppt/tags/tag467.xml><?xml version="1.0" encoding="utf-8"?>
<p:tagLst xmlns:p="http://schemas.openxmlformats.org/presentationml/2006/main">
  <p:tag name="AS_UNIQUEID" val="306"/>
</p:tagLst>
</file>

<file path=ppt/tags/tag468.xml><?xml version="1.0" encoding="utf-8"?>
<p:tagLst xmlns:p="http://schemas.openxmlformats.org/presentationml/2006/main">
  <p:tag name="AS_UNIQUEID" val="307"/>
</p:tagLst>
</file>

<file path=ppt/tags/tag469.xml><?xml version="1.0" encoding="utf-8"?>
<p:tagLst xmlns:p="http://schemas.openxmlformats.org/presentationml/2006/main">
  <p:tag name="AS_UNIQUEID" val="308"/>
</p:tagLst>
</file>

<file path=ppt/tags/tag47.xml><?xml version="1.0" encoding="utf-8"?>
<p:tagLst xmlns:p="http://schemas.openxmlformats.org/presentationml/2006/main">
  <p:tag name="AS_UNIQUEID" val="577"/>
</p:tagLst>
</file>

<file path=ppt/tags/tag470.xml><?xml version="1.0" encoding="utf-8"?>
<p:tagLst xmlns:p="http://schemas.openxmlformats.org/presentationml/2006/main">
  <p:tag name="AS_UNIQUEID" val="309"/>
</p:tagLst>
</file>

<file path=ppt/tags/tag471.xml><?xml version="1.0" encoding="utf-8"?>
<p:tagLst xmlns:p="http://schemas.openxmlformats.org/presentationml/2006/main">
  <p:tag name="AS_UNIQUEID" val="310"/>
</p:tagLst>
</file>

<file path=ppt/tags/tag472.xml><?xml version="1.0" encoding="utf-8"?>
<p:tagLst xmlns:p="http://schemas.openxmlformats.org/presentationml/2006/main">
  <p:tag name="AS_UNIQUEID" val="311"/>
</p:tagLst>
</file>

<file path=ppt/tags/tag473.xml><?xml version="1.0" encoding="utf-8"?>
<p:tagLst xmlns:p="http://schemas.openxmlformats.org/presentationml/2006/main">
  <p:tag name="AS_UNIQUEID" val="312"/>
</p:tagLst>
</file>

<file path=ppt/tags/tag474.xml><?xml version="1.0" encoding="utf-8"?>
<p:tagLst xmlns:p="http://schemas.openxmlformats.org/presentationml/2006/main">
  <p:tag name="AS_UNIQUEID" val="313"/>
</p:tagLst>
</file>

<file path=ppt/tags/tag475.xml><?xml version="1.0" encoding="utf-8"?>
<p:tagLst xmlns:p="http://schemas.openxmlformats.org/presentationml/2006/main">
  <p:tag name="AS_UNIQUEID" val="314"/>
</p:tagLst>
</file>

<file path=ppt/tags/tag476.xml><?xml version="1.0" encoding="utf-8"?>
<p:tagLst xmlns:p="http://schemas.openxmlformats.org/presentationml/2006/main">
  <p:tag name="AS_UNIQUEID" val="315"/>
</p:tagLst>
</file>

<file path=ppt/tags/tag477.xml><?xml version="1.0" encoding="utf-8"?>
<p:tagLst xmlns:p="http://schemas.openxmlformats.org/presentationml/2006/main">
  <p:tag name="AS_UNIQUEID" val="316"/>
</p:tagLst>
</file>

<file path=ppt/tags/tag478.xml><?xml version="1.0" encoding="utf-8"?>
<p:tagLst xmlns:p="http://schemas.openxmlformats.org/presentationml/2006/main">
  <p:tag name="AS_UNIQUEID" val="317"/>
</p:tagLst>
</file>

<file path=ppt/tags/tag479.xml><?xml version="1.0" encoding="utf-8"?>
<p:tagLst xmlns:p="http://schemas.openxmlformats.org/presentationml/2006/main">
  <p:tag name="AS_UNIQUEID" val="318"/>
</p:tagLst>
</file>

<file path=ppt/tags/tag48.xml><?xml version="1.0" encoding="utf-8"?>
<p:tagLst xmlns:p="http://schemas.openxmlformats.org/presentationml/2006/main">
  <p:tag name="AS_UNIQUEID" val="578"/>
</p:tagLst>
</file>

<file path=ppt/tags/tag480.xml><?xml version="1.0" encoding="utf-8"?>
<p:tagLst xmlns:p="http://schemas.openxmlformats.org/presentationml/2006/main">
  <p:tag name="AS_UNIQUEID" val="319"/>
</p:tagLst>
</file>

<file path=ppt/tags/tag481.xml><?xml version="1.0" encoding="utf-8"?>
<p:tagLst xmlns:p="http://schemas.openxmlformats.org/presentationml/2006/main">
  <p:tag name="AS_UNIQUEID" val="320"/>
</p:tagLst>
</file>

<file path=ppt/tags/tag482.xml><?xml version="1.0" encoding="utf-8"?>
<p:tagLst xmlns:p="http://schemas.openxmlformats.org/presentationml/2006/main">
  <p:tag name="AS_UNIQUEID" val="321"/>
</p:tagLst>
</file>

<file path=ppt/tags/tag483.xml><?xml version="1.0" encoding="utf-8"?>
<p:tagLst xmlns:p="http://schemas.openxmlformats.org/presentationml/2006/main">
  <p:tag name="AS_UNIQUEID" val="322"/>
</p:tagLst>
</file>

<file path=ppt/tags/tag484.xml><?xml version="1.0" encoding="utf-8"?>
<p:tagLst xmlns:p="http://schemas.openxmlformats.org/presentationml/2006/main">
  <p:tag name="AS_UNIQUEID" val="323"/>
</p:tagLst>
</file>

<file path=ppt/tags/tag485.xml><?xml version="1.0" encoding="utf-8"?>
<p:tagLst xmlns:p="http://schemas.openxmlformats.org/presentationml/2006/main">
  <p:tag name="AS_UNIQUEID" val="324"/>
</p:tagLst>
</file>

<file path=ppt/tags/tag486.xml><?xml version="1.0" encoding="utf-8"?>
<p:tagLst xmlns:p="http://schemas.openxmlformats.org/presentationml/2006/main">
  <p:tag name="AS_UNIQUEID" val="325"/>
</p:tagLst>
</file>

<file path=ppt/tags/tag487.xml><?xml version="1.0" encoding="utf-8"?>
<p:tagLst xmlns:p="http://schemas.openxmlformats.org/presentationml/2006/main">
  <p:tag name="AS_UNIQUEID" val="326"/>
</p:tagLst>
</file>

<file path=ppt/tags/tag488.xml><?xml version="1.0" encoding="utf-8"?>
<p:tagLst xmlns:p="http://schemas.openxmlformats.org/presentationml/2006/main">
  <p:tag name="AS_UNIQUEID" val="327"/>
</p:tagLst>
</file>

<file path=ppt/tags/tag489.xml><?xml version="1.0" encoding="utf-8"?>
<p:tagLst xmlns:p="http://schemas.openxmlformats.org/presentationml/2006/main">
  <p:tag name="AS_UNIQUEID" val="328"/>
</p:tagLst>
</file>

<file path=ppt/tags/tag49.xml><?xml version="1.0" encoding="utf-8"?>
<p:tagLst xmlns:p="http://schemas.openxmlformats.org/presentationml/2006/main">
  <p:tag name="AS_UNIQUEID" val="579"/>
</p:tagLst>
</file>

<file path=ppt/tags/tag490.xml><?xml version="1.0" encoding="utf-8"?>
<p:tagLst xmlns:p="http://schemas.openxmlformats.org/presentationml/2006/main">
  <p:tag name="AS_UNIQUEID" val="329"/>
</p:tagLst>
</file>

<file path=ppt/tags/tag491.xml><?xml version="1.0" encoding="utf-8"?>
<p:tagLst xmlns:p="http://schemas.openxmlformats.org/presentationml/2006/main">
  <p:tag name="AS_UNIQUEID" val="330"/>
</p:tagLst>
</file>

<file path=ppt/tags/tag492.xml><?xml version="1.0" encoding="utf-8"?>
<p:tagLst xmlns:p="http://schemas.openxmlformats.org/presentationml/2006/main">
  <p:tag name="AS_UNIQUEID" val="331"/>
</p:tagLst>
</file>

<file path=ppt/tags/tag493.xml><?xml version="1.0" encoding="utf-8"?>
<p:tagLst xmlns:p="http://schemas.openxmlformats.org/presentationml/2006/main">
  <p:tag name="AS_UNIQUEID" val="332"/>
</p:tagLst>
</file>

<file path=ppt/tags/tag494.xml><?xml version="1.0" encoding="utf-8"?>
<p:tagLst xmlns:p="http://schemas.openxmlformats.org/presentationml/2006/main">
  <p:tag name="AS_UNIQUEID" val="333"/>
</p:tagLst>
</file>

<file path=ppt/tags/tag495.xml><?xml version="1.0" encoding="utf-8"?>
<p:tagLst xmlns:p="http://schemas.openxmlformats.org/presentationml/2006/main">
  <p:tag name="AS_UNIQUEID" val="334"/>
</p:tagLst>
</file>

<file path=ppt/tags/tag496.xml><?xml version="1.0" encoding="utf-8"?>
<p:tagLst xmlns:p="http://schemas.openxmlformats.org/presentationml/2006/main">
  <p:tag name="AS_UNIQUEID" val="335"/>
</p:tagLst>
</file>

<file path=ppt/tags/tag497.xml><?xml version="1.0" encoding="utf-8"?>
<p:tagLst xmlns:p="http://schemas.openxmlformats.org/presentationml/2006/main">
  <p:tag name="AS_UNIQUEID" val="336"/>
</p:tagLst>
</file>

<file path=ppt/tags/tag498.xml><?xml version="1.0" encoding="utf-8"?>
<p:tagLst xmlns:p="http://schemas.openxmlformats.org/presentationml/2006/main">
  <p:tag name="AS_UNIQUEID" val="337"/>
</p:tagLst>
</file>

<file path=ppt/tags/tag499.xml><?xml version="1.0" encoding="utf-8"?>
<p:tagLst xmlns:p="http://schemas.openxmlformats.org/presentationml/2006/main">
  <p:tag name="AS_UNIQUEID" val="338"/>
</p:tagLst>
</file>

<file path=ppt/tags/tag5.xml><?xml version="1.0" encoding="utf-8"?>
<p:tagLst xmlns:p="http://schemas.openxmlformats.org/presentationml/2006/main">
  <p:tag name="AS_UNIQUEID" val="535"/>
</p:tagLst>
</file>

<file path=ppt/tags/tag50.xml><?xml version="1.0" encoding="utf-8"?>
<p:tagLst xmlns:p="http://schemas.openxmlformats.org/presentationml/2006/main">
  <p:tag name="AS_UNIQUEID" val="580"/>
</p:tagLst>
</file>

<file path=ppt/tags/tag500.xml><?xml version="1.0" encoding="utf-8"?>
<p:tagLst xmlns:p="http://schemas.openxmlformats.org/presentationml/2006/main">
  <p:tag name="AS_UNIQUEID" val="339"/>
</p:tagLst>
</file>

<file path=ppt/tags/tag501.xml><?xml version="1.0" encoding="utf-8"?>
<p:tagLst xmlns:p="http://schemas.openxmlformats.org/presentationml/2006/main">
  <p:tag name="AS_UNIQUEID" val="340"/>
</p:tagLst>
</file>

<file path=ppt/tags/tag502.xml><?xml version="1.0" encoding="utf-8"?>
<p:tagLst xmlns:p="http://schemas.openxmlformats.org/presentationml/2006/main">
  <p:tag name="AS_UNIQUEID" val="341"/>
</p:tagLst>
</file>

<file path=ppt/tags/tag503.xml><?xml version="1.0" encoding="utf-8"?>
<p:tagLst xmlns:p="http://schemas.openxmlformats.org/presentationml/2006/main">
  <p:tag name="AS_UNIQUEID" val="342"/>
</p:tagLst>
</file>

<file path=ppt/tags/tag504.xml><?xml version="1.0" encoding="utf-8"?>
<p:tagLst xmlns:p="http://schemas.openxmlformats.org/presentationml/2006/main">
  <p:tag name="AS_UNIQUEID" val="343"/>
</p:tagLst>
</file>

<file path=ppt/tags/tag505.xml><?xml version="1.0" encoding="utf-8"?>
<p:tagLst xmlns:p="http://schemas.openxmlformats.org/presentationml/2006/main">
  <p:tag name="AS_UNIQUEID" val="344"/>
</p:tagLst>
</file>

<file path=ppt/tags/tag506.xml><?xml version="1.0" encoding="utf-8"?>
<p:tagLst xmlns:p="http://schemas.openxmlformats.org/presentationml/2006/main">
  <p:tag name="AS_UNIQUEID" val="345"/>
</p:tagLst>
</file>

<file path=ppt/tags/tag507.xml><?xml version="1.0" encoding="utf-8"?>
<p:tagLst xmlns:p="http://schemas.openxmlformats.org/presentationml/2006/main">
  <p:tag name="AS_UNIQUEID" val="346"/>
</p:tagLst>
</file>

<file path=ppt/tags/tag508.xml><?xml version="1.0" encoding="utf-8"?>
<p:tagLst xmlns:p="http://schemas.openxmlformats.org/presentationml/2006/main">
  <p:tag name="AS_UNIQUEID" val="347"/>
</p:tagLst>
</file>

<file path=ppt/tags/tag509.xml><?xml version="1.0" encoding="utf-8"?>
<p:tagLst xmlns:p="http://schemas.openxmlformats.org/presentationml/2006/main">
  <p:tag name="AS_UNIQUEID" val="348"/>
</p:tagLst>
</file>

<file path=ppt/tags/tag51.xml><?xml version="1.0" encoding="utf-8"?>
<p:tagLst xmlns:p="http://schemas.openxmlformats.org/presentationml/2006/main">
  <p:tag name="AS_UNIQUEID" val="581"/>
</p:tagLst>
</file>

<file path=ppt/tags/tag510.xml><?xml version="1.0" encoding="utf-8"?>
<p:tagLst xmlns:p="http://schemas.openxmlformats.org/presentationml/2006/main">
  <p:tag name="AS_UNIQUEID" val="349"/>
</p:tagLst>
</file>

<file path=ppt/tags/tag511.xml><?xml version="1.0" encoding="utf-8"?>
<p:tagLst xmlns:p="http://schemas.openxmlformats.org/presentationml/2006/main">
  <p:tag name="AS_UNIQUEID" val="350"/>
</p:tagLst>
</file>

<file path=ppt/tags/tag512.xml><?xml version="1.0" encoding="utf-8"?>
<p:tagLst xmlns:p="http://schemas.openxmlformats.org/presentationml/2006/main">
  <p:tag name="AS_UNIQUEID" val="351"/>
</p:tagLst>
</file>

<file path=ppt/tags/tag513.xml><?xml version="1.0" encoding="utf-8"?>
<p:tagLst xmlns:p="http://schemas.openxmlformats.org/presentationml/2006/main">
  <p:tag name="AS_UNIQUEID" val="352"/>
</p:tagLst>
</file>

<file path=ppt/tags/tag514.xml><?xml version="1.0" encoding="utf-8"?>
<p:tagLst xmlns:p="http://schemas.openxmlformats.org/presentationml/2006/main">
  <p:tag name="AS_UNIQUEID" val="353"/>
</p:tagLst>
</file>

<file path=ppt/tags/tag515.xml><?xml version="1.0" encoding="utf-8"?>
<p:tagLst xmlns:p="http://schemas.openxmlformats.org/presentationml/2006/main">
  <p:tag name="AS_UNIQUEID" val="354"/>
</p:tagLst>
</file>

<file path=ppt/tags/tag516.xml><?xml version="1.0" encoding="utf-8"?>
<p:tagLst xmlns:p="http://schemas.openxmlformats.org/presentationml/2006/main">
  <p:tag name="AS_UNIQUEID" val="355"/>
</p:tagLst>
</file>

<file path=ppt/tags/tag517.xml><?xml version="1.0" encoding="utf-8"?>
<p:tagLst xmlns:p="http://schemas.openxmlformats.org/presentationml/2006/main">
  <p:tag name="AS_UNIQUEID" val="356"/>
</p:tagLst>
</file>

<file path=ppt/tags/tag518.xml><?xml version="1.0" encoding="utf-8"?>
<p:tagLst xmlns:p="http://schemas.openxmlformats.org/presentationml/2006/main">
  <p:tag name="AS_UNIQUEID" val="357"/>
</p:tagLst>
</file>

<file path=ppt/tags/tag519.xml><?xml version="1.0" encoding="utf-8"?>
<p:tagLst xmlns:p="http://schemas.openxmlformats.org/presentationml/2006/main">
  <p:tag name="AS_UNIQUEID" val="358"/>
</p:tagLst>
</file>

<file path=ppt/tags/tag52.xml><?xml version="1.0" encoding="utf-8"?>
<p:tagLst xmlns:p="http://schemas.openxmlformats.org/presentationml/2006/main">
  <p:tag name="AS_UNIQUEID" val="582"/>
</p:tagLst>
</file>

<file path=ppt/tags/tag520.xml><?xml version="1.0" encoding="utf-8"?>
<p:tagLst xmlns:p="http://schemas.openxmlformats.org/presentationml/2006/main">
  <p:tag name="AS_UNIQUEID" val="359"/>
</p:tagLst>
</file>

<file path=ppt/tags/tag521.xml><?xml version="1.0" encoding="utf-8"?>
<p:tagLst xmlns:p="http://schemas.openxmlformats.org/presentationml/2006/main">
  <p:tag name="AS_UNIQUEID" val="360"/>
</p:tagLst>
</file>

<file path=ppt/tags/tag522.xml><?xml version="1.0" encoding="utf-8"?>
<p:tagLst xmlns:p="http://schemas.openxmlformats.org/presentationml/2006/main">
  <p:tag name="AS_UNIQUEID" val="361"/>
</p:tagLst>
</file>

<file path=ppt/tags/tag523.xml><?xml version="1.0" encoding="utf-8"?>
<p:tagLst xmlns:p="http://schemas.openxmlformats.org/presentationml/2006/main">
  <p:tag name="AS_UNIQUEID" val="362"/>
</p:tagLst>
</file>

<file path=ppt/tags/tag524.xml><?xml version="1.0" encoding="utf-8"?>
<p:tagLst xmlns:p="http://schemas.openxmlformats.org/presentationml/2006/main">
  <p:tag name="AS_UNIQUEID" val="363"/>
</p:tagLst>
</file>

<file path=ppt/tags/tag525.xml><?xml version="1.0" encoding="utf-8"?>
<p:tagLst xmlns:p="http://schemas.openxmlformats.org/presentationml/2006/main">
  <p:tag name="AS_UNIQUEID" val="364"/>
</p:tagLst>
</file>

<file path=ppt/tags/tag526.xml><?xml version="1.0" encoding="utf-8"?>
<p:tagLst xmlns:p="http://schemas.openxmlformats.org/presentationml/2006/main">
  <p:tag name="AS_UNIQUEID" val="365"/>
</p:tagLst>
</file>

<file path=ppt/tags/tag527.xml><?xml version="1.0" encoding="utf-8"?>
<p:tagLst xmlns:p="http://schemas.openxmlformats.org/presentationml/2006/main">
  <p:tag name="AS_UNIQUEID" val="366"/>
</p:tagLst>
</file>

<file path=ppt/tags/tag528.xml><?xml version="1.0" encoding="utf-8"?>
<p:tagLst xmlns:p="http://schemas.openxmlformats.org/presentationml/2006/main">
  <p:tag name="AS_UNIQUEID" val="367"/>
</p:tagLst>
</file>

<file path=ppt/tags/tag529.xml><?xml version="1.0" encoding="utf-8"?>
<p:tagLst xmlns:p="http://schemas.openxmlformats.org/presentationml/2006/main">
  <p:tag name="AS_UNIQUEID" val="368"/>
</p:tagLst>
</file>

<file path=ppt/tags/tag53.xml><?xml version="1.0" encoding="utf-8"?>
<p:tagLst xmlns:p="http://schemas.openxmlformats.org/presentationml/2006/main">
  <p:tag name="AS_UNIQUEID" val="583"/>
</p:tagLst>
</file>

<file path=ppt/tags/tag530.xml><?xml version="1.0" encoding="utf-8"?>
<p:tagLst xmlns:p="http://schemas.openxmlformats.org/presentationml/2006/main">
  <p:tag name="AS_UNIQUEID" val="369"/>
</p:tagLst>
</file>

<file path=ppt/tags/tag531.xml><?xml version="1.0" encoding="utf-8"?>
<p:tagLst xmlns:p="http://schemas.openxmlformats.org/presentationml/2006/main">
  <p:tag name="AS_UNIQUEID" val="370"/>
</p:tagLst>
</file>

<file path=ppt/tags/tag532.xml><?xml version="1.0" encoding="utf-8"?>
<p:tagLst xmlns:p="http://schemas.openxmlformats.org/presentationml/2006/main">
  <p:tag name="AS_UNIQUEID" val="371"/>
</p:tagLst>
</file>

<file path=ppt/tags/tag533.xml><?xml version="1.0" encoding="utf-8"?>
<p:tagLst xmlns:p="http://schemas.openxmlformats.org/presentationml/2006/main">
  <p:tag name="AS_UNIQUEID" val="372"/>
</p:tagLst>
</file>

<file path=ppt/tags/tag534.xml><?xml version="1.0" encoding="utf-8"?>
<p:tagLst xmlns:p="http://schemas.openxmlformats.org/presentationml/2006/main">
  <p:tag name="AS_UNIQUEID" val="373"/>
</p:tagLst>
</file>

<file path=ppt/tags/tag535.xml><?xml version="1.0" encoding="utf-8"?>
<p:tagLst xmlns:p="http://schemas.openxmlformats.org/presentationml/2006/main">
  <p:tag name="AS_UNIQUEID" val="374"/>
</p:tagLst>
</file>

<file path=ppt/tags/tag536.xml><?xml version="1.0" encoding="utf-8"?>
<p:tagLst xmlns:p="http://schemas.openxmlformats.org/presentationml/2006/main">
  <p:tag name="AS_UNIQUEID" val="375"/>
</p:tagLst>
</file>

<file path=ppt/tags/tag537.xml><?xml version="1.0" encoding="utf-8"?>
<p:tagLst xmlns:p="http://schemas.openxmlformats.org/presentationml/2006/main">
  <p:tag name="AS_UNIQUEID" val="376"/>
</p:tagLst>
</file>

<file path=ppt/tags/tag538.xml><?xml version="1.0" encoding="utf-8"?>
<p:tagLst xmlns:p="http://schemas.openxmlformats.org/presentationml/2006/main">
  <p:tag name="AS_UNIQUEID" val="377"/>
</p:tagLst>
</file>

<file path=ppt/tags/tag539.xml><?xml version="1.0" encoding="utf-8"?>
<p:tagLst xmlns:p="http://schemas.openxmlformats.org/presentationml/2006/main">
  <p:tag name="AS_UNIQUEID" val="378"/>
</p:tagLst>
</file>

<file path=ppt/tags/tag54.xml><?xml version="1.0" encoding="utf-8"?>
<p:tagLst xmlns:p="http://schemas.openxmlformats.org/presentationml/2006/main">
  <p:tag name="AS_UNIQUEID" val="584"/>
</p:tagLst>
</file>

<file path=ppt/tags/tag540.xml><?xml version="1.0" encoding="utf-8"?>
<p:tagLst xmlns:p="http://schemas.openxmlformats.org/presentationml/2006/main">
  <p:tag name="AS_UNIQUEID" val="379"/>
</p:tagLst>
</file>

<file path=ppt/tags/tag541.xml><?xml version="1.0" encoding="utf-8"?>
<p:tagLst xmlns:p="http://schemas.openxmlformats.org/presentationml/2006/main">
  <p:tag name="AS_UNIQUEID" val="380"/>
</p:tagLst>
</file>

<file path=ppt/tags/tag542.xml><?xml version="1.0" encoding="utf-8"?>
<p:tagLst xmlns:p="http://schemas.openxmlformats.org/presentationml/2006/main">
  <p:tag name="AS_UNIQUEID" val="381"/>
</p:tagLst>
</file>

<file path=ppt/tags/tag543.xml><?xml version="1.0" encoding="utf-8"?>
<p:tagLst xmlns:p="http://schemas.openxmlformats.org/presentationml/2006/main">
  <p:tag name="AS_UNIQUEID" val="382"/>
</p:tagLst>
</file>

<file path=ppt/tags/tag544.xml><?xml version="1.0" encoding="utf-8"?>
<p:tagLst xmlns:p="http://schemas.openxmlformats.org/presentationml/2006/main">
  <p:tag name="AS_UNIQUEID" val="383"/>
</p:tagLst>
</file>

<file path=ppt/tags/tag545.xml><?xml version="1.0" encoding="utf-8"?>
<p:tagLst xmlns:p="http://schemas.openxmlformats.org/presentationml/2006/main">
  <p:tag name="AS_UNIQUEID" val="384"/>
</p:tagLst>
</file>

<file path=ppt/tags/tag546.xml><?xml version="1.0" encoding="utf-8"?>
<p:tagLst xmlns:p="http://schemas.openxmlformats.org/presentationml/2006/main">
  <p:tag name="AS_UNIQUEID" val="385"/>
</p:tagLst>
</file>

<file path=ppt/tags/tag547.xml><?xml version="1.0" encoding="utf-8"?>
<p:tagLst xmlns:p="http://schemas.openxmlformats.org/presentationml/2006/main">
  <p:tag name="AS_UNIQUEID" val="386"/>
</p:tagLst>
</file>

<file path=ppt/tags/tag548.xml><?xml version="1.0" encoding="utf-8"?>
<p:tagLst xmlns:p="http://schemas.openxmlformats.org/presentationml/2006/main">
  <p:tag name="AS_UNIQUEID" val="387"/>
</p:tagLst>
</file>

<file path=ppt/tags/tag549.xml><?xml version="1.0" encoding="utf-8"?>
<p:tagLst xmlns:p="http://schemas.openxmlformats.org/presentationml/2006/main">
  <p:tag name="AS_UNIQUEID" val="388"/>
</p:tagLst>
</file>

<file path=ppt/tags/tag55.xml><?xml version="1.0" encoding="utf-8"?>
<p:tagLst xmlns:p="http://schemas.openxmlformats.org/presentationml/2006/main">
  <p:tag name="AS_UNIQUEID" val="585"/>
</p:tagLst>
</file>

<file path=ppt/tags/tag550.xml><?xml version="1.0" encoding="utf-8"?>
<p:tagLst xmlns:p="http://schemas.openxmlformats.org/presentationml/2006/main">
  <p:tag name="AS_UNIQUEID" val="389"/>
</p:tagLst>
</file>

<file path=ppt/tags/tag551.xml><?xml version="1.0" encoding="utf-8"?>
<p:tagLst xmlns:p="http://schemas.openxmlformats.org/presentationml/2006/main">
  <p:tag name="AS_UNIQUEID" val="390"/>
</p:tagLst>
</file>

<file path=ppt/tags/tag552.xml><?xml version="1.0" encoding="utf-8"?>
<p:tagLst xmlns:p="http://schemas.openxmlformats.org/presentationml/2006/main">
  <p:tag name="AS_UNIQUEID" val="391"/>
</p:tagLst>
</file>

<file path=ppt/tags/tag553.xml><?xml version="1.0" encoding="utf-8"?>
<p:tagLst xmlns:p="http://schemas.openxmlformats.org/presentationml/2006/main">
  <p:tag name="AS_UNIQUEID" val="392"/>
</p:tagLst>
</file>

<file path=ppt/tags/tag554.xml><?xml version="1.0" encoding="utf-8"?>
<p:tagLst xmlns:p="http://schemas.openxmlformats.org/presentationml/2006/main">
  <p:tag name="AS_UNIQUEID" val="393"/>
</p:tagLst>
</file>

<file path=ppt/tags/tag555.xml><?xml version="1.0" encoding="utf-8"?>
<p:tagLst xmlns:p="http://schemas.openxmlformats.org/presentationml/2006/main">
  <p:tag name="AS_UNIQUEID" val="394"/>
</p:tagLst>
</file>

<file path=ppt/tags/tag556.xml><?xml version="1.0" encoding="utf-8"?>
<p:tagLst xmlns:p="http://schemas.openxmlformats.org/presentationml/2006/main">
  <p:tag name="AS_UNIQUEID" val="395"/>
</p:tagLst>
</file>

<file path=ppt/tags/tag557.xml><?xml version="1.0" encoding="utf-8"?>
<p:tagLst xmlns:p="http://schemas.openxmlformats.org/presentationml/2006/main">
  <p:tag name="AS_UNIQUEID" val="396"/>
</p:tagLst>
</file>

<file path=ppt/tags/tag558.xml><?xml version="1.0" encoding="utf-8"?>
<p:tagLst xmlns:p="http://schemas.openxmlformats.org/presentationml/2006/main">
  <p:tag name="AS_UNIQUEID" val="397"/>
</p:tagLst>
</file>

<file path=ppt/tags/tag559.xml><?xml version="1.0" encoding="utf-8"?>
<p:tagLst xmlns:p="http://schemas.openxmlformats.org/presentationml/2006/main">
  <p:tag name="AS_UNIQUEID" val="398"/>
</p:tagLst>
</file>

<file path=ppt/tags/tag56.xml><?xml version="1.0" encoding="utf-8"?>
<p:tagLst xmlns:p="http://schemas.openxmlformats.org/presentationml/2006/main">
  <p:tag name="AS_UNIQUEID" val="586"/>
</p:tagLst>
</file>

<file path=ppt/tags/tag560.xml><?xml version="1.0" encoding="utf-8"?>
<p:tagLst xmlns:p="http://schemas.openxmlformats.org/presentationml/2006/main">
  <p:tag name="AS_UNIQUEID" val="399"/>
</p:tagLst>
</file>

<file path=ppt/tags/tag561.xml><?xml version="1.0" encoding="utf-8"?>
<p:tagLst xmlns:p="http://schemas.openxmlformats.org/presentationml/2006/main">
  <p:tag name="AS_UNIQUEID" val="400"/>
</p:tagLst>
</file>

<file path=ppt/tags/tag562.xml><?xml version="1.0" encoding="utf-8"?>
<p:tagLst xmlns:p="http://schemas.openxmlformats.org/presentationml/2006/main">
  <p:tag name="AS_UNIQUEID" val="401"/>
</p:tagLst>
</file>

<file path=ppt/tags/tag563.xml><?xml version="1.0" encoding="utf-8"?>
<p:tagLst xmlns:p="http://schemas.openxmlformats.org/presentationml/2006/main">
  <p:tag name="AS_UNIQUEID" val="402"/>
</p:tagLst>
</file>

<file path=ppt/tags/tag564.xml><?xml version="1.0" encoding="utf-8"?>
<p:tagLst xmlns:p="http://schemas.openxmlformats.org/presentationml/2006/main">
  <p:tag name="AS_UNIQUEID" val="403"/>
</p:tagLst>
</file>

<file path=ppt/tags/tag565.xml><?xml version="1.0" encoding="utf-8"?>
<p:tagLst xmlns:p="http://schemas.openxmlformats.org/presentationml/2006/main">
  <p:tag name="AS_UNIQUEID" val="404"/>
</p:tagLst>
</file>

<file path=ppt/tags/tag566.xml><?xml version="1.0" encoding="utf-8"?>
<p:tagLst xmlns:p="http://schemas.openxmlformats.org/presentationml/2006/main">
  <p:tag name="AS_UNIQUEID" val="405"/>
</p:tagLst>
</file>

<file path=ppt/tags/tag567.xml><?xml version="1.0" encoding="utf-8"?>
<p:tagLst xmlns:p="http://schemas.openxmlformats.org/presentationml/2006/main">
  <p:tag name="AS_UNIQUEID" val="406"/>
</p:tagLst>
</file>

<file path=ppt/tags/tag568.xml><?xml version="1.0" encoding="utf-8"?>
<p:tagLst xmlns:p="http://schemas.openxmlformats.org/presentationml/2006/main">
  <p:tag name="AS_UNIQUEID" val="407"/>
</p:tagLst>
</file>

<file path=ppt/tags/tag569.xml><?xml version="1.0" encoding="utf-8"?>
<p:tagLst xmlns:p="http://schemas.openxmlformats.org/presentationml/2006/main">
  <p:tag name="AS_UNIQUEID" val="408"/>
</p:tagLst>
</file>

<file path=ppt/tags/tag57.xml><?xml version="1.0" encoding="utf-8"?>
<p:tagLst xmlns:p="http://schemas.openxmlformats.org/presentationml/2006/main">
  <p:tag name="AS_UNIQUEID" val="587"/>
</p:tagLst>
</file>

<file path=ppt/tags/tag570.xml><?xml version="1.0" encoding="utf-8"?>
<p:tagLst xmlns:p="http://schemas.openxmlformats.org/presentationml/2006/main">
  <p:tag name="AS_UNIQUEID" val="409"/>
</p:tagLst>
</file>

<file path=ppt/tags/tag571.xml><?xml version="1.0" encoding="utf-8"?>
<p:tagLst xmlns:p="http://schemas.openxmlformats.org/presentationml/2006/main">
  <p:tag name="AS_UNIQUEID" val="410"/>
</p:tagLst>
</file>

<file path=ppt/tags/tag572.xml><?xml version="1.0" encoding="utf-8"?>
<p:tagLst xmlns:p="http://schemas.openxmlformats.org/presentationml/2006/main">
  <p:tag name="AS_UNIQUEID" val="411"/>
</p:tagLst>
</file>

<file path=ppt/tags/tag573.xml><?xml version="1.0" encoding="utf-8"?>
<p:tagLst xmlns:p="http://schemas.openxmlformats.org/presentationml/2006/main">
  <p:tag name="AS_UNIQUEID" val="412"/>
</p:tagLst>
</file>

<file path=ppt/tags/tag574.xml><?xml version="1.0" encoding="utf-8"?>
<p:tagLst xmlns:p="http://schemas.openxmlformats.org/presentationml/2006/main">
  <p:tag name="AS_UNIQUEID" val="413"/>
</p:tagLst>
</file>

<file path=ppt/tags/tag575.xml><?xml version="1.0" encoding="utf-8"?>
<p:tagLst xmlns:p="http://schemas.openxmlformats.org/presentationml/2006/main">
  <p:tag name="AS_UNIQUEID" val="414"/>
</p:tagLst>
</file>

<file path=ppt/tags/tag576.xml><?xml version="1.0" encoding="utf-8"?>
<p:tagLst xmlns:p="http://schemas.openxmlformats.org/presentationml/2006/main">
  <p:tag name="AS_UNIQUEID" val="415"/>
</p:tagLst>
</file>

<file path=ppt/tags/tag577.xml><?xml version="1.0" encoding="utf-8"?>
<p:tagLst xmlns:p="http://schemas.openxmlformats.org/presentationml/2006/main">
  <p:tag name="AS_UNIQUEID" val="416"/>
</p:tagLst>
</file>

<file path=ppt/tags/tag578.xml><?xml version="1.0" encoding="utf-8"?>
<p:tagLst xmlns:p="http://schemas.openxmlformats.org/presentationml/2006/main">
  <p:tag name="AS_UNIQUEID" val="417"/>
</p:tagLst>
</file>

<file path=ppt/tags/tag579.xml><?xml version="1.0" encoding="utf-8"?>
<p:tagLst xmlns:p="http://schemas.openxmlformats.org/presentationml/2006/main">
  <p:tag name="AS_UNIQUEID" val="418"/>
</p:tagLst>
</file>

<file path=ppt/tags/tag58.xml><?xml version="1.0" encoding="utf-8"?>
<p:tagLst xmlns:p="http://schemas.openxmlformats.org/presentationml/2006/main">
  <p:tag name="AS_UNIQUEID" val="588"/>
</p:tagLst>
</file>

<file path=ppt/tags/tag580.xml><?xml version="1.0" encoding="utf-8"?>
<p:tagLst xmlns:p="http://schemas.openxmlformats.org/presentationml/2006/main">
  <p:tag name="AS_UNIQUEID" val="419"/>
</p:tagLst>
</file>

<file path=ppt/tags/tag581.xml><?xml version="1.0" encoding="utf-8"?>
<p:tagLst xmlns:p="http://schemas.openxmlformats.org/presentationml/2006/main">
  <p:tag name="AS_UNIQUEID" val="420"/>
</p:tagLst>
</file>

<file path=ppt/tags/tag582.xml><?xml version="1.0" encoding="utf-8"?>
<p:tagLst xmlns:p="http://schemas.openxmlformats.org/presentationml/2006/main">
  <p:tag name="AS_UNIQUEID" val="421"/>
</p:tagLst>
</file>

<file path=ppt/tags/tag583.xml><?xml version="1.0" encoding="utf-8"?>
<p:tagLst xmlns:p="http://schemas.openxmlformats.org/presentationml/2006/main">
  <p:tag name="AS_UNIQUEID" val="422"/>
</p:tagLst>
</file>

<file path=ppt/tags/tag584.xml><?xml version="1.0" encoding="utf-8"?>
<p:tagLst xmlns:p="http://schemas.openxmlformats.org/presentationml/2006/main">
  <p:tag name="AS_UNIQUEID" val="423"/>
</p:tagLst>
</file>

<file path=ppt/tags/tag585.xml><?xml version="1.0" encoding="utf-8"?>
<p:tagLst xmlns:p="http://schemas.openxmlformats.org/presentationml/2006/main">
  <p:tag name="AS_UNIQUEID" val="424"/>
</p:tagLst>
</file>

<file path=ppt/tags/tag586.xml><?xml version="1.0" encoding="utf-8"?>
<p:tagLst xmlns:p="http://schemas.openxmlformats.org/presentationml/2006/main">
  <p:tag name="AS_UNIQUEID" val="425"/>
</p:tagLst>
</file>

<file path=ppt/tags/tag587.xml><?xml version="1.0" encoding="utf-8"?>
<p:tagLst xmlns:p="http://schemas.openxmlformats.org/presentationml/2006/main">
  <p:tag name="AS_UNIQUEID" val="426"/>
</p:tagLst>
</file>

<file path=ppt/tags/tag588.xml><?xml version="1.0" encoding="utf-8"?>
<p:tagLst xmlns:p="http://schemas.openxmlformats.org/presentationml/2006/main">
  <p:tag name="AS_UNIQUEID" val="427"/>
</p:tagLst>
</file>

<file path=ppt/tags/tag589.xml><?xml version="1.0" encoding="utf-8"?>
<p:tagLst xmlns:p="http://schemas.openxmlformats.org/presentationml/2006/main">
  <p:tag name="AS_UNIQUEID" val="428"/>
</p:tagLst>
</file>

<file path=ppt/tags/tag59.xml><?xml version="1.0" encoding="utf-8"?>
<p:tagLst xmlns:p="http://schemas.openxmlformats.org/presentationml/2006/main">
  <p:tag name="AS_UNIQUEID" val="589"/>
</p:tagLst>
</file>

<file path=ppt/tags/tag590.xml><?xml version="1.0" encoding="utf-8"?>
<p:tagLst xmlns:p="http://schemas.openxmlformats.org/presentationml/2006/main">
  <p:tag name="AS_UNIQUEID" val="429"/>
</p:tagLst>
</file>

<file path=ppt/tags/tag591.xml><?xml version="1.0" encoding="utf-8"?>
<p:tagLst xmlns:p="http://schemas.openxmlformats.org/presentationml/2006/main">
  <p:tag name="AS_UNIQUEID" val="430"/>
</p:tagLst>
</file>

<file path=ppt/tags/tag592.xml><?xml version="1.0" encoding="utf-8"?>
<p:tagLst xmlns:p="http://schemas.openxmlformats.org/presentationml/2006/main">
  <p:tag name="AS_UNIQUEID" val="431"/>
</p:tagLst>
</file>

<file path=ppt/tags/tag593.xml><?xml version="1.0" encoding="utf-8"?>
<p:tagLst xmlns:p="http://schemas.openxmlformats.org/presentationml/2006/main">
  <p:tag name="AS_UNIQUEID" val="432"/>
</p:tagLst>
</file>

<file path=ppt/tags/tag594.xml><?xml version="1.0" encoding="utf-8"?>
<p:tagLst xmlns:p="http://schemas.openxmlformats.org/presentationml/2006/main">
  <p:tag name="AS_UNIQUEID" val="433"/>
</p:tagLst>
</file>

<file path=ppt/tags/tag595.xml><?xml version="1.0" encoding="utf-8"?>
<p:tagLst xmlns:p="http://schemas.openxmlformats.org/presentationml/2006/main">
  <p:tag name="AS_UNIQUEID" val="434"/>
</p:tagLst>
</file>

<file path=ppt/tags/tag596.xml><?xml version="1.0" encoding="utf-8"?>
<p:tagLst xmlns:p="http://schemas.openxmlformats.org/presentationml/2006/main">
  <p:tag name="AS_UNIQUEID" val="435"/>
</p:tagLst>
</file>

<file path=ppt/tags/tag597.xml><?xml version="1.0" encoding="utf-8"?>
<p:tagLst xmlns:p="http://schemas.openxmlformats.org/presentationml/2006/main">
  <p:tag name="AS_UNIQUEID" val="436"/>
</p:tagLst>
</file>

<file path=ppt/tags/tag598.xml><?xml version="1.0" encoding="utf-8"?>
<p:tagLst xmlns:p="http://schemas.openxmlformats.org/presentationml/2006/main">
  <p:tag name="AS_UNIQUEID" val="437"/>
</p:tagLst>
</file>

<file path=ppt/tags/tag599.xml><?xml version="1.0" encoding="utf-8"?>
<p:tagLst xmlns:p="http://schemas.openxmlformats.org/presentationml/2006/main">
  <p:tag name="AS_UNIQUEID" val="438"/>
</p:tagLst>
</file>

<file path=ppt/tags/tag6.xml><?xml version="1.0" encoding="utf-8"?>
<p:tagLst xmlns:p="http://schemas.openxmlformats.org/presentationml/2006/main">
  <p:tag name="AS_UNIQUEID" val="536"/>
</p:tagLst>
</file>

<file path=ppt/tags/tag60.xml><?xml version="1.0" encoding="utf-8"?>
<p:tagLst xmlns:p="http://schemas.openxmlformats.org/presentationml/2006/main">
  <p:tag name="AS_UNIQUEID" val="590"/>
</p:tagLst>
</file>

<file path=ppt/tags/tag600.xml><?xml version="1.0" encoding="utf-8"?>
<p:tagLst xmlns:p="http://schemas.openxmlformats.org/presentationml/2006/main">
  <p:tag name="AS_UNIQUEID" val="439"/>
</p:tagLst>
</file>

<file path=ppt/tags/tag601.xml><?xml version="1.0" encoding="utf-8"?>
<p:tagLst xmlns:p="http://schemas.openxmlformats.org/presentationml/2006/main">
  <p:tag name="AS_UNIQUEID" val="440"/>
</p:tagLst>
</file>

<file path=ppt/tags/tag602.xml><?xml version="1.0" encoding="utf-8"?>
<p:tagLst xmlns:p="http://schemas.openxmlformats.org/presentationml/2006/main">
  <p:tag name="AS_UNIQUEID" val="441"/>
</p:tagLst>
</file>

<file path=ppt/tags/tag603.xml><?xml version="1.0" encoding="utf-8"?>
<p:tagLst xmlns:p="http://schemas.openxmlformats.org/presentationml/2006/main">
  <p:tag name="AS_UNIQUEID" val="442"/>
</p:tagLst>
</file>

<file path=ppt/tags/tag604.xml><?xml version="1.0" encoding="utf-8"?>
<p:tagLst xmlns:p="http://schemas.openxmlformats.org/presentationml/2006/main">
  <p:tag name="AS_UNIQUEID" val="443"/>
</p:tagLst>
</file>

<file path=ppt/tags/tag605.xml><?xml version="1.0" encoding="utf-8"?>
<p:tagLst xmlns:p="http://schemas.openxmlformats.org/presentationml/2006/main">
  <p:tag name="AS_UNIQUEID" val="444"/>
</p:tagLst>
</file>

<file path=ppt/tags/tag606.xml><?xml version="1.0" encoding="utf-8"?>
<p:tagLst xmlns:p="http://schemas.openxmlformats.org/presentationml/2006/main">
  <p:tag name="AS_UNIQUEID" val="445"/>
</p:tagLst>
</file>

<file path=ppt/tags/tag607.xml><?xml version="1.0" encoding="utf-8"?>
<p:tagLst xmlns:p="http://schemas.openxmlformats.org/presentationml/2006/main">
  <p:tag name="AS_UNIQUEID" val="446"/>
</p:tagLst>
</file>

<file path=ppt/tags/tag608.xml><?xml version="1.0" encoding="utf-8"?>
<p:tagLst xmlns:p="http://schemas.openxmlformats.org/presentationml/2006/main">
  <p:tag name="AS_UNIQUEID" val="447"/>
</p:tagLst>
</file>

<file path=ppt/tags/tag609.xml><?xml version="1.0" encoding="utf-8"?>
<p:tagLst xmlns:p="http://schemas.openxmlformats.org/presentationml/2006/main">
  <p:tag name="AS_UNIQUEID" val="448"/>
</p:tagLst>
</file>

<file path=ppt/tags/tag61.xml><?xml version="1.0" encoding="utf-8"?>
<p:tagLst xmlns:p="http://schemas.openxmlformats.org/presentationml/2006/main">
  <p:tag name="AS_UNIQUEID" val="591"/>
</p:tagLst>
</file>

<file path=ppt/tags/tag610.xml><?xml version="1.0" encoding="utf-8"?>
<p:tagLst xmlns:p="http://schemas.openxmlformats.org/presentationml/2006/main">
  <p:tag name="AS_UNIQUEID" val="449"/>
</p:tagLst>
</file>

<file path=ppt/tags/tag611.xml><?xml version="1.0" encoding="utf-8"?>
<p:tagLst xmlns:p="http://schemas.openxmlformats.org/presentationml/2006/main">
  <p:tag name="AS_UNIQUEID" val="450"/>
</p:tagLst>
</file>

<file path=ppt/tags/tag612.xml><?xml version="1.0" encoding="utf-8"?>
<p:tagLst xmlns:p="http://schemas.openxmlformats.org/presentationml/2006/main">
  <p:tag name="AS_UNIQUEID" val="451"/>
</p:tagLst>
</file>

<file path=ppt/tags/tag613.xml><?xml version="1.0" encoding="utf-8"?>
<p:tagLst xmlns:p="http://schemas.openxmlformats.org/presentationml/2006/main">
  <p:tag name="AS_UNIQUEID" val="452"/>
</p:tagLst>
</file>

<file path=ppt/tags/tag614.xml><?xml version="1.0" encoding="utf-8"?>
<p:tagLst xmlns:p="http://schemas.openxmlformats.org/presentationml/2006/main">
  <p:tag name="AS_UNIQUEID" val="453"/>
</p:tagLst>
</file>

<file path=ppt/tags/tag615.xml><?xml version="1.0" encoding="utf-8"?>
<p:tagLst xmlns:p="http://schemas.openxmlformats.org/presentationml/2006/main">
  <p:tag name="AS_UNIQUEID" val="454"/>
</p:tagLst>
</file>

<file path=ppt/tags/tag616.xml><?xml version="1.0" encoding="utf-8"?>
<p:tagLst xmlns:p="http://schemas.openxmlformats.org/presentationml/2006/main">
  <p:tag name="AS_UNIQUEID" val="455"/>
</p:tagLst>
</file>

<file path=ppt/tags/tag617.xml><?xml version="1.0" encoding="utf-8"?>
<p:tagLst xmlns:p="http://schemas.openxmlformats.org/presentationml/2006/main">
  <p:tag name="AS_UNIQUEID" val="456"/>
</p:tagLst>
</file>

<file path=ppt/tags/tag618.xml><?xml version="1.0" encoding="utf-8"?>
<p:tagLst xmlns:p="http://schemas.openxmlformats.org/presentationml/2006/main">
  <p:tag name="AS_UNIQUEID" val="457"/>
</p:tagLst>
</file>

<file path=ppt/tags/tag619.xml><?xml version="1.0" encoding="utf-8"?>
<p:tagLst xmlns:p="http://schemas.openxmlformats.org/presentationml/2006/main">
  <p:tag name="AS_UNIQUEID" val="458"/>
</p:tagLst>
</file>

<file path=ppt/tags/tag62.xml><?xml version="1.0" encoding="utf-8"?>
<p:tagLst xmlns:p="http://schemas.openxmlformats.org/presentationml/2006/main">
  <p:tag name="AS_UNIQUEID" val="592"/>
</p:tagLst>
</file>

<file path=ppt/tags/tag620.xml><?xml version="1.0" encoding="utf-8"?>
<p:tagLst xmlns:p="http://schemas.openxmlformats.org/presentationml/2006/main">
  <p:tag name="AS_UNIQUEID" val="459"/>
</p:tagLst>
</file>

<file path=ppt/tags/tag621.xml><?xml version="1.0" encoding="utf-8"?>
<p:tagLst xmlns:p="http://schemas.openxmlformats.org/presentationml/2006/main">
  <p:tag name="AS_UNIQUEID" val="460"/>
</p:tagLst>
</file>

<file path=ppt/tags/tag622.xml><?xml version="1.0" encoding="utf-8"?>
<p:tagLst xmlns:p="http://schemas.openxmlformats.org/presentationml/2006/main">
  <p:tag name="AS_UNIQUEID" val="461"/>
</p:tagLst>
</file>

<file path=ppt/tags/tag623.xml><?xml version="1.0" encoding="utf-8"?>
<p:tagLst xmlns:p="http://schemas.openxmlformats.org/presentationml/2006/main">
  <p:tag name="AS_UNIQUEID" val="462"/>
</p:tagLst>
</file>

<file path=ppt/tags/tag624.xml><?xml version="1.0" encoding="utf-8"?>
<p:tagLst xmlns:p="http://schemas.openxmlformats.org/presentationml/2006/main">
  <p:tag name="AS_UNIQUEID" val="463"/>
</p:tagLst>
</file>

<file path=ppt/tags/tag625.xml><?xml version="1.0" encoding="utf-8"?>
<p:tagLst xmlns:p="http://schemas.openxmlformats.org/presentationml/2006/main">
  <p:tag name="AS_UNIQUEID" val="464"/>
</p:tagLst>
</file>

<file path=ppt/tags/tag626.xml><?xml version="1.0" encoding="utf-8"?>
<p:tagLst xmlns:p="http://schemas.openxmlformats.org/presentationml/2006/main">
  <p:tag name="AS_UNIQUEID" val="465"/>
</p:tagLst>
</file>

<file path=ppt/tags/tag627.xml><?xml version="1.0" encoding="utf-8"?>
<p:tagLst xmlns:p="http://schemas.openxmlformats.org/presentationml/2006/main">
  <p:tag name="AS_UNIQUEID" val="466"/>
</p:tagLst>
</file>

<file path=ppt/tags/tag628.xml><?xml version="1.0" encoding="utf-8"?>
<p:tagLst xmlns:p="http://schemas.openxmlformats.org/presentationml/2006/main">
  <p:tag name="AS_UNIQUEID" val="467"/>
</p:tagLst>
</file>

<file path=ppt/tags/tag629.xml><?xml version="1.0" encoding="utf-8"?>
<p:tagLst xmlns:p="http://schemas.openxmlformats.org/presentationml/2006/main">
  <p:tag name="AS_UNIQUEID" val="468"/>
</p:tagLst>
</file>

<file path=ppt/tags/tag63.xml><?xml version="1.0" encoding="utf-8"?>
<p:tagLst xmlns:p="http://schemas.openxmlformats.org/presentationml/2006/main">
  <p:tag name="AS_UNIQUEID" val="593"/>
</p:tagLst>
</file>

<file path=ppt/tags/tag630.xml><?xml version="1.0" encoding="utf-8"?>
<p:tagLst xmlns:p="http://schemas.openxmlformats.org/presentationml/2006/main">
  <p:tag name="AS_UNIQUEID" val="469"/>
</p:tagLst>
</file>

<file path=ppt/tags/tag631.xml><?xml version="1.0" encoding="utf-8"?>
<p:tagLst xmlns:p="http://schemas.openxmlformats.org/presentationml/2006/main">
  <p:tag name="AS_UNIQUEID" val="470"/>
</p:tagLst>
</file>

<file path=ppt/tags/tag632.xml><?xml version="1.0" encoding="utf-8"?>
<p:tagLst xmlns:p="http://schemas.openxmlformats.org/presentationml/2006/main">
  <p:tag name="AS_UNIQUEID" val="471"/>
</p:tagLst>
</file>

<file path=ppt/tags/tag633.xml><?xml version="1.0" encoding="utf-8"?>
<p:tagLst xmlns:p="http://schemas.openxmlformats.org/presentationml/2006/main">
  <p:tag name="AS_UNIQUEID" val="472"/>
</p:tagLst>
</file>

<file path=ppt/tags/tag634.xml><?xml version="1.0" encoding="utf-8"?>
<p:tagLst xmlns:p="http://schemas.openxmlformats.org/presentationml/2006/main">
  <p:tag name="AS_UNIQUEID" val="473"/>
</p:tagLst>
</file>

<file path=ppt/tags/tag635.xml><?xml version="1.0" encoding="utf-8"?>
<p:tagLst xmlns:p="http://schemas.openxmlformats.org/presentationml/2006/main">
  <p:tag name="AS_UNIQUEID" val="474"/>
</p:tagLst>
</file>

<file path=ppt/tags/tag636.xml><?xml version="1.0" encoding="utf-8"?>
<p:tagLst xmlns:p="http://schemas.openxmlformats.org/presentationml/2006/main">
  <p:tag name="AS_UNIQUEID" val="475"/>
</p:tagLst>
</file>

<file path=ppt/tags/tag637.xml><?xml version="1.0" encoding="utf-8"?>
<p:tagLst xmlns:p="http://schemas.openxmlformats.org/presentationml/2006/main">
  <p:tag name="AS_UNIQUEID" val="476"/>
</p:tagLst>
</file>

<file path=ppt/tags/tag638.xml><?xml version="1.0" encoding="utf-8"?>
<p:tagLst xmlns:p="http://schemas.openxmlformats.org/presentationml/2006/main">
  <p:tag name="AS_UNIQUEID" val="477"/>
</p:tagLst>
</file>

<file path=ppt/tags/tag639.xml><?xml version="1.0" encoding="utf-8"?>
<p:tagLst xmlns:p="http://schemas.openxmlformats.org/presentationml/2006/main">
  <p:tag name="AS_UNIQUEID" val="478"/>
</p:tagLst>
</file>

<file path=ppt/tags/tag64.xml><?xml version="1.0" encoding="utf-8"?>
<p:tagLst xmlns:p="http://schemas.openxmlformats.org/presentationml/2006/main">
  <p:tag name="AS_UNIQUEID" val="594"/>
</p:tagLst>
</file>

<file path=ppt/tags/tag640.xml><?xml version="1.0" encoding="utf-8"?>
<p:tagLst xmlns:p="http://schemas.openxmlformats.org/presentationml/2006/main">
  <p:tag name="AS_UNIQUEID" val="479"/>
</p:tagLst>
</file>

<file path=ppt/tags/tag641.xml><?xml version="1.0" encoding="utf-8"?>
<p:tagLst xmlns:p="http://schemas.openxmlformats.org/presentationml/2006/main">
  <p:tag name="AS_UNIQUEID" val="480"/>
</p:tagLst>
</file>

<file path=ppt/tags/tag642.xml><?xml version="1.0" encoding="utf-8"?>
<p:tagLst xmlns:p="http://schemas.openxmlformats.org/presentationml/2006/main">
  <p:tag name="AS_UNIQUEID" val="481"/>
</p:tagLst>
</file>

<file path=ppt/tags/tag643.xml><?xml version="1.0" encoding="utf-8"?>
<p:tagLst xmlns:p="http://schemas.openxmlformats.org/presentationml/2006/main">
  <p:tag name="AS_UNIQUEID" val="482"/>
</p:tagLst>
</file>

<file path=ppt/tags/tag644.xml><?xml version="1.0" encoding="utf-8"?>
<p:tagLst xmlns:p="http://schemas.openxmlformats.org/presentationml/2006/main">
  <p:tag name="AS_UNIQUEID" val="483"/>
</p:tagLst>
</file>

<file path=ppt/tags/tag645.xml><?xml version="1.0" encoding="utf-8"?>
<p:tagLst xmlns:p="http://schemas.openxmlformats.org/presentationml/2006/main">
  <p:tag name="AS_UNIQUEID" val="484"/>
</p:tagLst>
</file>

<file path=ppt/tags/tag646.xml><?xml version="1.0" encoding="utf-8"?>
<p:tagLst xmlns:p="http://schemas.openxmlformats.org/presentationml/2006/main">
  <p:tag name="AS_UNIQUEID" val="485"/>
</p:tagLst>
</file>

<file path=ppt/tags/tag647.xml><?xml version="1.0" encoding="utf-8"?>
<p:tagLst xmlns:p="http://schemas.openxmlformats.org/presentationml/2006/main">
  <p:tag name="AS_UNIQUEID" val="486"/>
</p:tagLst>
</file>

<file path=ppt/tags/tag648.xml><?xml version="1.0" encoding="utf-8"?>
<p:tagLst xmlns:p="http://schemas.openxmlformats.org/presentationml/2006/main">
  <p:tag name="AS_UNIQUEID" val="487"/>
</p:tagLst>
</file>

<file path=ppt/tags/tag649.xml><?xml version="1.0" encoding="utf-8"?>
<p:tagLst xmlns:p="http://schemas.openxmlformats.org/presentationml/2006/main">
  <p:tag name="AS_UNIQUEID" val="488"/>
</p:tagLst>
</file>

<file path=ppt/tags/tag65.xml><?xml version="1.0" encoding="utf-8"?>
<p:tagLst xmlns:p="http://schemas.openxmlformats.org/presentationml/2006/main">
  <p:tag name="AS_UNIQUEID" val="595"/>
</p:tagLst>
</file>

<file path=ppt/tags/tag650.xml><?xml version="1.0" encoding="utf-8"?>
<p:tagLst xmlns:p="http://schemas.openxmlformats.org/presentationml/2006/main">
  <p:tag name="AS_UNIQUEID" val="489"/>
</p:tagLst>
</file>

<file path=ppt/tags/tag651.xml><?xml version="1.0" encoding="utf-8"?>
<p:tagLst xmlns:p="http://schemas.openxmlformats.org/presentationml/2006/main">
  <p:tag name="AS_UNIQUEID" val="490"/>
</p:tagLst>
</file>

<file path=ppt/tags/tag652.xml><?xml version="1.0" encoding="utf-8"?>
<p:tagLst xmlns:p="http://schemas.openxmlformats.org/presentationml/2006/main">
  <p:tag name="AS_UNIQUEID" val="491"/>
</p:tagLst>
</file>

<file path=ppt/tags/tag653.xml><?xml version="1.0" encoding="utf-8"?>
<p:tagLst xmlns:p="http://schemas.openxmlformats.org/presentationml/2006/main">
  <p:tag name="AS_UNIQUEID" val="492"/>
</p:tagLst>
</file>

<file path=ppt/tags/tag654.xml><?xml version="1.0" encoding="utf-8"?>
<p:tagLst xmlns:p="http://schemas.openxmlformats.org/presentationml/2006/main">
  <p:tag name="AS_UNIQUEID" val="493"/>
</p:tagLst>
</file>

<file path=ppt/tags/tag655.xml><?xml version="1.0" encoding="utf-8"?>
<p:tagLst xmlns:p="http://schemas.openxmlformats.org/presentationml/2006/main">
  <p:tag name="AS_UNIQUEID" val="494"/>
</p:tagLst>
</file>

<file path=ppt/tags/tag656.xml><?xml version="1.0" encoding="utf-8"?>
<p:tagLst xmlns:p="http://schemas.openxmlformats.org/presentationml/2006/main">
  <p:tag name="AS_UNIQUEID" val="495"/>
</p:tagLst>
</file>

<file path=ppt/tags/tag657.xml><?xml version="1.0" encoding="utf-8"?>
<p:tagLst xmlns:p="http://schemas.openxmlformats.org/presentationml/2006/main">
  <p:tag name="AS_UNIQUEID" val="496"/>
</p:tagLst>
</file>

<file path=ppt/tags/tag658.xml><?xml version="1.0" encoding="utf-8"?>
<p:tagLst xmlns:p="http://schemas.openxmlformats.org/presentationml/2006/main">
  <p:tag name="AS_UNIQUEID" val="497"/>
</p:tagLst>
</file>

<file path=ppt/tags/tag659.xml><?xml version="1.0" encoding="utf-8"?>
<p:tagLst xmlns:p="http://schemas.openxmlformats.org/presentationml/2006/main">
  <p:tag name="AS_UNIQUEID" val="498"/>
</p:tagLst>
</file>

<file path=ppt/tags/tag66.xml><?xml version="1.0" encoding="utf-8"?>
<p:tagLst xmlns:p="http://schemas.openxmlformats.org/presentationml/2006/main">
  <p:tag name="AS_UNIQUEID" val="596"/>
</p:tagLst>
</file>

<file path=ppt/tags/tag660.xml><?xml version="1.0" encoding="utf-8"?>
<p:tagLst xmlns:p="http://schemas.openxmlformats.org/presentationml/2006/main">
  <p:tag name="AS_UNIQUEID" val="499"/>
</p:tagLst>
</file>

<file path=ppt/tags/tag661.xml><?xml version="1.0" encoding="utf-8"?>
<p:tagLst xmlns:p="http://schemas.openxmlformats.org/presentationml/2006/main">
  <p:tag name="AS_UNIQUEID" val="500"/>
</p:tagLst>
</file>

<file path=ppt/tags/tag662.xml><?xml version="1.0" encoding="utf-8"?>
<p:tagLst xmlns:p="http://schemas.openxmlformats.org/presentationml/2006/main">
  <p:tag name="AS_UNIQUEID" val="501"/>
</p:tagLst>
</file>

<file path=ppt/tags/tag663.xml><?xml version="1.0" encoding="utf-8"?>
<p:tagLst xmlns:p="http://schemas.openxmlformats.org/presentationml/2006/main">
  <p:tag name="AS_UNIQUEID" val="502"/>
</p:tagLst>
</file>

<file path=ppt/tags/tag664.xml><?xml version="1.0" encoding="utf-8"?>
<p:tagLst xmlns:p="http://schemas.openxmlformats.org/presentationml/2006/main">
  <p:tag name="AS_UNIQUEID" val="503"/>
</p:tagLst>
</file>

<file path=ppt/tags/tag665.xml><?xml version="1.0" encoding="utf-8"?>
<p:tagLst xmlns:p="http://schemas.openxmlformats.org/presentationml/2006/main">
  <p:tag name="AS_UNIQUEID" val="504"/>
</p:tagLst>
</file>

<file path=ppt/tags/tag666.xml><?xml version="1.0" encoding="utf-8"?>
<p:tagLst xmlns:p="http://schemas.openxmlformats.org/presentationml/2006/main">
  <p:tag name="AS_UNIQUEID" val="505"/>
</p:tagLst>
</file>

<file path=ppt/tags/tag667.xml><?xml version="1.0" encoding="utf-8"?>
<p:tagLst xmlns:p="http://schemas.openxmlformats.org/presentationml/2006/main">
  <p:tag name="AS_UNIQUEID" val="506"/>
</p:tagLst>
</file>

<file path=ppt/tags/tag668.xml><?xml version="1.0" encoding="utf-8"?>
<p:tagLst xmlns:p="http://schemas.openxmlformats.org/presentationml/2006/main">
  <p:tag name="AS_UNIQUEID" val="507"/>
</p:tagLst>
</file>

<file path=ppt/tags/tag669.xml><?xml version="1.0" encoding="utf-8"?>
<p:tagLst xmlns:p="http://schemas.openxmlformats.org/presentationml/2006/main">
  <p:tag name="AS_UNIQUEID" val="508"/>
</p:tagLst>
</file>

<file path=ppt/tags/tag67.xml><?xml version="1.0" encoding="utf-8"?>
<p:tagLst xmlns:p="http://schemas.openxmlformats.org/presentationml/2006/main">
  <p:tag name="AS_UNIQUEID" val="597"/>
</p:tagLst>
</file>

<file path=ppt/tags/tag670.xml><?xml version="1.0" encoding="utf-8"?>
<p:tagLst xmlns:p="http://schemas.openxmlformats.org/presentationml/2006/main">
  <p:tag name="AS_UNIQUEID" val="509"/>
</p:tagLst>
</file>

<file path=ppt/tags/tag671.xml><?xml version="1.0" encoding="utf-8"?>
<p:tagLst xmlns:p="http://schemas.openxmlformats.org/presentationml/2006/main">
  <p:tag name="AS_UNIQUEID" val="510"/>
</p:tagLst>
</file>

<file path=ppt/tags/tag672.xml><?xml version="1.0" encoding="utf-8"?>
<p:tagLst xmlns:p="http://schemas.openxmlformats.org/presentationml/2006/main">
  <p:tag name="AS_UNIQUEID" val="511"/>
</p:tagLst>
</file>

<file path=ppt/tags/tag673.xml><?xml version="1.0" encoding="utf-8"?>
<p:tagLst xmlns:p="http://schemas.openxmlformats.org/presentationml/2006/main">
  <p:tag name="AS_UNIQUEID" val="512"/>
</p:tagLst>
</file>

<file path=ppt/tags/tag674.xml><?xml version="1.0" encoding="utf-8"?>
<p:tagLst xmlns:p="http://schemas.openxmlformats.org/presentationml/2006/main">
  <p:tag name="AS_UNIQUEID" val="513"/>
</p:tagLst>
</file>

<file path=ppt/tags/tag675.xml><?xml version="1.0" encoding="utf-8"?>
<p:tagLst xmlns:p="http://schemas.openxmlformats.org/presentationml/2006/main">
  <p:tag name="AS_UNIQUEID" val="514"/>
</p:tagLst>
</file>

<file path=ppt/tags/tag676.xml><?xml version="1.0" encoding="utf-8"?>
<p:tagLst xmlns:p="http://schemas.openxmlformats.org/presentationml/2006/main">
  <p:tag name="AS_UNIQUEID" val="515"/>
</p:tagLst>
</file>

<file path=ppt/tags/tag677.xml><?xml version="1.0" encoding="utf-8"?>
<p:tagLst xmlns:p="http://schemas.openxmlformats.org/presentationml/2006/main">
  <p:tag name="AS_UNIQUEID" val="516"/>
</p:tagLst>
</file>

<file path=ppt/tags/tag678.xml><?xml version="1.0" encoding="utf-8"?>
<p:tagLst xmlns:p="http://schemas.openxmlformats.org/presentationml/2006/main">
  <p:tag name="AS_UNIQUEID" val="517"/>
</p:tagLst>
</file>

<file path=ppt/tags/tag679.xml><?xml version="1.0" encoding="utf-8"?>
<p:tagLst xmlns:p="http://schemas.openxmlformats.org/presentationml/2006/main">
  <p:tag name="AS_UNIQUEID" val="518"/>
</p:tagLst>
</file>

<file path=ppt/tags/tag68.xml><?xml version="1.0" encoding="utf-8"?>
<p:tagLst xmlns:p="http://schemas.openxmlformats.org/presentationml/2006/main">
  <p:tag name="AS_UNIQUEID" val="598"/>
</p:tagLst>
</file>

<file path=ppt/tags/tag680.xml><?xml version="1.0" encoding="utf-8"?>
<p:tagLst xmlns:p="http://schemas.openxmlformats.org/presentationml/2006/main">
  <p:tag name="AS_UNIQUEID" val="519"/>
</p:tagLst>
</file>

<file path=ppt/tags/tag681.xml><?xml version="1.0" encoding="utf-8"?>
<p:tagLst xmlns:p="http://schemas.openxmlformats.org/presentationml/2006/main">
  <p:tag name="AS_UNIQUEID" val="520"/>
</p:tagLst>
</file>

<file path=ppt/tags/tag682.xml><?xml version="1.0" encoding="utf-8"?>
<p:tagLst xmlns:p="http://schemas.openxmlformats.org/presentationml/2006/main">
  <p:tag name="AS_UNIQUEID" val="521"/>
</p:tagLst>
</file>

<file path=ppt/tags/tag683.xml><?xml version="1.0" encoding="utf-8"?>
<p:tagLst xmlns:p="http://schemas.openxmlformats.org/presentationml/2006/main">
  <p:tag name="AS_UNIQUEID" val="522"/>
</p:tagLst>
</file>

<file path=ppt/tags/tag684.xml><?xml version="1.0" encoding="utf-8"?>
<p:tagLst xmlns:p="http://schemas.openxmlformats.org/presentationml/2006/main">
  <p:tag name="AS_UNIQUEID" val="523"/>
</p:tagLst>
</file>

<file path=ppt/tags/tag685.xml><?xml version="1.0" encoding="utf-8"?>
<p:tagLst xmlns:p="http://schemas.openxmlformats.org/presentationml/2006/main">
  <p:tag name="AS_UNIQUEID" val="524"/>
</p:tagLst>
</file>

<file path=ppt/tags/tag686.xml><?xml version="1.0" encoding="utf-8"?>
<p:tagLst xmlns:p="http://schemas.openxmlformats.org/presentationml/2006/main">
  <p:tag name="AS_UNIQUEID" val="525"/>
</p:tagLst>
</file>

<file path=ppt/tags/tag687.xml><?xml version="1.0" encoding="utf-8"?>
<p:tagLst xmlns:p="http://schemas.openxmlformats.org/presentationml/2006/main">
  <p:tag name="AS_UNIQUEID" val="526"/>
</p:tagLst>
</file>

<file path=ppt/tags/tag688.xml><?xml version="1.0" encoding="utf-8"?>
<p:tagLst xmlns:p="http://schemas.openxmlformats.org/presentationml/2006/main">
  <p:tag name="AS_UNIQUEID" val="527"/>
</p:tagLst>
</file>

<file path=ppt/tags/tag689.xml><?xml version="1.0" encoding="utf-8"?>
<p:tagLst xmlns:p="http://schemas.openxmlformats.org/presentationml/2006/main">
  <p:tag name="AS_UNIQUEID" val="528"/>
</p:tagLst>
</file>

<file path=ppt/tags/tag69.xml><?xml version="1.0" encoding="utf-8"?>
<p:tagLst xmlns:p="http://schemas.openxmlformats.org/presentationml/2006/main">
  <p:tag name="AS_UNIQUEID" val="599"/>
</p:tagLst>
</file>

<file path=ppt/tags/tag690.xml><?xml version="1.0" encoding="utf-8"?>
<p:tagLst xmlns:p="http://schemas.openxmlformats.org/presentationml/2006/main">
  <p:tag name="AS_UNIQUEID" val="529"/>
</p:tagLst>
</file>

<file path=ppt/tags/tag691.xml><?xml version="1.0" encoding="utf-8"?>
<p:tagLst xmlns:p="http://schemas.openxmlformats.org/presentationml/2006/main">
  <p:tag name="AS_UNIQUEID" val="530"/>
</p:tagLst>
</file>

<file path=ppt/tags/tag69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GENSWF_OUTPUT_FILE_NAME" val="33"/>
  <p:tag name="ISPRING_ULTRA_SCORM_TRACKING_SLIDES" val="1"/>
</p:tagLst>
</file>

<file path=ppt/tags/tag7.xml><?xml version="1.0" encoding="utf-8"?>
<p:tagLst xmlns:p="http://schemas.openxmlformats.org/presentationml/2006/main">
  <p:tag name="AS_UNIQUEID" val="537"/>
</p:tagLst>
</file>

<file path=ppt/tags/tag70.xml><?xml version="1.0" encoding="utf-8"?>
<p:tagLst xmlns:p="http://schemas.openxmlformats.org/presentationml/2006/main">
  <p:tag name="AS_UNIQUEID" val="600"/>
</p:tagLst>
</file>

<file path=ppt/tags/tag71.xml><?xml version="1.0" encoding="utf-8"?>
<p:tagLst xmlns:p="http://schemas.openxmlformats.org/presentationml/2006/main">
  <p:tag name="AS_UNIQUEID" val="601"/>
</p:tagLst>
</file>

<file path=ppt/tags/tag72.xml><?xml version="1.0" encoding="utf-8"?>
<p:tagLst xmlns:p="http://schemas.openxmlformats.org/presentationml/2006/main">
  <p:tag name="AS_UNIQUEID" val="602"/>
</p:tagLst>
</file>

<file path=ppt/tags/tag73.xml><?xml version="1.0" encoding="utf-8"?>
<p:tagLst xmlns:p="http://schemas.openxmlformats.org/presentationml/2006/main">
  <p:tag name="AS_UNIQUEID" val="603"/>
</p:tagLst>
</file>

<file path=ppt/tags/tag74.xml><?xml version="1.0" encoding="utf-8"?>
<p:tagLst xmlns:p="http://schemas.openxmlformats.org/presentationml/2006/main">
  <p:tag name="AS_UNIQUEID" val="604"/>
</p:tagLst>
</file>

<file path=ppt/tags/tag75.xml><?xml version="1.0" encoding="utf-8"?>
<p:tagLst xmlns:p="http://schemas.openxmlformats.org/presentationml/2006/main">
  <p:tag name="AS_UNIQUEID" val="605"/>
</p:tagLst>
</file>

<file path=ppt/tags/tag76.xml><?xml version="1.0" encoding="utf-8"?>
<p:tagLst xmlns:p="http://schemas.openxmlformats.org/presentationml/2006/main">
  <p:tag name="AS_UNIQUEID" val="606"/>
</p:tagLst>
</file>

<file path=ppt/tags/tag77.xml><?xml version="1.0" encoding="utf-8"?>
<p:tagLst xmlns:p="http://schemas.openxmlformats.org/presentationml/2006/main">
  <p:tag name="AS_UNIQUEID" val="607"/>
</p:tagLst>
</file>

<file path=ppt/tags/tag78.xml><?xml version="1.0" encoding="utf-8"?>
<p:tagLst xmlns:p="http://schemas.openxmlformats.org/presentationml/2006/main">
  <p:tag name="AS_UNIQUEID" val="608"/>
</p:tagLst>
</file>

<file path=ppt/tags/tag79.xml><?xml version="1.0" encoding="utf-8"?>
<p:tagLst xmlns:p="http://schemas.openxmlformats.org/presentationml/2006/main">
  <p:tag name="AS_UNIQUEID" val="609"/>
</p:tagLst>
</file>

<file path=ppt/tags/tag8.xml><?xml version="1.0" encoding="utf-8"?>
<p:tagLst xmlns:p="http://schemas.openxmlformats.org/presentationml/2006/main">
  <p:tag name="AS_UNIQUEID" val="538"/>
</p:tagLst>
</file>

<file path=ppt/tags/tag80.xml><?xml version="1.0" encoding="utf-8"?>
<p:tagLst xmlns:p="http://schemas.openxmlformats.org/presentationml/2006/main">
  <p:tag name="AS_UNIQUEID" val="610"/>
</p:tagLst>
</file>

<file path=ppt/tags/tag81.xml><?xml version="1.0" encoding="utf-8"?>
<p:tagLst xmlns:p="http://schemas.openxmlformats.org/presentationml/2006/main">
  <p:tag name="AS_UNIQUEID" val="611"/>
</p:tagLst>
</file>

<file path=ppt/tags/tag82.xml><?xml version="1.0" encoding="utf-8"?>
<p:tagLst xmlns:p="http://schemas.openxmlformats.org/presentationml/2006/main">
  <p:tag name="AS_UNIQUEID" val="612"/>
</p:tagLst>
</file>

<file path=ppt/tags/tag83.xml><?xml version="1.0" encoding="utf-8"?>
<p:tagLst xmlns:p="http://schemas.openxmlformats.org/presentationml/2006/main">
  <p:tag name="AS_UNIQUEID" val="613"/>
</p:tagLst>
</file>

<file path=ppt/tags/tag84.xml><?xml version="1.0" encoding="utf-8"?>
<p:tagLst xmlns:p="http://schemas.openxmlformats.org/presentationml/2006/main">
  <p:tag name="AS_UNIQUEID" val="614"/>
</p:tagLst>
</file>

<file path=ppt/tags/tag85.xml><?xml version="1.0" encoding="utf-8"?>
<p:tagLst xmlns:p="http://schemas.openxmlformats.org/presentationml/2006/main">
  <p:tag name="AS_UNIQUEID" val="615"/>
</p:tagLst>
</file>

<file path=ppt/tags/tag86.xml><?xml version="1.0" encoding="utf-8"?>
<p:tagLst xmlns:p="http://schemas.openxmlformats.org/presentationml/2006/main">
  <p:tag name="AS_UNIQUEID" val="616"/>
</p:tagLst>
</file>

<file path=ppt/tags/tag87.xml><?xml version="1.0" encoding="utf-8"?>
<p:tagLst xmlns:p="http://schemas.openxmlformats.org/presentationml/2006/main">
  <p:tag name="AS_UNIQUEID" val="617"/>
</p:tagLst>
</file>

<file path=ppt/tags/tag88.xml><?xml version="1.0" encoding="utf-8"?>
<p:tagLst xmlns:p="http://schemas.openxmlformats.org/presentationml/2006/main">
  <p:tag name="AS_UNIQUEID" val="618"/>
</p:tagLst>
</file>

<file path=ppt/tags/tag89.xml><?xml version="1.0" encoding="utf-8"?>
<p:tagLst xmlns:p="http://schemas.openxmlformats.org/presentationml/2006/main">
  <p:tag name="AS_UNIQUEID" val="619"/>
</p:tagLst>
</file>

<file path=ppt/tags/tag9.xml><?xml version="1.0" encoding="utf-8"?>
<p:tagLst xmlns:p="http://schemas.openxmlformats.org/presentationml/2006/main">
  <p:tag name="AS_UNIQUEID" val="539"/>
</p:tagLst>
</file>

<file path=ppt/tags/tag90.xml><?xml version="1.0" encoding="utf-8"?>
<p:tagLst xmlns:p="http://schemas.openxmlformats.org/presentationml/2006/main">
  <p:tag name="AS_UNIQUEID" val="620"/>
</p:tagLst>
</file>

<file path=ppt/tags/tag91.xml><?xml version="1.0" encoding="utf-8"?>
<p:tagLst xmlns:p="http://schemas.openxmlformats.org/presentationml/2006/main">
  <p:tag name="AS_UNIQUEID" val="621"/>
</p:tagLst>
</file>

<file path=ppt/tags/tag92.xml><?xml version="1.0" encoding="utf-8"?>
<p:tagLst xmlns:p="http://schemas.openxmlformats.org/presentationml/2006/main">
  <p:tag name="AS_UNIQUEID" val="622"/>
</p:tagLst>
</file>

<file path=ppt/tags/tag93.xml><?xml version="1.0" encoding="utf-8"?>
<p:tagLst xmlns:p="http://schemas.openxmlformats.org/presentationml/2006/main">
  <p:tag name="AS_UNIQUEID" val="623"/>
</p:tagLst>
</file>

<file path=ppt/tags/tag94.xml><?xml version="1.0" encoding="utf-8"?>
<p:tagLst xmlns:p="http://schemas.openxmlformats.org/presentationml/2006/main">
  <p:tag name="AS_UNIQUEID" val="624"/>
</p:tagLst>
</file>

<file path=ppt/tags/tag95.xml><?xml version="1.0" encoding="utf-8"?>
<p:tagLst xmlns:p="http://schemas.openxmlformats.org/presentationml/2006/main">
  <p:tag name="AS_UNIQUEID" val="625"/>
</p:tagLst>
</file>

<file path=ppt/tags/tag96.xml><?xml version="1.0" encoding="utf-8"?>
<p:tagLst xmlns:p="http://schemas.openxmlformats.org/presentationml/2006/main">
  <p:tag name="AS_UNIQUEID" val="626"/>
</p:tagLst>
</file>

<file path=ppt/tags/tag97.xml><?xml version="1.0" encoding="utf-8"?>
<p:tagLst xmlns:p="http://schemas.openxmlformats.org/presentationml/2006/main">
  <p:tag name="AS_UNIQUEID" val="627"/>
</p:tagLst>
</file>

<file path=ppt/tags/tag98.xml><?xml version="1.0" encoding="utf-8"?>
<p:tagLst xmlns:p="http://schemas.openxmlformats.org/presentationml/2006/main">
  <p:tag name="AS_UNIQUEID" val="628"/>
</p:tagLst>
</file>

<file path=ppt/tags/tag99.xml><?xml version="1.0" encoding="utf-8"?>
<p:tagLst xmlns:p="http://schemas.openxmlformats.org/presentationml/2006/main">
  <p:tag name="AS_UNIQUEID" val="629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480</Paragraphs>
  <Slides>46</Slides>
  <Notes>32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65">
      <vt:lpstr>Arial</vt:lpstr>
      <vt:lpstr>等线 Light</vt:lpstr>
      <vt:lpstr>等线</vt:lpstr>
      <vt:lpstr>华文隶书</vt:lpstr>
      <vt:lpstr>宋体</vt:lpstr>
      <vt:lpstr>Calibri</vt:lpstr>
      <vt:lpstr>Times New Roman</vt:lpstr>
      <vt:lpstr>楷体</vt:lpstr>
      <vt:lpstr>隶书</vt:lpstr>
      <vt:lpstr>Arial Black</vt:lpstr>
      <vt:lpstr>Wingdings</vt:lpstr>
      <vt:lpstr>青鸟华光简隶变</vt:lpstr>
      <vt:lpstr>华文楷体</vt:lpstr>
      <vt:lpstr>汉仪全唐诗简</vt:lpstr>
      <vt:lpstr>方正粗黑宋简体</vt:lpstr>
      <vt:lpstr>楷体_GB2312</vt:lpstr>
      <vt:lpstr>微软雅黑</vt:lpstr>
      <vt:lpstr>黑体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2021-04-22T20:44:26.605</cp:lastPrinted>
  <dcterms:created xsi:type="dcterms:W3CDTF">2021-04-22T20:44:26Z</dcterms:created>
  <dcterms:modified xsi:type="dcterms:W3CDTF">2021-04-22T12:44:35Z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