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61F84D-125F-4DD4-A877-6C76AC1F0FE3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71EBA-ACBC-4DDA-9159-13FE798D1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613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其中的字字对应的直译法可以参照文言文的翻译讲解，但是一定要注意诗家语的特点倒装和省略。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71EBA-ACBC-4DDA-9159-13FE798D19D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27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表面来看就是考试我们翻译这四个句子，但是这四个句子太长了，而且都翻译下来也不太精准。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71EBA-ACBC-4DDA-9159-13FE798D19D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079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71EBA-ACBC-4DDA-9159-13FE798D19D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046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87D468-59D0-491A-800D-20FCE7214B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8D772C9-7CBA-4288-A18F-87B4B54751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8D8645-4D43-4B53-8E28-14FBDD9D9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070F36-5575-4E14-B0FB-DB8032554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74919B-27B5-4617-83C2-D12DF097E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412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59A208-D310-4F12-8EF2-346C809F0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63B7BF4-DD46-4F7A-9547-DE3A8079AB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669D80-E731-4CFE-9E4D-71E4FB14F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30CF71-4519-4B8B-8F1E-5DA5EEC39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7DF61F-0490-4196-AD62-15198BF9F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662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EADF83E-ED1B-4434-9FA0-1766948994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1851E33-4169-4E9A-B676-61E129B89F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0D5C4F-DC2D-4AD3-BE64-FC1B16E35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2F5813-0327-4430-8D9A-0EB1479E3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CE9B0D-10E4-4C6E-8007-4F63212DF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849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ED9017-B3C5-4ACE-B56C-669B658F9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987566-ECF7-4005-949D-FE9097C50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6C268B-0E59-4826-B512-F5642CAE1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D63663-E779-4932-881C-FEB0DB85C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665D30-BB35-40C1-B08A-A1E4E0178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03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048CE3-D6D9-4BFB-869A-06B9769E7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F25C11-C3EC-4DEF-A640-8BEAD236A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7C2B55-39C4-4528-86D0-19920FAD0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FEBF0B-7565-45B9-BCFC-29C11EF9B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20B11A-1A33-412F-8DAC-8103169A7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955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BFDCC1-F768-4A3D-B5BB-68026E0D9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46C06F-7F80-4500-831E-C787A2528A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0FE7177-8E47-4643-8161-F0CBF47A8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14E388-8F22-43D4-AECC-49FBD2058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FB10EE-C8FA-41AB-AD9F-D0EE2447A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2A06D6-EC9B-4AE4-AB0F-DA0A55DC9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24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9AB45A-091C-4BC1-9462-2714E054E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16A3D4D-83A9-47BE-A5B4-8765AE2C1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02AAC4E-7C5F-4592-83E4-E8AFF4708C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90A4AA2-D760-40EA-8139-17E8633053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F966EAB-B74C-4158-8763-229F15E9F3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151054A-AA0D-48CD-8951-57AF686C0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A3D21A5-1B69-4C38-8F2F-22A1CBFC9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E041164-A8D8-478D-A0E6-598D41DB7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461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D87B5-E0DE-4827-9ED2-EBB11EDF6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D85FD2-A0E5-4B42-8654-ECE6F9146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CF2C5E4-585A-4E43-8C7D-D61B0D739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9DC06B3-F55D-4218-8927-A4DD44474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833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E49DF93-3ADC-46FA-AB3F-6B23D0425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E061AB-78C1-4409-B0D1-445DDC1E8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9AB348-663D-4DA3-AC53-39A201847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166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EFA189-22E7-4103-BF20-39B34A008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AC02CB-9CE2-41EE-8658-87A2D7A46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A07F802-661C-4333-B9F6-5611EB27E6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F735636-B6D7-4D0E-9594-9164F95D1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72B983E-836A-4DCC-AE0F-D0EC31C53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E9D7401-CF74-4574-9E4F-D86C47ED9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55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6A7BEC-F23F-4FF2-989C-731A6C047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BC018BC-6498-46D0-A433-19D0DE718A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2D66F4A-C947-47D7-98FE-EACD8A609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00E0FD3-7BB7-431C-A854-02ECD8C86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96B511-9F3E-4218-8363-1FB5EF1C9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E4FA22-EE60-40D9-8321-BEC8F7344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8038787-D94A-4E7E-B2C4-25DFD73F5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7E59A1-EC44-49D8-AA96-04D7DE01E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71BD79-0E03-4118-9182-36A1690AE7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DE2D7-29FE-4175-B07E-3C293D956354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264527-EE65-4CD3-A826-2B1733073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23710E-E84A-4327-B277-93EFFBFC62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962A4-229A-4D97-AFAA-9FEDA33ADF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140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303530-16F4-4A26-AEA4-A81384BD25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怎样结合题干翻译诗词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D2AB59E-3086-4D74-A83D-E4BD59A71F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571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8E2091-9218-46BD-ABA6-FAFC94229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01658"/>
            <a:ext cx="10515600" cy="5875305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                                </a:t>
            </a:r>
            <a:r>
              <a:rPr lang="zh-CN" altLang="zh-CN" dirty="0"/>
              <a:t>秋日酬王昭仪</a:t>
            </a:r>
            <a:r>
              <a:rPr lang="en-US" altLang="zh-CN" dirty="0"/>
              <a:t>             </a:t>
            </a:r>
            <a:r>
              <a:rPr lang="zh-CN" altLang="zh-CN" dirty="0"/>
              <a:t>汪元量①</a:t>
            </a:r>
            <a:br>
              <a:rPr lang="en-US" altLang="zh-CN" dirty="0"/>
            </a:br>
            <a:r>
              <a:rPr lang="zh-CN" altLang="zh-CN" dirty="0"/>
              <a:t>愁到浓时酒自斟，挑灯看剑泪痕深。</a:t>
            </a:r>
            <a:endParaRPr lang="en-US" altLang="zh-CN" dirty="0"/>
          </a:p>
          <a:p>
            <a:r>
              <a:rPr lang="zh-CN" altLang="zh-CN" dirty="0"/>
              <a:t>黄金台愧少知己②，碧玉调将空好音③。</a:t>
            </a:r>
            <a:endParaRPr lang="en-US" altLang="zh-CN" dirty="0"/>
          </a:p>
          <a:p>
            <a:r>
              <a:rPr lang="zh-CN" altLang="zh-CN" dirty="0"/>
              <a:t>万叶秋风孤馆梦，一灯夜雨故乡心。</a:t>
            </a:r>
            <a:endParaRPr lang="en-US" altLang="zh-CN" dirty="0"/>
          </a:p>
          <a:p>
            <a:r>
              <a:rPr lang="zh-CN" altLang="zh-CN" dirty="0"/>
              <a:t>庭前昨夜梧桐雨，劲气萧萧入短襟④。</a:t>
            </a:r>
            <a:br>
              <a:rPr lang="en-US" altLang="zh-CN" dirty="0"/>
            </a:br>
            <a:endParaRPr lang="en-US" altLang="zh-CN" dirty="0"/>
          </a:p>
          <a:p>
            <a:r>
              <a:rPr lang="zh-CN" altLang="zh-CN" dirty="0"/>
              <a:t>【注】　①汪元量：南宋末人，以善琴供奉内廷。南宋亡，汪元量与王昭仪俱被掳北去。②黄金台：在今河北易县东南十八里，燕昭王置千金于其上，以延天下士，遂以为名。③碧玉：</a:t>
            </a:r>
            <a:r>
              <a:rPr lang="en-US" altLang="zh-CN" dirty="0"/>
              <a:t>“</a:t>
            </a:r>
            <a:r>
              <a:rPr lang="zh-CN" altLang="zh-CN" dirty="0"/>
              <a:t>碧玉歌者，宋汝南王所作也。</a:t>
            </a:r>
            <a:r>
              <a:rPr lang="en-US" altLang="zh-CN" dirty="0"/>
              <a:t>”(</a:t>
            </a:r>
            <a:r>
              <a:rPr lang="zh-CN" altLang="zh-CN" dirty="0"/>
              <a:t>《乐苑》</a:t>
            </a:r>
            <a:r>
              <a:rPr lang="en-US" altLang="zh-CN" dirty="0"/>
              <a:t>)</a:t>
            </a:r>
            <a:r>
              <a:rPr lang="zh-CN" altLang="zh-CN" dirty="0"/>
              <a:t>碧玉，汝南王妾名。④劲气：寒气。</a:t>
            </a:r>
            <a:br>
              <a:rPr lang="en-US" altLang="zh-CN" dirty="0"/>
            </a:br>
            <a:endParaRPr lang="en-US" altLang="zh-CN" dirty="0"/>
          </a:p>
          <a:p>
            <a:r>
              <a:rPr lang="en-US" altLang="zh-CN" dirty="0"/>
              <a:t>(1)“</a:t>
            </a:r>
            <a:r>
              <a:rPr lang="zh-CN" altLang="zh-CN" dirty="0"/>
              <a:t>愁</a:t>
            </a:r>
            <a:r>
              <a:rPr lang="en-US" altLang="zh-CN" dirty="0"/>
              <a:t>”</a:t>
            </a:r>
            <a:r>
              <a:rPr lang="zh-CN" altLang="zh-CN" dirty="0"/>
              <a:t>是这首诗的诗眼，诗的首联、颔联是如何表现这种浓愁的？</a:t>
            </a:r>
            <a:br>
              <a:rPr lang="en-US" altLang="zh-CN" dirty="0"/>
            </a:br>
            <a:r>
              <a:rPr lang="en-US" altLang="zh-CN" dirty="0"/>
              <a:t>________________________________________________________________________</a:t>
            </a:r>
            <a:br>
              <a:rPr lang="en-US" altLang="zh-CN" dirty="0"/>
            </a:br>
            <a:r>
              <a:rPr lang="en-US" altLang="zh-CN" dirty="0"/>
              <a:t>________________________________________________________________________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8801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6CF16B-3BA0-4CB0-91EA-A1CF8DF30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760" y="365760"/>
            <a:ext cx="10480040" cy="1324928"/>
          </a:xfrm>
        </p:spPr>
        <p:txBody>
          <a:bodyPr/>
          <a:lstStyle/>
          <a:p>
            <a:r>
              <a:rPr lang="zh-CN" altLang="en-US" dirty="0"/>
              <a:t>方法一：抓关键词法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2CB77B-A8AD-4E71-BB6F-1D3F2525D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　</a:t>
            </a:r>
            <a:r>
              <a:rPr lang="en-US" altLang="zh-CN" dirty="0"/>
              <a:t>(1)</a:t>
            </a:r>
            <a:r>
              <a:rPr lang="zh-CN" altLang="zh-CN" dirty="0"/>
              <a:t>首联通过写斟酒、挑灯、看剑、流泪等动作神态表达愁绪；颔联用典，写空有黄金台，枉调碧玉歌，表达自己的孤寂惆怅。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0214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59551D-C76B-4DD7-AEE6-233613BE5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7040"/>
            <a:ext cx="10515600" cy="5729923"/>
          </a:xfrm>
        </p:spPr>
        <p:txBody>
          <a:bodyPr/>
          <a:lstStyle/>
          <a:p>
            <a:r>
              <a:rPr lang="zh-CN" altLang="en-US" dirty="0"/>
              <a:t>龙阳县歌</a:t>
            </a:r>
            <a:br>
              <a:rPr lang="zh-CN" altLang="en-US" dirty="0"/>
            </a:br>
            <a:r>
              <a:rPr lang="zh-CN" altLang="en-US" dirty="0"/>
              <a:t>刘禹锡</a:t>
            </a:r>
            <a:br>
              <a:rPr lang="zh-CN" altLang="en-US" dirty="0"/>
            </a:br>
            <a:r>
              <a:rPr lang="zh-CN" altLang="en-US" dirty="0"/>
              <a:t>县门白日无尘土，百姓县前挽鱼罟。</a:t>
            </a:r>
            <a:br>
              <a:rPr lang="zh-CN" altLang="en-US" dirty="0"/>
            </a:br>
            <a:r>
              <a:rPr lang="zh-CN" altLang="en-US" dirty="0"/>
              <a:t>主人引客登大堤，小儿纵观黄犬怒。</a:t>
            </a:r>
            <a:br>
              <a:rPr lang="zh-CN" altLang="en-US" dirty="0"/>
            </a:br>
            <a:r>
              <a:rPr lang="zh-CN" altLang="en-US" dirty="0"/>
              <a:t>鹧鸪惊鸣绕篱落，橘柚垂芳照窗户。</a:t>
            </a:r>
            <a:br>
              <a:rPr lang="zh-CN" altLang="en-US" dirty="0"/>
            </a:br>
            <a:r>
              <a:rPr lang="zh-CN" altLang="en-US" dirty="0"/>
              <a:t>沙平草绿见吏稀，寂历斜阳照县鼓。</a:t>
            </a:r>
            <a:br>
              <a:rPr lang="zh-CN" altLang="en-US" dirty="0"/>
            </a:br>
            <a:r>
              <a:rPr lang="en-US" altLang="zh-CN" dirty="0"/>
              <a:t>【</a:t>
            </a:r>
            <a:r>
              <a:rPr lang="zh-CN" altLang="en-US" dirty="0"/>
              <a:t>注</a:t>
            </a:r>
            <a:r>
              <a:rPr lang="en-US" altLang="zh-CN" dirty="0"/>
              <a:t>】</a:t>
            </a:r>
            <a:r>
              <a:rPr lang="zh-CN" altLang="en-US" dirty="0"/>
              <a:t>这首诗是作者在朗州任职期间。微服巡察龙阳县后所作。篱落：篱笆。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  “鹧鸪惊鸣绕篱落，橘柚垂芳照窗户”两句颇有特色，请简要赏析。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）用鹧鸪绕篱与桔柚垂芳，描摹当地充满生机而又美丽的乡村风貌；（</a:t>
            </a:r>
            <a:r>
              <a:rPr lang="en-US" altLang="zh-CN" dirty="0"/>
              <a:t>2</a:t>
            </a:r>
            <a:r>
              <a:rPr lang="zh-CN" altLang="en-US" dirty="0"/>
              <a:t>）动静结合（或“绕”和“照”两字精练传神），表现了百姓生活的安宁祥和；（</a:t>
            </a:r>
            <a:r>
              <a:rPr lang="en-US" altLang="zh-CN" dirty="0"/>
              <a:t>3</a:t>
            </a:r>
            <a:r>
              <a:rPr lang="zh-CN" altLang="en-US" dirty="0"/>
              <a:t>）表达了作者的欣喜之情。</a:t>
            </a:r>
          </a:p>
        </p:txBody>
      </p:sp>
    </p:spTree>
    <p:extLst>
      <p:ext uri="{BB962C8B-B14F-4D97-AF65-F5344CB8AC3E}">
        <p14:creationId xmlns:p14="http://schemas.microsoft.com/office/powerpoint/2010/main" val="535097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9F6C39-8EFE-448F-9BEB-1D2800AFF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4000"/>
            <a:ext cx="10515600" cy="5922963"/>
          </a:xfrm>
        </p:spPr>
        <p:txBody>
          <a:bodyPr>
            <a:normAutofit/>
          </a:bodyPr>
          <a:lstStyle/>
          <a:p>
            <a:r>
              <a:rPr lang="en-US" altLang="zh-CN" dirty="0"/>
              <a:t>                                       </a:t>
            </a:r>
            <a:r>
              <a:rPr lang="zh-CN" altLang="zh-CN" dirty="0"/>
              <a:t>秦楼月</a:t>
            </a:r>
          </a:p>
          <a:p>
            <a:r>
              <a:rPr lang="en-US" altLang="zh-CN" dirty="0"/>
              <a:t>                                   [</a:t>
            </a:r>
            <a:r>
              <a:rPr lang="zh-CN" altLang="zh-CN" dirty="0"/>
              <a:t>宋</a:t>
            </a:r>
            <a:r>
              <a:rPr lang="en-US" altLang="zh-CN" dirty="0"/>
              <a:t>]</a:t>
            </a:r>
            <a:r>
              <a:rPr lang="zh-CN" altLang="zh-CN" dirty="0"/>
              <a:t>向子諲</a:t>
            </a:r>
            <a:r>
              <a:rPr lang="zh-CN" altLang="en-US" dirty="0"/>
              <a:t>（</a:t>
            </a:r>
            <a:r>
              <a:rPr lang="en-US" altLang="zh-CN" dirty="0"/>
              <a:t> </a:t>
            </a:r>
            <a:r>
              <a:rPr lang="en-US" altLang="zh-CN" dirty="0" err="1"/>
              <a:t>yīn</a:t>
            </a:r>
            <a:r>
              <a:rPr lang="en-US" altLang="zh-CN" dirty="0"/>
              <a:t> </a:t>
            </a:r>
            <a:r>
              <a:rPr lang="zh-CN" altLang="en-US" dirty="0"/>
              <a:t>）</a:t>
            </a:r>
            <a:r>
              <a:rPr lang="zh-CN" altLang="zh-CN" dirty="0"/>
              <a:t>①</a:t>
            </a:r>
          </a:p>
          <a:p>
            <a:r>
              <a:rPr lang="en-US" altLang="zh-CN" dirty="0"/>
              <a:t>             </a:t>
            </a:r>
            <a:r>
              <a:rPr lang="zh-CN" altLang="zh-CN" dirty="0"/>
              <a:t>芳菲歇，故园目断伤心切。伤心切，无边烟水，无穷山色。</a:t>
            </a:r>
          </a:p>
          <a:p>
            <a:r>
              <a:rPr lang="en-US" altLang="zh-CN" dirty="0"/>
              <a:t>             </a:t>
            </a:r>
            <a:r>
              <a:rPr lang="zh-CN" altLang="zh-CN" dirty="0"/>
              <a:t>可堪更近乾龙节②，眼中泪尽空啼血。空啼血，子规声外，晓风残月。</a:t>
            </a:r>
          </a:p>
          <a:p>
            <a:r>
              <a:rPr lang="en-US" altLang="zh-CN" dirty="0"/>
              <a:t>[</a:t>
            </a:r>
            <a:r>
              <a:rPr lang="zh-CN" altLang="zh-CN" dirty="0"/>
              <a:t>注</a:t>
            </a:r>
            <a:r>
              <a:rPr lang="en-US" altLang="zh-CN" dirty="0"/>
              <a:t>]</a:t>
            </a:r>
            <a:r>
              <a:rPr lang="zh-CN" altLang="zh-CN" dirty="0"/>
              <a:t>①向子諲：南宋初年主战派大臣之一。</a:t>
            </a:r>
            <a:r>
              <a:rPr lang="en-US" altLang="zh-CN" dirty="0"/>
              <a:t>1129</a:t>
            </a:r>
            <a:r>
              <a:rPr lang="zh-CN" altLang="zh-CN" dirty="0"/>
              <a:t>年，金兵进湖南围长沙，他曾率军民与金兵血战八昼夜。②乾龙节：古人以“乾龙”喻帝王。乾龙节，指宋钦宗赵桓的生日。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）．这首词的上片是怎样表达伤心之“切”的？请作简要赏析。</a:t>
            </a:r>
            <a:r>
              <a:rPr lang="en-US" altLang="zh-CN" dirty="0"/>
              <a:t>(4</a:t>
            </a:r>
            <a:r>
              <a:rPr lang="zh-CN" altLang="zh-CN" dirty="0"/>
              <a:t>分</a:t>
            </a:r>
            <a:r>
              <a:rPr lang="en-US" altLang="zh-CN" dirty="0"/>
              <a:t>)</a:t>
            </a:r>
          </a:p>
          <a:p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662973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CC4749-D7E4-4AA7-BEDF-54B6652C4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5280"/>
            <a:ext cx="10515600" cy="5841683"/>
          </a:xfrm>
        </p:spPr>
        <p:txBody>
          <a:bodyPr/>
          <a:lstStyle/>
          <a:p>
            <a:r>
              <a:rPr lang="zh-CN" altLang="en-US" dirty="0"/>
              <a:t>方法二：发挥想象，翻译的基础上来扩写</a:t>
            </a:r>
            <a:endParaRPr lang="en-US" altLang="zh-CN" dirty="0"/>
          </a:p>
          <a:p>
            <a:r>
              <a:rPr lang="zh-CN" altLang="zh-CN" dirty="0"/>
              <a:t>答案：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）．开头写芳菲凋零，渲染苍凉氛围，接着写极目远眺故国家园，想到美丽的故园已落入敌方之手，不禁悲从中来，连用两个“伤心切”，直抒胸臆，加重了内心的悲切程度；（</a:t>
            </a:r>
            <a:r>
              <a:rPr lang="en-US" altLang="zh-CN" dirty="0"/>
              <a:t>2</a:t>
            </a:r>
            <a:r>
              <a:rPr lang="zh-CN" altLang="zh-CN" dirty="0"/>
              <a:t>分）末尾两句描写迷离朦胧的烟水山色，表现了伤心之情就像那无边无际的山水一样悠远绵长，融情于景，进一步渲染悲切之情。（</a:t>
            </a:r>
            <a:r>
              <a:rPr lang="en-US" altLang="zh-CN" dirty="0"/>
              <a:t>2</a:t>
            </a:r>
            <a:r>
              <a:rPr lang="zh-CN" altLang="zh-CN" dirty="0"/>
              <a:t>分）这样就将伤心之“切”抒写得淋漓尽致。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1258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BD49AF-9F0B-43C3-A92B-C04B8BBD13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5280"/>
            <a:ext cx="10515600" cy="5841683"/>
          </a:xfrm>
        </p:spPr>
        <p:txBody>
          <a:bodyPr>
            <a:normAutofit lnSpcReduction="10000"/>
          </a:bodyPr>
          <a:lstStyle/>
          <a:p>
            <a:r>
              <a:rPr lang="zh-CN" altLang="en-US" dirty="0"/>
              <a:t>秋登兰山寄张五</a:t>
            </a:r>
            <a:br>
              <a:rPr lang="zh-CN" altLang="en-US" dirty="0"/>
            </a:br>
            <a:r>
              <a:rPr lang="zh-CN" altLang="en-US" dirty="0"/>
              <a:t>孟浩然</a:t>
            </a:r>
            <a:br>
              <a:rPr lang="zh-CN" altLang="en-US" dirty="0"/>
            </a:br>
            <a:r>
              <a:rPr lang="zh-CN" altLang="en-US" dirty="0"/>
              <a:t>北山白云里，隐者自怡悦。相望试登高，心随雁飞灭。</a:t>
            </a:r>
            <a:br>
              <a:rPr lang="zh-CN" altLang="en-US" dirty="0"/>
            </a:br>
            <a:r>
              <a:rPr lang="zh-CN" altLang="en-US" dirty="0"/>
              <a:t>愁因薄暮起，兴是清秋发。时见归村人，平沙渡头歇。</a:t>
            </a:r>
            <a:br>
              <a:rPr lang="zh-CN" altLang="en-US" dirty="0"/>
            </a:br>
            <a:r>
              <a:rPr lang="zh-CN" altLang="en-US" dirty="0"/>
              <a:t>天边树若荠，江畔洲如月。何当载酒来，共醉重阳节。</a:t>
            </a:r>
            <a:br>
              <a:rPr lang="zh-CN" altLang="en-US" dirty="0"/>
            </a:br>
            <a:r>
              <a:rPr lang="zh-CN" altLang="en-US" dirty="0"/>
              <a:t> </a:t>
            </a:r>
            <a:br>
              <a:rPr lang="zh-CN" altLang="en-US" dirty="0"/>
            </a:br>
            <a:r>
              <a:rPr lang="zh-CN" altLang="en-US" dirty="0"/>
              <a:t>注释：</a:t>
            </a:r>
            <a:br>
              <a:rPr lang="zh-CN" altLang="en-US" dirty="0"/>
            </a:br>
            <a:r>
              <a:rPr lang="zh-CN" altLang="en-US" dirty="0"/>
              <a:t>北山：湖北襄阳的万山。</a:t>
            </a:r>
            <a:br>
              <a:rPr lang="zh-CN" altLang="en-US" dirty="0"/>
            </a:br>
            <a:r>
              <a:rPr lang="zh-CN" altLang="en-US" dirty="0"/>
              <a:t>隐者：诗人自称。</a:t>
            </a:r>
            <a:br>
              <a:rPr lang="zh-CN" altLang="en-US" dirty="0"/>
            </a:br>
            <a:r>
              <a:rPr lang="zh-CN" altLang="en-US" dirty="0"/>
              <a:t>兴：秋兴。</a:t>
            </a:r>
            <a:br>
              <a:rPr lang="zh-CN" altLang="en-US" dirty="0"/>
            </a:br>
            <a:r>
              <a:rPr lang="zh-CN" altLang="en-US" dirty="0"/>
              <a:t>发：激发。</a:t>
            </a:r>
            <a:br>
              <a:rPr lang="zh-CN" altLang="en-US" dirty="0"/>
            </a:br>
            <a:r>
              <a:rPr lang="zh-CN" altLang="en-US" dirty="0"/>
              <a:t>荠：荠菜。形容远望中天边树木的细小。</a:t>
            </a:r>
            <a:br>
              <a:rPr lang="zh-CN" altLang="en-US" dirty="0"/>
            </a:br>
            <a:r>
              <a:rPr lang="zh-CN" altLang="en-US" dirty="0"/>
              <a:t>洲：水中沙洲。形容远处沙洲犹如一弯新月。</a:t>
            </a:r>
            <a:br>
              <a:rPr lang="zh-CN" altLang="en-US" dirty="0"/>
            </a:br>
            <a:r>
              <a:rPr lang="zh-CN" altLang="en-US" dirty="0"/>
              <a:t>何当：何时能够。</a:t>
            </a:r>
            <a:br>
              <a:rPr lang="zh-CN" altLang="en-US" dirty="0"/>
            </a:br>
            <a:r>
              <a:rPr lang="zh-CN" altLang="en-US" dirty="0"/>
              <a:t>重阳节：农历九月九日为重阳节，古代这一天有登高饮酒的风俗。</a:t>
            </a:r>
          </a:p>
        </p:txBody>
      </p:sp>
    </p:spTree>
    <p:extLst>
      <p:ext uri="{BB962C8B-B14F-4D97-AF65-F5344CB8AC3E}">
        <p14:creationId xmlns:p14="http://schemas.microsoft.com/office/powerpoint/2010/main" val="2910774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1260DD-D277-4033-BE02-4F2AD15F5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59CF59-5738-469B-8C0A-6A149EDEC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．清人沈德潜在</a:t>
            </a:r>
            <a:r>
              <a:rPr lang="en-US" altLang="zh-CN" dirty="0"/>
              <a:t>《</a:t>
            </a:r>
            <a:r>
              <a:rPr lang="zh-CN" altLang="en-US" dirty="0"/>
              <a:t>唐诗别裁</a:t>
            </a:r>
            <a:r>
              <a:rPr lang="en-US" altLang="zh-CN" dirty="0"/>
              <a:t>》</a:t>
            </a:r>
            <a:r>
              <a:rPr lang="zh-CN" altLang="en-US" dirty="0"/>
              <a:t>中评价孟浩然诗歌为“语淡而味终不薄”，请结合本诗的七至十句，谈谈你对这一评价的理解。</a:t>
            </a:r>
            <a:br>
              <a:rPr lang="zh-CN" altLang="en-US" dirty="0"/>
            </a:br>
            <a:r>
              <a:rPr lang="zh-CN" altLang="en-US" dirty="0"/>
              <a:t>答：孟诗语言平淡，但内涵丰富。这几句诗语言朴素自然，描写诗人在清秋薄暮时分登高所见的寻常景象，描绘出傍晚归来的村人的安闲从容，以及自然界景物的静谧优美，蕴涵着一种淡淡的孤寂惆怅，渗透着诗人对友人的思念之情。</a:t>
            </a:r>
          </a:p>
        </p:txBody>
      </p:sp>
    </p:spTree>
    <p:extLst>
      <p:ext uri="{BB962C8B-B14F-4D97-AF65-F5344CB8AC3E}">
        <p14:creationId xmlns:p14="http://schemas.microsoft.com/office/powerpoint/2010/main" val="1832123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文言文翻译</Template>
  <TotalTime>43</TotalTime>
  <Words>388</Words>
  <Application>Microsoft Office PowerPoint</Application>
  <PresentationFormat>宽屏</PresentationFormat>
  <Paragraphs>28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等线</vt:lpstr>
      <vt:lpstr>等线 Light</vt:lpstr>
      <vt:lpstr>Arial</vt:lpstr>
      <vt:lpstr>Office 主题​​</vt:lpstr>
      <vt:lpstr>怎样结合题干翻译诗词</vt:lpstr>
      <vt:lpstr>PowerPoint 演示文稿</vt:lpstr>
      <vt:lpstr>方法一：抓关键词法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怎样结合题干翻译诗词</dc:title>
  <dc:creator>zf</dc:creator>
  <cp:lastModifiedBy>zf</cp:lastModifiedBy>
  <cp:revision>4</cp:revision>
  <dcterms:created xsi:type="dcterms:W3CDTF">2018-10-17T10:52:15Z</dcterms:created>
  <dcterms:modified xsi:type="dcterms:W3CDTF">2018-10-17T11:45:37Z</dcterms:modified>
</cp:coreProperties>
</file>