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53" r:id="rId2"/>
    <p:sldMasterId id="2147483658" r:id="rId3"/>
  </p:sldMasterIdLst>
  <p:notesMasterIdLst>
    <p:notesMasterId r:id="rId4"/>
  </p:notesMasterIdLst>
  <p:handoutMasterIdLst>
    <p:handoutMasterId r:id="rId5"/>
  </p:handoutMasterIdLst>
  <p:sldIdLst>
    <p:sldId id="280" r:id="rId6"/>
    <p:sldId id="299" r:id="rId7"/>
    <p:sldId id="300" r:id="rId8"/>
    <p:sldId id="301" r:id="rId9"/>
    <p:sldId id="302" r:id="rId10"/>
    <p:sldId id="313" r:id="rId11"/>
    <p:sldId id="315" r:id="rId12"/>
    <p:sldId id="304" r:id="rId13"/>
    <p:sldId id="305" r:id="rId14"/>
    <p:sldId id="317" r:id="rId15"/>
    <p:sldId id="306" r:id="rId16"/>
    <p:sldId id="307" r:id="rId17"/>
    <p:sldId id="319" r:id="rId18"/>
    <p:sldId id="320" r:id="rId19"/>
    <p:sldId id="310" r:id="rId20"/>
    <p:sldId id="324" r:id="rId21"/>
    <p:sldId id="326" r:id="rId22"/>
    <p:sldId id="328" r:id="rId23"/>
    <p:sldId id="330" r:id="rId24"/>
    <p:sldId id="331" r:id="rId25"/>
    <p:sldId id="334" r:id="rId26"/>
    <p:sldId id="336" r:id="rId27"/>
    <p:sldId id="341" r:id="rId28"/>
    <p:sldId id="342" r:id="rId29"/>
    <p:sldId id="343" r:id="rId30"/>
    <p:sldId id="344" r:id="rId31"/>
    <p:sldId id="346" r:id="rId32"/>
    <p:sldId id="348" r:id="rId33"/>
    <p:sldId id="311" r:id="rId34"/>
    <p:sldId id="347" r:id="rId35"/>
  </p:sldIdLst>
  <p:sldSz cx="12192000" cy="6858000"/>
  <p:notesSz cx="6858000" cy="9144000"/>
  <p:custDataLst>
    <p:tags r:id="rId3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96" y="186"/>
      </p:cViewPr>
      <p:guideLst>
        <p:guide orient="horz" pos="2160"/>
        <p:guide pos="3880"/>
      </p:guideLst>
    </p:cSldViewPr>
  </p:slideViewPr>
  <p:notesTextViewPr>
    <p:cViewPr>
      <p:scale>
        <a:sx n="1" d="1"/>
        <a:sy n="1" d="1"/>
      </p:scale>
      <p:origin x="0" y="0"/>
    </p:cViewPr>
  </p:notesText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3.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tags" Target="tags/tag290.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notesMaster" Target="notesMasters/notesMaster1.xml" /><Relationship Id="rId40" Type="http://schemas.openxmlformats.org/officeDocument/2006/relationships/tableStyles" Target="tableStyles.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0.emf"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custDataLst>
              <p:tags r:id="rId4"/>
            </p:custDataLst>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custDataLst>
              <p:tags r:id="rId5"/>
            </p:custDataLst>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5750764-B193-4387-9F9C-F950342867C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067723449"/>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110A9737-00E3-4D06-B853-8EEA73A994AE}"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48298074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a:ln>
            <a:solidFill>
              <a:srgbClr val="000000">
                <a:alpha val="100000"/>
              </a:srgbClr>
            </a:solidFill>
            <a:miter lim="800000"/>
          </a:ln>
        </p:spPr>
      </p:sp>
      <p:sp>
        <p:nvSpPr>
          <p:cNvPr id="12291" name="备注占位符 2"/>
          <p:cNvSpPr>
            <a:spLocks noGrp="1"/>
          </p:cNvSpPr>
          <p:nvPr>
            <p:ph type="body" idx="1"/>
            <p:custDataLst>
              <p:tags r:id="rId5"/>
            </p:custDataLst>
          </p:nvPr>
        </p:nvSpPr>
        <p:spPr>
          <a:noFill/>
          <a:ln>
            <a:noFill/>
          </a:ln>
        </p:spPr>
        <p:txBody>
          <a:bodyPr wrap="square" lIns="91440" tIns="45720" rIns="91440" bIns="45720" anchor="t"/>
          <a:lstStyle/>
          <a:p>
            <a:pPr lvl="0"/>
            <a:endParaRPr lang="zh-CN" altLang="en-US"/>
          </a:p>
        </p:txBody>
      </p:sp>
      <p:sp>
        <p:nvSpPr>
          <p:cNvPr id="12292"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t>1</a:t>
            </a:fld>
            <a:endParaRPr lang="zh-CN" altLang="en-US" sz="1200"/>
          </a:p>
        </p:txBody>
      </p:sp>
    </p:spTree>
    <p:extLst>
      <p:ext uri="{BB962C8B-B14F-4D97-AF65-F5344CB8AC3E}">
        <p14:creationId xmlns:p14="http://schemas.microsoft.com/office/powerpoint/2010/main" val="13232450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slideMaster" Target="../slideMasters/slideMaster3.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3.xml" /><Relationship Id="rId11" Type="http://schemas.openxmlformats.org/officeDocument/2006/relationships/tags" Target="../tags/tag94.xml" /><Relationship Id="rId12" Type="http://schemas.openxmlformats.org/officeDocument/2006/relationships/tags" Target="../tags/tag95.xml" /><Relationship Id="rId13" Type="http://schemas.openxmlformats.org/officeDocument/2006/relationships/tags" Target="../tags/tag96.xml" /><Relationship Id="rId14" Type="http://schemas.openxmlformats.org/officeDocument/2006/relationships/tags" Target="../tags/tag97.xml" /><Relationship Id="rId15" Type="http://schemas.openxmlformats.org/officeDocument/2006/relationships/slideMaster" Target="../slideMasters/slideMaster3.xml" /><Relationship Id="rId2" Type="http://schemas.openxmlformats.org/officeDocument/2006/relationships/tags" Target="../tags/tag88.xml" /><Relationship Id="rId3" Type="http://schemas.openxmlformats.org/officeDocument/2006/relationships/image" Target="../media/image1.png"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image" Target="../media/image2.png"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image" Target="../media/image3.png"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98.xml" /><Relationship Id="rId10" Type="http://schemas.openxmlformats.org/officeDocument/2006/relationships/tags" Target="../tags/tag104.xml" /><Relationship Id="rId11" Type="http://schemas.openxmlformats.org/officeDocument/2006/relationships/tags" Target="../tags/tag105.xml" /><Relationship Id="rId12" Type="http://schemas.openxmlformats.org/officeDocument/2006/relationships/tags" Target="../tags/tag106.xml" /><Relationship Id="rId13" Type="http://schemas.openxmlformats.org/officeDocument/2006/relationships/tags" Target="../tags/tag107.xml" /><Relationship Id="rId14" Type="http://schemas.openxmlformats.org/officeDocument/2006/relationships/tags" Target="../tags/tag108.xml" /><Relationship Id="rId15" Type="http://schemas.openxmlformats.org/officeDocument/2006/relationships/tags" Target="../tags/tag109.xml" /><Relationship Id="rId16" Type="http://schemas.openxmlformats.org/officeDocument/2006/relationships/tags" Target="../tags/tag110.xml" /><Relationship Id="rId17" Type="http://schemas.openxmlformats.org/officeDocument/2006/relationships/slideMaster" Target="../slideMasters/slideMaster3.xml" /><Relationship Id="rId2" Type="http://schemas.openxmlformats.org/officeDocument/2006/relationships/tags" Target="../tags/tag99.xml" /><Relationship Id="rId3" Type="http://schemas.openxmlformats.org/officeDocument/2006/relationships/image" Target="../media/image1.png"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image" Target="../media/image2.png"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image" Target="../media/image3.png"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10" Type="http://schemas.openxmlformats.org/officeDocument/2006/relationships/tags" Target="../tags/tag11.xml" /><Relationship Id="rId11" Type="http://schemas.openxmlformats.org/officeDocument/2006/relationships/tags" Target="../tags/tag12.xml" /><Relationship Id="rId12" Type="http://schemas.openxmlformats.org/officeDocument/2006/relationships/tags" Target="../tags/tag13.xml" /><Relationship Id="rId13" Type="http://schemas.openxmlformats.org/officeDocument/2006/relationships/tags" Target="../tags/tag14.xml" /><Relationship Id="rId14" Type="http://schemas.openxmlformats.org/officeDocument/2006/relationships/tags" Target="../tags/tag15.xml" /><Relationship Id="rId15" Type="http://schemas.openxmlformats.org/officeDocument/2006/relationships/slideMaster" Target="../slideMasters/slideMaster1.xml" /><Relationship Id="rId2" Type="http://schemas.openxmlformats.org/officeDocument/2006/relationships/tags" Target="../tags/tag6.xml" /><Relationship Id="rId3" Type="http://schemas.openxmlformats.org/officeDocument/2006/relationships/image" Target="../media/image1.png"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image" Target="../media/image2.png"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0.xml" /><Relationship Id="rId10" Type="http://schemas.openxmlformats.org/officeDocument/2006/relationships/tags" Target="../tags/tag26.xml" /><Relationship Id="rId11" Type="http://schemas.openxmlformats.org/officeDocument/2006/relationships/tags" Target="../tags/tag27.xml" /><Relationship Id="rId12" Type="http://schemas.openxmlformats.org/officeDocument/2006/relationships/tags" Target="../tags/tag28.xml" /><Relationship Id="rId13" Type="http://schemas.openxmlformats.org/officeDocument/2006/relationships/tags" Target="../tags/tag29.xml" /><Relationship Id="rId14" Type="http://schemas.openxmlformats.org/officeDocument/2006/relationships/tags" Target="../tags/tag30.xml" /><Relationship Id="rId15" Type="http://schemas.openxmlformats.org/officeDocument/2006/relationships/tags" Target="../tags/tag31.xml" /><Relationship Id="rId16" Type="http://schemas.openxmlformats.org/officeDocument/2006/relationships/tags" Target="../tags/tag32.xml" /><Relationship Id="rId17" Type="http://schemas.openxmlformats.org/officeDocument/2006/relationships/slideMaster" Target="../slideMasters/slideMaster1.xml" /><Relationship Id="rId2" Type="http://schemas.openxmlformats.org/officeDocument/2006/relationships/tags" Target="../tags/tag21.xml" /><Relationship Id="rId3" Type="http://schemas.openxmlformats.org/officeDocument/2006/relationships/image" Target="../media/image1.png"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image" Target="../media/image2.png"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image" Target="../media/image3.png"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8.xml" /><Relationship Id="rId10" Type="http://schemas.openxmlformats.org/officeDocument/2006/relationships/tags" Target="../tags/tag54.xml" /><Relationship Id="rId11" Type="http://schemas.openxmlformats.org/officeDocument/2006/relationships/tags" Target="../tags/tag55.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slideMaster" Target="../slideMasters/slideMaster2.xml" /><Relationship Id="rId2" Type="http://schemas.openxmlformats.org/officeDocument/2006/relationships/tags" Target="../tags/tag49.xml" /><Relationship Id="rId3" Type="http://schemas.openxmlformats.org/officeDocument/2006/relationships/image" Target="../media/image1.png"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image" Target="../media/image2.png" /><Relationship Id="rId7" Type="http://schemas.openxmlformats.org/officeDocument/2006/relationships/tags" Target="../tags/tag52.xml" /><Relationship Id="rId8" Type="http://schemas.openxmlformats.org/officeDocument/2006/relationships/tags" Target="../tags/tag53.xml" /><Relationship Id="rId9" Type="http://schemas.openxmlformats.org/officeDocument/2006/relationships/image" Target="../media/image3.png"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9.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tags" Target="../tags/tag70.xml" /><Relationship Id="rId16" Type="http://schemas.openxmlformats.org/officeDocument/2006/relationships/tags" Target="../tags/tag71.xml" /><Relationship Id="rId17" Type="http://schemas.openxmlformats.org/officeDocument/2006/relationships/slideMaster" Target="../slideMasters/slideMaster2.xml" /><Relationship Id="rId2" Type="http://schemas.openxmlformats.org/officeDocument/2006/relationships/tags" Target="../tags/tag60.xml" /><Relationship Id="rId3" Type="http://schemas.openxmlformats.org/officeDocument/2006/relationships/image" Target="../media/image1.png"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image" Target="../media/image2.png" /><Relationship Id="rId7" Type="http://schemas.openxmlformats.org/officeDocument/2006/relationships/tags" Target="../tags/tag63.xml" /><Relationship Id="rId8" Type="http://schemas.openxmlformats.org/officeDocument/2006/relationships/tags" Target="../tags/tag64.xml" /><Relationship Id="rId9" Type="http://schemas.openxmlformats.org/officeDocument/2006/relationships/image" Target="../media/image3.png"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slideMaster" Target="../slideMasters/slideMaster3.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DFD4453-78F4-438D-95C0-1D9D5AC503AB}"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0D8FEF1-D421-4CA1-A0D6-638846B32660}"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B164B20C-DB48-4477-BCF4-60D12FEFEC45}"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4059760-7B39-4DB8-876F-DEFBD945BCE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cSld name="空白">
    <p:spTree>
      <p:nvGrpSpPr>
        <p:cNvPr id="1" name=""/>
        <p:cNvGrpSpPr/>
        <p:nvPr>
          <p:custDataLst>
            <p:tags r:id="rId1"/>
          </p:custDataLst>
        </p:nvPr>
      </p:nvGrpSpPr>
      <p:grpSpPr>
        <a:xfrm>
          <a:off x="0" y="0"/>
          <a:ext cx="0" cy="0"/>
        </a:xfrm>
      </p:grpSpPr>
      <p:sp>
        <p:nvSpPr>
          <p:cNvPr id="8" name="矩形 14"/>
          <p:cNvSpPr>
            <a:spLocks noChangeArrowheads="1"/>
          </p:cNvSpPr>
          <p:nvPr>
            <p:custDataLst>
              <p:tags r:id="rId2"/>
            </p:custDataLst>
          </p:nvPr>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7171" name="图片 21"/>
          <p:cNvPicPr>
            <a:picLocks noChangeAspect="1"/>
          </p:cNvPicPr>
          <p:nvPr userDrawn="1">
            <p:custDataLst>
              <p:tags r:id="rId4"/>
            </p:custDataLst>
          </p:nvPr>
        </p:nvPicPr>
        <p:blipFill>
          <a:blip r:embed="rId3"/>
          <a:srcRect t="11633" r="14514" b="75572"/>
          <a:stretch>
            <a:fillRect/>
          </a:stretch>
        </p:blipFill>
        <p:spPr>
          <a:xfrm>
            <a:off x="2233613" y="190500"/>
            <a:ext cx="9958387" cy="520700"/>
          </a:xfrm>
          <a:prstGeom prst="rect">
            <a:avLst/>
          </a:prstGeom>
          <a:noFill/>
          <a:ln w="9525">
            <a:noFill/>
          </a:ln>
        </p:spPr>
      </p:pic>
      <p:grpSp>
        <p:nvGrpSpPr>
          <p:cNvPr id="7172" name="组合 5"/>
          <p:cNvGrpSpPr/>
          <p:nvPr userDrawn="1">
            <p:custDataLst>
              <p:tags r:id="rId5"/>
            </p:custDataLst>
          </p:nvPr>
        </p:nvGrpSpPr>
        <p:grpSpPr>
          <a:xfrm>
            <a:off x="319088" y="215900"/>
            <a:ext cx="1595437" cy="434975"/>
            <a:chOff x="319833" y="6005359"/>
            <a:chExt cx="1770997" cy="433425"/>
          </a:xfrm>
        </p:grpSpPr>
        <p:pic>
          <p:nvPicPr>
            <p:cNvPr id="7180" name="Picture 18" descr="D:\Documents\Pictures\畅言logo.png"/>
            <p:cNvPicPr>
              <a:picLocks noChangeAspect="1"/>
            </p:cNvPicPr>
            <p:nvPr>
              <p:custDataLst>
                <p:tags r:id="rId7"/>
              </p:custDataLst>
            </p:nvPr>
          </p:nvPicPr>
          <p:blipFill>
            <a:blip r:embed="rId6"/>
            <a:stretch>
              <a:fillRect/>
            </a:stretch>
          </p:blipFill>
          <p:spPr>
            <a:xfrm>
              <a:off x="319833" y="6005359"/>
              <a:ext cx="567581" cy="433425"/>
            </a:xfrm>
            <a:prstGeom prst="rect">
              <a:avLst/>
            </a:prstGeom>
            <a:noFill/>
            <a:ln w="9525">
              <a:noFill/>
            </a:ln>
          </p:spPr>
        </p:pic>
        <p:sp>
          <p:nvSpPr>
            <p:cNvPr id="12" name="TextBox 7"/>
            <p:cNvSpPr txBox="1">
              <a:spLocks noChangeArrowheads="1"/>
            </p:cNvSpPr>
            <p:nvPr>
              <p:custDataLst>
                <p:tags r:id="rId8"/>
              </p:custDataLst>
            </p:nvPr>
          </p:nvSpPr>
          <p:spPr bwMode="auto">
            <a:xfrm>
              <a:off x="864348" y="6068633"/>
              <a:ext cx="1226482" cy="3685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畅言教育</a:t>
              </a:r>
            </a:p>
          </p:txBody>
        </p:sp>
      </p:grpSp>
      <p:pic>
        <p:nvPicPr>
          <p:cNvPr id="7173" name="图片 28"/>
          <p:cNvPicPr>
            <a:picLocks noChangeAspect="1"/>
          </p:cNvPicPr>
          <p:nvPr userDrawn="1">
            <p:custDataLst>
              <p:tags r:id="rId10"/>
            </p:custDataLst>
          </p:nvPr>
        </p:nvPicPr>
        <p:blipFill>
          <a:blip r:embed="rId9"/>
          <a:stretch>
            <a:fillRect/>
          </a:stretch>
        </p:blipFill>
        <p:spPr>
          <a:xfrm>
            <a:off x="11339513" y="252413"/>
            <a:ext cx="523875" cy="363537"/>
          </a:xfrm>
          <a:prstGeom prst="rect">
            <a:avLst/>
          </a:prstGeom>
          <a:noFill/>
          <a:ln w="9525">
            <a:noFill/>
          </a:ln>
        </p:spPr>
      </p:pic>
      <p:sp>
        <p:nvSpPr>
          <p:cNvPr id="14" name="矩形 8"/>
          <p:cNvSpPr>
            <a:spLocks noChangeArrowheads="1"/>
          </p:cNvSpPr>
          <p:nvPr>
            <p:custDataLst>
              <p:tags r:id="rId11"/>
            </p:custDataLst>
          </p:nvPr>
        </p:nvSpPr>
        <p:spPr bwMode="auto">
          <a:xfrm>
            <a:off x="8731250" y="280988"/>
            <a:ext cx="2595563" cy="33813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人民教育</a:t>
            </a:r>
            <a:r>
              <a:rPr kumimoji="0" lang="zh-CN"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必修一</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日期占位符 1"/>
          <p:cNvSpPr>
            <a:spLocks noGrp="1"/>
          </p:cNvSpPr>
          <p:nvPr>
            <p:ph type="dt" sz="half" idx="2"/>
            <p:custDataLst>
              <p:tags r:id="rId12"/>
            </p:custDataLst>
          </p:nvPr>
        </p:nvSpPr>
        <p:spPr>
          <a:xfrm>
            <a:off x="609600" y="6245225"/>
            <a:ext cx="2844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B962C8B-B14F-4D97-AF65-F5344CB8AC3E}"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2021/8/7</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
          <p:cNvSpPr>
            <a:spLocks noGrp="1"/>
          </p:cNvSpPr>
          <p:nvPr>
            <p:ph type="ftr" sz="quarter" idx="3"/>
            <p:custDataLst>
              <p:tags r:id="rId13"/>
            </p:custDataLst>
          </p:nvPr>
        </p:nvSpPr>
        <p:spPr>
          <a:xfrm>
            <a:off x="4165600" y="6245225"/>
            <a:ext cx="3860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3"/>
          <p:cNvSpPr>
            <a:spLocks noGrp="1"/>
          </p:cNvSpPr>
          <p:nvPr>
            <p:ph type="sldNum" sz="quarter" idx="4"/>
            <p:custDataLst>
              <p:tags r:id="rId14"/>
            </p:custDataLst>
          </p:nvPr>
        </p:nvSpPr>
        <p:spPr>
          <a:xfrm>
            <a:off x="8737600" y="6245225"/>
            <a:ext cx="2844800" cy="476250"/>
          </a:xfrm>
          <a:prstGeom prst="rect">
            <a:avLst/>
          </a:prstGeom>
        </p:spPr>
        <p:txBody>
          <a:bodyPr vert="horz" wrap="square" lIns="91440" tIns="45720" rIns="91440" bIns="45720" numCol="1" rtlCol="0" anchor="t" anchorCtr="0" compatLnSpc="1"/>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B1F777F8-3BEE-4893-BA14-E2ECCDEF6040}" type="slidenum">
              <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a:t>
            </a:fld>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cSld name="标题和内容">
    <p:spTree>
      <p:nvGrpSpPr>
        <p:cNvPr id="1" name=""/>
        <p:cNvGrpSpPr/>
        <p:nvPr>
          <p:custDataLst>
            <p:tags r:id="rId1"/>
          </p:custDataLst>
        </p:nvPr>
      </p:nvGrpSpPr>
      <p:grpSpPr>
        <a:xfrm>
          <a:off x="0" y="0"/>
          <a:ext cx="0" cy="0"/>
        </a:xfrm>
      </p:grpSpPr>
      <p:sp>
        <p:nvSpPr>
          <p:cNvPr id="8" name="矩形 14"/>
          <p:cNvSpPr>
            <a:spLocks noChangeArrowheads="1"/>
          </p:cNvSpPr>
          <p:nvPr>
            <p:custDataLst>
              <p:tags r:id="rId2"/>
            </p:custDataLst>
          </p:nvPr>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8195" name="图片 21"/>
          <p:cNvPicPr>
            <a:picLocks noChangeAspect="1"/>
          </p:cNvPicPr>
          <p:nvPr userDrawn="1">
            <p:custDataLst>
              <p:tags r:id="rId4"/>
            </p:custDataLst>
          </p:nvPr>
        </p:nvPicPr>
        <p:blipFill>
          <a:blip r:embed="rId3"/>
          <a:srcRect t="11633" r="14514" b="75572"/>
          <a:stretch>
            <a:fillRect/>
          </a:stretch>
        </p:blipFill>
        <p:spPr>
          <a:xfrm>
            <a:off x="2233613" y="190500"/>
            <a:ext cx="9958387" cy="520700"/>
          </a:xfrm>
          <a:prstGeom prst="rect">
            <a:avLst/>
          </a:prstGeom>
          <a:noFill/>
          <a:ln w="9525">
            <a:noFill/>
          </a:ln>
        </p:spPr>
      </p:pic>
      <p:grpSp>
        <p:nvGrpSpPr>
          <p:cNvPr id="8196" name="组合 9"/>
          <p:cNvGrpSpPr/>
          <p:nvPr userDrawn="1">
            <p:custDataLst>
              <p:tags r:id="rId5"/>
            </p:custDataLst>
          </p:nvPr>
        </p:nvGrpSpPr>
        <p:grpSpPr>
          <a:xfrm>
            <a:off x="319088" y="215900"/>
            <a:ext cx="1595437" cy="434975"/>
            <a:chOff x="319833" y="6005359"/>
            <a:chExt cx="1770997" cy="433425"/>
          </a:xfrm>
        </p:grpSpPr>
        <p:pic>
          <p:nvPicPr>
            <p:cNvPr id="8204" name="Picture 18" descr="D:\Documents\Pictures\畅言logo.png"/>
            <p:cNvPicPr>
              <a:picLocks noChangeAspect="1"/>
            </p:cNvPicPr>
            <p:nvPr>
              <p:custDataLst>
                <p:tags r:id="rId7"/>
              </p:custDataLst>
            </p:nvPr>
          </p:nvPicPr>
          <p:blipFill>
            <a:blip r:embed="rId6"/>
            <a:stretch>
              <a:fillRect/>
            </a:stretch>
          </p:blipFill>
          <p:spPr>
            <a:xfrm>
              <a:off x="319833" y="6005359"/>
              <a:ext cx="567581" cy="433425"/>
            </a:xfrm>
            <a:prstGeom prst="rect">
              <a:avLst/>
            </a:prstGeom>
            <a:noFill/>
            <a:ln w="9525">
              <a:noFill/>
            </a:ln>
          </p:spPr>
        </p:pic>
        <p:sp>
          <p:nvSpPr>
            <p:cNvPr id="12" name="TextBox 7"/>
            <p:cNvSpPr txBox="1">
              <a:spLocks noChangeArrowheads="1"/>
            </p:cNvSpPr>
            <p:nvPr>
              <p:custDataLst>
                <p:tags r:id="rId8"/>
              </p:custDataLst>
            </p:nvPr>
          </p:nvSpPr>
          <p:spPr bwMode="auto">
            <a:xfrm>
              <a:off x="864348" y="6068633"/>
              <a:ext cx="1226482" cy="3685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畅言教育</a:t>
              </a:r>
            </a:p>
          </p:txBody>
        </p:sp>
      </p:grpSp>
      <p:pic>
        <p:nvPicPr>
          <p:cNvPr id="8197" name="图片 28"/>
          <p:cNvPicPr>
            <a:picLocks noChangeAspect="1"/>
          </p:cNvPicPr>
          <p:nvPr userDrawn="1">
            <p:custDataLst>
              <p:tags r:id="rId10"/>
            </p:custDataLst>
          </p:nvPr>
        </p:nvPicPr>
        <p:blipFill>
          <a:blip r:embed="rId9"/>
          <a:stretch>
            <a:fillRect/>
          </a:stretch>
        </p:blipFill>
        <p:spPr>
          <a:xfrm>
            <a:off x="11339513" y="252413"/>
            <a:ext cx="523875" cy="363537"/>
          </a:xfrm>
          <a:prstGeom prst="rect">
            <a:avLst/>
          </a:prstGeom>
          <a:noFill/>
          <a:ln w="9525">
            <a:noFill/>
          </a:ln>
        </p:spPr>
      </p:pic>
      <p:sp>
        <p:nvSpPr>
          <p:cNvPr id="14" name="矩形 8"/>
          <p:cNvSpPr>
            <a:spLocks noChangeArrowheads="1"/>
          </p:cNvSpPr>
          <p:nvPr>
            <p:custDataLst>
              <p:tags r:id="rId11"/>
            </p:custDataLst>
          </p:nvPr>
        </p:nvSpPr>
        <p:spPr bwMode="auto">
          <a:xfrm>
            <a:off x="8731250" y="280988"/>
            <a:ext cx="2595563" cy="33813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人民教育</a:t>
            </a:r>
            <a:r>
              <a:rPr kumimoji="0" lang="zh-CN"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必修一</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custDataLst>
              <p:tags r:id="rId12"/>
            </p:custDataLst>
          </p:nvPr>
        </p:nvSpPr>
        <p:spPr>
          <a:xfrm>
            <a:off x="609600" y="274638"/>
            <a:ext cx="10972800" cy="1143000"/>
          </a:xfrm>
        </p:spPr>
        <p:txBody>
          <a:bodyPr/>
          <a:lstStyle/>
          <a:p>
            <a:r>
              <a:rPr lang="zh-CN" altLang="en-US"/>
              <a:t>单击此处编辑母版标题样式</a:t>
            </a:r>
          </a:p>
        </p:txBody>
      </p:sp>
      <p:sp>
        <p:nvSpPr>
          <p:cNvPr id="3" name="内容占位符 2"/>
          <p:cNvSpPr>
            <a:spLocks noGrp="1"/>
          </p:cNvSpPr>
          <p:nvPr>
            <p:ph idx="1"/>
            <p:custDataLst>
              <p:tags r:id="rId13"/>
            </p:custDataLst>
          </p:nvPr>
        </p:nvSpPr>
        <p:spPr>
          <a:xfrm>
            <a:off x="609600" y="1600200"/>
            <a:ext cx="10972800"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5" name="日期占位符 3"/>
          <p:cNvSpPr>
            <a:spLocks noGrp="1"/>
          </p:cNvSpPr>
          <p:nvPr>
            <p:ph type="dt" sz="half" idx="2"/>
            <p:custDataLst>
              <p:tags r:id="rId14"/>
            </p:custDataLst>
          </p:nvPr>
        </p:nvSpPr>
        <p:spPr>
          <a:xfrm>
            <a:off x="609600" y="6245225"/>
            <a:ext cx="2844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4"/>
          <p:cNvSpPr>
            <a:spLocks noGrp="1"/>
          </p:cNvSpPr>
          <p:nvPr>
            <p:ph type="ftr" sz="quarter" idx="3"/>
            <p:custDataLst>
              <p:tags r:id="rId15"/>
            </p:custDataLst>
          </p:nvPr>
        </p:nvSpPr>
        <p:spPr>
          <a:xfrm>
            <a:off x="4165600" y="6245225"/>
            <a:ext cx="3860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5"/>
          <p:cNvSpPr>
            <a:spLocks noGrp="1"/>
          </p:cNvSpPr>
          <p:nvPr>
            <p:ph type="sldNum" sz="quarter" idx="4"/>
            <p:custDataLst>
              <p:tags r:id="rId16"/>
            </p:custDataLst>
          </p:nvPr>
        </p:nvSpPr>
        <p:spPr>
          <a:xfrm>
            <a:off x="8737600" y="6245225"/>
            <a:ext cx="2844800" cy="476250"/>
          </a:xfrm>
          <a:prstGeom prst="rect">
            <a:avLst/>
          </a:prstGeom>
        </p:spPr>
        <p:txBody>
          <a:bodyPr vert="horz" wrap="square" lIns="91440" tIns="45720" rIns="91440" bIns="45720" numCol="1" rtlCol="0" anchor="t" anchorCtr="0" compatLnSpc="1"/>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EAFFCFDE-F734-4BD0-B639-3771C6E3C3BD}" type="slidenum">
              <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a:t>
            </a:fld>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cSld name="空白">
    <p:spTree>
      <p:nvGrpSpPr>
        <p:cNvPr id="1" name=""/>
        <p:cNvGrpSpPr/>
        <p:nvPr>
          <p:custDataLst>
            <p:tags r:id="rId1"/>
          </p:custDataLst>
        </p:nvPr>
      </p:nvGrpSpPr>
      <p:grpSpPr>
        <a:xfrm>
          <a:off x="0" y="0"/>
          <a:ext cx="0" cy="0"/>
        </a:xfrm>
      </p:grpSpPr>
      <p:sp>
        <p:nvSpPr>
          <p:cNvPr id="8" name="矩形 14"/>
          <p:cNvSpPr>
            <a:spLocks noChangeArrowheads="1"/>
          </p:cNvSpPr>
          <p:nvPr>
            <p:custDataLst>
              <p:tags r:id="rId2"/>
            </p:custDataLst>
          </p:nvPr>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75" name="图片 21"/>
          <p:cNvPicPr>
            <a:picLocks noChangeAspect="1"/>
          </p:cNvPicPr>
          <p:nvPr userDrawn="1">
            <p:custDataLst>
              <p:tags r:id="rId4"/>
            </p:custDataLst>
          </p:nvPr>
        </p:nvPicPr>
        <p:blipFill>
          <a:blip r:embed="rId3"/>
          <a:srcRect t="11633" r="14514" b="75572"/>
          <a:stretch>
            <a:fillRect/>
          </a:stretch>
        </p:blipFill>
        <p:spPr>
          <a:xfrm>
            <a:off x="2233613" y="190500"/>
            <a:ext cx="9958387" cy="520700"/>
          </a:xfrm>
          <a:prstGeom prst="rect">
            <a:avLst/>
          </a:prstGeom>
          <a:noFill/>
          <a:ln w="9525">
            <a:noFill/>
          </a:ln>
        </p:spPr>
      </p:pic>
      <p:grpSp>
        <p:nvGrpSpPr>
          <p:cNvPr id="3076" name="组合 5"/>
          <p:cNvGrpSpPr/>
          <p:nvPr userDrawn="1">
            <p:custDataLst>
              <p:tags r:id="rId5"/>
            </p:custDataLst>
          </p:nvPr>
        </p:nvGrpSpPr>
        <p:grpSpPr>
          <a:xfrm>
            <a:off x="319088" y="215900"/>
            <a:ext cx="1595437" cy="434975"/>
            <a:chOff x="319833" y="6005359"/>
            <a:chExt cx="1770997" cy="433425"/>
          </a:xfrm>
        </p:grpSpPr>
        <p:pic>
          <p:nvPicPr>
            <p:cNvPr id="3084" name="Picture 18" descr="D:\Documents\Pictures\畅言logo.png"/>
            <p:cNvPicPr>
              <a:picLocks noChangeAspect="1"/>
            </p:cNvPicPr>
            <p:nvPr>
              <p:custDataLst>
                <p:tags r:id="rId7"/>
              </p:custDataLst>
            </p:nvPr>
          </p:nvPicPr>
          <p:blipFill>
            <a:blip r:embed="rId6"/>
            <a:stretch>
              <a:fillRect/>
            </a:stretch>
          </p:blipFill>
          <p:spPr>
            <a:xfrm>
              <a:off x="319833" y="6005359"/>
              <a:ext cx="567581" cy="433425"/>
            </a:xfrm>
            <a:prstGeom prst="rect">
              <a:avLst/>
            </a:prstGeom>
            <a:noFill/>
            <a:ln w="9525">
              <a:noFill/>
            </a:ln>
          </p:spPr>
        </p:pic>
        <p:sp>
          <p:nvSpPr>
            <p:cNvPr id="12" name="TextBox 7"/>
            <p:cNvSpPr txBox="1">
              <a:spLocks noChangeArrowheads="1"/>
            </p:cNvSpPr>
            <p:nvPr>
              <p:custDataLst>
                <p:tags r:id="rId8"/>
              </p:custDataLst>
            </p:nvPr>
          </p:nvSpPr>
          <p:spPr bwMode="auto">
            <a:xfrm>
              <a:off x="864348" y="6068633"/>
              <a:ext cx="1226482" cy="3685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畅言教育</a:t>
              </a:r>
            </a:p>
          </p:txBody>
        </p:sp>
      </p:grpSp>
      <p:pic>
        <p:nvPicPr>
          <p:cNvPr id="3077" name="图片 28"/>
          <p:cNvPicPr>
            <a:picLocks noChangeAspect="1"/>
          </p:cNvPicPr>
          <p:nvPr userDrawn="1">
            <p:custDataLst>
              <p:tags r:id="rId10"/>
            </p:custDataLst>
          </p:nvPr>
        </p:nvPicPr>
        <p:blipFill>
          <a:blip r:embed="rId9"/>
          <a:stretch>
            <a:fillRect/>
          </a:stretch>
        </p:blipFill>
        <p:spPr>
          <a:xfrm>
            <a:off x="11339513" y="252413"/>
            <a:ext cx="523875" cy="363537"/>
          </a:xfrm>
          <a:prstGeom prst="rect">
            <a:avLst/>
          </a:prstGeom>
          <a:noFill/>
          <a:ln w="9525">
            <a:noFill/>
          </a:ln>
        </p:spPr>
      </p:pic>
      <p:sp>
        <p:nvSpPr>
          <p:cNvPr id="14" name="矩形 8"/>
          <p:cNvSpPr>
            <a:spLocks noChangeArrowheads="1"/>
          </p:cNvSpPr>
          <p:nvPr>
            <p:custDataLst>
              <p:tags r:id="rId11"/>
            </p:custDataLst>
          </p:nvPr>
        </p:nvSpPr>
        <p:spPr bwMode="auto">
          <a:xfrm>
            <a:off x="8731250" y="280988"/>
            <a:ext cx="2595563" cy="33813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人民教育</a:t>
            </a:r>
            <a:r>
              <a:rPr kumimoji="0" lang="zh-CN"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必修一</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日期占位符 1"/>
          <p:cNvSpPr>
            <a:spLocks noGrp="1"/>
          </p:cNvSpPr>
          <p:nvPr>
            <p:ph type="dt" sz="half" idx="2"/>
            <p:custDataLst>
              <p:tags r:id="rId12"/>
            </p:custDataLst>
          </p:nvPr>
        </p:nvSpPr>
        <p:spPr>
          <a:xfrm>
            <a:off x="609600" y="6245225"/>
            <a:ext cx="2844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B962C8B-B14F-4D97-AF65-F5344CB8AC3E}"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2021/8/7</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
          <p:cNvSpPr>
            <a:spLocks noGrp="1"/>
          </p:cNvSpPr>
          <p:nvPr>
            <p:ph type="ftr" sz="quarter" idx="3"/>
            <p:custDataLst>
              <p:tags r:id="rId13"/>
            </p:custDataLst>
          </p:nvPr>
        </p:nvSpPr>
        <p:spPr>
          <a:xfrm>
            <a:off x="4165600" y="6245225"/>
            <a:ext cx="3860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3"/>
          <p:cNvSpPr>
            <a:spLocks noGrp="1"/>
          </p:cNvSpPr>
          <p:nvPr>
            <p:ph type="sldNum" sz="quarter" idx="4"/>
            <p:custDataLst>
              <p:tags r:id="rId14"/>
            </p:custDataLst>
          </p:nvPr>
        </p:nvSpPr>
        <p:spPr>
          <a:xfrm>
            <a:off x="8737600" y="6245225"/>
            <a:ext cx="2844800" cy="476250"/>
          </a:xfrm>
          <a:prstGeom prst="rect">
            <a:avLst/>
          </a:prstGeom>
        </p:spPr>
        <p:txBody>
          <a:bodyPr vert="horz" wrap="square" lIns="91440" tIns="45720" rIns="91440" bIns="45720" numCol="1" rtlCol="0" anchor="t" anchorCtr="0" compatLnSpc="1"/>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5312AC90-02F0-49D3-937C-8B016C89AEE7}" type="slidenum">
              <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a:t>
            </a:fld>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5DFD4453-78F4-438D-95C0-1D9D5AC503AB}"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0D8FEF1-D421-4CA1-A0D6-638846B32660}"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cSld name="标题和内容">
    <p:spTree>
      <p:nvGrpSpPr>
        <p:cNvPr id="1" name=""/>
        <p:cNvGrpSpPr/>
        <p:nvPr>
          <p:custDataLst>
            <p:tags r:id="rId1"/>
          </p:custDataLst>
        </p:nvPr>
      </p:nvGrpSpPr>
      <p:grpSpPr>
        <a:xfrm>
          <a:off x="0" y="0"/>
          <a:ext cx="0" cy="0"/>
        </a:xfrm>
      </p:grpSpPr>
      <p:sp>
        <p:nvSpPr>
          <p:cNvPr id="8" name="矩形 14"/>
          <p:cNvSpPr>
            <a:spLocks noChangeArrowheads="1"/>
          </p:cNvSpPr>
          <p:nvPr>
            <p:custDataLst>
              <p:tags r:id="rId2"/>
            </p:custDataLst>
          </p:nvPr>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123" name="图片 21"/>
          <p:cNvPicPr>
            <a:picLocks noChangeAspect="1"/>
          </p:cNvPicPr>
          <p:nvPr userDrawn="1">
            <p:custDataLst>
              <p:tags r:id="rId4"/>
            </p:custDataLst>
          </p:nvPr>
        </p:nvPicPr>
        <p:blipFill>
          <a:blip r:embed="rId3"/>
          <a:srcRect t="11633" r="14514" b="75572"/>
          <a:stretch>
            <a:fillRect/>
          </a:stretch>
        </p:blipFill>
        <p:spPr>
          <a:xfrm>
            <a:off x="2233613" y="190500"/>
            <a:ext cx="9958387" cy="520700"/>
          </a:xfrm>
          <a:prstGeom prst="rect">
            <a:avLst/>
          </a:prstGeom>
          <a:noFill/>
          <a:ln w="9525">
            <a:noFill/>
          </a:ln>
        </p:spPr>
      </p:pic>
      <p:grpSp>
        <p:nvGrpSpPr>
          <p:cNvPr id="5124" name="组合 9"/>
          <p:cNvGrpSpPr/>
          <p:nvPr userDrawn="1">
            <p:custDataLst>
              <p:tags r:id="rId5"/>
            </p:custDataLst>
          </p:nvPr>
        </p:nvGrpSpPr>
        <p:grpSpPr>
          <a:xfrm>
            <a:off x="319088" y="215900"/>
            <a:ext cx="1595437" cy="434975"/>
            <a:chOff x="319833" y="6005359"/>
            <a:chExt cx="1770997" cy="433425"/>
          </a:xfrm>
        </p:grpSpPr>
        <p:pic>
          <p:nvPicPr>
            <p:cNvPr id="5132" name="Picture 18" descr="D:\Documents\Pictures\畅言logo.png"/>
            <p:cNvPicPr>
              <a:picLocks noChangeAspect="1"/>
            </p:cNvPicPr>
            <p:nvPr>
              <p:custDataLst>
                <p:tags r:id="rId7"/>
              </p:custDataLst>
            </p:nvPr>
          </p:nvPicPr>
          <p:blipFill>
            <a:blip r:embed="rId6"/>
            <a:stretch>
              <a:fillRect/>
            </a:stretch>
          </p:blipFill>
          <p:spPr>
            <a:xfrm>
              <a:off x="319833" y="6005359"/>
              <a:ext cx="567581" cy="433425"/>
            </a:xfrm>
            <a:prstGeom prst="rect">
              <a:avLst/>
            </a:prstGeom>
            <a:noFill/>
            <a:ln w="9525">
              <a:noFill/>
            </a:ln>
          </p:spPr>
        </p:pic>
        <p:sp>
          <p:nvSpPr>
            <p:cNvPr id="12" name="TextBox 7"/>
            <p:cNvSpPr txBox="1">
              <a:spLocks noChangeArrowheads="1"/>
            </p:cNvSpPr>
            <p:nvPr>
              <p:custDataLst>
                <p:tags r:id="rId8"/>
              </p:custDataLst>
            </p:nvPr>
          </p:nvSpPr>
          <p:spPr bwMode="auto">
            <a:xfrm>
              <a:off x="864348" y="6068633"/>
              <a:ext cx="1226482" cy="3685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畅言教育</a:t>
              </a:r>
            </a:p>
          </p:txBody>
        </p:sp>
      </p:grpSp>
      <p:pic>
        <p:nvPicPr>
          <p:cNvPr id="5125" name="图片 28"/>
          <p:cNvPicPr>
            <a:picLocks noChangeAspect="1"/>
          </p:cNvPicPr>
          <p:nvPr userDrawn="1">
            <p:custDataLst>
              <p:tags r:id="rId10"/>
            </p:custDataLst>
          </p:nvPr>
        </p:nvPicPr>
        <p:blipFill>
          <a:blip r:embed="rId9"/>
          <a:stretch>
            <a:fillRect/>
          </a:stretch>
        </p:blipFill>
        <p:spPr>
          <a:xfrm>
            <a:off x="11339513" y="252413"/>
            <a:ext cx="523875" cy="363537"/>
          </a:xfrm>
          <a:prstGeom prst="rect">
            <a:avLst/>
          </a:prstGeom>
          <a:noFill/>
          <a:ln w="9525">
            <a:noFill/>
          </a:ln>
        </p:spPr>
      </p:pic>
      <p:sp>
        <p:nvSpPr>
          <p:cNvPr id="14" name="矩形 8"/>
          <p:cNvSpPr>
            <a:spLocks noChangeArrowheads="1"/>
          </p:cNvSpPr>
          <p:nvPr>
            <p:custDataLst>
              <p:tags r:id="rId11"/>
            </p:custDataLst>
          </p:nvPr>
        </p:nvSpPr>
        <p:spPr bwMode="auto">
          <a:xfrm>
            <a:off x="8731250" y="280988"/>
            <a:ext cx="2595563" cy="33813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人民教育</a:t>
            </a:r>
            <a:r>
              <a:rPr kumimoji="0" lang="zh-CN"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必修一</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custDataLst>
              <p:tags r:id="rId12"/>
            </p:custDataLst>
          </p:nvPr>
        </p:nvSpPr>
        <p:spPr>
          <a:xfrm>
            <a:off x="609600" y="274638"/>
            <a:ext cx="10972800" cy="1143000"/>
          </a:xfrm>
        </p:spPr>
        <p:txBody>
          <a:bodyPr/>
          <a:lstStyle/>
          <a:p>
            <a:r>
              <a:rPr lang="zh-CN" altLang="en-US"/>
              <a:t>单击此处编辑母版标题样式</a:t>
            </a:r>
          </a:p>
        </p:txBody>
      </p:sp>
      <p:sp>
        <p:nvSpPr>
          <p:cNvPr id="3" name="内容占位符 2"/>
          <p:cNvSpPr>
            <a:spLocks noGrp="1"/>
          </p:cNvSpPr>
          <p:nvPr>
            <p:ph idx="1"/>
            <p:custDataLst>
              <p:tags r:id="rId13"/>
            </p:custDataLst>
          </p:nvPr>
        </p:nvSpPr>
        <p:spPr>
          <a:xfrm>
            <a:off x="609600" y="1600200"/>
            <a:ext cx="10972800"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5" name="日期占位符 3"/>
          <p:cNvSpPr>
            <a:spLocks noGrp="1"/>
          </p:cNvSpPr>
          <p:nvPr>
            <p:ph type="dt" sz="half" idx="2"/>
            <p:custDataLst>
              <p:tags r:id="rId14"/>
            </p:custDataLst>
          </p:nvPr>
        </p:nvSpPr>
        <p:spPr>
          <a:xfrm>
            <a:off x="609600" y="6245225"/>
            <a:ext cx="2844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4"/>
          <p:cNvSpPr>
            <a:spLocks noGrp="1"/>
          </p:cNvSpPr>
          <p:nvPr>
            <p:ph type="ftr" sz="quarter" idx="3"/>
            <p:custDataLst>
              <p:tags r:id="rId15"/>
            </p:custDataLst>
          </p:nvPr>
        </p:nvSpPr>
        <p:spPr>
          <a:xfrm>
            <a:off x="4165600" y="6245225"/>
            <a:ext cx="3860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5"/>
          <p:cNvSpPr>
            <a:spLocks noGrp="1"/>
          </p:cNvSpPr>
          <p:nvPr>
            <p:ph type="sldNum" sz="quarter" idx="4"/>
            <p:custDataLst>
              <p:tags r:id="rId16"/>
            </p:custDataLst>
          </p:nvPr>
        </p:nvSpPr>
        <p:spPr>
          <a:xfrm>
            <a:off x="8737600" y="6245225"/>
            <a:ext cx="2844800" cy="476250"/>
          </a:xfrm>
          <a:prstGeom prst="rect">
            <a:avLst/>
          </a:prstGeom>
        </p:spPr>
        <p:txBody>
          <a:bodyPr vert="horz" wrap="square" lIns="91440" tIns="45720" rIns="91440" bIns="45720" numCol="1" rtlCol="0" anchor="t" anchorCtr="0" compatLnSpc="1"/>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A62044A7-75F6-42D1-88B3-26B31BE010EF}" type="slidenum">
              <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a:t>
            </a:fld>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B164B20C-DB48-4477-BCF4-60D12FEFEC45}"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4059760-7B39-4DB8-876F-DEFBD945BCE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B164B20C-DB48-4477-BCF4-60D12FEFEC45}"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4059760-7B39-4DB8-876F-DEFBD945BCE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cSld name="空白">
    <p:spTree>
      <p:nvGrpSpPr>
        <p:cNvPr id="1" name=""/>
        <p:cNvGrpSpPr/>
        <p:nvPr>
          <p:custDataLst>
            <p:tags r:id="rId1"/>
          </p:custDataLst>
        </p:nvPr>
      </p:nvGrpSpPr>
      <p:grpSpPr>
        <a:xfrm>
          <a:off x="0" y="0"/>
          <a:ext cx="0" cy="0"/>
        </a:xfrm>
      </p:grpSpPr>
      <p:sp>
        <p:nvSpPr>
          <p:cNvPr id="8" name="矩形 14"/>
          <p:cNvSpPr>
            <a:spLocks noChangeArrowheads="1"/>
          </p:cNvSpPr>
          <p:nvPr>
            <p:custDataLst>
              <p:tags r:id="rId2"/>
            </p:custDataLst>
          </p:nvPr>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7171" name="图片 21"/>
          <p:cNvPicPr>
            <a:picLocks noChangeAspect="1"/>
          </p:cNvPicPr>
          <p:nvPr userDrawn="1">
            <p:custDataLst>
              <p:tags r:id="rId4"/>
            </p:custDataLst>
          </p:nvPr>
        </p:nvPicPr>
        <p:blipFill>
          <a:blip r:embed="rId3"/>
          <a:srcRect t="11633" r="14514" b="75572"/>
          <a:stretch>
            <a:fillRect/>
          </a:stretch>
        </p:blipFill>
        <p:spPr>
          <a:xfrm>
            <a:off x="2233613" y="190500"/>
            <a:ext cx="9958387" cy="520700"/>
          </a:xfrm>
          <a:prstGeom prst="rect">
            <a:avLst/>
          </a:prstGeom>
          <a:noFill/>
          <a:ln w="9525">
            <a:noFill/>
          </a:ln>
        </p:spPr>
      </p:pic>
      <p:grpSp>
        <p:nvGrpSpPr>
          <p:cNvPr id="7172" name="组合 5"/>
          <p:cNvGrpSpPr/>
          <p:nvPr userDrawn="1">
            <p:custDataLst>
              <p:tags r:id="rId5"/>
            </p:custDataLst>
          </p:nvPr>
        </p:nvGrpSpPr>
        <p:grpSpPr>
          <a:xfrm>
            <a:off x="319088" y="215900"/>
            <a:ext cx="1595437" cy="434975"/>
            <a:chOff x="319833" y="6005359"/>
            <a:chExt cx="1770997" cy="433425"/>
          </a:xfrm>
        </p:grpSpPr>
        <p:pic>
          <p:nvPicPr>
            <p:cNvPr id="7180" name="Picture 18" descr="D:\Documents\Pictures\畅言logo.png"/>
            <p:cNvPicPr>
              <a:picLocks noChangeAspect="1"/>
            </p:cNvPicPr>
            <p:nvPr>
              <p:custDataLst>
                <p:tags r:id="rId7"/>
              </p:custDataLst>
            </p:nvPr>
          </p:nvPicPr>
          <p:blipFill>
            <a:blip r:embed="rId6"/>
            <a:stretch>
              <a:fillRect/>
            </a:stretch>
          </p:blipFill>
          <p:spPr>
            <a:xfrm>
              <a:off x="319833" y="6005359"/>
              <a:ext cx="567581" cy="433425"/>
            </a:xfrm>
            <a:prstGeom prst="rect">
              <a:avLst/>
            </a:prstGeom>
            <a:noFill/>
            <a:ln w="9525">
              <a:noFill/>
            </a:ln>
          </p:spPr>
        </p:pic>
        <p:sp>
          <p:nvSpPr>
            <p:cNvPr id="12" name="TextBox 7"/>
            <p:cNvSpPr txBox="1">
              <a:spLocks noChangeArrowheads="1"/>
            </p:cNvSpPr>
            <p:nvPr>
              <p:custDataLst>
                <p:tags r:id="rId8"/>
              </p:custDataLst>
            </p:nvPr>
          </p:nvSpPr>
          <p:spPr bwMode="auto">
            <a:xfrm>
              <a:off x="864348" y="6068633"/>
              <a:ext cx="1226482" cy="3685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畅言教育</a:t>
              </a:r>
            </a:p>
          </p:txBody>
        </p:sp>
      </p:grpSp>
      <p:pic>
        <p:nvPicPr>
          <p:cNvPr id="7173" name="图片 28"/>
          <p:cNvPicPr>
            <a:picLocks noChangeAspect="1"/>
          </p:cNvPicPr>
          <p:nvPr userDrawn="1">
            <p:custDataLst>
              <p:tags r:id="rId10"/>
            </p:custDataLst>
          </p:nvPr>
        </p:nvPicPr>
        <p:blipFill>
          <a:blip r:embed="rId9"/>
          <a:stretch>
            <a:fillRect/>
          </a:stretch>
        </p:blipFill>
        <p:spPr>
          <a:xfrm>
            <a:off x="11339513" y="252413"/>
            <a:ext cx="523875" cy="363537"/>
          </a:xfrm>
          <a:prstGeom prst="rect">
            <a:avLst/>
          </a:prstGeom>
          <a:noFill/>
          <a:ln w="9525">
            <a:noFill/>
          </a:ln>
        </p:spPr>
      </p:pic>
      <p:sp>
        <p:nvSpPr>
          <p:cNvPr id="14" name="矩形 8"/>
          <p:cNvSpPr>
            <a:spLocks noChangeArrowheads="1"/>
          </p:cNvSpPr>
          <p:nvPr>
            <p:custDataLst>
              <p:tags r:id="rId11"/>
            </p:custDataLst>
          </p:nvPr>
        </p:nvSpPr>
        <p:spPr bwMode="auto">
          <a:xfrm>
            <a:off x="8731250" y="280988"/>
            <a:ext cx="2595563" cy="33813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人民教育</a:t>
            </a:r>
            <a:r>
              <a:rPr kumimoji="0" lang="zh-CN"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必修一</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日期占位符 1"/>
          <p:cNvSpPr>
            <a:spLocks noGrp="1"/>
          </p:cNvSpPr>
          <p:nvPr>
            <p:ph type="dt" sz="half" idx="2"/>
            <p:custDataLst>
              <p:tags r:id="rId12"/>
            </p:custDataLst>
          </p:nvPr>
        </p:nvSpPr>
        <p:spPr>
          <a:xfrm>
            <a:off x="609600" y="6245225"/>
            <a:ext cx="2844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B962C8B-B14F-4D97-AF65-F5344CB8AC3E}"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2021/8/7</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
          <p:cNvSpPr>
            <a:spLocks noGrp="1"/>
          </p:cNvSpPr>
          <p:nvPr>
            <p:ph type="ftr" sz="quarter" idx="3"/>
            <p:custDataLst>
              <p:tags r:id="rId13"/>
            </p:custDataLst>
          </p:nvPr>
        </p:nvSpPr>
        <p:spPr>
          <a:xfrm>
            <a:off x="4165600" y="6245225"/>
            <a:ext cx="3860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3"/>
          <p:cNvSpPr>
            <a:spLocks noGrp="1"/>
          </p:cNvSpPr>
          <p:nvPr>
            <p:ph type="sldNum" sz="quarter" idx="4"/>
            <p:custDataLst>
              <p:tags r:id="rId14"/>
            </p:custDataLst>
          </p:nvPr>
        </p:nvSpPr>
        <p:spPr>
          <a:xfrm>
            <a:off x="8737600" y="6245225"/>
            <a:ext cx="2844800" cy="476250"/>
          </a:xfrm>
          <a:prstGeom prst="rect">
            <a:avLst/>
          </a:prstGeom>
        </p:spPr>
        <p:txBody>
          <a:bodyPr vert="horz" wrap="square" lIns="91440" tIns="45720" rIns="91440" bIns="45720" numCol="1" rtlCol="0" anchor="t" anchorCtr="0" compatLnSpc="1"/>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B1F777F8-3BEE-4893-BA14-E2ECCDEF6040}" type="slidenum">
              <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a:t>
            </a:fld>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cSld name="标题和内容">
    <p:spTree>
      <p:nvGrpSpPr>
        <p:cNvPr id="1" name=""/>
        <p:cNvGrpSpPr/>
        <p:nvPr>
          <p:custDataLst>
            <p:tags r:id="rId1"/>
          </p:custDataLst>
        </p:nvPr>
      </p:nvGrpSpPr>
      <p:grpSpPr>
        <a:xfrm>
          <a:off x="0" y="0"/>
          <a:ext cx="0" cy="0"/>
        </a:xfrm>
      </p:grpSpPr>
      <p:sp>
        <p:nvSpPr>
          <p:cNvPr id="8" name="矩形 14"/>
          <p:cNvSpPr>
            <a:spLocks noChangeArrowheads="1"/>
          </p:cNvSpPr>
          <p:nvPr>
            <p:custDataLst>
              <p:tags r:id="rId2"/>
            </p:custDataLst>
          </p:nvPr>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8195" name="图片 21"/>
          <p:cNvPicPr>
            <a:picLocks noChangeAspect="1"/>
          </p:cNvPicPr>
          <p:nvPr userDrawn="1">
            <p:custDataLst>
              <p:tags r:id="rId4"/>
            </p:custDataLst>
          </p:nvPr>
        </p:nvPicPr>
        <p:blipFill>
          <a:blip r:embed="rId3"/>
          <a:srcRect t="11633" r="14514" b="75572"/>
          <a:stretch>
            <a:fillRect/>
          </a:stretch>
        </p:blipFill>
        <p:spPr>
          <a:xfrm>
            <a:off x="2233613" y="190500"/>
            <a:ext cx="9958387" cy="520700"/>
          </a:xfrm>
          <a:prstGeom prst="rect">
            <a:avLst/>
          </a:prstGeom>
          <a:noFill/>
          <a:ln w="9525">
            <a:noFill/>
          </a:ln>
        </p:spPr>
      </p:pic>
      <p:grpSp>
        <p:nvGrpSpPr>
          <p:cNvPr id="8196" name="组合 9"/>
          <p:cNvGrpSpPr/>
          <p:nvPr userDrawn="1">
            <p:custDataLst>
              <p:tags r:id="rId5"/>
            </p:custDataLst>
          </p:nvPr>
        </p:nvGrpSpPr>
        <p:grpSpPr>
          <a:xfrm>
            <a:off x="319088" y="215900"/>
            <a:ext cx="1595437" cy="434975"/>
            <a:chOff x="319833" y="6005359"/>
            <a:chExt cx="1770997" cy="433425"/>
          </a:xfrm>
        </p:grpSpPr>
        <p:pic>
          <p:nvPicPr>
            <p:cNvPr id="8204" name="Picture 18" descr="D:\Documents\Pictures\畅言logo.png"/>
            <p:cNvPicPr>
              <a:picLocks noChangeAspect="1"/>
            </p:cNvPicPr>
            <p:nvPr>
              <p:custDataLst>
                <p:tags r:id="rId7"/>
              </p:custDataLst>
            </p:nvPr>
          </p:nvPicPr>
          <p:blipFill>
            <a:blip r:embed="rId6"/>
            <a:stretch>
              <a:fillRect/>
            </a:stretch>
          </p:blipFill>
          <p:spPr>
            <a:xfrm>
              <a:off x="319833" y="6005359"/>
              <a:ext cx="567581" cy="433425"/>
            </a:xfrm>
            <a:prstGeom prst="rect">
              <a:avLst/>
            </a:prstGeom>
            <a:noFill/>
            <a:ln w="9525">
              <a:noFill/>
            </a:ln>
          </p:spPr>
        </p:pic>
        <p:sp>
          <p:nvSpPr>
            <p:cNvPr id="12" name="TextBox 7"/>
            <p:cNvSpPr txBox="1">
              <a:spLocks noChangeArrowheads="1"/>
            </p:cNvSpPr>
            <p:nvPr>
              <p:custDataLst>
                <p:tags r:id="rId8"/>
              </p:custDataLst>
            </p:nvPr>
          </p:nvSpPr>
          <p:spPr bwMode="auto">
            <a:xfrm>
              <a:off x="864348" y="6068633"/>
              <a:ext cx="1226482" cy="3685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畅言教育</a:t>
              </a:r>
            </a:p>
          </p:txBody>
        </p:sp>
      </p:grpSp>
      <p:pic>
        <p:nvPicPr>
          <p:cNvPr id="8197" name="图片 28"/>
          <p:cNvPicPr>
            <a:picLocks noChangeAspect="1"/>
          </p:cNvPicPr>
          <p:nvPr userDrawn="1">
            <p:custDataLst>
              <p:tags r:id="rId10"/>
            </p:custDataLst>
          </p:nvPr>
        </p:nvPicPr>
        <p:blipFill>
          <a:blip r:embed="rId9"/>
          <a:stretch>
            <a:fillRect/>
          </a:stretch>
        </p:blipFill>
        <p:spPr>
          <a:xfrm>
            <a:off x="11339513" y="252413"/>
            <a:ext cx="523875" cy="363537"/>
          </a:xfrm>
          <a:prstGeom prst="rect">
            <a:avLst/>
          </a:prstGeom>
          <a:noFill/>
          <a:ln w="9525">
            <a:noFill/>
          </a:ln>
        </p:spPr>
      </p:pic>
      <p:sp>
        <p:nvSpPr>
          <p:cNvPr id="14" name="矩形 8"/>
          <p:cNvSpPr>
            <a:spLocks noChangeArrowheads="1"/>
          </p:cNvSpPr>
          <p:nvPr>
            <p:custDataLst>
              <p:tags r:id="rId11"/>
            </p:custDataLst>
          </p:nvPr>
        </p:nvSpPr>
        <p:spPr bwMode="auto">
          <a:xfrm>
            <a:off x="8731250" y="280988"/>
            <a:ext cx="2595563" cy="33813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人民教育</a:t>
            </a:r>
            <a:r>
              <a:rPr kumimoji="0" lang="zh-CN"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必修一</a:t>
            </a:r>
            <a:r>
              <a:rPr kumimoji="0" lang="en-US" altLang="zh-CN"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custDataLst>
              <p:tags r:id="rId12"/>
            </p:custDataLst>
          </p:nvPr>
        </p:nvSpPr>
        <p:spPr>
          <a:xfrm>
            <a:off x="609600" y="274638"/>
            <a:ext cx="10972800" cy="1143000"/>
          </a:xfrm>
        </p:spPr>
        <p:txBody>
          <a:bodyPr/>
          <a:lstStyle/>
          <a:p>
            <a:r>
              <a:rPr lang="zh-CN" altLang="en-US"/>
              <a:t>单击此处编辑母版标题样式</a:t>
            </a:r>
          </a:p>
        </p:txBody>
      </p:sp>
      <p:sp>
        <p:nvSpPr>
          <p:cNvPr id="3" name="内容占位符 2"/>
          <p:cNvSpPr>
            <a:spLocks noGrp="1"/>
          </p:cNvSpPr>
          <p:nvPr>
            <p:ph idx="1"/>
            <p:custDataLst>
              <p:tags r:id="rId13"/>
            </p:custDataLst>
          </p:nvPr>
        </p:nvSpPr>
        <p:spPr>
          <a:xfrm>
            <a:off x="609600" y="1600200"/>
            <a:ext cx="10972800"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5" name="日期占位符 3"/>
          <p:cNvSpPr>
            <a:spLocks noGrp="1"/>
          </p:cNvSpPr>
          <p:nvPr>
            <p:ph type="dt" sz="half" idx="2"/>
            <p:custDataLst>
              <p:tags r:id="rId14"/>
            </p:custDataLst>
          </p:nvPr>
        </p:nvSpPr>
        <p:spPr>
          <a:xfrm>
            <a:off x="609600" y="6245225"/>
            <a:ext cx="2844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4"/>
          <p:cNvSpPr>
            <a:spLocks noGrp="1"/>
          </p:cNvSpPr>
          <p:nvPr>
            <p:ph type="ftr" sz="quarter" idx="3"/>
            <p:custDataLst>
              <p:tags r:id="rId15"/>
            </p:custDataLst>
          </p:nvPr>
        </p:nvSpPr>
        <p:spPr>
          <a:xfrm>
            <a:off x="4165600" y="6245225"/>
            <a:ext cx="3860800" cy="476250"/>
          </a:xfrm>
          <a:prstGeom prst="rect">
            <a:avLst/>
          </a:prstGeom>
        </p:spPr>
        <p:txBody>
          <a:bodyPr vert="horz" lIns="91440" tIns="45720" rIns="91440" bIns="45720" rtlCol="0" anchor="ctr"/>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5"/>
          <p:cNvSpPr>
            <a:spLocks noGrp="1"/>
          </p:cNvSpPr>
          <p:nvPr>
            <p:ph type="sldNum" sz="quarter" idx="4"/>
            <p:custDataLst>
              <p:tags r:id="rId16"/>
            </p:custDataLst>
          </p:nvPr>
        </p:nvSpPr>
        <p:spPr>
          <a:xfrm>
            <a:off x="8737600" y="6245225"/>
            <a:ext cx="2844800" cy="476250"/>
          </a:xfrm>
          <a:prstGeom prst="rect">
            <a:avLst/>
          </a:prstGeom>
        </p:spPr>
        <p:txBody>
          <a:bodyPr vert="horz" wrap="square" lIns="91440" tIns="45720" rIns="91440" bIns="45720" numCol="1" rtlCol="0" anchor="t" anchorCtr="0" compatLnSpc="1"/>
          <a:lstStyle>
            <a:lvl1pPr eaLnBrk="0" fontAlgn="base" hangingPunct="0">
              <a:spcBef>
                <a:spcPct val="0"/>
              </a:spcBef>
              <a:spcAft>
                <a:spcPct val="0"/>
              </a:spcAft>
              <a:defRPr>
                <a:solidFill>
                  <a:schemeClr val="tx1">
                    <a:tint val="75000"/>
                  </a:schemeClr>
                </a:solidFill>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EAFFCFDE-F734-4BD0-B639-3771C6E3C3BD}" type="slidenum">
              <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a:t>
            </a:fld>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B164B20C-DB48-4477-BCF4-60D12FEFEC45}"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4059760-7B39-4DB8-876F-DEFBD945BCE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8.xml" /><Relationship Id="rId11" Type="http://schemas.openxmlformats.org/officeDocument/2006/relationships/image" Target="../media/image4.jpeg" /><Relationship Id="rId12" Type="http://schemas.openxmlformats.org/officeDocument/2006/relationships/tags" Target="../tags/tag39.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tags" Target="../tags/tag37.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77.xml" /><Relationship Id="rId11" Type="http://schemas.openxmlformats.org/officeDocument/2006/relationships/image" Target="../media/image5.jpeg" /><Relationship Id="rId12" Type="http://schemas.openxmlformats.org/officeDocument/2006/relationships/tags" Target="../tags/tag78.xml" /><Relationship Id="rId13" Type="http://schemas.openxmlformats.org/officeDocument/2006/relationships/theme" Target="../theme/theme2.xml" /><Relationship Id="rId2" Type="http://schemas.openxmlformats.org/officeDocument/2006/relationships/slideLayout" Target="../slideLayouts/slideLayout6.xml" /><Relationship Id="rId3" Type="http://schemas.openxmlformats.org/officeDocument/2006/relationships/slideLayout" Target="../slideLayouts/slideLayout7.xml" /><Relationship Id="rId4" Type="http://schemas.openxmlformats.org/officeDocument/2006/relationships/slideLayout" Target="../slideLayouts/slideLayout8.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116.xml" /><Relationship Id="rId11" Type="http://schemas.openxmlformats.org/officeDocument/2006/relationships/image" Target="../media/image5.jpeg" /><Relationship Id="rId12" Type="http://schemas.openxmlformats.org/officeDocument/2006/relationships/tags" Target="../tags/tag117.xml" /><Relationship Id="rId13" Type="http://schemas.openxmlformats.org/officeDocument/2006/relationships/theme" Target="../theme/theme3.xml" /><Relationship Id="rId2" Type="http://schemas.openxmlformats.org/officeDocument/2006/relationships/slideLayout" Target="../slideLayouts/slideLayout10.xml" /><Relationship Id="rId3" Type="http://schemas.openxmlformats.org/officeDocument/2006/relationships/slideLayout" Target="../slideLayouts/slideLayout11.xml" /><Relationship Id="rId4" Type="http://schemas.openxmlformats.org/officeDocument/2006/relationships/slideLayout" Target="../slideLayouts/slideLayout12.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5"/>
          </p:custDataLst>
        </p:nvPr>
      </p:nvGrpSpPr>
      <p:grpSpPr>
        <a:xfrm>
          <a:off x="0" y="0"/>
          <a:ext cx="0" cy="0"/>
        </a:xfrm>
      </p:grpSpPr>
      <p:sp>
        <p:nvSpPr>
          <p:cNvPr id="1026" name="标题占位符 1"/>
          <p:cNvSpPr>
            <a:spLocks noGrp="1"/>
          </p:cNvSpPr>
          <p:nvPr>
            <p:ph type="title"/>
            <p:custDataLst>
              <p:tags r:id="rId6"/>
            </p:custDataLst>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027" name="文本占位符 2"/>
          <p:cNvSpPr>
            <a:spLocks noGrp="1"/>
          </p:cNvSpPr>
          <p:nvPr>
            <p:ph type="body" idx="1"/>
            <p:custDataLst>
              <p:tags r:id="rId7"/>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8"/>
            </p:custDataLst>
          </p:nvPr>
        </p:nvSpPr>
        <p:spPr>
          <a:xfrm>
            <a:off x="838200" y="6356350"/>
            <a:ext cx="2743200" cy="365125"/>
          </a:xfrm>
          <a:prstGeom prst="rect">
            <a:avLst/>
          </a:prstGeom>
        </p:spPr>
        <p:txBody>
          <a:bodyPr vert="horz" lIns="91440" tIns="45720" rIns="91440" bIns="45720" rtlCol="0" anchor="ctr"/>
          <a:lstStyle>
            <a:lvl1pPr algn="l" eaLnBrk="1" fontAlgn="auto" hangingPunct="1">
              <a:spcBef>
                <a:spcPct val="0"/>
              </a:spcBef>
              <a:spcAft>
                <a:spcPct val="0"/>
              </a:spcAft>
              <a:defRPr sz="1200">
                <a:solidFill>
                  <a:prstClr val="black">
                    <a:tint val="75000"/>
                  </a:prstClr>
                </a:solidFill>
                <a:latin typeface="Calibri"/>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5DFD4453-78F4-438D-95C0-1D9D5AC503AB}"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prstClr val="black">
                    <a:tint val="75000"/>
                  </a:prstClr>
                </a:solidFill>
                <a:latin typeface="Calibri"/>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custDataLst>
              <p:tags r:id="rId10"/>
            </p:custDataLst>
          </p:nvPr>
        </p:nvSpPr>
        <p:spPr>
          <a:xfrm>
            <a:off x="8610600" y="6356350"/>
            <a:ext cx="2743200" cy="365125"/>
          </a:xfrm>
          <a:prstGeom prst="rect">
            <a:avLst/>
          </a:prstGeom>
        </p:spPr>
        <p:txBody>
          <a:bodyPr vert="horz" lIns="91440" tIns="45720" rIns="91440" bIns="45720" rtlCol="0" anchor="ctr"/>
          <a:lstStyle>
            <a:lvl1pPr algn="r" eaLnBrk="1" fontAlgn="auto" hangingPunct="1">
              <a:spcBef>
                <a:spcPct val="0"/>
              </a:spcBef>
              <a:spcAft>
                <a:spcPct val="0"/>
              </a:spcAft>
              <a:defRPr sz="1200">
                <a:solidFill>
                  <a:prstClr val="black">
                    <a:tint val="75000"/>
                  </a:prstClr>
                </a:solidFill>
                <a:latin typeface="Calibri"/>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00D8FEF1-D421-4CA1-A0D6-638846B32660}"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pic>
        <p:nvPicPr>
          <p:cNvPr id="1031" name="图片 6" descr="图片1"/>
          <p:cNvPicPr>
            <a:picLocks noChangeAspect="1"/>
          </p:cNvPicPr>
          <p:nvPr userDrawn="1">
            <p:custDataLst>
              <p:tags r:id="rId12"/>
            </p:custDataLst>
          </p:nvPr>
        </p:nvPicPr>
        <p:blipFill>
          <a:blip r:embed="rId11"/>
          <a:stretch>
            <a:fillRect/>
          </a:stretch>
        </p:blipFill>
        <p:spPr>
          <a:xfrm>
            <a:off x="1588" y="0"/>
            <a:ext cx="12223750" cy="68786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5"/>
          </p:custDataLst>
        </p:nvPr>
      </p:nvGrpSpPr>
      <p:grpSpPr>
        <a:xfrm>
          <a:off x="0" y="0"/>
          <a:ext cx="0" cy="0"/>
        </a:xfrm>
      </p:grpSpPr>
      <p:sp>
        <p:nvSpPr>
          <p:cNvPr id="2050" name="标题占位符 1"/>
          <p:cNvSpPr>
            <a:spLocks noGrp="1"/>
          </p:cNvSpPr>
          <p:nvPr>
            <p:ph type="title"/>
            <p:custDataLst>
              <p:tags r:id="rId6"/>
            </p:custDataLst>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custDataLst>
              <p:tags r:id="rId7"/>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8"/>
            </p:custDataLst>
          </p:nvPr>
        </p:nvSpPr>
        <p:spPr>
          <a:xfrm>
            <a:off x="838200" y="6356350"/>
            <a:ext cx="2743200" cy="365125"/>
          </a:xfrm>
          <a:prstGeom prst="rect">
            <a:avLst/>
          </a:prstGeom>
        </p:spPr>
        <p:txBody>
          <a:bodyPr vert="horz" lIns="91440" tIns="45720" rIns="91440" bIns="45720" rtlCol="0" anchor="ctr"/>
          <a:lstStyle>
            <a:lvl1pPr algn="l" eaLnBrk="1" fontAlgn="auto" hangingPunct="1">
              <a:spcBef>
                <a:spcPct val="0"/>
              </a:spcBef>
              <a:spcAft>
                <a:spcPct val="0"/>
              </a:spcAft>
              <a:defRPr sz="1200">
                <a:solidFill>
                  <a:prstClr val="black">
                    <a:tint val="75000"/>
                  </a:prstClr>
                </a:solidFill>
                <a:latin typeface="Calibri"/>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B164B20C-DB48-4477-BCF4-60D12FEFEC45}"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prstClr val="black">
                    <a:tint val="75000"/>
                  </a:prstClr>
                </a:solidFill>
                <a:latin typeface="Calibri"/>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custDataLst>
              <p:tags r:id="rId10"/>
            </p:custDataLst>
          </p:nvPr>
        </p:nvSpPr>
        <p:spPr>
          <a:xfrm>
            <a:off x="8610600" y="6356350"/>
            <a:ext cx="2743200" cy="365125"/>
          </a:xfrm>
          <a:prstGeom prst="rect">
            <a:avLst/>
          </a:prstGeom>
        </p:spPr>
        <p:txBody>
          <a:bodyPr vert="horz" lIns="91440" tIns="45720" rIns="91440" bIns="45720" rtlCol="0" anchor="ctr"/>
          <a:lstStyle>
            <a:lvl1pPr algn="r" eaLnBrk="1" fontAlgn="auto" hangingPunct="1">
              <a:spcBef>
                <a:spcPct val="0"/>
              </a:spcBef>
              <a:spcAft>
                <a:spcPct val="0"/>
              </a:spcAft>
              <a:defRPr sz="1200">
                <a:solidFill>
                  <a:prstClr val="black">
                    <a:tint val="75000"/>
                  </a:prstClr>
                </a:solidFill>
                <a:latin typeface="Calibri"/>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4059760-7B39-4DB8-876F-DEFBD945BCE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pic>
        <p:nvPicPr>
          <p:cNvPr id="2055" name="图片 6" descr="图片2"/>
          <p:cNvPicPr>
            <a:picLocks noChangeAspect="1"/>
          </p:cNvPicPr>
          <p:nvPr userDrawn="1">
            <p:custDataLst>
              <p:tags r:id="rId12"/>
            </p:custDataLst>
          </p:nvPr>
        </p:nvPicPr>
        <p:blipFill>
          <a:blip r:embed="rId11"/>
          <a:srcRect t="2014"/>
          <a:stretch>
            <a:fillRect/>
          </a:stretch>
        </p:blipFill>
        <p:spPr>
          <a:xfrm>
            <a:off x="0" y="0"/>
            <a:ext cx="12218988" cy="68881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5"/>
          </p:custDataLst>
        </p:nvPr>
      </p:nvGrpSpPr>
      <p:grpSpPr>
        <a:xfrm>
          <a:off x="0" y="0"/>
          <a:ext cx="0" cy="0"/>
        </a:xfrm>
      </p:grpSpPr>
      <p:sp>
        <p:nvSpPr>
          <p:cNvPr id="2050" name="标题占位符 1"/>
          <p:cNvSpPr>
            <a:spLocks noGrp="1"/>
          </p:cNvSpPr>
          <p:nvPr>
            <p:ph type="title"/>
            <p:custDataLst>
              <p:tags r:id="rId6"/>
            </p:custDataLst>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custDataLst>
              <p:tags r:id="rId7"/>
            </p:custDataLst>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8"/>
            </p:custDataLst>
          </p:nvPr>
        </p:nvSpPr>
        <p:spPr>
          <a:xfrm>
            <a:off x="838200" y="6356350"/>
            <a:ext cx="2743200" cy="365125"/>
          </a:xfrm>
          <a:prstGeom prst="rect">
            <a:avLst/>
          </a:prstGeom>
        </p:spPr>
        <p:txBody>
          <a:bodyPr vert="horz" lIns="91440" tIns="45720" rIns="91440" bIns="45720" rtlCol="0" anchor="ctr"/>
          <a:lstStyle>
            <a:lvl1pPr algn="l" eaLnBrk="1" fontAlgn="auto" hangingPunct="1">
              <a:spcBef>
                <a:spcPct val="0"/>
              </a:spcBef>
              <a:spcAft>
                <a:spcPct val="0"/>
              </a:spcAft>
              <a:defRPr sz="1200">
                <a:solidFill>
                  <a:prstClr val="black">
                    <a:tint val="75000"/>
                  </a:prstClr>
                </a:solidFill>
                <a:latin typeface="Calibri"/>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B164B20C-DB48-4477-BCF4-60D12FEFEC45}" type="datetimeFigureOut">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2021/8/7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custDataLst>
              <p:tags r:id="rId9"/>
            </p:custDataLst>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prstClr val="black">
                    <a:tint val="75000"/>
                  </a:prstClr>
                </a:solidFill>
                <a:latin typeface="Calibri"/>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custDataLst>
              <p:tags r:id="rId10"/>
            </p:custDataLst>
          </p:nvPr>
        </p:nvSpPr>
        <p:spPr>
          <a:xfrm>
            <a:off x="8610600" y="6356350"/>
            <a:ext cx="2743200" cy="365125"/>
          </a:xfrm>
          <a:prstGeom prst="rect">
            <a:avLst/>
          </a:prstGeom>
        </p:spPr>
        <p:txBody>
          <a:bodyPr vert="horz" lIns="91440" tIns="45720" rIns="91440" bIns="45720" rtlCol="0" anchor="ctr"/>
          <a:lstStyle>
            <a:lvl1pPr algn="r" eaLnBrk="1" fontAlgn="auto" hangingPunct="1">
              <a:spcBef>
                <a:spcPct val="0"/>
              </a:spcBef>
              <a:spcAft>
                <a:spcPct val="0"/>
              </a:spcAft>
              <a:defRPr sz="1200">
                <a:solidFill>
                  <a:prstClr val="black">
                    <a:tint val="75000"/>
                  </a:prstClr>
                </a:solidFill>
                <a:latin typeface="Calibri"/>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F4059760-7B39-4DB8-876F-DEFBD945BCEC}" type="slidenum">
              <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pic>
        <p:nvPicPr>
          <p:cNvPr id="2055" name="图片 6" descr="图片2"/>
          <p:cNvPicPr>
            <a:picLocks noChangeAspect="1"/>
          </p:cNvPicPr>
          <p:nvPr userDrawn="1">
            <p:custDataLst>
              <p:tags r:id="rId12"/>
            </p:custDataLst>
          </p:nvPr>
        </p:nvPicPr>
        <p:blipFill>
          <a:blip r:embed="rId11"/>
          <a:srcRect t="2014"/>
          <a:stretch>
            <a:fillRect/>
          </a:stretch>
        </p:blipFill>
        <p:spPr>
          <a:xfrm>
            <a:off x="0" y="0"/>
            <a:ext cx="12218988" cy="68881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172.xml" /><Relationship Id="rId3" Type="http://schemas.openxmlformats.org/officeDocument/2006/relationships/image" Target="../media/image11.jpeg"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185.xml" /><Relationship Id="rId11" Type="http://schemas.openxmlformats.org/officeDocument/2006/relationships/tags" Target="../tags/tag186.xml" /><Relationship Id="rId12" Type="http://schemas.openxmlformats.org/officeDocument/2006/relationships/tags" Target="../tags/tag187.xml" /><Relationship Id="rId13" Type="http://schemas.openxmlformats.org/officeDocument/2006/relationships/tags" Target="../tags/tag188.xml" /><Relationship Id="rId14" Type="http://schemas.openxmlformats.org/officeDocument/2006/relationships/tags" Target="../tags/tag189.xml" /><Relationship Id="rId15" Type="http://schemas.openxmlformats.org/officeDocument/2006/relationships/tags" Target="../tags/tag190.xml" /><Relationship Id="rId16" Type="http://schemas.openxmlformats.org/officeDocument/2006/relationships/tags" Target="../tags/tag191.xml" /><Relationship Id="rId17" Type="http://schemas.openxmlformats.org/officeDocument/2006/relationships/tags" Target="../tags/tag192.xml" /><Relationship Id="rId18" Type="http://schemas.openxmlformats.org/officeDocument/2006/relationships/image" Target="../media/image12.png" /><Relationship Id="rId19" Type="http://schemas.openxmlformats.org/officeDocument/2006/relationships/tags" Target="../tags/tag193.xml" /><Relationship Id="rId2" Type="http://schemas.openxmlformats.org/officeDocument/2006/relationships/tags" Target="../tags/tag177.xml" /><Relationship Id="rId20" Type="http://schemas.openxmlformats.org/officeDocument/2006/relationships/audio" Target="../media/audio11.wav" /><Relationship Id="rId21" Type="http://schemas.openxmlformats.org/officeDocument/2006/relationships/audio" Target="../media/audio22.wav" /><Relationship Id="rId22" Type="http://schemas.openxmlformats.org/officeDocument/2006/relationships/audio" Target="../media/audio33.wav"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02.xml" /><Relationship Id="rId11" Type="http://schemas.openxmlformats.org/officeDocument/2006/relationships/tags" Target="../tags/tag203.xml" /><Relationship Id="rId12" Type="http://schemas.openxmlformats.org/officeDocument/2006/relationships/tags" Target="../tags/tag204.xml" /><Relationship Id="rId13" Type="http://schemas.openxmlformats.org/officeDocument/2006/relationships/tags" Target="../tags/tag205.xml" /><Relationship Id="rId14" Type="http://schemas.openxmlformats.org/officeDocument/2006/relationships/tags" Target="../tags/tag206.xml" /><Relationship Id="rId15" Type="http://schemas.openxmlformats.org/officeDocument/2006/relationships/tags" Target="../tags/tag207.xml" /><Relationship Id="rId16" Type="http://schemas.openxmlformats.org/officeDocument/2006/relationships/tags" Target="../tags/tag208.xml" /><Relationship Id="rId17" Type="http://schemas.openxmlformats.org/officeDocument/2006/relationships/tags" Target="../tags/tag209.xml" /><Relationship Id="rId18" Type="http://schemas.openxmlformats.org/officeDocument/2006/relationships/tags" Target="../tags/tag210.xml" /><Relationship Id="rId19" Type="http://schemas.openxmlformats.org/officeDocument/2006/relationships/tags" Target="../tags/tag211.xml" /><Relationship Id="rId2" Type="http://schemas.openxmlformats.org/officeDocument/2006/relationships/tags" Target="../tags/tag194.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ags" Target="../tags/tag217.xml" /><Relationship Id="rId26" Type="http://schemas.openxmlformats.org/officeDocument/2006/relationships/tags" Target="../tags/tag218.xml" /><Relationship Id="rId27" Type="http://schemas.openxmlformats.org/officeDocument/2006/relationships/tags" Target="../tags/tag219.xml" /><Relationship Id="rId28" Type="http://schemas.openxmlformats.org/officeDocument/2006/relationships/image" Target="../media/image13.png" /><Relationship Id="rId29" Type="http://schemas.openxmlformats.org/officeDocument/2006/relationships/tags" Target="../tags/tag220.xml" /><Relationship Id="rId3" Type="http://schemas.openxmlformats.org/officeDocument/2006/relationships/tags" Target="../tags/tag195.xml" /><Relationship Id="rId30" Type="http://schemas.openxmlformats.org/officeDocument/2006/relationships/audio" Target="../media/audio11.wav"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image" Target="../media/image14.jpeg" /><Relationship Id="rId6" Type="http://schemas.openxmlformats.org/officeDocument/2006/relationships/tags" Target="../tags/tag22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29.xml" /><Relationship Id="rId3" Type="http://schemas.openxmlformats.org/officeDocument/2006/relationships/image" Target="../media/image14.jpeg"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slide" Target="slide7.xml" TargetMode="Internal" /><Relationship Id="rId11" Type="http://schemas.openxmlformats.org/officeDocument/2006/relationships/tags" Target="../tags/tag247.xml" /><Relationship Id="rId12" Type="http://schemas.openxmlformats.org/officeDocument/2006/relationships/tags" Target="../tags/tag248.xml" /><Relationship Id="rId13" Type="http://schemas.openxmlformats.org/officeDocument/2006/relationships/tags" Target="../tags/tag249.xml" /><Relationship Id="rId14" Type="http://schemas.openxmlformats.org/officeDocument/2006/relationships/tags" Target="../tags/tag250.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tags" Target="../tags/tag244.xml" /><Relationship Id="rId8" Type="http://schemas.openxmlformats.org/officeDocument/2006/relationships/tags" Target="../tags/tag245.xml" /><Relationship Id="rId9" Type="http://schemas.openxmlformats.org/officeDocument/2006/relationships/tags" Target="../tags/tag24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image" Target="../media/image15.jpeg" /><Relationship Id="rId5" Type="http://schemas.openxmlformats.org/officeDocument/2006/relationships/tags" Target="../tags/tag253.xml" /><Relationship Id="rId6" Type="http://schemas.openxmlformats.org/officeDocument/2006/relationships/tags" Target="../tags/tag25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tags" Target="../tags/tag143.xml" /><Relationship Id="rId9" Type="http://schemas.openxmlformats.org/officeDocument/2006/relationships/tags" Target="../tags/tag14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tags" Target="../tags/tag267.xml" /><Relationship Id="rId7" Type="http://schemas.openxmlformats.org/officeDocument/2006/relationships/tags" Target="../tags/tag26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69.xml" /><Relationship Id="rId3" Type="http://schemas.openxmlformats.org/officeDocument/2006/relationships/tags" Target="../tags/tag27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tags" Target="../tags/tag280.xml" /><Relationship Id="rId3" Type="http://schemas.openxmlformats.org/officeDocument/2006/relationships/tags" Target="../tags/tag28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tags" Target="../tags/tag282.xml" /><Relationship Id="rId3" Type="http://schemas.openxmlformats.org/officeDocument/2006/relationships/tags" Target="../tags/tag28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image" Target="../media/image16.jpeg" /><Relationship Id="rId5" Type="http://schemas.openxmlformats.org/officeDocument/2006/relationships/tags" Target="../tags/tag28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image" Target="../media/image6.jpeg" /><Relationship Id="rId6" Type="http://schemas.openxmlformats.org/officeDocument/2006/relationships/tags" Target="../tags/tag14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image" Target="../media/image17.png" /><Relationship Id="rId5" Type="http://schemas.openxmlformats.org/officeDocument/2006/relationships/tags" Target="../tags/tag28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image" Target="../media/image7.jpeg" /><Relationship Id="rId6" Type="http://schemas.openxmlformats.org/officeDocument/2006/relationships/tags" Target="../tags/tag15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image" Target="../media/image8.jpeg" /><Relationship Id="rId6" Type="http://schemas.openxmlformats.org/officeDocument/2006/relationships/tags" Target="../tags/tag15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image" Target="../media/image9.jpeg" /><Relationship Id="rId5" Type="http://schemas.openxmlformats.org/officeDocument/2006/relationships/tags" Target="../tags/tag159.xml" /><Relationship Id="rId6" Type="http://schemas.openxmlformats.org/officeDocument/2006/relationships/tags" Target="../tags/tag16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audio" Target="../media/audio11.wav"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oleObject" Target="../embeddings/oleObject1.bin" TargetMode="Internal" /><Relationship Id="rId5" Type="http://schemas.openxmlformats.org/officeDocument/2006/relationships/image" Target="../media/image10.emf"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7" name="矩形 14"/>
          <p:cNvSpPr>
            <a:spLocks noChangeArrowheads="1"/>
          </p:cNvSpPr>
          <p:nvPr>
            <p:custDataLst>
              <p:tags r:id="rId4"/>
            </p:custDataLst>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TextBox 2"/>
          <p:cNvSpPr txBox="1">
            <a:spLocks noChangeArrowheads="1"/>
          </p:cNvSpPr>
          <p:nvPr>
            <p:custDataLst>
              <p:tags r:id="rId5"/>
            </p:custDataLst>
          </p:nvPr>
        </p:nvSpPr>
        <p:spPr bwMode="auto">
          <a:xfrm>
            <a:off x="2675255" y="2911475"/>
            <a:ext cx="6842125" cy="132270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80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记念刘和珍君</a:t>
            </a:r>
          </a:p>
        </p:txBody>
      </p:sp>
    </p:spTree>
  </p:cSld>
  <p:clrMapOvr>
    <a:masterClrMapping/>
  </p:clrMapOvr>
  <p:transition spd="med">
    <p:fad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1750" name="图片 1" descr="22"/>
          <p:cNvPicPr>
            <a:picLocks noChangeAspect="1"/>
          </p:cNvPicPr>
          <p:nvPr>
            <p:custDataLst>
              <p:tags r:id="rId4"/>
            </p:custDataLst>
          </p:nvPr>
        </p:nvPicPr>
        <p:blipFill>
          <a:blip r:embed="rId3"/>
          <a:stretch>
            <a:fillRect/>
          </a:stretch>
        </p:blipFill>
        <p:spPr>
          <a:xfrm>
            <a:off x="2383790" y="1506220"/>
            <a:ext cx="2543175" cy="3429000"/>
          </a:xfrm>
          <a:prstGeom prst="rect">
            <a:avLst/>
          </a:prstGeom>
          <a:noFill/>
          <a:ln w="9525">
            <a:noFill/>
          </a:ln>
        </p:spPr>
      </p:pic>
      <p:sp>
        <p:nvSpPr>
          <p:cNvPr id="31747" name="文本框 19458"/>
          <p:cNvSpPr/>
          <p:nvPr>
            <p:custDataLst>
              <p:tags r:id="rId5"/>
            </p:custDataLst>
          </p:nvPr>
        </p:nvSpPr>
        <p:spPr>
          <a:xfrm>
            <a:off x="2541905" y="5036185"/>
            <a:ext cx="2065020" cy="645160"/>
          </a:xfrm>
          <a:prstGeom prst="rect">
            <a:avLst/>
          </a:prstGeom>
          <a:noFill/>
          <a:ln w="9525">
            <a:noFill/>
          </a:ln>
        </p:spPr>
        <p:txBody>
          <a:bodyPr wrap="square" anchor="t">
            <a:spAutoFit/>
          </a:bodyPr>
          <a:lstStyle/>
          <a:p>
            <a:pPr algn="ctr">
              <a:spcBef>
                <a:spcPct val="50000"/>
              </a:spcBef>
            </a:pPr>
            <a:r>
              <a:rPr lang="zh-CN" altLang="en-US" sz="3600">
                <a:solidFill>
                  <a:srgbClr val="0000FF"/>
                </a:solidFill>
                <a:latin typeface="华文新魏" pitchFamily="2" charset="-122"/>
                <a:ea typeface="华文新魏" pitchFamily="2" charset="-122"/>
              </a:rPr>
              <a:t>刘和珍</a:t>
            </a:r>
          </a:p>
        </p:txBody>
      </p:sp>
      <p:sp>
        <p:nvSpPr>
          <p:cNvPr id="31746" name="标题 19457"/>
          <p:cNvSpPr>
            <a:spLocks noGrp="1"/>
          </p:cNvSpPr>
          <p:nvPr>
            <p:ph type="title" idx="4294967295"/>
            <p:custDataLst>
              <p:tags r:id="rId6"/>
            </p:custDataLst>
          </p:nvPr>
        </p:nvSpPr>
        <p:spPr>
          <a:xfrm>
            <a:off x="3712210" y="389890"/>
            <a:ext cx="4808220" cy="876300"/>
          </a:xfrm>
        </p:spPr>
        <p:txBody>
          <a:bodyPr wrap="square" lIns="91440" tIns="45720" rIns="91440" bIns="45720" anchor="t"/>
          <a:lstStyle/>
          <a:p>
            <a:pPr marL="0" marR="0" indent="0" algn="ctr" defTabSz="914400" rtl="0" eaLnBrk="1" fontAlgn="base" latinLnBrk="0" hangingPunct="1">
              <a:lnSpc>
                <a:spcPct val="100000"/>
              </a:lnSpc>
              <a:spcBef>
                <a:spcPct val="0"/>
              </a:spcBef>
              <a:spcAft>
                <a:spcPct val="0"/>
              </a:spcAft>
              <a:buClrTx/>
              <a:buSzTx/>
              <a:buFontTx/>
              <a:buNone/>
            </a:pPr>
            <a:r>
              <a:rPr kumimoji="0" lang="en-US" altLang="en-US" sz="4800" b="1" i="0" u="none" strike="noStrike" kern="1200" cap="none" spc="0" normalizeH="0" baseline="0" noProof="1">
                <a:solidFill>
                  <a:srgbClr val="FF0000"/>
                </a:solidFill>
                <a:effectLst>
                  <a:outerShdw blurRad="38100" dist="38100" dir="2700000">
                    <a:srgbClr val="C0C0C0"/>
                  </a:outerShdw>
                </a:effectLst>
                <a:latin typeface="Garamond" pitchFamily="18" charset="0"/>
                <a:ea typeface="华文隶书" pitchFamily="2" charset="-122"/>
                <a:cs typeface="+mj-cs"/>
              </a:rPr>
              <a:t>三</a:t>
            </a:r>
            <a:r>
              <a:rPr kumimoji="0" lang="en-US" altLang="zh-CN" sz="4800" b="1" i="0" u="none" strike="noStrike" kern="1200" cap="none" spc="0" normalizeH="0" baseline="0" noProof="1">
                <a:solidFill>
                  <a:srgbClr val="FF0000"/>
                </a:solidFill>
                <a:effectLst>
                  <a:outerShdw blurRad="38100" dist="38100" dir="2700000">
                    <a:srgbClr val="C0C0C0"/>
                  </a:outerShdw>
                </a:effectLst>
                <a:latin typeface="Arial" panose="020b0604020202020204" pitchFamily="34" charset="0"/>
                <a:ea typeface="华文隶书" pitchFamily="2" charset="-122"/>
                <a:cs typeface="+mj-cs"/>
              </a:rPr>
              <a:t>·</a:t>
            </a:r>
            <a:r>
              <a:rPr kumimoji="0" lang="en-US" altLang="en-US" sz="4800" b="1" i="0" u="none" strike="noStrike" kern="1200" cap="none" spc="0" normalizeH="0" baseline="0" noProof="1">
                <a:solidFill>
                  <a:srgbClr val="FF0000"/>
                </a:solidFill>
                <a:effectLst>
                  <a:outerShdw blurRad="38100" dist="38100" dir="2700000">
                    <a:srgbClr val="C0C0C0"/>
                  </a:outerShdw>
                </a:effectLst>
                <a:latin typeface="Garamond" pitchFamily="18" charset="0"/>
                <a:ea typeface="华文隶书" pitchFamily="2" charset="-122"/>
                <a:cs typeface="+mj-cs"/>
              </a:rPr>
              <a:t>一八惨案</a:t>
            </a:r>
          </a:p>
        </p:txBody>
      </p:sp>
      <p:sp>
        <p:nvSpPr>
          <p:cNvPr id="41985" name="标题 11265"/>
          <p:cNvSpPr>
            <a:spLocks noGrp="1"/>
          </p:cNvSpPr>
          <p:nvPr>
            <p:custDataLst>
              <p:tags r:id="rId7"/>
            </p:custDataLst>
          </p:nvPr>
        </p:nvSpPr>
        <p:spPr>
          <a:xfrm>
            <a:off x="6490335" y="471170"/>
            <a:ext cx="4739005" cy="1139825"/>
          </a:xfrm>
          <a:prstGeom prst="rect">
            <a:avLst/>
          </a:prstGeom>
          <a:noFill/>
          <a:ln w="9525">
            <a:noFill/>
          </a:ln>
        </p:spPr>
        <p:txBody>
          <a:bodyPr wrap="square" lIns="91440" tIns="45720" rIns="91440" bIns="45720" anchor="t"/>
          <a:lstStyle>
            <a:lvl1pPr marL="0" indent="0" algn="l" defTabSz="914400" rtl="0" eaLnBrk="0" fontAlgn="base" hangingPunct="0">
              <a:lnSpc>
                <a:spcPct val="100000"/>
              </a:lnSpc>
              <a:spcBef>
                <a:spcPct val="0"/>
              </a:spcBef>
              <a:spcAft>
                <a:spcPct val="0"/>
              </a:spcAft>
              <a:buClrTx/>
              <a:buSzTx/>
              <a:buFontTx/>
              <a:buNone/>
              <a:defRPr kumimoji="0" sz="4200" b="0" i="0" u="none" kern="1200" baseline="0">
                <a:solidFill>
                  <a:schemeClr val="tx2"/>
                </a:solidFill>
                <a:effectLst/>
                <a:latin typeface="Garamond" pitchFamily="18" charset="0"/>
                <a:ea typeface="宋体" panose="02010600030101010101" pitchFamily="2" charset="-122"/>
                <a:cs typeface="+mj-cs"/>
              </a:defRPr>
            </a:lvl1pPr>
          </a:lstStyle>
          <a:p>
            <a:pPr eaLnBrk="1" hangingPunct="1"/>
            <a:br>
              <a:rPr lang="zh-CN" altLang="en-US" sz="3800" b="1"/>
            </a:br>
            <a:br>
              <a:rPr lang="zh-CN" altLang="en-US" sz="3800" b="1"/>
            </a:br>
            <a:r>
              <a:rPr lang="zh-CN" altLang="en-US" sz="3800" b="1"/>
              <a:t>  “记念”即“纪念”。 </a:t>
            </a:r>
            <a:br>
              <a:rPr lang="zh-CN" altLang="en-US" sz="3800" b="1"/>
            </a:br>
            <a:r>
              <a:rPr lang="zh-CN" altLang="en-US" sz="3800" b="1"/>
              <a:t>   刘和珍，鲁迅的学生，北京女子师范大学学生，</a:t>
            </a:r>
            <a:r>
              <a:rPr lang="en-US" altLang="zh-CN" sz="3800" b="1"/>
              <a:t>1926</a:t>
            </a:r>
            <a:r>
              <a:rPr lang="zh-CN" altLang="en-US" sz="3800" b="1"/>
              <a:t>年</a:t>
            </a:r>
            <a:r>
              <a:rPr lang="en-US" altLang="zh-CN" sz="3800" b="1"/>
              <a:t>3</a:t>
            </a:r>
            <a:r>
              <a:rPr lang="zh-CN" altLang="en-US" sz="3800" b="1"/>
              <a:t>月</a:t>
            </a:r>
            <a:r>
              <a:rPr lang="en-US" altLang="zh-CN" sz="3800" b="1"/>
              <a:t>18</a:t>
            </a:r>
            <a:r>
              <a:rPr lang="zh-CN" altLang="en-US" sz="3800" b="1"/>
              <a:t>日遇害，时年</a:t>
            </a:r>
            <a:r>
              <a:rPr lang="en-US" altLang="zh-CN" sz="3800" b="1"/>
              <a:t>22</a:t>
            </a:r>
            <a:r>
              <a:rPr lang="zh-CN" altLang="en-US" sz="3800" b="1"/>
              <a:t>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ppt_x"/>
                                          </p:val>
                                        </p:tav>
                                        <p:tav tm="100000">
                                          <p:val>
                                            <p:strVal val="#ppt_x"/>
                                          </p:val>
                                        </p:tav>
                                      </p:tavLst>
                                    </p:anim>
                                    <p:anim calcmode="lin" valueType="num">
                                      <p:cBhvr additive="base">
                                        <p:cTn id="8"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ppt_x"/>
                                          </p:val>
                                        </p:tav>
                                        <p:tav tm="100000">
                                          <p:val>
                                            <p:strVal val="#ppt_x"/>
                                          </p:val>
                                        </p:tav>
                                      </p:tavLst>
                                    </p:anim>
                                    <p:anim calcmode="lin" valueType="num">
                                      <p:cBhvr additive="base">
                                        <p:cTn id="14"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6"/>
                                        </p:tgtEl>
                                        <p:attrNameLst>
                                          <p:attrName>style.visibility</p:attrName>
                                        </p:attrNameLst>
                                      </p:cBhvr>
                                      <p:to>
                                        <p:strVal val="visible"/>
                                      </p:to>
                                    </p:set>
                                    <p:anim calcmode="lin" valueType="num">
                                      <p:cBhvr additive="base">
                                        <p:cTn id="19" dur="500" fill="hold"/>
                                        <p:tgtEl>
                                          <p:spTgt spid="31746"/>
                                        </p:tgtEl>
                                        <p:attrNameLst>
                                          <p:attrName>ppt_x</p:attrName>
                                        </p:attrNameLst>
                                      </p:cBhvr>
                                      <p:tavLst>
                                        <p:tav tm="0">
                                          <p:val>
                                            <p:strVal val="#ppt_x"/>
                                          </p:val>
                                        </p:tav>
                                        <p:tav tm="100000">
                                          <p:val>
                                            <p:strVal val="#ppt_x"/>
                                          </p:val>
                                        </p:tav>
                                      </p:tavLst>
                                    </p:anim>
                                    <p:anim calcmode="lin" valueType="num">
                                      <p:cBhvr additive="base">
                                        <p:cTn id="20"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文本框 21505"/>
          <p:cNvSpPr txBox="1"/>
          <p:nvPr>
            <p:custDataLst>
              <p:tags r:id="rId3"/>
            </p:custDataLst>
          </p:nvPr>
        </p:nvSpPr>
        <p:spPr>
          <a:xfrm>
            <a:off x="2135188" y="1517650"/>
            <a:ext cx="3484562" cy="3984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一、说明写作的原因和目的：</a:t>
            </a:r>
          </a:p>
        </p:txBody>
      </p:sp>
      <p:sp>
        <p:nvSpPr>
          <p:cNvPr id="21507" name="文本框 21506"/>
          <p:cNvSpPr txBox="1"/>
          <p:nvPr>
            <p:custDataLst>
              <p:tags r:id="rId4"/>
            </p:custDataLst>
          </p:nvPr>
        </p:nvSpPr>
        <p:spPr>
          <a:xfrm>
            <a:off x="2208213" y="2466975"/>
            <a:ext cx="3484562" cy="3984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50000"/>
              </a:spcBef>
              <a:buFontTx/>
              <a:buNone/>
            </a:pPr>
            <a:r>
              <a:rPr lang="zh-CN" altLang="en-US" sz="2000" b="1">
                <a:latin typeface="微软雅黑" panose="020b0503020204020204" pitchFamily="34" charset="-122"/>
                <a:ea typeface="微软雅黑" panose="020b0503020204020204" pitchFamily="34" charset="-122"/>
              </a:rPr>
              <a:t>二、进一步说明写作的目的：</a:t>
            </a:r>
          </a:p>
        </p:txBody>
      </p:sp>
      <p:sp>
        <p:nvSpPr>
          <p:cNvPr id="21508" name="文本框 21507"/>
          <p:cNvSpPr txBox="1"/>
          <p:nvPr>
            <p:custDataLst>
              <p:tags r:id="rId5"/>
            </p:custDataLst>
          </p:nvPr>
        </p:nvSpPr>
        <p:spPr>
          <a:xfrm>
            <a:off x="2208213" y="3332163"/>
            <a:ext cx="4246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三、追叙认识经过，赞扬斗争精神。</a:t>
            </a:r>
          </a:p>
        </p:txBody>
      </p:sp>
      <p:sp>
        <p:nvSpPr>
          <p:cNvPr id="21509" name="文本框 21508"/>
          <p:cNvSpPr txBox="1"/>
          <p:nvPr>
            <p:custDataLst>
              <p:tags r:id="rId6"/>
            </p:custDataLst>
          </p:nvPr>
        </p:nvSpPr>
        <p:spPr>
          <a:xfrm>
            <a:off x="2279650" y="4652963"/>
            <a:ext cx="1706563"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四、遇害概况</a:t>
            </a:r>
          </a:p>
        </p:txBody>
      </p:sp>
      <p:sp>
        <p:nvSpPr>
          <p:cNvPr id="21511" name="文本框 21510"/>
          <p:cNvSpPr txBox="1"/>
          <p:nvPr>
            <p:custDataLst>
              <p:tags r:id="rId7"/>
            </p:custDataLst>
          </p:nvPr>
        </p:nvSpPr>
        <p:spPr>
          <a:xfrm>
            <a:off x="5808663" y="1341438"/>
            <a:ext cx="1198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揭露敌人</a:t>
            </a:r>
          </a:p>
        </p:txBody>
      </p:sp>
      <p:sp>
        <p:nvSpPr>
          <p:cNvPr id="21512" name="文本框 21511"/>
          <p:cNvSpPr txBox="1"/>
          <p:nvPr>
            <p:custDataLst>
              <p:tags r:id="rId8"/>
            </p:custDataLst>
          </p:nvPr>
        </p:nvSpPr>
        <p:spPr>
          <a:xfrm>
            <a:off x="5808663" y="1700213"/>
            <a:ext cx="1198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记念烈士</a:t>
            </a:r>
          </a:p>
        </p:txBody>
      </p:sp>
      <p:sp>
        <p:nvSpPr>
          <p:cNvPr id="21513" name="文本框 21512"/>
          <p:cNvSpPr txBox="1"/>
          <p:nvPr>
            <p:custDataLst>
              <p:tags r:id="rId9"/>
            </p:custDataLst>
          </p:nvPr>
        </p:nvSpPr>
        <p:spPr>
          <a:xfrm>
            <a:off x="5664200" y="2455863"/>
            <a:ext cx="1198563"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唤醒庸人</a:t>
            </a:r>
          </a:p>
        </p:txBody>
      </p:sp>
      <p:sp>
        <p:nvSpPr>
          <p:cNvPr id="21514" name="文本框 21513"/>
          <p:cNvSpPr txBox="1"/>
          <p:nvPr>
            <p:custDataLst>
              <p:tags r:id="rId10"/>
            </p:custDataLst>
          </p:nvPr>
        </p:nvSpPr>
        <p:spPr>
          <a:xfrm>
            <a:off x="4583113" y="4076700"/>
            <a:ext cx="1331912" cy="3651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烈士的遇难</a:t>
            </a:r>
          </a:p>
        </p:txBody>
      </p:sp>
      <p:sp>
        <p:nvSpPr>
          <p:cNvPr id="21515" name="文本框 21514"/>
          <p:cNvSpPr txBox="1"/>
          <p:nvPr>
            <p:custDataLst>
              <p:tags r:id="rId11"/>
            </p:custDataLst>
          </p:nvPr>
        </p:nvSpPr>
        <p:spPr>
          <a:xfrm>
            <a:off x="4583113" y="4508500"/>
            <a:ext cx="1331912" cy="3651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政府的诬蔑</a:t>
            </a:r>
          </a:p>
        </p:txBody>
      </p:sp>
      <p:sp>
        <p:nvSpPr>
          <p:cNvPr id="21516" name="文本框 21515"/>
          <p:cNvSpPr txBox="1"/>
          <p:nvPr>
            <p:custDataLst>
              <p:tags r:id="rId12"/>
            </p:custDataLst>
          </p:nvPr>
        </p:nvSpPr>
        <p:spPr>
          <a:xfrm>
            <a:off x="4583113" y="4941888"/>
            <a:ext cx="1331912" cy="3651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1800" b="1">
                <a:latin typeface="微软雅黑" panose="020b0503020204020204" pitchFamily="34" charset="-122"/>
                <a:ea typeface="微软雅黑" panose="020b0503020204020204" pitchFamily="34" charset="-122"/>
              </a:rPr>
              <a:t>文人的中伤</a:t>
            </a:r>
          </a:p>
        </p:txBody>
      </p:sp>
      <p:sp>
        <p:nvSpPr>
          <p:cNvPr id="21517" name="文本框 21516"/>
          <p:cNvSpPr txBox="1"/>
          <p:nvPr>
            <p:custDataLst>
              <p:tags r:id="rId13"/>
            </p:custDataLst>
          </p:nvPr>
        </p:nvSpPr>
        <p:spPr>
          <a:xfrm>
            <a:off x="4511675" y="5373688"/>
            <a:ext cx="1395413" cy="3651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en-US" altLang="zh-CN" sz="1800" b="1">
                <a:latin typeface="微软雅黑" panose="020b0503020204020204" pitchFamily="34" charset="-122"/>
                <a:ea typeface="微软雅黑" panose="020b0503020204020204" pitchFamily="34" charset="-122"/>
              </a:rPr>
              <a:t> </a:t>
            </a:r>
            <a:r>
              <a:rPr lang="zh-CN" altLang="en-US" sz="1800" b="1">
                <a:latin typeface="微软雅黑" panose="020b0503020204020204" pitchFamily="34" charset="-122"/>
                <a:ea typeface="微软雅黑" panose="020b0503020204020204" pitchFamily="34" charset="-122"/>
              </a:rPr>
              <a:t>历史的反思</a:t>
            </a:r>
          </a:p>
        </p:txBody>
      </p:sp>
      <p:sp>
        <p:nvSpPr>
          <p:cNvPr id="21518" name="左大括号 21517"/>
          <p:cNvSpPr/>
          <p:nvPr>
            <p:custDataLst>
              <p:tags r:id="rId14"/>
            </p:custDataLst>
          </p:nvPr>
        </p:nvSpPr>
        <p:spPr>
          <a:xfrm>
            <a:off x="4151313" y="4149725"/>
            <a:ext cx="287337" cy="1560513"/>
          </a:xfrm>
          <a:prstGeom prst="leftBrace">
            <a:avLst>
              <a:gd name="adj1" fmla="val 45257"/>
              <a:gd name="adj2" fmla="val 50000"/>
            </a:avLst>
          </a:prstGeom>
          <a:noFill/>
          <a:ln w="9525"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1519" name="左大括号 21518"/>
          <p:cNvSpPr/>
          <p:nvPr>
            <p:custDataLst>
              <p:tags r:id="rId15"/>
            </p:custDataLst>
          </p:nvPr>
        </p:nvSpPr>
        <p:spPr>
          <a:xfrm>
            <a:off x="5448300" y="1412875"/>
            <a:ext cx="287338" cy="647700"/>
          </a:xfrm>
          <a:prstGeom prst="leftBrace">
            <a:avLst>
              <a:gd name="adj1" fmla="val 18784"/>
              <a:gd name="adj2" fmla="val 50000"/>
            </a:avLst>
          </a:prstGeom>
          <a:noFill/>
          <a:ln w="9525"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1520" name="文本框 21519"/>
          <p:cNvSpPr txBox="1"/>
          <p:nvPr>
            <p:custDataLst>
              <p:tags r:id="rId16"/>
            </p:custDataLst>
          </p:nvPr>
        </p:nvSpPr>
        <p:spPr>
          <a:xfrm>
            <a:off x="6456363" y="3319463"/>
            <a:ext cx="3455987" cy="3984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50000"/>
              </a:spcBef>
              <a:buFontTx/>
              <a:buNone/>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刘是怎么样的一个人？</a:t>
            </a:r>
            <a:r>
              <a:rPr lang="en-US" altLang="zh-CN" sz="2000">
                <a:latin typeface="微软雅黑" panose="020b0503020204020204" pitchFamily="34" charset="-122"/>
                <a:ea typeface="微软雅黑" panose="020b0503020204020204" pitchFamily="34" charset="-122"/>
              </a:rPr>
              <a:t>)</a:t>
            </a:r>
          </a:p>
        </p:txBody>
      </p:sp>
      <p:sp>
        <p:nvSpPr>
          <p:cNvPr id="2" name="矩形 1"/>
          <p:cNvSpPr/>
          <p:nvPr>
            <p:custDataLst>
              <p:tags r:id="rId17"/>
            </p:custDataLst>
          </p:nvPr>
        </p:nvSpPr>
        <p:spPr>
          <a:xfrm>
            <a:off x="304800" y="836613"/>
            <a:ext cx="1198563" cy="41751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文章结构</a:t>
            </a:r>
          </a:p>
        </p:txBody>
      </p:sp>
      <p:pic>
        <p:nvPicPr>
          <p:cNvPr id="20" name="Picture 17"/>
          <p:cNvPicPr>
            <a:picLocks noChangeAspect="1" noChangeArrowheads="1"/>
          </p:cNvPicPr>
          <p:nvPr>
            <p:custDataLst>
              <p:tags r:id="rId19"/>
            </p:custDataLst>
          </p:nvPr>
        </p:nvPicPr>
        <p:blipFill>
          <a:blip r:embed="rId18"/>
          <a:stretch>
            <a:fillRect/>
          </a:stretch>
        </p:blipFill>
        <p:spPr bwMode="auto">
          <a:xfrm>
            <a:off x="9423192" y="957943"/>
            <a:ext cx="2226500" cy="2829943"/>
          </a:xfrm>
          <a:prstGeom prst="rect">
            <a:avLst/>
          </a:prstGeom>
          <a:noFill/>
          <a:ln w="9525">
            <a:noFill/>
            <a:miter lim="800000"/>
          </a:ln>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1000" fill="hold"/>
                                        <p:tgtEl>
                                          <p:spTgt spid="21506"/>
                                        </p:tgtEl>
                                        <p:attrNameLst>
                                          <p:attrName>ppt_w</p:attrName>
                                        </p:attrNameLst>
                                      </p:cBhvr>
                                      <p:tavLst>
                                        <p:tav tm="0">
                                          <p:val>
                                            <p:fltVal val="0"/>
                                          </p:val>
                                        </p:tav>
                                        <p:tav tm="100000">
                                          <p:val>
                                            <p:strVal val="#ppt_w"/>
                                          </p:val>
                                        </p:tav>
                                      </p:tavLst>
                                    </p:anim>
                                    <p:anim calcmode="lin" valueType="num">
                                      <p:cBhvr>
                                        <p:cTn id="8" dur="1000" fill="hold"/>
                                        <p:tgtEl>
                                          <p:spTgt spid="21506"/>
                                        </p:tgtEl>
                                        <p:attrNameLst>
                                          <p:attrName>ppt_h</p:attrName>
                                        </p:attrNameLst>
                                      </p:cBhvr>
                                      <p:tavLst>
                                        <p:tav tm="0">
                                          <p:val>
                                            <p:fltVal val="0"/>
                                          </p:val>
                                        </p:tav>
                                        <p:tav tm="100000">
                                          <p:val>
                                            <p:strVal val="#ppt_h"/>
                                          </p:val>
                                        </p:tav>
                                      </p:tavLst>
                                    </p:anim>
                                    <p:anim calcmode="lin" valueType="num">
                                      <p:cBhvr>
                                        <p:cTn id="9" dur="1000" fill="hold"/>
                                        <p:tgtEl>
                                          <p:spTgt spid="2150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50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0" name="chimes.wav"/>
                                        </p:tgtEl>
                                      </p:cMediaNode>
                                    </p:audio>
                                  </p:sub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215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21511"/>
                                        </p:tgtEl>
                                        <p:attrNameLst>
                                          <p:attrName>style.visibility</p:attrName>
                                        </p:attrNameLst>
                                      </p:cBhvr>
                                      <p:to>
                                        <p:strVal val="visible"/>
                                      </p:to>
                                    </p:set>
                                    <p:anim calcmode="lin" valueType="num">
                                      <p:cBhvr>
                                        <p:cTn id="19" dur="1000" fill="hold"/>
                                        <p:tgtEl>
                                          <p:spTgt spid="21511"/>
                                        </p:tgtEl>
                                        <p:attrNameLst>
                                          <p:attrName>ppt_w</p:attrName>
                                        </p:attrNameLst>
                                      </p:cBhvr>
                                      <p:tavLst>
                                        <p:tav tm="0">
                                          <p:val>
                                            <p:fltVal val="0"/>
                                          </p:val>
                                        </p:tav>
                                        <p:tav tm="100000">
                                          <p:val>
                                            <p:strVal val="#ppt_w"/>
                                          </p:val>
                                        </p:tav>
                                      </p:tavLst>
                                    </p:anim>
                                    <p:anim calcmode="lin" valueType="num">
                                      <p:cBhvr>
                                        <p:cTn id="20" dur="1000" fill="hold"/>
                                        <p:tgtEl>
                                          <p:spTgt spid="21511"/>
                                        </p:tgtEl>
                                        <p:attrNameLst>
                                          <p:attrName>ppt_h</p:attrName>
                                        </p:attrNameLst>
                                      </p:cBhvr>
                                      <p:tavLst>
                                        <p:tav tm="0">
                                          <p:val>
                                            <p:fltVal val="0"/>
                                          </p:val>
                                        </p:tav>
                                        <p:tav tm="100000">
                                          <p:val>
                                            <p:strVal val="#ppt_h"/>
                                          </p:val>
                                        </p:tav>
                                      </p:tavLst>
                                    </p:anim>
                                    <p:anim calcmode="lin" valueType="num">
                                      <p:cBhvr>
                                        <p:cTn id="21" dur="1000" fill="hold"/>
                                        <p:tgtEl>
                                          <p:spTgt spid="2151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1511"/>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7"/>
                                            </p:cond>
                                          </p:stCondLst>
                                          <p:endCondLst>
                                            <p:cond evt="onStopAudio" delay="0">
                                              <p:tgtEl>
                                                <p:sldTgt/>
                                              </p:tgtEl>
                                            </p:cond>
                                          </p:endCondLst>
                                        </p:cTn>
                                        <p:tgtEl>
                                          <p:sndTgt r:embed="rId21" name="wind.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1512"/>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20" name="chimes.wav"/>
                                        </p:tgtEl>
                                      </p:cMediaNode>
                                    </p:audio>
                                  </p:sub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1507"/>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22" name="type.wav"/>
                                        </p:tgtEl>
                                      </p:cMediaNode>
                                    </p:audio>
                                  </p:subTnLst>
                                </p:cTn>
                              </p:par>
                            </p:childTnLst>
                          </p:cTn>
                        </p:par>
                      </p:childTnLst>
                    </p:cTn>
                  </p:par>
                  <p:par>
                    <p:cTn id="31" fill="hold" nodeType="clickPar">
                      <p:stCondLst>
                        <p:cond delay="indefinite"/>
                      </p:stCondLst>
                      <p:childTnLst>
                        <p:par>
                          <p:cTn id="32" fill="hold" nodeType="afterGroup">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21513"/>
                                        </p:tgtEl>
                                        <p:attrNameLst>
                                          <p:attrName>style.visibility</p:attrName>
                                        </p:attrNameLst>
                                      </p:cBhvr>
                                      <p:to>
                                        <p:strVal val="visible"/>
                                      </p:to>
                                    </p:set>
                                    <p:anim calcmode="lin" valueType="num">
                                      <p:cBhvr>
                                        <p:cTn id="35" dur="1000" fill="hold"/>
                                        <p:tgtEl>
                                          <p:spTgt spid="21513"/>
                                        </p:tgtEl>
                                        <p:attrNameLst>
                                          <p:attrName>ppt_w</p:attrName>
                                        </p:attrNameLst>
                                      </p:cBhvr>
                                      <p:tavLst>
                                        <p:tav tm="0">
                                          <p:val>
                                            <p:fltVal val="0"/>
                                          </p:val>
                                        </p:tav>
                                        <p:tav tm="100000">
                                          <p:val>
                                            <p:strVal val="#ppt_w"/>
                                          </p:val>
                                        </p:tav>
                                      </p:tavLst>
                                    </p:anim>
                                    <p:anim calcmode="lin" valueType="num">
                                      <p:cBhvr>
                                        <p:cTn id="36" dur="1000" fill="hold"/>
                                        <p:tgtEl>
                                          <p:spTgt spid="21513"/>
                                        </p:tgtEl>
                                        <p:attrNameLst>
                                          <p:attrName>ppt_h</p:attrName>
                                        </p:attrNameLst>
                                      </p:cBhvr>
                                      <p:tavLst>
                                        <p:tav tm="0">
                                          <p:val>
                                            <p:fltVal val="0"/>
                                          </p:val>
                                        </p:tav>
                                        <p:tav tm="100000">
                                          <p:val>
                                            <p:strVal val="#ppt_h"/>
                                          </p:val>
                                        </p:tav>
                                      </p:tavLst>
                                    </p:anim>
                                    <p:anim calcmode="lin" valueType="num">
                                      <p:cBhvr>
                                        <p:cTn id="37" dur="1000" fill="hold"/>
                                        <p:tgtEl>
                                          <p:spTgt spid="21513"/>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2151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3"/>
                                            </p:cond>
                                          </p:stCondLst>
                                          <p:endCondLst>
                                            <p:cond evt="onStopAudio" delay="0">
                                              <p:tgtEl>
                                                <p:sldTgt/>
                                              </p:tgtEl>
                                            </p:cond>
                                          </p:endCondLst>
                                        </p:cTn>
                                        <p:tgtEl>
                                          <p:sndTgt r:embed="rId20" name="chimes.wav"/>
                                        </p:tgtEl>
                                      </p:cMediaNode>
                                    </p:audio>
                                  </p:subTnLst>
                                </p:cTn>
                              </p:par>
                            </p:childTnLst>
                          </p:cTn>
                        </p:par>
                      </p:childTnLst>
                    </p:cTn>
                  </p:par>
                  <p:par>
                    <p:cTn id="39" fill="hold" nodeType="clickPar">
                      <p:stCondLst>
                        <p:cond delay="indefinite"/>
                      </p:stCondLst>
                      <p:childTnLst>
                        <p:par>
                          <p:cTn id="40" fill="hold" nodeType="afterGroup">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21508"/>
                                        </p:tgtEl>
                                        <p:attrNameLst>
                                          <p:attrName>style.visibility</p:attrName>
                                        </p:attrNameLst>
                                      </p:cBhvr>
                                      <p:to>
                                        <p:strVal val="visible"/>
                                      </p:to>
                                    </p:set>
                                    <p:anim calcmode="lin" valueType="num">
                                      <p:cBhvr>
                                        <p:cTn id="43" dur="1000" fill="hold"/>
                                        <p:tgtEl>
                                          <p:spTgt spid="21508"/>
                                        </p:tgtEl>
                                        <p:attrNameLst>
                                          <p:attrName>ppt_w</p:attrName>
                                        </p:attrNameLst>
                                      </p:cBhvr>
                                      <p:tavLst>
                                        <p:tav tm="0">
                                          <p:val>
                                            <p:fltVal val="0"/>
                                          </p:val>
                                        </p:tav>
                                        <p:tav tm="100000">
                                          <p:val>
                                            <p:strVal val="#ppt_w"/>
                                          </p:val>
                                        </p:tav>
                                      </p:tavLst>
                                    </p:anim>
                                    <p:anim calcmode="lin" valueType="num">
                                      <p:cBhvr>
                                        <p:cTn id="44" dur="1000" fill="hold"/>
                                        <p:tgtEl>
                                          <p:spTgt spid="21508"/>
                                        </p:tgtEl>
                                        <p:attrNameLst>
                                          <p:attrName>ppt_h</p:attrName>
                                        </p:attrNameLst>
                                      </p:cBhvr>
                                      <p:tavLst>
                                        <p:tav tm="0">
                                          <p:val>
                                            <p:fltVal val="0"/>
                                          </p:val>
                                        </p:tav>
                                        <p:tav tm="100000">
                                          <p:val>
                                            <p:strVal val="#ppt_h"/>
                                          </p:val>
                                        </p:tav>
                                      </p:tavLst>
                                    </p:anim>
                                    <p:anim calcmode="lin" valueType="num">
                                      <p:cBhvr>
                                        <p:cTn id="45" dur="1000" fill="hold"/>
                                        <p:tgtEl>
                                          <p:spTgt spid="2150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150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41"/>
                                            </p:cond>
                                          </p:stCondLst>
                                          <p:endCondLst>
                                            <p:cond evt="onStopAudio" delay="0">
                                              <p:tgtEl>
                                                <p:sldTgt/>
                                              </p:tgtEl>
                                            </p:cond>
                                          </p:endCondLst>
                                        </p:cTn>
                                        <p:tgtEl>
                                          <p:sndTgt r:embed="rId20" name="chimes.wav"/>
                                        </p:tgtEl>
                                      </p:cMediaNode>
                                    </p:audio>
                                  </p:subTnLst>
                                </p:cTn>
                              </p:par>
                            </p:childTnLst>
                          </p:cTn>
                        </p:par>
                      </p:childTnLst>
                    </p:cTn>
                  </p:par>
                  <p:par>
                    <p:cTn id="47" fill="hold" nodeType="clickPar">
                      <p:stCondLst>
                        <p:cond delay="indefinite"/>
                      </p:stCondLst>
                      <p:childTnLst>
                        <p:par>
                          <p:cTn id="48" fill="hold" nodeType="afterGroup">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1520"/>
                                        </p:tgtEl>
                                        <p:attrNameLst>
                                          <p:attrName>style.visibility</p:attrName>
                                        </p:attrNameLst>
                                      </p:cBhvr>
                                      <p:to>
                                        <p:strVal val="visible"/>
                                      </p:to>
                                    </p:set>
                                    <p:animEffect transition="in" filter="blinds(horizontal)">
                                      <p:cBhvr>
                                        <p:cTn id="51" dur="500"/>
                                        <p:tgtEl>
                                          <p:spTgt spid="21520"/>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grpId="0" nodeType="clickEffect">
                                  <p:stCondLst>
                                    <p:cond delay="0"/>
                                  </p:stCondLst>
                                  <p:iterate type="lt">
                                    <p:tmAbs val="75"/>
                                  </p:iterate>
                                  <p:childTnLst>
                                    <p:set>
                                      <p:cBhvr>
                                        <p:cTn id="55" dur="1" fill="hold">
                                          <p:stCondLst>
                                            <p:cond delay="74"/>
                                          </p:stCondLst>
                                        </p:cTn>
                                        <p:tgtEl>
                                          <p:spTgt spid="21509"/>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20" name="chimes.wav"/>
                                        </p:tgtEl>
                                      </p:cMediaNode>
                                    </p:audio>
                                  </p:subTnLst>
                                </p:cTn>
                              </p:par>
                            </p:childTnLst>
                          </p:cTn>
                        </p:par>
                      </p:childTnLst>
                    </p:cTn>
                  </p:par>
                  <p:par>
                    <p:cTn id="56" fill="hold" nodeType="clickPar">
                      <p:stCondLst>
                        <p:cond delay="indefinite"/>
                      </p:stCondLst>
                      <p:childTnLst>
                        <p:par>
                          <p:cTn id="57" fill="hold" nodeType="afterGroup">
                            <p:stCondLst>
                              <p:cond delay="0"/>
                            </p:stCondLst>
                            <p:childTnLst>
                              <p:par>
                                <p:cTn id="58" presetID="15" presetClass="entr" presetSubtype="0" fill="hold" nodeType="clickEffect">
                                  <p:stCondLst>
                                    <p:cond delay="0"/>
                                  </p:stCondLst>
                                  <p:childTnLst>
                                    <p:set>
                                      <p:cBhvr>
                                        <p:cTn id="59" dur="1" fill="hold">
                                          <p:stCondLst>
                                            <p:cond delay="0"/>
                                          </p:stCondLst>
                                        </p:cTn>
                                        <p:tgtEl>
                                          <p:spTgt spid="21518"/>
                                        </p:tgtEl>
                                        <p:attrNameLst>
                                          <p:attrName>style.visibility</p:attrName>
                                        </p:attrNameLst>
                                      </p:cBhvr>
                                      <p:to>
                                        <p:strVal val="visible"/>
                                      </p:to>
                                    </p:set>
                                    <p:anim calcmode="lin" valueType="num">
                                      <p:cBhvr>
                                        <p:cTn id="60" dur="1000" fill="hold"/>
                                        <p:tgtEl>
                                          <p:spTgt spid="21518"/>
                                        </p:tgtEl>
                                        <p:attrNameLst>
                                          <p:attrName>ppt_w</p:attrName>
                                        </p:attrNameLst>
                                      </p:cBhvr>
                                      <p:tavLst>
                                        <p:tav tm="0">
                                          <p:val>
                                            <p:fltVal val="0"/>
                                          </p:val>
                                        </p:tav>
                                        <p:tav tm="100000">
                                          <p:val>
                                            <p:strVal val="#ppt_w"/>
                                          </p:val>
                                        </p:tav>
                                      </p:tavLst>
                                    </p:anim>
                                    <p:anim calcmode="lin" valueType="num">
                                      <p:cBhvr>
                                        <p:cTn id="61" dur="1000" fill="hold"/>
                                        <p:tgtEl>
                                          <p:spTgt spid="21518"/>
                                        </p:tgtEl>
                                        <p:attrNameLst>
                                          <p:attrName>ppt_h</p:attrName>
                                        </p:attrNameLst>
                                      </p:cBhvr>
                                      <p:tavLst>
                                        <p:tav tm="0">
                                          <p:val>
                                            <p:fltVal val="0"/>
                                          </p:val>
                                        </p:tav>
                                        <p:tav tm="100000">
                                          <p:val>
                                            <p:strVal val="#ppt_h"/>
                                          </p:val>
                                        </p:tav>
                                      </p:tavLst>
                                    </p:anim>
                                    <p:anim calcmode="lin" valueType="num">
                                      <p:cBhvr>
                                        <p:cTn id="62" dur="1000" fill="hold"/>
                                        <p:tgtEl>
                                          <p:spTgt spid="21518"/>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215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1" presetClass="entr" presetSubtype="0" fill="hold" grpId="0" nodeType="clickEffect">
                                  <p:stCondLst>
                                    <p:cond delay="0"/>
                                  </p:stCondLst>
                                  <p:childTnLst>
                                    <p:set>
                                      <p:cBhvr>
                                        <p:cTn id="67" dur="1" fill="hold">
                                          <p:stCondLst>
                                            <p:cond delay="499"/>
                                          </p:stCondLst>
                                        </p:cTn>
                                        <p:tgtEl>
                                          <p:spTgt spid="21514"/>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20" name="chimes.wav"/>
                                        </p:tgtEl>
                                      </p:cMediaNode>
                                    </p:audio>
                                  </p:subTnLst>
                                </p:cTn>
                              </p:par>
                            </p:childTnLst>
                          </p:cTn>
                        </p:par>
                      </p:childTnLst>
                    </p:cTn>
                  </p:par>
                  <p:par>
                    <p:cTn id="68" fill="hold" nodeType="clickPar">
                      <p:stCondLst>
                        <p:cond delay="indefinite"/>
                      </p:stCondLst>
                      <p:childTnLst>
                        <p:par>
                          <p:cTn id="69" fill="hold" nodeType="afterGroup">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21515"/>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20" name="chimes.wav"/>
                                        </p:tgtEl>
                                      </p:cMediaNode>
                                    </p:audio>
                                  </p:subTnLst>
                                </p:cTn>
                              </p:par>
                            </p:childTnLst>
                          </p:cTn>
                        </p:par>
                      </p:childTnLst>
                    </p:cTn>
                  </p:par>
                  <p:par>
                    <p:cTn id="72" fill="hold" nodeType="clickPar">
                      <p:stCondLst>
                        <p:cond delay="indefinite"/>
                      </p:stCondLst>
                      <p:childTnLst>
                        <p:par>
                          <p:cTn id="73" fill="hold" nodeType="afterGroup">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21516"/>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20" name="chimes.wav"/>
                                        </p:tgtEl>
                                      </p:cMediaNode>
                                    </p:audio>
                                  </p:subTnLst>
                                </p:cTn>
                              </p:par>
                            </p:childTnLst>
                          </p:cTn>
                        </p:par>
                      </p:childTnLst>
                    </p:cTn>
                  </p:par>
                  <p:par>
                    <p:cTn id="76" fill="hold" nodeType="clickPar">
                      <p:stCondLst>
                        <p:cond delay="indefinite"/>
                      </p:stCondLst>
                      <p:childTnLst>
                        <p:par>
                          <p:cTn id="77" fill="hold" nodeType="afterGroup">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21517"/>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20"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P spid="21508" grpId="0"/>
      <p:bldP spid="21509" grpId="0"/>
      <p:bldP spid="21511" grpId="0"/>
      <p:bldP spid="21512" grpId="0"/>
      <p:bldP spid="21513" grpId="0"/>
      <p:bldP spid="21514" grpId="0"/>
      <p:bldP spid="21515" grpId="0"/>
      <p:bldP spid="21516" grpId="0"/>
      <p:bldP spid="21517" grpId="0"/>
      <p:bldP spid="2152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左大括号 22529"/>
          <p:cNvSpPr/>
          <p:nvPr>
            <p:custDataLst>
              <p:tags r:id="rId3"/>
            </p:custDataLst>
          </p:nvPr>
        </p:nvSpPr>
        <p:spPr>
          <a:xfrm>
            <a:off x="5829300" y="3165475"/>
            <a:ext cx="288925" cy="1008063"/>
          </a:xfrm>
          <a:prstGeom prst="leftBrace">
            <a:avLst>
              <a:gd name="adj1" fmla="val 29075"/>
              <a:gd name="adj2" fmla="val 50000"/>
            </a:avLst>
          </a:prstGeom>
          <a:noFill/>
          <a:ln w="19050"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2531" name="文本框 22530"/>
          <p:cNvSpPr txBox="1"/>
          <p:nvPr>
            <p:custDataLst>
              <p:tags r:id="rId4"/>
            </p:custDataLst>
          </p:nvPr>
        </p:nvSpPr>
        <p:spPr>
          <a:xfrm>
            <a:off x="2135188" y="1100138"/>
            <a:ext cx="1960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50000"/>
              </a:spcBef>
              <a:buFontTx/>
              <a:buNone/>
            </a:pPr>
            <a:r>
              <a:rPr lang="zh-CN" altLang="en-US" sz="2000" b="1">
                <a:latin typeface="微软雅黑" panose="020b0503020204020204" pitchFamily="34" charset="-122"/>
                <a:ea typeface="微软雅黑" panose="020b0503020204020204" pitchFamily="34" charset="-122"/>
              </a:rPr>
              <a:t>五、遇难经过：</a:t>
            </a:r>
          </a:p>
        </p:txBody>
      </p:sp>
      <p:sp>
        <p:nvSpPr>
          <p:cNvPr id="22532" name="文本框 22531"/>
          <p:cNvSpPr txBox="1"/>
          <p:nvPr>
            <p:custDataLst>
              <p:tags r:id="rId5"/>
            </p:custDataLst>
          </p:nvPr>
        </p:nvSpPr>
        <p:spPr>
          <a:xfrm>
            <a:off x="2135188" y="2252663"/>
            <a:ext cx="1960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六、总结教训：</a:t>
            </a:r>
          </a:p>
        </p:txBody>
      </p:sp>
      <p:sp>
        <p:nvSpPr>
          <p:cNvPr id="22533" name="文本框 22532"/>
          <p:cNvSpPr txBox="1"/>
          <p:nvPr>
            <p:custDataLst>
              <p:tags r:id="rId6"/>
            </p:custDataLst>
          </p:nvPr>
        </p:nvSpPr>
        <p:spPr>
          <a:xfrm>
            <a:off x="4151313" y="2108200"/>
            <a:ext cx="4541837" cy="3984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煤的类比</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不宜用请愿这种斗争方式</a:t>
            </a:r>
          </a:p>
        </p:txBody>
      </p:sp>
      <p:sp>
        <p:nvSpPr>
          <p:cNvPr id="22534" name="文本框 22533"/>
          <p:cNvSpPr txBox="1"/>
          <p:nvPr>
            <p:custDataLst>
              <p:tags r:id="rId7"/>
            </p:custDataLst>
          </p:nvPr>
        </p:nvSpPr>
        <p:spPr>
          <a:xfrm>
            <a:off x="4151313" y="2468563"/>
            <a:ext cx="5811837"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50000"/>
              </a:spcBef>
              <a:buFontTx/>
              <a:buNone/>
            </a:pPr>
            <a:r>
              <a:rPr lang="zh-CN" altLang="en-US" sz="2000">
                <a:latin typeface="微软雅黑" panose="020b0503020204020204" pitchFamily="34" charset="-122"/>
                <a:ea typeface="微软雅黑" panose="020b0503020204020204" pitchFamily="34" charset="-122"/>
              </a:rPr>
              <a:t>陶潜的诗</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青山埋总骨，有亲人友人哀悼亦足矣</a:t>
            </a:r>
          </a:p>
        </p:txBody>
      </p:sp>
      <p:sp>
        <p:nvSpPr>
          <p:cNvPr id="22535" name="文本框 22534"/>
          <p:cNvSpPr txBox="1"/>
          <p:nvPr>
            <p:custDataLst>
              <p:tags r:id="rId8"/>
            </p:custDataLst>
          </p:nvPr>
        </p:nvSpPr>
        <p:spPr>
          <a:xfrm>
            <a:off x="2111375" y="3854450"/>
            <a:ext cx="2468563" cy="3984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七、热情讴歌赞颂：</a:t>
            </a:r>
          </a:p>
        </p:txBody>
      </p:sp>
      <p:sp>
        <p:nvSpPr>
          <p:cNvPr id="22536" name="左大括号 22535"/>
          <p:cNvSpPr/>
          <p:nvPr>
            <p:custDataLst>
              <p:tags r:id="rId9"/>
            </p:custDataLst>
          </p:nvPr>
        </p:nvSpPr>
        <p:spPr>
          <a:xfrm>
            <a:off x="4533900" y="3573463"/>
            <a:ext cx="193675" cy="1223962"/>
          </a:xfrm>
          <a:prstGeom prst="leftBrace">
            <a:avLst>
              <a:gd name="adj1" fmla="val 52663"/>
              <a:gd name="adj2" fmla="val 50000"/>
            </a:avLst>
          </a:prstGeom>
          <a:noFill/>
          <a:ln w="19050"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2537" name="文本框 22536"/>
          <p:cNvSpPr txBox="1"/>
          <p:nvPr>
            <p:custDataLst>
              <p:tags r:id="rId10"/>
            </p:custDataLst>
          </p:nvPr>
        </p:nvSpPr>
        <p:spPr>
          <a:xfrm>
            <a:off x="6189663" y="3068638"/>
            <a:ext cx="2214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当局者竟这样凶残</a:t>
            </a:r>
          </a:p>
        </p:txBody>
      </p:sp>
      <p:sp>
        <p:nvSpPr>
          <p:cNvPr id="22538" name="文本框 22537"/>
          <p:cNvSpPr txBox="1"/>
          <p:nvPr>
            <p:custDataLst>
              <p:tags r:id="rId11"/>
            </p:custDataLst>
          </p:nvPr>
        </p:nvSpPr>
        <p:spPr>
          <a:xfrm>
            <a:off x="4749800" y="3500438"/>
            <a:ext cx="1198563"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出乎意料</a:t>
            </a:r>
          </a:p>
        </p:txBody>
      </p:sp>
      <p:sp>
        <p:nvSpPr>
          <p:cNvPr id="22539" name="文本框 22538"/>
          <p:cNvSpPr txBox="1"/>
          <p:nvPr>
            <p:custDataLst>
              <p:tags r:id="rId12"/>
            </p:custDataLst>
          </p:nvPr>
        </p:nvSpPr>
        <p:spPr>
          <a:xfrm>
            <a:off x="6189663" y="3500438"/>
            <a:ext cx="2214562"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流言家竟如此下劣</a:t>
            </a:r>
          </a:p>
        </p:txBody>
      </p:sp>
      <p:sp>
        <p:nvSpPr>
          <p:cNvPr id="22540" name="文本框 22539"/>
          <p:cNvSpPr txBox="1"/>
          <p:nvPr>
            <p:custDataLst>
              <p:tags r:id="rId13"/>
            </p:custDataLst>
          </p:nvPr>
        </p:nvSpPr>
        <p:spPr>
          <a:xfrm>
            <a:off x="6118225" y="3932238"/>
            <a:ext cx="2468563"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中国女性竟如此从容</a:t>
            </a:r>
          </a:p>
        </p:txBody>
      </p:sp>
      <p:sp>
        <p:nvSpPr>
          <p:cNvPr id="22541" name="文本框 22540"/>
          <p:cNvSpPr txBox="1"/>
          <p:nvPr>
            <p:custDataLst>
              <p:tags r:id="rId14"/>
            </p:custDataLst>
          </p:nvPr>
        </p:nvSpPr>
        <p:spPr>
          <a:xfrm>
            <a:off x="4727575" y="4508500"/>
            <a:ext cx="1454150" cy="3984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惨案意义</a:t>
            </a:r>
            <a:r>
              <a:rPr lang="zh-CN" altLang="en-US" sz="2000" b="1">
                <a:latin typeface="微软雅黑" panose="020b0503020204020204" pitchFamily="34" charset="-122"/>
                <a:ea typeface="微软雅黑" panose="020b0503020204020204" pitchFamily="34" charset="-122"/>
              </a:rPr>
              <a:t>：</a:t>
            </a:r>
          </a:p>
        </p:txBody>
      </p:sp>
      <p:sp>
        <p:nvSpPr>
          <p:cNvPr id="22542" name="文本框 22541"/>
          <p:cNvSpPr txBox="1"/>
          <p:nvPr>
            <p:custDataLst>
              <p:tags r:id="rId15"/>
            </p:custDataLst>
          </p:nvPr>
        </p:nvSpPr>
        <p:spPr>
          <a:xfrm>
            <a:off x="6024563" y="4292600"/>
            <a:ext cx="3484562" cy="3984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证明中国女子的勇毅没有消亡</a:t>
            </a:r>
          </a:p>
        </p:txBody>
      </p:sp>
      <p:sp>
        <p:nvSpPr>
          <p:cNvPr id="22543" name="左大括号 22542"/>
          <p:cNvSpPr/>
          <p:nvPr>
            <p:custDataLst>
              <p:tags r:id="rId16"/>
            </p:custDataLst>
          </p:nvPr>
        </p:nvSpPr>
        <p:spPr>
          <a:xfrm>
            <a:off x="3935413" y="2205038"/>
            <a:ext cx="215900" cy="576262"/>
          </a:xfrm>
          <a:prstGeom prst="leftBrace">
            <a:avLst>
              <a:gd name="adj1" fmla="val 22242"/>
              <a:gd name="adj2" fmla="val 50000"/>
            </a:avLst>
          </a:prstGeom>
          <a:noFill/>
          <a:ln w="19050"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2544" name="文本框 22543"/>
          <p:cNvSpPr txBox="1"/>
          <p:nvPr>
            <p:custDataLst>
              <p:tags r:id="rId17"/>
            </p:custDataLst>
          </p:nvPr>
        </p:nvSpPr>
        <p:spPr>
          <a:xfrm>
            <a:off x="4457700" y="825500"/>
            <a:ext cx="5849938" cy="70643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遇难细节：</a:t>
            </a:r>
            <a:r>
              <a:rPr lang="zh-CN" altLang="en-US" sz="2000">
                <a:solidFill>
                  <a:srgbClr val="FF0000"/>
                </a:solidFill>
                <a:latin typeface="微软雅黑" panose="020b0503020204020204" pitchFamily="34" charset="-122"/>
                <a:ea typeface="微软雅黑" panose="020b0503020204020204" pitchFamily="34" charset="-122"/>
              </a:rPr>
              <a:t>“从背部入，斜穿心肺”</a:t>
            </a:r>
          </a:p>
          <a:p>
            <a:pPr marL="0" lvl="0" indent="0">
              <a:lnSpc>
                <a:spcPct val="100000"/>
              </a:lnSpc>
              <a:spcBef>
                <a:spcPct val="0"/>
              </a:spcBef>
              <a:buFontTx/>
              <a:buNone/>
            </a:pPr>
            <a:r>
              <a:rPr lang="zh-CN" altLang="en-US" sz="2000">
                <a:solidFill>
                  <a:srgbClr val="FF0000"/>
                </a:solidFill>
                <a:latin typeface="微软雅黑" panose="020b0503020204020204" pitchFamily="34" charset="-122"/>
                <a:ea typeface="微软雅黑" panose="020b0503020204020204" pitchFamily="34" charset="-122"/>
              </a:rPr>
              <a:t>                  “弹从左肩入，穿胸偏右出，也立仆”</a:t>
            </a:r>
          </a:p>
        </p:txBody>
      </p:sp>
      <p:sp>
        <p:nvSpPr>
          <p:cNvPr id="22545" name="文本框 22544"/>
          <p:cNvSpPr txBox="1"/>
          <p:nvPr>
            <p:custDataLst>
              <p:tags r:id="rId18"/>
            </p:custDataLst>
          </p:nvPr>
        </p:nvSpPr>
        <p:spPr>
          <a:xfrm>
            <a:off x="4440238" y="1484313"/>
            <a:ext cx="5667375" cy="39846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000">
                <a:latin typeface="微软雅黑" panose="020b0503020204020204" pitchFamily="34" charset="-122"/>
                <a:ea typeface="微软雅黑" panose="020b0503020204020204" pitchFamily="34" charset="-122"/>
              </a:rPr>
              <a:t>讽刺暴行：</a:t>
            </a:r>
            <a:r>
              <a:rPr lang="zh-CN" altLang="en-US" sz="2000">
                <a:solidFill>
                  <a:srgbClr val="FF0000"/>
                </a:solidFill>
                <a:latin typeface="微软雅黑" panose="020b0503020204020204" pitchFamily="34" charset="-122"/>
                <a:ea typeface="微软雅黑" panose="020b0503020204020204" pitchFamily="34" charset="-122"/>
              </a:rPr>
              <a:t>“伟大” “伟绩”“武功”</a:t>
            </a:r>
            <a:r>
              <a:rPr lang="zh-CN" altLang="en-US" sz="2000">
                <a:latin typeface="微软雅黑" panose="020b0503020204020204" pitchFamily="34" charset="-122"/>
                <a:ea typeface="微软雅黑" panose="020b0503020204020204" pitchFamily="34" charset="-122"/>
              </a:rPr>
              <a:t> </a:t>
            </a:r>
            <a:r>
              <a:rPr lang="zh-CN" altLang="en-US" sz="2000">
                <a:solidFill>
                  <a:srgbClr val="FF0000"/>
                </a:solidFill>
                <a:latin typeface="微软雅黑" panose="020b0503020204020204" pitchFamily="34" charset="-122"/>
                <a:ea typeface="微软雅黑" panose="020b0503020204020204" pitchFamily="34" charset="-122"/>
              </a:rPr>
              <a:t>（反语）</a:t>
            </a:r>
          </a:p>
        </p:txBody>
      </p:sp>
      <p:sp>
        <p:nvSpPr>
          <p:cNvPr id="22546" name="左大括号 22545"/>
          <p:cNvSpPr/>
          <p:nvPr>
            <p:custDataLst>
              <p:tags r:id="rId19"/>
            </p:custDataLst>
          </p:nvPr>
        </p:nvSpPr>
        <p:spPr>
          <a:xfrm>
            <a:off x="4151313" y="981075"/>
            <a:ext cx="215900" cy="792163"/>
          </a:xfrm>
          <a:prstGeom prst="leftBrace">
            <a:avLst>
              <a:gd name="adj1" fmla="val 30575"/>
              <a:gd name="adj2" fmla="val 50000"/>
            </a:avLst>
          </a:prstGeom>
          <a:noFill/>
          <a:ln w="19050"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2547" name="文本框 22546"/>
          <p:cNvSpPr txBox="1"/>
          <p:nvPr>
            <p:custDataLst>
              <p:tags r:id="rId20"/>
            </p:custDataLst>
          </p:nvPr>
        </p:nvSpPr>
        <p:spPr>
          <a:xfrm>
            <a:off x="1919288" y="5013325"/>
            <a:ext cx="755650" cy="119856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400" b="1">
                <a:latin typeface="微软雅黑" panose="020b0503020204020204" pitchFamily="34" charset="-122"/>
                <a:ea typeface="微软雅黑" panose="020b0503020204020204" pitchFamily="34" charset="-122"/>
              </a:rPr>
              <a:t>三部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分</a:t>
            </a:r>
          </a:p>
        </p:txBody>
      </p:sp>
      <p:sp>
        <p:nvSpPr>
          <p:cNvPr id="22548" name="文本框 22547"/>
          <p:cNvSpPr txBox="1"/>
          <p:nvPr>
            <p:custDataLst>
              <p:tags r:id="rId21"/>
            </p:custDataLst>
          </p:nvPr>
        </p:nvSpPr>
        <p:spPr>
          <a:xfrm>
            <a:off x="2495550" y="5373688"/>
            <a:ext cx="1401763" cy="4603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400" b="1">
                <a:solidFill>
                  <a:srgbClr val="FF0000"/>
                </a:solidFill>
                <a:latin typeface="微软雅黑" panose="020b0503020204020204" pitchFamily="34" charset="-122"/>
                <a:ea typeface="微软雅黑" panose="020b0503020204020204" pitchFamily="34" charset="-122"/>
              </a:rPr>
              <a:t>写作缘由</a:t>
            </a:r>
          </a:p>
        </p:txBody>
      </p:sp>
      <p:sp>
        <p:nvSpPr>
          <p:cNvPr id="22549" name="文本框 22548"/>
          <p:cNvSpPr txBox="1"/>
          <p:nvPr>
            <p:custDataLst>
              <p:tags r:id="rId22"/>
            </p:custDataLst>
          </p:nvPr>
        </p:nvSpPr>
        <p:spPr>
          <a:xfrm>
            <a:off x="4583113" y="5367338"/>
            <a:ext cx="3535362" cy="4603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400" b="1">
                <a:solidFill>
                  <a:srgbClr val="FF0000"/>
                </a:solidFill>
                <a:latin typeface="微软雅黑" panose="020b0503020204020204" pitchFamily="34" charset="-122"/>
                <a:ea typeface="微软雅黑" panose="020b0503020204020204" pitchFamily="34" charset="-122"/>
              </a:rPr>
              <a:t>烈士生平事迹和遇害经过</a:t>
            </a:r>
          </a:p>
        </p:txBody>
      </p:sp>
      <p:sp>
        <p:nvSpPr>
          <p:cNvPr id="22550" name="文本框 22549"/>
          <p:cNvSpPr txBox="1"/>
          <p:nvPr>
            <p:custDataLst>
              <p:tags r:id="rId23"/>
            </p:custDataLst>
          </p:nvPr>
        </p:nvSpPr>
        <p:spPr>
          <a:xfrm>
            <a:off x="8843963" y="5348288"/>
            <a:ext cx="1706562" cy="4603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2400" b="1">
                <a:solidFill>
                  <a:srgbClr val="FF0000"/>
                </a:solidFill>
                <a:latin typeface="微软雅黑" panose="020b0503020204020204" pitchFamily="34" charset="-122"/>
                <a:ea typeface="微软雅黑" panose="020b0503020204020204" pitchFamily="34" charset="-122"/>
              </a:rPr>
              <a:t>教训和意义</a:t>
            </a:r>
          </a:p>
        </p:txBody>
      </p:sp>
      <p:sp>
        <p:nvSpPr>
          <p:cNvPr id="22551" name="右箭头 22550"/>
          <p:cNvSpPr/>
          <p:nvPr>
            <p:custDataLst>
              <p:tags r:id="rId24"/>
            </p:custDataLst>
          </p:nvPr>
        </p:nvSpPr>
        <p:spPr>
          <a:xfrm>
            <a:off x="3863975" y="5516563"/>
            <a:ext cx="792163" cy="217487"/>
          </a:xfrm>
          <a:prstGeom prst="rightArrow">
            <a:avLst>
              <a:gd name="adj1" fmla="val 50000"/>
              <a:gd name="adj2" fmla="val 91058"/>
            </a:avLst>
          </a:prstGeom>
          <a:solidFill>
            <a:schemeClr val="tx1"/>
          </a:solidFill>
          <a:ln w="9525" cap="flat" cmpd="sng">
            <a:solidFill>
              <a:srgbClr val="B2F3FC"/>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2552" name="右箭头 22551"/>
          <p:cNvSpPr/>
          <p:nvPr>
            <p:custDataLst>
              <p:tags r:id="rId25"/>
            </p:custDataLst>
          </p:nvPr>
        </p:nvSpPr>
        <p:spPr>
          <a:xfrm>
            <a:off x="8112125" y="5516563"/>
            <a:ext cx="792163" cy="215900"/>
          </a:xfrm>
          <a:prstGeom prst="rightArrow">
            <a:avLst>
              <a:gd name="adj1" fmla="val 50000"/>
              <a:gd name="adj2" fmla="val 91727"/>
            </a:avLst>
          </a:prstGeom>
          <a:solidFill>
            <a:schemeClr val="tx1"/>
          </a:solidFill>
          <a:ln w="9525" cap="flat" cmpd="sng">
            <a:solidFill>
              <a:srgbClr val="0000FF"/>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sp>
        <p:nvSpPr>
          <p:cNvPr id="22553" name="文本框 22552"/>
          <p:cNvSpPr txBox="1"/>
          <p:nvPr>
            <p:custDataLst>
              <p:tags r:id="rId26"/>
            </p:custDataLst>
          </p:nvPr>
        </p:nvSpPr>
        <p:spPr>
          <a:xfrm>
            <a:off x="6024563" y="4724400"/>
            <a:ext cx="2011362" cy="3683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鼓舞人们前仆后继</a:t>
            </a:r>
          </a:p>
        </p:txBody>
      </p:sp>
      <p:sp>
        <p:nvSpPr>
          <p:cNvPr id="22554" name="左大括号 22553"/>
          <p:cNvSpPr/>
          <p:nvPr>
            <p:custDataLst>
              <p:tags r:id="rId27"/>
            </p:custDataLst>
          </p:nvPr>
        </p:nvSpPr>
        <p:spPr>
          <a:xfrm>
            <a:off x="5808663" y="4437063"/>
            <a:ext cx="287337" cy="576262"/>
          </a:xfrm>
          <a:prstGeom prst="leftBrace">
            <a:avLst>
              <a:gd name="adj1" fmla="val 16712"/>
              <a:gd name="adj2" fmla="val 50000"/>
            </a:avLst>
          </a:prstGeom>
          <a:noFill/>
          <a:ln w="19050" cap="flat" cmpd="sng">
            <a:solidFill>
              <a:schemeClr val="tx1"/>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endParaRPr lang="zh-CN" altLang="en-US" sz="1800">
              <a:latin typeface="微软雅黑" panose="020b0503020204020204" pitchFamily="34" charset="-122"/>
              <a:ea typeface="微软雅黑" panose="020b0503020204020204" pitchFamily="34" charset="-122"/>
            </a:endParaRPr>
          </a:p>
        </p:txBody>
      </p:sp>
      <p:pic>
        <p:nvPicPr>
          <p:cNvPr id="15387" name="Picture 27"/>
          <p:cNvPicPr>
            <a:picLocks noChangeAspect="1" noChangeArrowheads="1"/>
          </p:cNvPicPr>
          <p:nvPr>
            <p:custDataLst>
              <p:tags r:id="rId29"/>
            </p:custDataLst>
          </p:nvPr>
        </p:nvPicPr>
        <p:blipFill>
          <a:blip r:embed="rId28"/>
          <a:stretch>
            <a:fillRect/>
          </a:stretch>
        </p:blipFill>
        <p:spPr bwMode="auto">
          <a:xfrm>
            <a:off x="144297" y="1100385"/>
            <a:ext cx="2017012" cy="2638426"/>
          </a:xfrm>
          <a:prstGeom prst="rect">
            <a:avLst/>
          </a:prstGeom>
          <a:noFill/>
          <a:ln w="9525">
            <a:noFill/>
            <a:miter lim="800000"/>
          </a:ln>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1"/>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0" name="chimes.wav"/>
                                        </p:tgtEl>
                                      </p:cMediaNode>
                                    </p:audio>
                                  </p:subTnLst>
                                </p:cTn>
                              </p:par>
                            </p:childTnLst>
                          </p:cTn>
                        </p:par>
                      </p:childTnLst>
                    </p:cTn>
                  </p:par>
                  <p:par>
                    <p:cTn id="7" fill="hold" nodeType="clickPar">
                      <p:stCondLst>
                        <p:cond delay="indefinite"/>
                      </p:stCondLst>
                      <p:childTnLst>
                        <p:par>
                          <p:cTn id="8" fill="hold" nodeType="afterGroup">
                            <p:stCondLst>
                              <p:cond delay="0"/>
                            </p:stCondLst>
                            <p:childTnLst>
                              <p:par>
                                <p:cTn id="9" presetID="15" presetClass="entr" presetSubtype="0" fill="hold" nodeType="clickEffect">
                                  <p:stCondLst>
                                    <p:cond delay="0"/>
                                  </p:stCondLst>
                                  <p:childTnLst>
                                    <p:set>
                                      <p:cBhvr>
                                        <p:cTn id="10" dur="1" fill="hold">
                                          <p:stCondLst>
                                            <p:cond delay="0"/>
                                          </p:stCondLst>
                                        </p:cTn>
                                        <p:tgtEl>
                                          <p:spTgt spid="22546"/>
                                        </p:tgtEl>
                                        <p:attrNameLst>
                                          <p:attrName>style.visibility</p:attrName>
                                        </p:attrNameLst>
                                      </p:cBhvr>
                                      <p:to>
                                        <p:strVal val="visible"/>
                                      </p:to>
                                    </p:set>
                                    <p:anim calcmode="lin" valueType="num">
                                      <p:cBhvr>
                                        <p:cTn id="11" dur="1000" fill="hold"/>
                                        <p:tgtEl>
                                          <p:spTgt spid="22546"/>
                                        </p:tgtEl>
                                        <p:attrNameLst>
                                          <p:attrName>ppt_w</p:attrName>
                                        </p:attrNameLst>
                                      </p:cBhvr>
                                      <p:tavLst>
                                        <p:tav tm="0">
                                          <p:val>
                                            <p:fltVal val="0"/>
                                          </p:val>
                                        </p:tav>
                                        <p:tav tm="100000">
                                          <p:val>
                                            <p:strVal val="#ppt_w"/>
                                          </p:val>
                                        </p:tav>
                                      </p:tavLst>
                                    </p:anim>
                                    <p:anim calcmode="lin" valueType="num">
                                      <p:cBhvr>
                                        <p:cTn id="12" dur="1000" fill="hold"/>
                                        <p:tgtEl>
                                          <p:spTgt spid="22546"/>
                                        </p:tgtEl>
                                        <p:attrNameLst>
                                          <p:attrName>ppt_h</p:attrName>
                                        </p:attrNameLst>
                                      </p:cBhvr>
                                      <p:tavLst>
                                        <p:tav tm="0">
                                          <p:val>
                                            <p:fltVal val="0"/>
                                          </p:val>
                                        </p:tav>
                                        <p:tav tm="100000">
                                          <p:val>
                                            <p:strVal val="#ppt_h"/>
                                          </p:val>
                                        </p:tav>
                                      </p:tavLst>
                                    </p:anim>
                                    <p:anim calcmode="lin" valueType="num">
                                      <p:cBhvr>
                                        <p:cTn id="13" dur="1000" fill="hold"/>
                                        <p:tgtEl>
                                          <p:spTgt spid="2254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254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9"/>
                                            </p:cond>
                                          </p:stCondLst>
                                          <p:endCondLst>
                                            <p:cond evt="onStopAudio" delay="0">
                                              <p:tgtEl>
                                                <p:sldTgt/>
                                              </p:tgtEl>
                                            </p:cond>
                                          </p:endCondLst>
                                        </p:cTn>
                                        <p:tgtEl>
                                          <p:sndTgt r:embed="rId30" name="chimes.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22544"/>
                                        </p:tgtEl>
                                        <p:attrNameLst>
                                          <p:attrName>style.visibility</p:attrName>
                                        </p:attrNameLst>
                                      </p:cBhvr>
                                      <p:to>
                                        <p:strVal val="visible"/>
                                      </p:to>
                                    </p:set>
                                    <p:anim calcmode="lin" valueType="num">
                                      <p:cBhvr>
                                        <p:cTn id="19" dur="1000" fill="hold"/>
                                        <p:tgtEl>
                                          <p:spTgt spid="22544"/>
                                        </p:tgtEl>
                                        <p:attrNameLst>
                                          <p:attrName>ppt_w</p:attrName>
                                        </p:attrNameLst>
                                      </p:cBhvr>
                                      <p:tavLst>
                                        <p:tav tm="0">
                                          <p:val>
                                            <p:fltVal val="0"/>
                                          </p:val>
                                        </p:tav>
                                        <p:tav tm="100000">
                                          <p:val>
                                            <p:strVal val="#ppt_w"/>
                                          </p:val>
                                        </p:tav>
                                      </p:tavLst>
                                    </p:anim>
                                    <p:anim calcmode="lin" valueType="num">
                                      <p:cBhvr>
                                        <p:cTn id="20" dur="1000" fill="hold"/>
                                        <p:tgtEl>
                                          <p:spTgt spid="22544"/>
                                        </p:tgtEl>
                                        <p:attrNameLst>
                                          <p:attrName>ppt_h</p:attrName>
                                        </p:attrNameLst>
                                      </p:cBhvr>
                                      <p:tavLst>
                                        <p:tav tm="0">
                                          <p:val>
                                            <p:fltVal val="0"/>
                                          </p:val>
                                        </p:tav>
                                        <p:tav tm="100000">
                                          <p:val>
                                            <p:strVal val="#ppt_h"/>
                                          </p:val>
                                        </p:tav>
                                      </p:tavLst>
                                    </p:anim>
                                    <p:anim calcmode="lin" valueType="num">
                                      <p:cBhvr>
                                        <p:cTn id="21" dur="1000" fill="hold"/>
                                        <p:tgtEl>
                                          <p:spTgt spid="2254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254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254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2532"/>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0" name="chimes.wav"/>
                                        </p:tgtEl>
                                      </p:cMediaNode>
                                    </p:audio>
                                  </p:subTnLst>
                                </p:cTn>
                              </p:par>
                            </p:childTnLst>
                          </p:cTn>
                        </p:par>
                      </p:childTnLst>
                    </p:cTn>
                  </p:par>
                  <p:par>
                    <p:cTn id="31" fill="hold" nodeType="clickPar">
                      <p:stCondLst>
                        <p:cond delay="indefinite"/>
                      </p:stCondLst>
                      <p:childTnLst>
                        <p:par>
                          <p:cTn id="32" fill="hold" nodeType="afterGroup">
                            <p:stCondLst>
                              <p:cond delay="0"/>
                            </p:stCondLst>
                            <p:childTnLst>
                              <p:par>
                                <p:cTn id="33" presetID="15" presetClass="entr" presetSubtype="0" fill="hold" nodeType="clickEffect">
                                  <p:stCondLst>
                                    <p:cond delay="0"/>
                                  </p:stCondLst>
                                  <p:childTnLst>
                                    <p:set>
                                      <p:cBhvr>
                                        <p:cTn id="34" dur="1" fill="hold">
                                          <p:stCondLst>
                                            <p:cond delay="0"/>
                                          </p:stCondLst>
                                        </p:cTn>
                                        <p:tgtEl>
                                          <p:spTgt spid="22543"/>
                                        </p:tgtEl>
                                        <p:attrNameLst>
                                          <p:attrName>style.visibility</p:attrName>
                                        </p:attrNameLst>
                                      </p:cBhvr>
                                      <p:to>
                                        <p:strVal val="visible"/>
                                      </p:to>
                                    </p:set>
                                    <p:anim calcmode="lin" valueType="num">
                                      <p:cBhvr>
                                        <p:cTn id="35" dur="1000" fill="hold"/>
                                        <p:tgtEl>
                                          <p:spTgt spid="22543"/>
                                        </p:tgtEl>
                                        <p:attrNameLst>
                                          <p:attrName>ppt_w</p:attrName>
                                        </p:attrNameLst>
                                      </p:cBhvr>
                                      <p:tavLst>
                                        <p:tav tm="0">
                                          <p:val>
                                            <p:fltVal val="0"/>
                                          </p:val>
                                        </p:tav>
                                        <p:tav tm="100000">
                                          <p:val>
                                            <p:strVal val="#ppt_w"/>
                                          </p:val>
                                        </p:tav>
                                      </p:tavLst>
                                    </p:anim>
                                    <p:anim calcmode="lin" valueType="num">
                                      <p:cBhvr>
                                        <p:cTn id="36" dur="1000" fill="hold"/>
                                        <p:tgtEl>
                                          <p:spTgt spid="22543"/>
                                        </p:tgtEl>
                                        <p:attrNameLst>
                                          <p:attrName>ppt_h</p:attrName>
                                        </p:attrNameLst>
                                      </p:cBhvr>
                                      <p:tavLst>
                                        <p:tav tm="0">
                                          <p:val>
                                            <p:fltVal val="0"/>
                                          </p:val>
                                        </p:tav>
                                        <p:tav tm="100000">
                                          <p:val>
                                            <p:strVal val="#ppt_h"/>
                                          </p:val>
                                        </p:tav>
                                      </p:tavLst>
                                    </p:anim>
                                    <p:anim calcmode="lin" valueType="num">
                                      <p:cBhvr>
                                        <p:cTn id="37" dur="1000" fill="hold"/>
                                        <p:tgtEl>
                                          <p:spTgt spid="22543"/>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2254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3"/>
                                            </p:cond>
                                          </p:stCondLst>
                                          <p:endCondLst>
                                            <p:cond evt="onStopAudio" delay="0">
                                              <p:tgtEl>
                                                <p:sldTgt/>
                                              </p:tgtEl>
                                            </p:cond>
                                          </p:endCondLst>
                                        </p:cTn>
                                        <p:tgtEl>
                                          <p:sndTgt r:embed="rId30" name="chimes.wav"/>
                                        </p:tgtEl>
                                      </p:cMediaNode>
                                    </p:audio>
                                  </p:sub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22533"/>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0" name="chimes.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2534"/>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30" name="chimes.wav"/>
                                        </p:tgtEl>
                                      </p:cMediaNode>
                                    </p:audio>
                                  </p:subTnLst>
                                </p:cTn>
                              </p:par>
                            </p:childTnLst>
                          </p:cTn>
                        </p:par>
                      </p:childTnLst>
                    </p:cTn>
                  </p:par>
                  <p:par>
                    <p:cTn id="47" fill="hold" nodeType="clickPar">
                      <p:stCondLst>
                        <p:cond delay="indefinite"/>
                      </p:stCondLst>
                      <p:childTnLst>
                        <p:par>
                          <p:cTn id="48" fill="hold" nodeType="afterGroup">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22535"/>
                                        </p:tgtEl>
                                        <p:attrNameLst>
                                          <p:attrName>style.visibility</p:attrName>
                                        </p:attrNameLst>
                                      </p:cBhvr>
                                      <p:to>
                                        <p:strVal val="visible"/>
                                      </p:to>
                                    </p:set>
                                    <p:anim calcmode="lin" valueType="num">
                                      <p:cBhvr>
                                        <p:cTn id="51" dur="1000" fill="hold"/>
                                        <p:tgtEl>
                                          <p:spTgt spid="22535"/>
                                        </p:tgtEl>
                                        <p:attrNameLst>
                                          <p:attrName>ppt_w</p:attrName>
                                        </p:attrNameLst>
                                      </p:cBhvr>
                                      <p:tavLst>
                                        <p:tav tm="0">
                                          <p:val>
                                            <p:fltVal val="0"/>
                                          </p:val>
                                        </p:tav>
                                        <p:tav tm="100000">
                                          <p:val>
                                            <p:strVal val="#ppt_w"/>
                                          </p:val>
                                        </p:tav>
                                      </p:tavLst>
                                    </p:anim>
                                    <p:anim calcmode="lin" valueType="num">
                                      <p:cBhvr>
                                        <p:cTn id="52" dur="1000" fill="hold"/>
                                        <p:tgtEl>
                                          <p:spTgt spid="22535"/>
                                        </p:tgtEl>
                                        <p:attrNameLst>
                                          <p:attrName>ppt_h</p:attrName>
                                        </p:attrNameLst>
                                      </p:cBhvr>
                                      <p:tavLst>
                                        <p:tav tm="0">
                                          <p:val>
                                            <p:fltVal val="0"/>
                                          </p:val>
                                        </p:tav>
                                        <p:tav tm="100000">
                                          <p:val>
                                            <p:strVal val="#ppt_h"/>
                                          </p:val>
                                        </p:tav>
                                      </p:tavLst>
                                    </p:anim>
                                    <p:anim calcmode="lin" valueType="num">
                                      <p:cBhvr>
                                        <p:cTn id="53" dur="1000" fill="hold"/>
                                        <p:tgtEl>
                                          <p:spTgt spid="22535"/>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2253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49"/>
                                            </p:cond>
                                          </p:stCondLst>
                                          <p:endCondLst>
                                            <p:cond evt="onStopAudio" delay="0">
                                              <p:tgtEl>
                                                <p:sldTgt/>
                                              </p:tgtEl>
                                            </p:cond>
                                          </p:endCondLst>
                                        </p:cTn>
                                        <p:tgtEl>
                                          <p:sndTgt r:embed="rId30" name="chimes.wav"/>
                                        </p:tgtEl>
                                      </p:cMediaNode>
                                    </p:audio>
                                  </p:subTnLst>
                                </p:cTn>
                              </p:par>
                            </p:childTnLst>
                          </p:cTn>
                        </p:par>
                      </p:childTnLst>
                    </p:cTn>
                  </p:par>
                  <p:par>
                    <p:cTn id="55" fill="hold" nodeType="clickPar">
                      <p:stCondLst>
                        <p:cond delay="indefinite"/>
                      </p:stCondLst>
                      <p:childTnLst>
                        <p:par>
                          <p:cTn id="56" fill="hold" nodeType="afterGroup">
                            <p:stCondLst>
                              <p:cond delay="0"/>
                            </p:stCondLst>
                            <p:childTnLst>
                              <p:par>
                                <p:cTn id="57" presetID="15" presetClass="entr" presetSubtype="0" fill="hold" nodeType="clickEffect">
                                  <p:stCondLst>
                                    <p:cond delay="0"/>
                                  </p:stCondLst>
                                  <p:childTnLst>
                                    <p:set>
                                      <p:cBhvr>
                                        <p:cTn id="58" dur="1" fill="hold">
                                          <p:stCondLst>
                                            <p:cond delay="0"/>
                                          </p:stCondLst>
                                        </p:cTn>
                                        <p:tgtEl>
                                          <p:spTgt spid="22536"/>
                                        </p:tgtEl>
                                        <p:attrNameLst>
                                          <p:attrName>style.visibility</p:attrName>
                                        </p:attrNameLst>
                                      </p:cBhvr>
                                      <p:to>
                                        <p:strVal val="visible"/>
                                      </p:to>
                                    </p:set>
                                    <p:anim calcmode="lin" valueType="num">
                                      <p:cBhvr>
                                        <p:cTn id="59" dur="1000" fill="hold"/>
                                        <p:tgtEl>
                                          <p:spTgt spid="22536"/>
                                        </p:tgtEl>
                                        <p:attrNameLst>
                                          <p:attrName>ppt_w</p:attrName>
                                        </p:attrNameLst>
                                      </p:cBhvr>
                                      <p:tavLst>
                                        <p:tav tm="0">
                                          <p:val>
                                            <p:fltVal val="0"/>
                                          </p:val>
                                        </p:tav>
                                        <p:tav tm="100000">
                                          <p:val>
                                            <p:strVal val="#ppt_w"/>
                                          </p:val>
                                        </p:tav>
                                      </p:tavLst>
                                    </p:anim>
                                    <p:anim calcmode="lin" valueType="num">
                                      <p:cBhvr>
                                        <p:cTn id="60" dur="1000" fill="hold"/>
                                        <p:tgtEl>
                                          <p:spTgt spid="22536"/>
                                        </p:tgtEl>
                                        <p:attrNameLst>
                                          <p:attrName>ppt_h</p:attrName>
                                        </p:attrNameLst>
                                      </p:cBhvr>
                                      <p:tavLst>
                                        <p:tav tm="0">
                                          <p:val>
                                            <p:fltVal val="0"/>
                                          </p:val>
                                        </p:tav>
                                        <p:tav tm="100000">
                                          <p:val>
                                            <p:strVal val="#ppt_h"/>
                                          </p:val>
                                        </p:tav>
                                      </p:tavLst>
                                    </p:anim>
                                    <p:anim calcmode="lin" valueType="num">
                                      <p:cBhvr>
                                        <p:cTn id="61" dur="1000" fill="hold"/>
                                        <p:tgtEl>
                                          <p:spTgt spid="22536"/>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2253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7"/>
                                            </p:cond>
                                          </p:stCondLst>
                                          <p:endCondLst>
                                            <p:cond evt="onStopAudio" delay="0">
                                              <p:tgtEl>
                                                <p:sldTgt/>
                                              </p:tgtEl>
                                            </p:cond>
                                          </p:endCondLst>
                                        </p:cTn>
                                        <p:tgtEl>
                                          <p:sndTgt r:embed="rId30" name="chimes.wav"/>
                                        </p:tgtEl>
                                      </p:cMediaNode>
                                    </p:audio>
                                  </p:sub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iterate type="lt">
                                    <p:tmAbs val="75"/>
                                  </p:iterate>
                                  <p:childTnLst>
                                    <p:set>
                                      <p:cBhvr>
                                        <p:cTn id="66" dur="1" fill="hold">
                                          <p:stCondLst>
                                            <p:cond delay="74"/>
                                          </p:stCondLst>
                                        </p:cTn>
                                        <p:tgtEl>
                                          <p:spTgt spid="22538"/>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30" name="chimes.wav"/>
                                        </p:tgtEl>
                                      </p:cMediaNode>
                                    </p:audio>
                                  </p:subTnLst>
                                </p:cTn>
                              </p:par>
                            </p:childTnLst>
                          </p:cTn>
                        </p:par>
                      </p:childTnLst>
                    </p:cTn>
                  </p:par>
                  <p:par>
                    <p:cTn id="67" fill="hold" nodeType="clickPar">
                      <p:stCondLst>
                        <p:cond delay="indefinite"/>
                      </p:stCondLst>
                      <p:childTnLst>
                        <p:par>
                          <p:cTn id="68" fill="hold" nodeType="afterGroup">
                            <p:stCondLst>
                              <p:cond delay="0"/>
                            </p:stCondLst>
                            <p:childTnLst>
                              <p:par>
                                <p:cTn id="69" presetID="15" presetClass="entr" presetSubtype="0" fill="hold" nodeType="clickEffect">
                                  <p:stCondLst>
                                    <p:cond delay="0"/>
                                  </p:stCondLst>
                                  <p:childTnLst>
                                    <p:set>
                                      <p:cBhvr>
                                        <p:cTn id="70" dur="1" fill="hold">
                                          <p:stCondLst>
                                            <p:cond delay="0"/>
                                          </p:stCondLst>
                                        </p:cTn>
                                        <p:tgtEl>
                                          <p:spTgt spid="22530"/>
                                        </p:tgtEl>
                                        <p:attrNameLst>
                                          <p:attrName>style.visibility</p:attrName>
                                        </p:attrNameLst>
                                      </p:cBhvr>
                                      <p:to>
                                        <p:strVal val="visible"/>
                                      </p:to>
                                    </p:set>
                                    <p:anim calcmode="lin" valueType="num">
                                      <p:cBhvr>
                                        <p:cTn id="71" dur="1000" fill="hold"/>
                                        <p:tgtEl>
                                          <p:spTgt spid="22530"/>
                                        </p:tgtEl>
                                        <p:attrNameLst>
                                          <p:attrName>ppt_w</p:attrName>
                                        </p:attrNameLst>
                                      </p:cBhvr>
                                      <p:tavLst>
                                        <p:tav tm="0">
                                          <p:val>
                                            <p:fltVal val="0"/>
                                          </p:val>
                                        </p:tav>
                                        <p:tav tm="100000">
                                          <p:val>
                                            <p:strVal val="#ppt_w"/>
                                          </p:val>
                                        </p:tav>
                                      </p:tavLst>
                                    </p:anim>
                                    <p:anim calcmode="lin" valueType="num">
                                      <p:cBhvr>
                                        <p:cTn id="72" dur="1000" fill="hold"/>
                                        <p:tgtEl>
                                          <p:spTgt spid="22530"/>
                                        </p:tgtEl>
                                        <p:attrNameLst>
                                          <p:attrName>ppt_h</p:attrName>
                                        </p:attrNameLst>
                                      </p:cBhvr>
                                      <p:tavLst>
                                        <p:tav tm="0">
                                          <p:val>
                                            <p:fltVal val="0"/>
                                          </p:val>
                                        </p:tav>
                                        <p:tav tm="100000">
                                          <p:val>
                                            <p:strVal val="#ppt_h"/>
                                          </p:val>
                                        </p:tav>
                                      </p:tavLst>
                                    </p:anim>
                                    <p:anim calcmode="lin" valueType="num">
                                      <p:cBhvr>
                                        <p:cTn id="73" dur="1000" fill="hold"/>
                                        <p:tgtEl>
                                          <p:spTgt spid="22530"/>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2253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69"/>
                                            </p:cond>
                                          </p:stCondLst>
                                          <p:endCondLst>
                                            <p:cond evt="onStopAudio" delay="0">
                                              <p:tgtEl>
                                                <p:sldTgt/>
                                              </p:tgtEl>
                                            </p:cond>
                                          </p:endCondLst>
                                        </p:cTn>
                                        <p:tgtEl>
                                          <p:sndTgt r:embed="rId30" name="chimes.wav"/>
                                        </p:tgtEl>
                                      </p:cMediaNode>
                                    </p:audio>
                                  </p:subTnLst>
                                </p:cTn>
                              </p:par>
                            </p:childTnLst>
                          </p:cTn>
                        </p:par>
                      </p:childTnLst>
                    </p:cTn>
                  </p:par>
                  <p:par>
                    <p:cTn id="75" fill="hold" nodeType="clickPar">
                      <p:stCondLst>
                        <p:cond delay="indefinite"/>
                      </p:stCondLst>
                      <p:childTnLst>
                        <p:par>
                          <p:cTn id="76" fill="hold" nodeType="afterGroup">
                            <p:stCondLst>
                              <p:cond delay="0"/>
                            </p:stCondLst>
                            <p:childTnLst>
                              <p:par>
                                <p:cTn id="77" presetID="15" presetClass="entr" presetSubtype="0" fill="hold" grpId="0" nodeType="clickEffect">
                                  <p:stCondLst>
                                    <p:cond delay="0"/>
                                  </p:stCondLst>
                                  <p:childTnLst>
                                    <p:set>
                                      <p:cBhvr>
                                        <p:cTn id="78" dur="1" fill="hold">
                                          <p:stCondLst>
                                            <p:cond delay="0"/>
                                          </p:stCondLst>
                                        </p:cTn>
                                        <p:tgtEl>
                                          <p:spTgt spid="22537"/>
                                        </p:tgtEl>
                                        <p:attrNameLst>
                                          <p:attrName>style.visibility</p:attrName>
                                        </p:attrNameLst>
                                      </p:cBhvr>
                                      <p:to>
                                        <p:strVal val="visible"/>
                                      </p:to>
                                    </p:set>
                                    <p:anim calcmode="lin" valueType="num">
                                      <p:cBhvr>
                                        <p:cTn id="79" dur="1000" fill="hold"/>
                                        <p:tgtEl>
                                          <p:spTgt spid="22537"/>
                                        </p:tgtEl>
                                        <p:attrNameLst>
                                          <p:attrName>ppt_w</p:attrName>
                                        </p:attrNameLst>
                                      </p:cBhvr>
                                      <p:tavLst>
                                        <p:tav tm="0">
                                          <p:val>
                                            <p:fltVal val="0"/>
                                          </p:val>
                                        </p:tav>
                                        <p:tav tm="100000">
                                          <p:val>
                                            <p:strVal val="#ppt_w"/>
                                          </p:val>
                                        </p:tav>
                                      </p:tavLst>
                                    </p:anim>
                                    <p:anim calcmode="lin" valueType="num">
                                      <p:cBhvr>
                                        <p:cTn id="80" dur="1000" fill="hold"/>
                                        <p:tgtEl>
                                          <p:spTgt spid="22537"/>
                                        </p:tgtEl>
                                        <p:attrNameLst>
                                          <p:attrName>ppt_h</p:attrName>
                                        </p:attrNameLst>
                                      </p:cBhvr>
                                      <p:tavLst>
                                        <p:tav tm="0">
                                          <p:val>
                                            <p:fltVal val="0"/>
                                          </p:val>
                                        </p:tav>
                                        <p:tav tm="100000">
                                          <p:val>
                                            <p:strVal val="#ppt_h"/>
                                          </p:val>
                                        </p:tav>
                                      </p:tavLst>
                                    </p:anim>
                                    <p:anim calcmode="lin" valueType="num">
                                      <p:cBhvr>
                                        <p:cTn id="81" dur="1000" fill="hold"/>
                                        <p:tgtEl>
                                          <p:spTgt spid="22537"/>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2253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77"/>
                                            </p:cond>
                                          </p:stCondLst>
                                          <p:endCondLst>
                                            <p:cond evt="onStopAudio" delay="0">
                                              <p:tgtEl>
                                                <p:sldTgt/>
                                              </p:tgtEl>
                                            </p:cond>
                                          </p:endCondLst>
                                        </p:cTn>
                                        <p:tgtEl>
                                          <p:sndTgt r:embed="rId30" name="chimes.wav"/>
                                        </p:tgtEl>
                                      </p:cMediaNode>
                                    </p:audio>
                                  </p:subTnLst>
                                </p:cTn>
                              </p:par>
                            </p:childTnLst>
                          </p:cTn>
                        </p:par>
                        <p:par>
                          <p:cTn id="83" fill="hold" nodeType="afterGroup">
                            <p:stCondLst>
                              <p:cond delay="1000"/>
                            </p:stCondLst>
                            <p:childTnLst>
                              <p:par>
                                <p:cTn id="84" presetID="15" presetClass="entr" presetSubtype="0" fill="hold" grpId="0" nodeType="afterEffect">
                                  <p:stCondLst>
                                    <p:cond delay="0"/>
                                  </p:stCondLst>
                                  <p:childTnLst>
                                    <p:set>
                                      <p:cBhvr>
                                        <p:cTn id="85" dur="1" fill="hold">
                                          <p:stCondLst>
                                            <p:cond delay="0"/>
                                          </p:stCondLst>
                                        </p:cTn>
                                        <p:tgtEl>
                                          <p:spTgt spid="22539"/>
                                        </p:tgtEl>
                                        <p:attrNameLst>
                                          <p:attrName>style.visibility</p:attrName>
                                        </p:attrNameLst>
                                      </p:cBhvr>
                                      <p:to>
                                        <p:strVal val="visible"/>
                                      </p:to>
                                    </p:set>
                                    <p:anim calcmode="lin" valueType="num">
                                      <p:cBhvr>
                                        <p:cTn id="86" dur="1000" fill="hold"/>
                                        <p:tgtEl>
                                          <p:spTgt spid="22539"/>
                                        </p:tgtEl>
                                        <p:attrNameLst>
                                          <p:attrName>ppt_w</p:attrName>
                                        </p:attrNameLst>
                                      </p:cBhvr>
                                      <p:tavLst>
                                        <p:tav tm="0">
                                          <p:val>
                                            <p:fltVal val="0"/>
                                          </p:val>
                                        </p:tav>
                                        <p:tav tm="100000">
                                          <p:val>
                                            <p:strVal val="#ppt_w"/>
                                          </p:val>
                                        </p:tav>
                                      </p:tavLst>
                                    </p:anim>
                                    <p:anim calcmode="lin" valueType="num">
                                      <p:cBhvr>
                                        <p:cTn id="87" dur="1000" fill="hold"/>
                                        <p:tgtEl>
                                          <p:spTgt spid="22539"/>
                                        </p:tgtEl>
                                        <p:attrNameLst>
                                          <p:attrName>ppt_h</p:attrName>
                                        </p:attrNameLst>
                                      </p:cBhvr>
                                      <p:tavLst>
                                        <p:tav tm="0">
                                          <p:val>
                                            <p:fltVal val="0"/>
                                          </p:val>
                                        </p:tav>
                                        <p:tav tm="100000">
                                          <p:val>
                                            <p:strVal val="#ppt_h"/>
                                          </p:val>
                                        </p:tav>
                                      </p:tavLst>
                                    </p:anim>
                                    <p:anim calcmode="lin" valueType="num">
                                      <p:cBhvr>
                                        <p:cTn id="88" dur="1000" fill="hold"/>
                                        <p:tgtEl>
                                          <p:spTgt spid="22539"/>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22539"/>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84"/>
                                            </p:cond>
                                          </p:stCondLst>
                                          <p:endCondLst>
                                            <p:cond evt="onStopAudio" delay="0">
                                              <p:tgtEl>
                                                <p:sldTgt/>
                                              </p:tgtEl>
                                            </p:cond>
                                          </p:endCondLst>
                                        </p:cTn>
                                        <p:tgtEl>
                                          <p:sndTgt r:embed="rId30" name="chimes.wav"/>
                                        </p:tgtEl>
                                      </p:cMediaNode>
                                    </p:audio>
                                  </p:subTnLst>
                                </p:cTn>
                              </p:par>
                            </p:childTnLst>
                          </p:cTn>
                        </p:par>
                        <p:par>
                          <p:cTn id="90" fill="hold" nodeType="afterGroup">
                            <p:stCondLst>
                              <p:cond delay="2000"/>
                            </p:stCondLst>
                            <p:childTnLst>
                              <p:par>
                                <p:cTn id="91" presetID="15" presetClass="entr" presetSubtype="0" fill="hold" grpId="0" nodeType="afterEffect">
                                  <p:stCondLst>
                                    <p:cond delay="0"/>
                                  </p:stCondLst>
                                  <p:childTnLst>
                                    <p:set>
                                      <p:cBhvr>
                                        <p:cTn id="92" dur="1" fill="hold">
                                          <p:stCondLst>
                                            <p:cond delay="0"/>
                                          </p:stCondLst>
                                        </p:cTn>
                                        <p:tgtEl>
                                          <p:spTgt spid="22540"/>
                                        </p:tgtEl>
                                        <p:attrNameLst>
                                          <p:attrName>style.visibility</p:attrName>
                                        </p:attrNameLst>
                                      </p:cBhvr>
                                      <p:to>
                                        <p:strVal val="visible"/>
                                      </p:to>
                                    </p:set>
                                    <p:anim calcmode="lin" valueType="num">
                                      <p:cBhvr>
                                        <p:cTn id="93" dur="1000" fill="hold"/>
                                        <p:tgtEl>
                                          <p:spTgt spid="22540"/>
                                        </p:tgtEl>
                                        <p:attrNameLst>
                                          <p:attrName>ppt_w</p:attrName>
                                        </p:attrNameLst>
                                      </p:cBhvr>
                                      <p:tavLst>
                                        <p:tav tm="0">
                                          <p:val>
                                            <p:fltVal val="0"/>
                                          </p:val>
                                        </p:tav>
                                        <p:tav tm="100000">
                                          <p:val>
                                            <p:strVal val="#ppt_w"/>
                                          </p:val>
                                        </p:tav>
                                      </p:tavLst>
                                    </p:anim>
                                    <p:anim calcmode="lin" valueType="num">
                                      <p:cBhvr>
                                        <p:cTn id="94" dur="1000" fill="hold"/>
                                        <p:tgtEl>
                                          <p:spTgt spid="22540"/>
                                        </p:tgtEl>
                                        <p:attrNameLst>
                                          <p:attrName>ppt_h</p:attrName>
                                        </p:attrNameLst>
                                      </p:cBhvr>
                                      <p:tavLst>
                                        <p:tav tm="0">
                                          <p:val>
                                            <p:fltVal val="0"/>
                                          </p:val>
                                        </p:tav>
                                        <p:tav tm="100000">
                                          <p:val>
                                            <p:strVal val="#ppt_h"/>
                                          </p:val>
                                        </p:tav>
                                      </p:tavLst>
                                    </p:anim>
                                    <p:anim calcmode="lin" valueType="num">
                                      <p:cBhvr>
                                        <p:cTn id="95" dur="1000" fill="hold"/>
                                        <p:tgtEl>
                                          <p:spTgt spid="22540"/>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2254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91"/>
                                            </p:cond>
                                          </p:stCondLst>
                                          <p:endCondLst>
                                            <p:cond evt="onStopAudio" delay="0">
                                              <p:tgtEl>
                                                <p:sldTgt/>
                                              </p:tgtEl>
                                            </p:cond>
                                          </p:endCondLst>
                                        </p:cTn>
                                        <p:tgtEl>
                                          <p:sndTgt r:embed="rId30" name="chimes.wav"/>
                                        </p:tgtEl>
                                      </p:cMediaNode>
                                    </p:audio>
                                  </p:subTnLst>
                                </p:cTn>
                              </p:par>
                            </p:childTnLst>
                          </p:cTn>
                        </p:par>
                      </p:childTnLst>
                    </p:cTn>
                  </p:par>
                  <p:par>
                    <p:cTn id="97" fill="hold" nodeType="clickPar">
                      <p:stCondLst>
                        <p:cond delay="indefinite"/>
                      </p:stCondLst>
                      <p:childTnLst>
                        <p:par>
                          <p:cTn id="98" fill="hold" nodeType="afterGroup">
                            <p:stCondLst>
                              <p:cond delay="0"/>
                            </p:stCondLst>
                            <p:childTnLst>
                              <p:par>
                                <p:cTn id="99" presetID="21" presetClass="entr" presetSubtype="8" fill="hold" grpId="0" nodeType="clickEffect">
                                  <p:stCondLst>
                                    <p:cond delay="0"/>
                                  </p:stCondLst>
                                  <p:childTnLst>
                                    <p:set>
                                      <p:cBhvr>
                                        <p:cTn id="100" dur="1" fill="hold">
                                          <p:stCondLst>
                                            <p:cond delay="0"/>
                                          </p:stCondLst>
                                        </p:cTn>
                                        <p:tgtEl>
                                          <p:spTgt spid="22541"/>
                                        </p:tgtEl>
                                        <p:attrNameLst>
                                          <p:attrName>style.visibility</p:attrName>
                                        </p:attrNameLst>
                                      </p:cBhvr>
                                      <p:to>
                                        <p:strVal val="visible"/>
                                      </p:to>
                                    </p:set>
                                    <p:animEffect transition="in" filter="wheel(8)">
                                      <p:cBhvr>
                                        <p:cTn id="101" dur="500"/>
                                        <p:tgtEl>
                                          <p:spTgt spid="22541"/>
                                        </p:tgtEl>
                                      </p:cBhvr>
                                    </p:animEffect>
                                  </p:childTnLst>
                                  <p:subTnLst>
                                    <p:audio>
                                      <p:cMediaNode>
                                        <p:cTn display="0" masterRel="sameClick">
                                          <p:stCondLst>
                                            <p:cond evt="begin" delay="0">
                                              <p:tn val="99"/>
                                            </p:cond>
                                          </p:stCondLst>
                                          <p:endCondLst>
                                            <p:cond evt="onStopAudio" delay="0">
                                              <p:tgtEl>
                                                <p:sldTgt/>
                                              </p:tgtEl>
                                            </p:cond>
                                          </p:endCondLst>
                                        </p:cTn>
                                        <p:tgtEl>
                                          <p:sndTgt r:embed="rId30" name="chimes.wav"/>
                                        </p:tgtEl>
                                      </p:cMediaNode>
                                    </p:audio>
                                  </p:subTnLst>
                                </p:cTn>
                              </p:par>
                            </p:childTnLst>
                          </p:cTn>
                        </p:par>
                      </p:childTnLst>
                    </p:cTn>
                  </p:par>
                  <p:par>
                    <p:cTn id="102" fill="hold" nodeType="clickPar">
                      <p:stCondLst>
                        <p:cond delay="indefinite"/>
                      </p:stCondLst>
                      <p:childTnLst>
                        <p:par>
                          <p:cTn id="103" fill="hold" nodeType="afterGroup">
                            <p:stCondLst>
                              <p:cond delay="0"/>
                            </p:stCondLst>
                            <p:childTnLst>
                              <p:par>
                                <p:cTn id="104" presetID="15" presetClass="entr" presetSubtype="0" fill="hold" nodeType="clickEffect">
                                  <p:stCondLst>
                                    <p:cond delay="0"/>
                                  </p:stCondLst>
                                  <p:childTnLst>
                                    <p:set>
                                      <p:cBhvr>
                                        <p:cTn id="105" dur="1" fill="hold">
                                          <p:stCondLst>
                                            <p:cond delay="0"/>
                                          </p:stCondLst>
                                        </p:cTn>
                                        <p:tgtEl>
                                          <p:spTgt spid="22554"/>
                                        </p:tgtEl>
                                        <p:attrNameLst>
                                          <p:attrName>style.visibility</p:attrName>
                                        </p:attrNameLst>
                                      </p:cBhvr>
                                      <p:to>
                                        <p:strVal val="visible"/>
                                      </p:to>
                                    </p:set>
                                    <p:anim calcmode="lin" valueType="num">
                                      <p:cBhvr>
                                        <p:cTn id="106" dur="1000" fill="hold"/>
                                        <p:tgtEl>
                                          <p:spTgt spid="22554"/>
                                        </p:tgtEl>
                                        <p:attrNameLst>
                                          <p:attrName>ppt_w</p:attrName>
                                        </p:attrNameLst>
                                      </p:cBhvr>
                                      <p:tavLst>
                                        <p:tav tm="0">
                                          <p:val>
                                            <p:fltVal val="0"/>
                                          </p:val>
                                        </p:tav>
                                        <p:tav tm="100000">
                                          <p:val>
                                            <p:strVal val="#ppt_w"/>
                                          </p:val>
                                        </p:tav>
                                      </p:tavLst>
                                    </p:anim>
                                    <p:anim calcmode="lin" valueType="num">
                                      <p:cBhvr>
                                        <p:cTn id="107" dur="1000" fill="hold"/>
                                        <p:tgtEl>
                                          <p:spTgt spid="22554"/>
                                        </p:tgtEl>
                                        <p:attrNameLst>
                                          <p:attrName>ppt_h</p:attrName>
                                        </p:attrNameLst>
                                      </p:cBhvr>
                                      <p:tavLst>
                                        <p:tav tm="0">
                                          <p:val>
                                            <p:fltVal val="0"/>
                                          </p:val>
                                        </p:tav>
                                        <p:tav tm="100000">
                                          <p:val>
                                            <p:strVal val="#ppt_h"/>
                                          </p:val>
                                        </p:tav>
                                      </p:tavLst>
                                    </p:anim>
                                    <p:anim calcmode="lin" valueType="num">
                                      <p:cBhvr>
                                        <p:cTn id="108" dur="1000" fill="hold"/>
                                        <p:tgtEl>
                                          <p:spTgt spid="22554"/>
                                        </p:tgtEl>
                                        <p:attrNameLst>
                                          <p:attrName>ppt_x</p:attrName>
                                        </p:attrNameLst>
                                      </p:cBhvr>
                                      <p:tavLst>
                                        <p:tav tm="0" fmla="#ppt_x+(cos(-2*pi*(1-$))*-#ppt_x-sin(-2*pi*(1-$))*(1-#ppt_y))*(1-$)">
                                          <p:val>
                                            <p:fltVal val="0"/>
                                          </p:val>
                                        </p:tav>
                                        <p:tav tm="100000">
                                          <p:val>
                                            <p:fltVal val="1"/>
                                          </p:val>
                                        </p:tav>
                                      </p:tavLst>
                                    </p:anim>
                                    <p:anim calcmode="lin" valueType="num">
                                      <p:cBhvr>
                                        <p:cTn id="109" dur="1000" fill="hold"/>
                                        <p:tgtEl>
                                          <p:spTgt spid="22554"/>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04"/>
                                            </p:cond>
                                          </p:stCondLst>
                                          <p:endCondLst>
                                            <p:cond evt="onStopAudio" delay="0">
                                              <p:tgtEl>
                                                <p:sldTgt/>
                                              </p:tgtEl>
                                            </p:cond>
                                          </p:endCondLst>
                                        </p:cTn>
                                        <p:tgtEl>
                                          <p:sndTgt r:embed="rId30" name="chimes.wav"/>
                                        </p:tgtEl>
                                      </p:cMediaNode>
                                    </p:audio>
                                  </p:subTnLst>
                                </p:cTn>
                              </p:par>
                            </p:childTnLst>
                          </p:cTn>
                        </p:par>
                      </p:childTnLst>
                    </p:cTn>
                  </p:par>
                  <p:par>
                    <p:cTn id="110" fill="hold" nodeType="clickPar">
                      <p:stCondLst>
                        <p:cond delay="indefinite"/>
                      </p:stCondLst>
                      <p:childTnLst>
                        <p:par>
                          <p:cTn id="111" fill="hold" nodeType="afterGroup">
                            <p:stCondLst>
                              <p:cond delay="0"/>
                            </p:stCondLst>
                            <p:childTnLst>
                              <p:par>
                                <p:cTn id="112" presetID="1" presetClass="entr" presetSubtype="0" fill="hold" grpId="0" nodeType="clickEffect">
                                  <p:stCondLst>
                                    <p:cond delay="0"/>
                                  </p:stCondLst>
                                  <p:childTnLst>
                                    <p:set>
                                      <p:cBhvr>
                                        <p:cTn id="113" dur="1" fill="hold">
                                          <p:stCondLst>
                                            <p:cond delay="499"/>
                                          </p:stCondLst>
                                        </p:cTn>
                                        <p:tgtEl>
                                          <p:spTgt spid="22542"/>
                                        </p:tgtEl>
                                        <p:attrNameLst>
                                          <p:attrName>style.visibility</p:attrName>
                                        </p:attrNameLst>
                                      </p:cBhvr>
                                      <p:to>
                                        <p:strVal val="visible"/>
                                      </p:to>
                                    </p:set>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1" presetClass="entr" presetSubtype="0" fill="hold" grpId="0" nodeType="clickEffect">
                                  <p:stCondLst>
                                    <p:cond delay="0"/>
                                  </p:stCondLst>
                                  <p:childTnLst>
                                    <p:set>
                                      <p:cBhvr>
                                        <p:cTn id="117" dur="1" fill="hold">
                                          <p:stCondLst>
                                            <p:cond delay="499"/>
                                          </p:stCondLst>
                                        </p:cTn>
                                        <p:tgtEl>
                                          <p:spTgt spid="22553"/>
                                        </p:tgtEl>
                                        <p:attrNameLst>
                                          <p:attrName>style.visibility</p:attrName>
                                        </p:attrNameLst>
                                      </p:cBhvr>
                                      <p:to>
                                        <p:strVal val="visible"/>
                                      </p:to>
                                    </p:set>
                                  </p:childTnLst>
                                  <p:subTnLst>
                                    <p:audio>
                                      <p:cMediaNode>
                                        <p:cTn display="0" masterRel="sameClick">
                                          <p:stCondLst>
                                            <p:cond evt="begin" delay="0">
                                              <p:tn val="116"/>
                                            </p:cond>
                                          </p:stCondLst>
                                          <p:endCondLst>
                                            <p:cond evt="onStopAudio" delay="0">
                                              <p:tgtEl>
                                                <p:sldTgt/>
                                              </p:tgtEl>
                                            </p:cond>
                                          </p:endCondLst>
                                        </p:cTn>
                                        <p:tgtEl>
                                          <p:sndTgt r:embed="rId30" name="chimes.wav"/>
                                        </p:tgtEl>
                                      </p:cMediaNode>
                                    </p:audio>
                                  </p:subTnLst>
                                </p:cTn>
                              </p:par>
                            </p:childTnLst>
                          </p:cTn>
                        </p:par>
                      </p:childTnLst>
                    </p:cTn>
                  </p:par>
                  <p:par>
                    <p:cTn id="118" fill="hold" nodeType="clickPar">
                      <p:stCondLst>
                        <p:cond delay="indefinite"/>
                      </p:stCondLst>
                      <p:childTnLst>
                        <p:par>
                          <p:cTn id="119" fill="hold" nodeType="afterGroup">
                            <p:stCondLst>
                              <p:cond delay="0"/>
                            </p:stCondLst>
                            <p:childTnLst>
                              <p:par>
                                <p:cTn id="120" presetID="15" presetClass="entr" presetSubtype="0" fill="hold" grpId="0" nodeType="clickEffect">
                                  <p:stCondLst>
                                    <p:cond delay="0"/>
                                  </p:stCondLst>
                                  <p:childTnLst>
                                    <p:set>
                                      <p:cBhvr>
                                        <p:cTn id="121" dur="1" fill="hold">
                                          <p:stCondLst>
                                            <p:cond delay="0"/>
                                          </p:stCondLst>
                                        </p:cTn>
                                        <p:tgtEl>
                                          <p:spTgt spid="22547"/>
                                        </p:tgtEl>
                                        <p:attrNameLst>
                                          <p:attrName>style.visibility</p:attrName>
                                        </p:attrNameLst>
                                      </p:cBhvr>
                                      <p:to>
                                        <p:strVal val="visible"/>
                                      </p:to>
                                    </p:set>
                                    <p:anim calcmode="lin" valueType="num">
                                      <p:cBhvr>
                                        <p:cTn id="122" dur="1000" fill="hold"/>
                                        <p:tgtEl>
                                          <p:spTgt spid="22547"/>
                                        </p:tgtEl>
                                        <p:attrNameLst>
                                          <p:attrName>ppt_w</p:attrName>
                                        </p:attrNameLst>
                                      </p:cBhvr>
                                      <p:tavLst>
                                        <p:tav tm="0">
                                          <p:val>
                                            <p:fltVal val="0"/>
                                          </p:val>
                                        </p:tav>
                                        <p:tav tm="100000">
                                          <p:val>
                                            <p:strVal val="#ppt_w"/>
                                          </p:val>
                                        </p:tav>
                                      </p:tavLst>
                                    </p:anim>
                                    <p:anim calcmode="lin" valueType="num">
                                      <p:cBhvr>
                                        <p:cTn id="123" dur="1000" fill="hold"/>
                                        <p:tgtEl>
                                          <p:spTgt spid="22547"/>
                                        </p:tgtEl>
                                        <p:attrNameLst>
                                          <p:attrName>ppt_h</p:attrName>
                                        </p:attrNameLst>
                                      </p:cBhvr>
                                      <p:tavLst>
                                        <p:tav tm="0">
                                          <p:val>
                                            <p:fltVal val="0"/>
                                          </p:val>
                                        </p:tav>
                                        <p:tav tm="100000">
                                          <p:val>
                                            <p:strVal val="#ppt_h"/>
                                          </p:val>
                                        </p:tav>
                                      </p:tavLst>
                                    </p:anim>
                                    <p:anim calcmode="lin" valueType="num">
                                      <p:cBhvr>
                                        <p:cTn id="124" dur="1000" fill="hold"/>
                                        <p:tgtEl>
                                          <p:spTgt spid="22547"/>
                                        </p:tgtEl>
                                        <p:attrNameLst>
                                          <p:attrName>ppt_x</p:attrName>
                                        </p:attrNameLst>
                                      </p:cBhvr>
                                      <p:tavLst>
                                        <p:tav tm="0" fmla="#ppt_x+(cos(-2*pi*(1-$))*-#ppt_x-sin(-2*pi*(1-$))*(1-#ppt_y))*(1-$)">
                                          <p:val>
                                            <p:fltVal val="0"/>
                                          </p:val>
                                        </p:tav>
                                        <p:tav tm="100000">
                                          <p:val>
                                            <p:fltVal val="1"/>
                                          </p:val>
                                        </p:tav>
                                      </p:tavLst>
                                    </p:anim>
                                    <p:anim calcmode="lin" valueType="num">
                                      <p:cBhvr>
                                        <p:cTn id="125" dur="1000" fill="hold"/>
                                        <p:tgtEl>
                                          <p:spTgt spid="2254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6" fill="hold" nodeType="clickPar">
                      <p:stCondLst>
                        <p:cond delay="indefinite"/>
                      </p:stCondLst>
                      <p:childTnLst>
                        <p:par>
                          <p:cTn id="127" fill="hold" nodeType="afterGroup">
                            <p:stCondLst>
                              <p:cond delay="0"/>
                            </p:stCondLst>
                            <p:childTnLst>
                              <p:par>
                                <p:cTn id="128" presetID="15" presetClass="entr" presetSubtype="0" fill="hold" grpId="0" nodeType="clickEffect">
                                  <p:stCondLst>
                                    <p:cond delay="0"/>
                                  </p:stCondLst>
                                  <p:childTnLst>
                                    <p:set>
                                      <p:cBhvr>
                                        <p:cTn id="129" dur="1" fill="hold">
                                          <p:stCondLst>
                                            <p:cond delay="0"/>
                                          </p:stCondLst>
                                        </p:cTn>
                                        <p:tgtEl>
                                          <p:spTgt spid="22548"/>
                                        </p:tgtEl>
                                        <p:attrNameLst>
                                          <p:attrName>style.visibility</p:attrName>
                                        </p:attrNameLst>
                                      </p:cBhvr>
                                      <p:to>
                                        <p:strVal val="visible"/>
                                      </p:to>
                                    </p:set>
                                    <p:anim calcmode="lin" valueType="num">
                                      <p:cBhvr>
                                        <p:cTn id="130" dur="1000" fill="hold"/>
                                        <p:tgtEl>
                                          <p:spTgt spid="22548"/>
                                        </p:tgtEl>
                                        <p:attrNameLst>
                                          <p:attrName>ppt_w</p:attrName>
                                        </p:attrNameLst>
                                      </p:cBhvr>
                                      <p:tavLst>
                                        <p:tav tm="0">
                                          <p:val>
                                            <p:fltVal val="0"/>
                                          </p:val>
                                        </p:tav>
                                        <p:tav tm="100000">
                                          <p:val>
                                            <p:strVal val="#ppt_w"/>
                                          </p:val>
                                        </p:tav>
                                      </p:tavLst>
                                    </p:anim>
                                    <p:anim calcmode="lin" valueType="num">
                                      <p:cBhvr>
                                        <p:cTn id="131" dur="1000" fill="hold"/>
                                        <p:tgtEl>
                                          <p:spTgt spid="22548"/>
                                        </p:tgtEl>
                                        <p:attrNameLst>
                                          <p:attrName>ppt_h</p:attrName>
                                        </p:attrNameLst>
                                      </p:cBhvr>
                                      <p:tavLst>
                                        <p:tav tm="0">
                                          <p:val>
                                            <p:fltVal val="0"/>
                                          </p:val>
                                        </p:tav>
                                        <p:tav tm="100000">
                                          <p:val>
                                            <p:strVal val="#ppt_h"/>
                                          </p:val>
                                        </p:tav>
                                      </p:tavLst>
                                    </p:anim>
                                    <p:anim calcmode="lin" valueType="num">
                                      <p:cBhvr>
                                        <p:cTn id="132" dur="1000" fill="hold"/>
                                        <p:tgtEl>
                                          <p:spTgt spid="22548"/>
                                        </p:tgtEl>
                                        <p:attrNameLst>
                                          <p:attrName>ppt_x</p:attrName>
                                        </p:attrNameLst>
                                      </p:cBhvr>
                                      <p:tavLst>
                                        <p:tav tm="0" fmla="#ppt_x+(cos(-2*pi*(1-$))*-#ppt_x-sin(-2*pi*(1-$))*(1-#ppt_y))*(1-$)">
                                          <p:val>
                                            <p:fltVal val="0"/>
                                          </p:val>
                                        </p:tav>
                                        <p:tav tm="100000">
                                          <p:val>
                                            <p:fltVal val="1"/>
                                          </p:val>
                                        </p:tav>
                                      </p:tavLst>
                                    </p:anim>
                                    <p:anim calcmode="lin" valueType="num">
                                      <p:cBhvr>
                                        <p:cTn id="133" dur="1000" fill="hold"/>
                                        <p:tgtEl>
                                          <p:spTgt spid="2254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28"/>
                                            </p:cond>
                                          </p:stCondLst>
                                          <p:endCondLst>
                                            <p:cond evt="onStopAudio" delay="0">
                                              <p:tgtEl>
                                                <p:sldTgt/>
                                              </p:tgtEl>
                                            </p:cond>
                                          </p:endCondLst>
                                        </p:cTn>
                                        <p:tgtEl>
                                          <p:sndTgt r:embed="rId30" name="chimes.wav"/>
                                        </p:tgtEl>
                                      </p:cMediaNode>
                                    </p:audio>
                                  </p:subTnLst>
                                </p:cTn>
                              </p:par>
                            </p:childTnLst>
                          </p:cTn>
                        </p:par>
                      </p:childTnLst>
                    </p:cTn>
                  </p:par>
                  <p:par>
                    <p:cTn id="134" fill="hold" nodeType="clickPar">
                      <p:stCondLst>
                        <p:cond delay="indefinite"/>
                      </p:stCondLst>
                      <p:childTnLst>
                        <p:par>
                          <p:cTn id="135" fill="hold" nodeType="afterGroup">
                            <p:stCondLst>
                              <p:cond delay="0"/>
                            </p:stCondLst>
                            <p:childTnLst>
                              <p:par>
                                <p:cTn id="136" presetID="1" presetClass="entr" presetSubtype="0" fill="hold" nodeType="clickEffect">
                                  <p:stCondLst>
                                    <p:cond delay="0"/>
                                  </p:stCondLst>
                                  <p:childTnLst>
                                    <p:set>
                                      <p:cBhvr>
                                        <p:cTn id="137" dur="1" fill="hold">
                                          <p:stCondLst>
                                            <p:cond delay="499"/>
                                          </p:stCondLst>
                                        </p:cTn>
                                        <p:tgtEl>
                                          <p:spTgt spid="22551"/>
                                        </p:tgtEl>
                                        <p:attrNameLst>
                                          <p:attrName>style.visibility</p:attrName>
                                        </p:attrNameLst>
                                      </p:cBhvr>
                                      <p:to>
                                        <p:strVal val="visible"/>
                                      </p:to>
                                    </p:set>
                                  </p:childTnLst>
                                  <p:subTnLst>
                                    <p:audio>
                                      <p:cMediaNode>
                                        <p:cTn display="0" masterRel="sameClick">
                                          <p:stCondLst>
                                            <p:cond evt="begin" delay="0">
                                              <p:tn val="136"/>
                                            </p:cond>
                                          </p:stCondLst>
                                          <p:endCondLst>
                                            <p:cond evt="onStopAudio" delay="0">
                                              <p:tgtEl>
                                                <p:sldTgt/>
                                              </p:tgtEl>
                                            </p:cond>
                                          </p:endCondLst>
                                        </p:cTn>
                                        <p:tgtEl>
                                          <p:sndTgt r:embed="rId30" name="chimes.wav"/>
                                        </p:tgtEl>
                                      </p:cMediaNode>
                                    </p:audio>
                                  </p:subTnLst>
                                </p:cTn>
                              </p:par>
                            </p:childTnLst>
                          </p:cTn>
                        </p:par>
                      </p:childTnLst>
                    </p:cTn>
                  </p:par>
                  <p:par>
                    <p:cTn id="138" fill="hold" nodeType="clickPar">
                      <p:stCondLst>
                        <p:cond delay="indefinite"/>
                      </p:stCondLst>
                      <p:childTnLst>
                        <p:par>
                          <p:cTn id="139" fill="hold" nodeType="afterGroup">
                            <p:stCondLst>
                              <p:cond delay="0"/>
                            </p:stCondLst>
                            <p:childTnLst>
                              <p:par>
                                <p:cTn id="140" presetID="1" presetClass="entr" presetSubtype="0" fill="hold" grpId="0" nodeType="clickEffect">
                                  <p:stCondLst>
                                    <p:cond delay="0"/>
                                  </p:stCondLst>
                                  <p:childTnLst>
                                    <p:set>
                                      <p:cBhvr>
                                        <p:cTn id="141" dur="1" fill="hold">
                                          <p:stCondLst>
                                            <p:cond delay="499"/>
                                          </p:stCondLst>
                                        </p:cTn>
                                        <p:tgtEl>
                                          <p:spTgt spid="22549"/>
                                        </p:tgtEl>
                                        <p:attrNameLst>
                                          <p:attrName>style.visibility</p:attrName>
                                        </p:attrNameLst>
                                      </p:cBhvr>
                                      <p:to>
                                        <p:strVal val="visible"/>
                                      </p:to>
                                    </p:set>
                                  </p:childTnLst>
                                  <p:subTnLst>
                                    <p:audio>
                                      <p:cMediaNode>
                                        <p:cTn display="0" masterRel="sameClick">
                                          <p:stCondLst>
                                            <p:cond evt="begin" delay="0">
                                              <p:tn val="140"/>
                                            </p:cond>
                                          </p:stCondLst>
                                          <p:endCondLst>
                                            <p:cond evt="onStopAudio" delay="0">
                                              <p:tgtEl>
                                                <p:sldTgt/>
                                              </p:tgtEl>
                                            </p:cond>
                                          </p:endCondLst>
                                        </p:cTn>
                                        <p:tgtEl>
                                          <p:sndTgt r:embed="rId30" name="chimes.wav"/>
                                        </p:tgtEl>
                                      </p:cMediaNode>
                                    </p:audio>
                                  </p:subTnLst>
                                </p:cTn>
                              </p:par>
                            </p:childTnLst>
                          </p:cTn>
                        </p:par>
                      </p:childTnLst>
                    </p:cTn>
                  </p:par>
                  <p:par>
                    <p:cTn id="142" fill="hold" nodeType="clickPar">
                      <p:stCondLst>
                        <p:cond delay="indefinite"/>
                      </p:stCondLst>
                      <p:childTnLst>
                        <p:par>
                          <p:cTn id="143" fill="hold" nodeType="afterGroup">
                            <p:stCondLst>
                              <p:cond delay="0"/>
                            </p:stCondLst>
                            <p:childTnLst>
                              <p:par>
                                <p:cTn id="144" presetID="1" presetClass="entr" presetSubtype="0" fill="hold" nodeType="clickEffect">
                                  <p:stCondLst>
                                    <p:cond delay="0"/>
                                  </p:stCondLst>
                                  <p:childTnLst>
                                    <p:set>
                                      <p:cBhvr>
                                        <p:cTn id="145" dur="1" fill="hold">
                                          <p:stCondLst>
                                            <p:cond delay="499"/>
                                          </p:stCondLst>
                                        </p:cTn>
                                        <p:tgtEl>
                                          <p:spTgt spid="22552"/>
                                        </p:tgtEl>
                                        <p:attrNameLst>
                                          <p:attrName>style.visibility</p:attrName>
                                        </p:attrNameLst>
                                      </p:cBhvr>
                                      <p:to>
                                        <p:strVal val="visible"/>
                                      </p:to>
                                    </p:set>
                                  </p:childTnLst>
                                  <p:subTnLst>
                                    <p:audio>
                                      <p:cMediaNode>
                                        <p:cTn display="0" masterRel="sameClick">
                                          <p:stCondLst>
                                            <p:cond evt="begin" delay="0">
                                              <p:tn val="144"/>
                                            </p:cond>
                                          </p:stCondLst>
                                          <p:endCondLst>
                                            <p:cond evt="onStopAudio" delay="0">
                                              <p:tgtEl>
                                                <p:sldTgt/>
                                              </p:tgtEl>
                                            </p:cond>
                                          </p:endCondLst>
                                        </p:cTn>
                                        <p:tgtEl>
                                          <p:sndTgt r:embed="rId30" name="chimes.wav"/>
                                        </p:tgtEl>
                                      </p:cMediaNode>
                                    </p:audio>
                                  </p:subTnLst>
                                </p:cTn>
                              </p:par>
                            </p:childTnLst>
                          </p:cTn>
                        </p:par>
                      </p:childTnLst>
                    </p:cTn>
                  </p:par>
                  <p:par>
                    <p:cTn id="146" fill="hold" nodeType="clickPar">
                      <p:stCondLst>
                        <p:cond delay="indefinite"/>
                      </p:stCondLst>
                      <p:childTnLst>
                        <p:par>
                          <p:cTn id="147" fill="hold" nodeType="afterGroup">
                            <p:stCondLst>
                              <p:cond delay="0"/>
                            </p:stCondLst>
                            <p:childTnLst>
                              <p:par>
                                <p:cTn id="148" presetID="1" presetClass="entr" presetSubtype="0" fill="hold" grpId="0" nodeType="clickEffect">
                                  <p:stCondLst>
                                    <p:cond delay="0"/>
                                  </p:stCondLst>
                                  <p:childTnLst>
                                    <p:set>
                                      <p:cBhvr>
                                        <p:cTn id="149" dur="1" fill="hold">
                                          <p:stCondLst>
                                            <p:cond delay="499"/>
                                          </p:stCondLst>
                                        </p:cTn>
                                        <p:tgtEl>
                                          <p:spTgt spid="22550"/>
                                        </p:tgtEl>
                                        <p:attrNameLst>
                                          <p:attrName>style.visibility</p:attrName>
                                        </p:attrNameLst>
                                      </p:cBhvr>
                                      <p:to>
                                        <p:strVal val="visible"/>
                                      </p:to>
                                    </p:set>
                                  </p:childTnLst>
                                  <p:subTnLst>
                                    <p:audio>
                                      <p:cMediaNode>
                                        <p:cTn display="0" masterRel="sameClick">
                                          <p:stCondLst>
                                            <p:cond evt="begin" delay="0">
                                              <p:tn val="148"/>
                                            </p:cond>
                                          </p:stCondLst>
                                          <p:endCondLst>
                                            <p:cond evt="onStopAudio" delay="0">
                                              <p:tgtEl>
                                                <p:sldTgt/>
                                              </p:tgtEl>
                                            </p:cond>
                                          </p:endCondLst>
                                        </p:cTn>
                                        <p:tgtEl>
                                          <p:sndTgt r:embed="rId30"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p:bldP spid="22534" grpId="0"/>
      <p:bldP spid="22535" grpId="0"/>
      <p:bldP spid="22537" grpId="0"/>
      <p:bldP spid="22538" grpId="0"/>
      <p:bldP spid="22539" grpId="0"/>
      <p:bldP spid="22540" grpId="0"/>
      <p:bldP spid="22541" grpId="0"/>
      <p:bldP spid="22542" grpId="0"/>
      <p:bldP spid="22544" grpId="0"/>
      <p:bldP spid="22545" grpId="0"/>
      <p:bldP spid="22547" grpId="0"/>
      <p:bldP spid="22548" grpId="0"/>
      <p:bldP spid="22549" grpId="0"/>
      <p:bldP spid="22550" grpId="0"/>
      <p:bldP spid="2255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文本框 27649"/>
          <p:cNvSpPr/>
          <p:nvPr>
            <p:custDataLst>
              <p:tags r:id="rId3"/>
            </p:custDataLst>
          </p:nvPr>
        </p:nvSpPr>
        <p:spPr>
          <a:xfrm>
            <a:off x="3045460" y="615315"/>
            <a:ext cx="2099310"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思考：</a:t>
            </a:r>
          </a:p>
        </p:txBody>
      </p:sp>
      <p:sp>
        <p:nvSpPr>
          <p:cNvPr id="45063" name="文本框 27658"/>
          <p:cNvSpPr/>
          <p:nvPr>
            <p:custDataLst>
              <p:tags r:id="rId4"/>
            </p:custDataLst>
          </p:nvPr>
        </p:nvSpPr>
        <p:spPr>
          <a:xfrm>
            <a:off x="4329430" y="2637473"/>
            <a:ext cx="6973888" cy="1076325"/>
          </a:xfrm>
          <a:prstGeom prst="rect">
            <a:avLst/>
          </a:prstGeom>
          <a:noFill/>
          <a:ln w="9525">
            <a:noFill/>
          </a:ln>
        </p:spPr>
        <p:txBody>
          <a:bodyPr wrap="square" anchor="t">
            <a:spAutoFit/>
          </a:bodyPr>
          <a:lstStyle/>
          <a:p>
            <a:pPr>
              <a:spcBef>
                <a:spcPct val="50000"/>
              </a:spcBef>
            </a:pPr>
            <a:r>
              <a:rPr lang="en-US" altLang="zh-CN" sz="3200" b="1">
                <a:solidFill>
                  <a:schemeClr val="accent2"/>
                </a:solidFill>
                <a:latin typeface="Arial" panose="020b0604020202020204" pitchFamily="34" charset="0"/>
                <a:ea typeface="楷体_GB2312" pitchFamily="49" charset="-122"/>
              </a:rPr>
              <a:t>    </a:t>
            </a:r>
            <a:r>
              <a:rPr lang="zh-CN" altLang="en-US" sz="3200" b="1">
                <a:solidFill>
                  <a:srgbClr val="0070C0"/>
                </a:solidFill>
                <a:latin typeface="Arial" panose="020b0604020202020204" pitchFamily="34" charset="0"/>
                <a:ea typeface="楷体_GB2312" pitchFamily="49" charset="-122"/>
              </a:rPr>
              <a:t>本文写作的缘由是什么，文中是否有提示性的语句?</a:t>
            </a:r>
          </a:p>
        </p:txBody>
      </p:sp>
      <p:pic>
        <p:nvPicPr>
          <p:cNvPr id="45064" name="图片 1" descr="6"/>
          <p:cNvPicPr>
            <a:picLocks noChangeAspect="1"/>
          </p:cNvPicPr>
          <p:nvPr>
            <p:custDataLst>
              <p:tags r:id="rId6"/>
            </p:custDataLst>
          </p:nvPr>
        </p:nvPicPr>
        <p:blipFill>
          <a:blip r:embed="rId5"/>
          <a:stretch>
            <a:fillRect/>
          </a:stretch>
        </p:blipFill>
        <p:spPr>
          <a:xfrm>
            <a:off x="130810" y="421323"/>
            <a:ext cx="2914650" cy="2216150"/>
          </a:xfrm>
          <a:prstGeom prst="rect">
            <a:avLst/>
          </a:prstGeom>
          <a:noFill/>
          <a:ln w="9525">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3" name="Text Box 3"/>
          <p:cNvSpPr/>
          <p:nvPr>
            <p:custDataLst>
              <p:tags r:id="rId3"/>
            </p:custDataLst>
          </p:nvPr>
        </p:nvSpPr>
        <p:spPr>
          <a:xfrm>
            <a:off x="1828165" y="2095818"/>
            <a:ext cx="8842375" cy="1700212"/>
          </a:xfrm>
          <a:prstGeom prst="rect">
            <a:avLst/>
          </a:prstGeom>
          <a:noFill/>
          <a:ln w="9525">
            <a:noFill/>
          </a:ln>
        </p:spPr>
        <p:txBody>
          <a:bodyPr wrap="square" lIns="116623" tIns="58311" rIns="116623" bIns="58311" anchor="t">
            <a:spAutoFit/>
          </a:bodyPr>
          <a:lstStyle/>
          <a:p>
            <a:r>
              <a:rPr lang="zh-CN" altLang="en-US" sz="2400">
                <a:latin typeface="Times New Roman" panose="02020603050405020304" pitchFamily="18" charset="0"/>
                <a:ea typeface="宋体" panose="02010600030101010101" pitchFamily="2" charset="-122"/>
              </a:rPr>
              <a:t>①、我也早觉得</a:t>
            </a:r>
            <a:r>
              <a:rPr lang="zh-CN" altLang="en-US" sz="2400">
                <a:solidFill>
                  <a:srgbClr val="800000"/>
                </a:solidFill>
                <a:latin typeface="隶书" pitchFamily="49" charset="-122"/>
                <a:ea typeface="隶书" pitchFamily="49" charset="-122"/>
              </a:rPr>
              <a:t>有写一点东西的必要了</a:t>
            </a:r>
            <a:r>
              <a:rPr lang="zh-CN" altLang="en-US" sz="2400">
                <a:latin typeface="Times New Roman" panose="02020603050405020304" pitchFamily="18" charset="0"/>
                <a:ea typeface="宋体" panose="02010600030101010101" pitchFamily="2" charset="-122"/>
              </a:rPr>
              <a:t>，这虽然于</a:t>
            </a:r>
            <a:r>
              <a:rPr lang="zh-CN" altLang="en-US" sz="2400">
                <a:solidFill>
                  <a:srgbClr val="0000FF"/>
                </a:solidFill>
                <a:latin typeface="Times New Roman" panose="02020603050405020304" pitchFamily="18" charset="0"/>
                <a:ea typeface="宋体" panose="02010600030101010101" pitchFamily="2" charset="-122"/>
              </a:rPr>
              <a:t>死者</a:t>
            </a:r>
            <a:r>
              <a:rPr lang="zh-CN" altLang="en-US" sz="2400">
                <a:latin typeface="Times New Roman" panose="02020603050405020304" pitchFamily="18" charset="0"/>
                <a:ea typeface="宋体" panose="02010600030101010101" pitchFamily="2" charset="-122"/>
              </a:rPr>
              <a:t>毫不相干，但在生者，却大抵只能如此而已。　②、我们还在</a:t>
            </a:r>
            <a:r>
              <a:rPr lang="zh-CN" altLang="en-US" sz="2400">
                <a:solidFill>
                  <a:srgbClr val="0000FF"/>
                </a:solidFill>
                <a:latin typeface="Times New Roman" panose="02020603050405020304" pitchFamily="18" charset="0"/>
                <a:ea typeface="宋体" panose="02010600030101010101" pitchFamily="2" charset="-122"/>
              </a:rPr>
              <a:t>这样的世上</a:t>
            </a:r>
            <a:r>
              <a:rPr lang="zh-CN" altLang="en-US" sz="2400">
                <a:latin typeface="Times New Roman" panose="02020603050405020304" pitchFamily="18" charset="0"/>
                <a:ea typeface="宋体" panose="02010600030101010101" pitchFamily="2" charset="-122"/>
              </a:rPr>
              <a:t>活着，我也早觉得</a:t>
            </a:r>
            <a:r>
              <a:rPr lang="zh-CN" altLang="en-US" sz="2400">
                <a:solidFill>
                  <a:srgbClr val="800000"/>
                </a:solidFill>
                <a:latin typeface="隶书" pitchFamily="49" charset="-122"/>
                <a:ea typeface="隶书" pitchFamily="49" charset="-122"/>
              </a:rPr>
              <a:t>有写一点东西的必要了。</a:t>
            </a:r>
            <a:r>
              <a:rPr lang="zh-CN" altLang="en-US" sz="2400">
                <a:solidFill>
                  <a:srgbClr val="FF3300"/>
                </a:solidFill>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　</a:t>
            </a:r>
          </a:p>
          <a:p>
            <a:r>
              <a:rPr lang="zh-CN" altLang="en-US" sz="2400">
                <a:latin typeface="Times New Roman" panose="02020603050405020304" pitchFamily="18" charset="0"/>
                <a:ea typeface="宋体" panose="02010600030101010101" pitchFamily="2" charset="-122"/>
              </a:rPr>
              <a:t>③、</a:t>
            </a:r>
            <a:r>
              <a:rPr lang="zh-CN" altLang="en-US" sz="2400">
                <a:solidFill>
                  <a:srgbClr val="0000FF"/>
                </a:solidFill>
                <a:latin typeface="Times New Roman" panose="02020603050405020304" pitchFamily="18" charset="0"/>
                <a:ea typeface="宋体" panose="02010600030101010101" pitchFamily="2" charset="-122"/>
              </a:rPr>
              <a:t>忘却的救世主</a:t>
            </a:r>
            <a:r>
              <a:rPr lang="zh-CN" altLang="en-US" sz="2400">
                <a:latin typeface="Times New Roman" panose="02020603050405020304" pitchFamily="18" charset="0"/>
                <a:ea typeface="宋体" panose="02010600030101010101" pitchFamily="2" charset="-122"/>
              </a:rPr>
              <a:t>快要降临了罢，我正</a:t>
            </a:r>
            <a:r>
              <a:rPr lang="zh-CN" altLang="en-US" sz="2400">
                <a:solidFill>
                  <a:srgbClr val="800000"/>
                </a:solidFill>
                <a:latin typeface="隶书" pitchFamily="49" charset="-122"/>
                <a:ea typeface="隶书" pitchFamily="49" charset="-122"/>
              </a:rPr>
              <a:t>有写一点东西的必要了。</a:t>
            </a:r>
            <a:r>
              <a:rPr lang="zh-CN" altLang="en-US" sz="3100" b="1">
                <a:solidFill>
                  <a:srgbClr val="FF3300"/>
                </a:solidFill>
                <a:latin typeface="Times New Roman" panose="02020603050405020304" pitchFamily="18" charset="0"/>
                <a:ea typeface="宋体" panose="02010600030101010101" pitchFamily="2" charset="-122"/>
              </a:rPr>
              <a:t> </a:t>
            </a:r>
          </a:p>
        </p:txBody>
      </p:sp>
      <p:sp>
        <p:nvSpPr>
          <p:cNvPr id="40962" name="Rectangle 2"/>
          <p:cNvSpPr>
            <a:spLocks noGrp="1"/>
          </p:cNvSpPr>
          <p:nvPr>
            <p:ph type="body" idx="4294967295"/>
            <p:custDataLst>
              <p:tags r:id="rId4"/>
            </p:custDataLst>
          </p:nvPr>
        </p:nvSpPr>
        <p:spPr>
          <a:xfrm>
            <a:off x="1437640" y="4025583"/>
            <a:ext cx="8797925" cy="2128837"/>
          </a:xfrm>
        </p:spPr>
        <p:txBody>
          <a:bodyPr wrap="square" lIns="91362" tIns="45681" rIns="91362" bIns="45681" anchor="t"/>
          <a:lstStyle/>
          <a:p>
            <a:pPr marL="268605" indent="-268605" defTabSz="717550" eaLnBrk="1" hangingPunct="1">
              <a:lnSpc>
                <a:spcPct val="85000"/>
              </a:lnSpc>
            </a:pPr>
            <a:r>
              <a:rPr lang="zh-CN" altLang="en-US" sz="2400">
                <a:latin typeface="隶书" pitchFamily="49" charset="-122"/>
                <a:ea typeface="隶书" pitchFamily="49" charset="-122"/>
              </a:rPr>
              <a:t>第一处是有必要悼念烈士；</a:t>
            </a:r>
          </a:p>
          <a:p>
            <a:pPr marL="268605" indent="-268605" defTabSz="717550" eaLnBrk="1" hangingPunct="1">
              <a:lnSpc>
                <a:spcPct val="85000"/>
              </a:lnSpc>
            </a:pPr>
            <a:r>
              <a:rPr lang="zh-CN" altLang="en-US" sz="2400">
                <a:latin typeface="隶书" pitchFamily="49" charset="-122"/>
                <a:ea typeface="隶书" pitchFamily="49" charset="-122"/>
              </a:rPr>
              <a:t>第二处是有必要揭露这一场暴行；</a:t>
            </a:r>
          </a:p>
          <a:p>
            <a:pPr marL="268605" indent="-268605" defTabSz="717550" eaLnBrk="1" hangingPunct="1">
              <a:lnSpc>
                <a:spcPct val="85000"/>
              </a:lnSpc>
            </a:pPr>
            <a:r>
              <a:rPr lang="zh-CN" altLang="en-US" sz="2400">
                <a:latin typeface="隶书" pitchFamily="49" charset="-122"/>
                <a:ea typeface="隶书" pitchFamily="49" charset="-122"/>
              </a:rPr>
              <a:t>第三处是有必要在人们快遗忘的时候唤醒民众。</a:t>
            </a:r>
          </a:p>
          <a:p>
            <a:pPr marL="268605" indent="-268605" defTabSz="717550" eaLnBrk="1" hangingPunct="1">
              <a:lnSpc>
                <a:spcPct val="85000"/>
              </a:lnSpc>
            </a:pPr>
            <a:r>
              <a:rPr lang="zh-CN" altLang="en-US" sz="2400">
                <a:latin typeface="隶书" pitchFamily="49" charset="-122"/>
                <a:ea typeface="隶书" pitchFamily="49" charset="-122"/>
              </a:rPr>
              <a:t>这句话三次出现，实际上是强调了作者写作缘由：</a:t>
            </a:r>
          </a:p>
          <a:p>
            <a:pPr marL="268605" indent="-268605" defTabSz="717550" eaLnBrk="1" hangingPunct="1">
              <a:lnSpc>
                <a:spcPct val="85000"/>
              </a:lnSpc>
            </a:pPr>
            <a:r>
              <a:rPr lang="en-US" altLang="zh-CN" sz="2400">
                <a:solidFill>
                  <a:srgbClr val="800000"/>
                </a:solidFill>
                <a:latin typeface="隶书" pitchFamily="49" charset="-122"/>
                <a:ea typeface="隶书" pitchFamily="49" charset="-122"/>
              </a:rPr>
              <a:t>①</a:t>
            </a:r>
            <a:r>
              <a:rPr lang="zh-CN" altLang="en-US" sz="2400">
                <a:solidFill>
                  <a:srgbClr val="800000"/>
                </a:solidFill>
                <a:latin typeface="隶书" pitchFamily="49" charset="-122"/>
                <a:ea typeface="隶书" pitchFamily="49" charset="-122"/>
              </a:rPr>
              <a:t>痛悼逝者       </a:t>
            </a:r>
            <a:r>
              <a:rPr lang="en-US" altLang="zh-CN" sz="2400">
                <a:solidFill>
                  <a:srgbClr val="800000"/>
                </a:solidFill>
                <a:latin typeface="隶书" pitchFamily="49" charset="-122"/>
                <a:ea typeface="隶书" pitchFamily="49" charset="-122"/>
              </a:rPr>
              <a:t>②</a:t>
            </a:r>
            <a:r>
              <a:rPr lang="zh-CN" altLang="en-US" sz="2400">
                <a:solidFill>
                  <a:srgbClr val="800000"/>
                </a:solidFill>
                <a:latin typeface="隶书" pitchFamily="49" charset="-122"/>
                <a:ea typeface="隶书" pitchFamily="49" charset="-122"/>
              </a:rPr>
              <a:t>揭露暴行       </a:t>
            </a:r>
            <a:r>
              <a:rPr lang="en-US" altLang="zh-CN" sz="2400">
                <a:solidFill>
                  <a:srgbClr val="800000"/>
                </a:solidFill>
                <a:latin typeface="隶书" pitchFamily="49" charset="-122"/>
                <a:ea typeface="隶书" pitchFamily="49" charset="-122"/>
              </a:rPr>
              <a:t>③</a:t>
            </a:r>
            <a:r>
              <a:rPr lang="zh-CN" altLang="en-US" sz="2400">
                <a:solidFill>
                  <a:srgbClr val="800000"/>
                </a:solidFill>
                <a:latin typeface="隶书" pitchFamily="49" charset="-122"/>
                <a:ea typeface="隶书" pitchFamily="49" charset="-122"/>
              </a:rPr>
              <a:t>唤起民众 </a:t>
            </a:r>
          </a:p>
        </p:txBody>
      </p:sp>
      <p:sp>
        <p:nvSpPr>
          <p:cNvPr id="38914" name="文本框 27649"/>
          <p:cNvSpPr/>
          <p:nvPr>
            <p:custDataLst>
              <p:tags r:id="rId5"/>
            </p:custDataLst>
          </p:nvPr>
        </p:nvSpPr>
        <p:spPr>
          <a:xfrm>
            <a:off x="232410" y="642620"/>
            <a:ext cx="2099310"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明确：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box(in)">
                                      <p:cBhvr>
                                        <p:cTn id="7" dur="2000" fill="hold"/>
                                        <p:tgtEl>
                                          <p:spTgt spid="409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0962">
                                            <p:bg/>
                                          </p:spTgt>
                                        </p:tgtEl>
                                        <p:attrNameLst>
                                          <p:attrName>style.visibility</p:attrName>
                                        </p:attrNameLst>
                                      </p:cBhvr>
                                      <p:to>
                                        <p:strVal val="visible"/>
                                      </p:to>
                                    </p:set>
                                    <p:animEffect transition="in" filter="checkerboard(across)">
                                      <p:cBhvr>
                                        <p:cTn id="12" dur="500" fill="hold"/>
                                        <p:tgtEl>
                                          <p:spTgt spid="40962">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0962">
                                            <p:txEl>
                                              <p:pRg st="0" end="0"/>
                                            </p:txEl>
                                          </p:spTgt>
                                        </p:tgtEl>
                                        <p:attrNameLst>
                                          <p:attrName>style.visibility</p:attrName>
                                        </p:attrNameLst>
                                      </p:cBhvr>
                                      <p:to>
                                        <p:strVal val="visible"/>
                                      </p:to>
                                    </p:set>
                                    <p:animEffect transition="in" filter="checkerboard(across)">
                                      <p:cBhvr>
                                        <p:cTn id="17" dur="500" fill="hold"/>
                                        <p:tgtEl>
                                          <p:spTgt spid="40962">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0962">
                                            <p:txEl>
                                              <p:pRg st="1" end="1"/>
                                            </p:txEl>
                                          </p:spTgt>
                                        </p:tgtEl>
                                        <p:attrNameLst>
                                          <p:attrName>style.visibility</p:attrName>
                                        </p:attrNameLst>
                                      </p:cBhvr>
                                      <p:to>
                                        <p:strVal val="visible"/>
                                      </p:to>
                                    </p:set>
                                    <p:animEffect transition="in" filter="checkerboard(across)">
                                      <p:cBhvr>
                                        <p:cTn id="22" dur="500" fill="hold"/>
                                        <p:tgtEl>
                                          <p:spTgt spid="40962">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0962">
                                            <p:txEl>
                                              <p:pRg st="2" end="2"/>
                                            </p:txEl>
                                          </p:spTgt>
                                        </p:tgtEl>
                                        <p:attrNameLst>
                                          <p:attrName>style.visibility</p:attrName>
                                        </p:attrNameLst>
                                      </p:cBhvr>
                                      <p:to>
                                        <p:strVal val="visible"/>
                                      </p:to>
                                    </p:set>
                                    <p:animEffect transition="in" filter="checkerboard(across)">
                                      <p:cBhvr>
                                        <p:cTn id="27" dur="500" fill="hold"/>
                                        <p:tgtEl>
                                          <p:spTgt spid="40962">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0962">
                                            <p:txEl>
                                              <p:pRg st="3" end="3"/>
                                            </p:txEl>
                                          </p:spTgt>
                                        </p:tgtEl>
                                        <p:attrNameLst>
                                          <p:attrName>style.visibility</p:attrName>
                                        </p:attrNameLst>
                                      </p:cBhvr>
                                      <p:to>
                                        <p:strVal val="visible"/>
                                      </p:to>
                                    </p:set>
                                    <p:animEffect transition="in" filter="checkerboard(across)">
                                      <p:cBhvr>
                                        <p:cTn id="32" dur="500" fill="hold"/>
                                        <p:tgtEl>
                                          <p:spTgt spid="40962">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0962">
                                            <p:txEl>
                                              <p:pRg st="4" end="4"/>
                                            </p:txEl>
                                          </p:spTgt>
                                        </p:tgtEl>
                                        <p:attrNameLst>
                                          <p:attrName>style.visibility</p:attrName>
                                        </p:attrNameLst>
                                      </p:cBhvr>
                                      <p:to>
                                        <p:strVal val="visible"/>
                                      </p:to>
                                    </p:set>
                                    <p:animEffect transition="in" filter="checkerboard(across)">
                                      <p:cBhvr>
                                        <p:cTn id="37" dur="500" fill="hold"/>
                                        <p:tgtEl>
                                          <p:spTgt spid="409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2"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7106" name="图片 1" descr="6"/>
          <p:cNvPicPr>
            <a:picLocks noChangeAspect="1"/>
          </p:cNvPicPr>
          <p:nvPr>
            <p:custDataLst>
              <p:tags r:id="rId4"/>
            </p:custDataLst>
          </p:nvPr>
        </p:nvPicPr>
        <p:blipFill>
          <a:blip r:embed="rId3"/>
          <a:stretch>
            <a:fillRect/>
          </a:stretch>
        </p:blipFill>
        <p:spPr>
          <a:xfrm>
            <a:off x="178435" y="406400"/>
            <a:ext cx="2914650" cy="2216150"/>
          </a:xfrm>
          <a:prstGeom prst="rect">
            <a:avLst/>
          </a:prstGeom>
          <a:noFill/>
          <a:ln w="9525">
            <a:noFill/>
          </a:ln>
        </p:spPr>
      </p:pic>
      <p:sp>
        <p:nvSpPr>
          <p:cNvPr id="38914" name="文本框 27649"/>
          <p:cNvSpPr/>
          <p:nvPr>
            <p:custDataLst>
              <p:tags r:id="rId5"/>
            </p:custDataLst>
          </p:nvPr>
        </p:nvSpPr>
        <p:spPr>
          <a:xfrm>
            <a:off x="3045460" y="615315"/>
            <a:ext cx="2410460"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思考</a:t>
            </a:r>
            <a:r>
              <a:rPr lang="en-US" altLang="zh-CN"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2</a:t>
            </a: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a:t>
            </a:r>
          </a:p>
        </p:txBody>
      </p:sp>
      <p:sp>
        <p:nvSpPr>
          <p:cNvPr id="43011" name="Rectangle 3"/>
          <p:cNvSpPr/>
          <p:nvPr>
            <p:custDataLst>
              <p:tags r:id="rId6"/>
            </p:custDataLst>
          </p:nvPr>
        </p:nvSpPr>
        <p:spPr>
          <a:xfrm>
            <a:off x="3045460" y="2622550"/>
            <a:ext cx="8451850" cy="1223010"/>
          </a:xfrm>
          <a:prstGeom prst="rect">
            <a:avLst/>
          </a:prstGeom>
          <a:noFill/>
          <a:ln w="9525">
            <a:noFill/>
          </a:ln>
        </p:spPr>
        <p:txBody>
          <a:bodyPr lIns="116623" tIns="58311" rIns="116623" bIns="58311" anchor="t">
            <a:spAutoFit/>
          </a:bodyPr>
          <a:lstStyle/>
          <a:p>
            <a:r>
              <a:rPr lang="zh-CN" altLang="en-US" sz="2400">
                <a:solidFill>
                  <a:srgbClr val="C00000"/>
                </a:solidFill>
                <a:latin typeface="Times New Roman" panose="02020603050405020304" pitchFamily="18" charset="0"/>
                <a:ea typeface="宋体" panose="02010600030101010101" pitchFamily="2" charset="-122"/>
              </a:rPr>
              <a:t>“无话可说”为何反复出现</a:t>
            </a:r>
            <a:r>
              <a:rPr lang="zh-CN" altLang="en-US" sz="2400">
                <a:latin typeface="Times New Roman" panose="02020603050405020304" pitchFamily="18" charset="0"/>
                <a:ea typeface="宋体" panose="02010600030101010101" pitchFamily="2" charset="-122"/>
              </a:rPr>
              <a:t>？这“说的无言”是否与前面“写的必要”及文中另一句“但是，我还有要说的话”相矛盾？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diamond(in)">
                                      <p:cBhvr>
                                        <p:cTn id="7" dur="2000" fill="hold"/>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8129" name="Rectangle 2"/>
          <p:cNvSpPr>
            <a:spLocks noGrp="1"/>
          </p:cNvSpPr>
          <p:nvPr>
            <p:ph type="body" idx="4294967295"/>
            <p:custDataLst>
              <p:tags r:id="rId3"/>
            </p:custDataLst>
          </p:nvPr>
        </p:nvSpPr>
        <p:spPr>
          <a:xfrm>
            <a:off x="1781175" y="2593975"/>
            <a:ext cx="8172450" cy="2551113"/>
          </a:xfrm>
        </p:spPr>
        <p:txBody>
          <a:bodyPr wrap="square" lIns="91362" tIns="45681" rIns="91362" bIns="45681" anchor="t"/>
          <a:lstStyle/>
          <a:p>
            <a:pPr marL="0" indent="0" defTabSz="717550" eaLnBrk="1" hangingPunct="1">
              <a:buNone/>
            </a:pPr>
            <a:r>
              <a:rPr lang="zh-CN" altLang="en-US" sz="3200" b="1">
                <a:solidFill>
                  <a:srgbClr val="0070C0"/>
                </a:solidFill>
                <a:ea typeface="楷体_GB2312" pitchFamily="49" charset="-122"/>
              </a:rPr>
              <a:t>   </a:t>
            </a:r>
            <a:r>
              <a:rPr lang="zh-CN" altLang="en-US" sz="2800">
                <a:latin typeface="隶书" pitchFamily="49" charset="-122"/>
                <a:ea typeface="隶书" pitchFamily="49" charset="-122"/>
              </a:rPr>
              <a:t>文章不是无情物，透过这几句看似矛盾又反复出现的话，我们可以发现这篇文章中潜藏着作者的感情：</a:t>
            </a:r>
            <a:r>
              <a:rPr lang="zh-CN" altLang="en-US" sz="2800">
                <a:solidFill>
                  <a:srgbClr val="C00000"/>
                </a:solidFill>
                <a:latin typeface="隶书" pitchFamily="49" charset="-122"/>
                <a:ea typeface="隶书" pitchFamily="49" charset="-122"/>
              </a:rPr>
              <a:t>即</a:t>
            </a:r>
            <a:r>
              <a:rPr lang="zh-CN" altLang="en-US" sz="2800">
                <a:solidFill>
                  <a:srgbClr val="C00000"/>
                </a:solidFill>
                <a:ea typeface="隶书" pitchFamily="49" charset="-122"/>
              </a:rPr>
              <a:t>“</a:t>
            </a:r>
            <a:r>
              <a:rPr lang="zh-CN" altLang="en-US" sz="2800">
                <a:solidFill>
                  <a:srgbClr val="C00000"/>
                </a:solidFill>
                <a:latin typeface="隶书" pitchFamily="49" charset="-122"/>
                <a:ea typeface="隶书" pitchFamily="49" charset="-122"/>
              </a:rPr>
              <a:t>悲</a:t>
            </a:r>
            <a:r>
              <a:rPr lang="zh-CN" altLang="en-US" sz="2800">
                <a:solidFill>
                  <a:srgbClr val="C00000"/>
                </a:solidFill>
                <a:ea typeface="隶书" pitchFamily="49" charset="-122"/>
              </a:rPr>
              <a:t>”</a:t>
            </a:r>
            <a:r>
              <a:rPr lang="zh-CN" altLang="en-US" sz="2800">
                <a:solidFill>
                  <a:srgbClr val="C00000"/>
                </a:solidFill>
                <a:latin typeface="隶书" pitchFamily="49" charset="-122"/>
                <a:ea typeface="隶书" pitchFamily="49" charset="-122"/>
              </a:rPr>
              <a:t>与</a:t>
            </a:r>
            <a:r>
              <a:rPr lang="zh-CN" altLang="en-US" sz="2800">
                <a:solidFill>
                  <a:srgbClr val="C00000"/>
                </a:solidFill>
                <a:ea typeface="隶书" pitchFamily="49" charset="-122"/>
              </a:rPr>
              <a:t>“</a:t>
            </a:r>
            <a:r>
              <a:rPr lang="zh-CN" altLang="en-US" sz="2800">
                <a:solidFill>
                  <a:srgbClr val="C00000"/>
                </a:solidFill>
                <a:latin typeface="隶书" pitchFamily="49" charset="-122"/>
                <a:ea typeface="隶书" pitchFamily="49" charset="-122"/>
              </a:rPr>
              <a:t>愤</a:t>
            </a:r>
            <a:r>
              <a:rPr lang="zh-CN" altLang="en-US" sz="2800">
                <a:solidFill>
                  <a:srgbClr val="C00000"/>
                </a:solidFill>
                <a:ea typeface="隶书" pitchFamily="49" charset="-122"/>
              </a:rPr>
              <a:t>”</a:t>
            </a:r>
            <a:r>
              <a:rPr lang="zh-CN" altLang="en-US" sz="2800">
                <a:latin typeface="隶书" pitchFamily="49" charset="-122"/>
                <a:ea typeface="隶书" pitchFamily="49" charset="-122"/>
              </a:rPr>
              <a:t>。</a:t>
            </a:r>
          </a:p>
          <a:p>
            <a:pPr marL="0" indent="0" defTabSz="717550" eaLnBrk="1" hangingPunct="1">
              <a:buNone/>
            </a:pPr>
            <a:r>
              <a:rPr lang="zh-CN" altLang="en-US" sz="2800">
                <a:latin typeface="隶书" pitchFamily="49" charset="-122"/>
                <a:ea typeface="隶书" pitchFamily="49" charset="-122"/>
              </a:rPr>
              <a:t>   正是用这样的</a:t>
            </a:r>
            <a:r>
              <a:rPr lang="zh-CN" altLang="en-US" sz="2800">
                <a:solidFill>
                  <a:srgbClr val="C00000"/>
                </a:solidFill>
                <a:latin typeface="宋体" panose="02010600030101010101" pitchFamily="2" charset="-122"/>
              </a:rPr>
              <a:t>感情链条</a:t>
            </a:r>
            <a:r>
              <a:rPr lang="zh-CN" altLang="en-US" sz="2800">
                <a:latin typeface="隶书" pitchFamily="49" charset="-122"/>
                <a:ea typeface="隶书" pitchFamily="49" charset="-122"/>
              </a:rPr>
              <a:t>，作者才将众多的内容如此有机地组织在一起。 </a:t>
            </a:r>
          </a:p>
        </p:txBody>
      </p:sp>
      <p:sp>
        <p:nvSpPr>
          <p:cNvPr id="2" name="矩形 1"/>
          <p:cNvSpPr/>
          <p:nvPr>
            <p:custDataLst>
              <p:tags r:id="rId4"/>
            </p:custDataLst>
          </p:nvPr>
        </p:nvSpPr>
        <p:spPr>
          <a:xfrm>
            <a:off x="0" y="417830"/>
            <a:ext cx="3855720" cy="1198880"/>
          </a:xfrm>
          <a:prstGeom prst="rect">
            <a:avLst/>
          </a:prstGeom>
          <a:noFill/>
          <a:ln>
            <a:noFill/>
          </a:ln>
        </p:spPr>
        <p:txBody>
          <a:bodyPr wrap="none" rtlCol="0" anchor="t">
            <a:spAutoFit/>
          </a:bodyPr>
          <a:lstStyle/>
          <a:p>
            <a:pPr algn="ctr" fontAlgn="base"/>
            <a:r>
              <a:rPr lang="zh-CN" altLang="en-US" sz="7200" b="1" strike="noStrike"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ea typeface="宋体" panose="02010600030101010101" pitchFamily="2" charset="-122"/>
                <a:cs typeface="+mn-cs"/>
              </a:rPr>
              <a:t>分析答题</a:t>
            </a:r>
            <a:endParaRPr lang="zh-CN" altLang="en-US" sz="7200" b="1" strike="noStrike"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文本框 27649"/>
          <p:cNvSpPr/>
          <p:nvPr>
            <p:custDataLst>
              <p:tags r:id="rId3"/>
            </p:custDataLst>
          </p:nvPr>
        </p:nvSpPr>
        <p:spPr>
          <a:xfrm>
            <a:off x="83820" y="385445"/>
            <a:ext cx="3302635"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小组合作：</a:t>
            </a:r>
          </a:p>
        </p:txBody>
      </p:sp>
      <p:sp>
        <p:nvSpPr>
          <p:cNvPr id="49154" name="内容占位符 2"/>
          <p:cNvSpPr>
            <a:spLocks noGrp="1"/>
          </p:cNvSpPr>
          <p:nvPr>
            <p:ph idx="4294967295"/>
            <p:custDataLst>
              <p:tags r:id="rId4"/>
            </p:custDataLst>
          </p:nvPr>
        </p:nvSpPr>
        <p:spPr>
          <a:xfrm>
            <a:off x="1588770" y="1665288"/>
            <a:ext cx="8229600" cy="2433637"/>
          </a:xfrm>
        </p:spPr>
        <p:txBody>
          <a:bodyPr wrap="square" lIns="91440" tIns="45720" rIns="91440" bIns="45720" anchor="t"/>
          <a:lstStyle/>
          <a:p>
            <a:pPr eaLnBrk="1" hangingPunct="1">
              <a:buNone/>
            </a:pPr>
            <a:r>
              <a:rPr lang="en-US" altLang="zh-CN" b="1"/>
              <a:t>    </a:t>
            </a:r>
            <a:r>
              <a:rPr lang="en-US" altLang="en-US" b="1"/>
              <a:t>请同学们分组讨论：</a:t>
            </a:r>
          </a:p>
          <a:p>
            <a:pPr eaLnBrk="1" hangingPunct="1">
              <a:buNone/>
            </a:pPr>
            <a:r>
              <a:rPr lang="en-US" altLang="en-US" b="1"/>
              <a:t>    文章写了与刘和珍君相关的哪些事情？请找出相关语句并加以概括。</a:t>
            </a:r>
          </a:p>
          <a:p>
            <a:pPr eaLnBrk="1" hangingPunct="1">
              <a:buNone/>
            </a:pPr>
            <a:r>
              <a:rPr lang="en-US" altLang="en-US" b="1"/>
              <a:t>    这些事体现了她什么样的形象？</a:t>
            </a:r>
            <a:endParaRPr lang="en-US" altLang="en-US" sz="4400" b="1"/>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文本框 27649"/>
          <p:cNvSpPr/>
          <p:nvPr>
            <p:custDataLst>
              <p:tags r:id="rId3"/>
            </p:custDataLst>
          </p:nvPr>
        </p:nvSpPr>
        <p:spPr>
          <a:xfrm>
            <a:off x="97155" y="331470"/>
            <a:ext cx="3302635"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小组合作：</a:t>
            </a:r>
          </a:p>
        </p:txBody>
      </p:sp>
      <p:sp>
        <p:nvSpPr>
          <p:cNvPr id="50178" name="Rectangle 6"/>
          <p:cNvSpPr/>
          <p:nvPr>
            <p:custDataLst>
              <p:tags r:id="rId4"/>
            </p:custDataLst>
          </p:nvPr>
        </p:nvSpPr>
        <p:spPr>
          <a:xfrm>
            <a:off x="2057400" y="1066800"/>
            <a:ext cx="3429000" cy="645160"/>
          </a:xfrm>
          <a:prstGeom prst="rect">
            <a:avLst/>
          </a:prstGeom>
          <a:noFill/>
          <a:ln w="12700">
            <a:noFill/>
          </a:ln>
        </p:spPr>
        <p:txBody>
          <a:bodyPr anchor="t">
            <a:spAutoFit/>
          </a:bodyPr>
          <a:lstStyle/>
          <a:p>
            <a:pPr eaLnBrk="0" hangingPunct="0"/>
            <a:r>
              <a:rPr lang="en-US" altLang="zh-CN" sz="3600">
                <a:solidFill>
                  <a:srgbClr val="0033CC"/>
                </a:solidFill>
                <a:latin typeface="Arial" panose="020b0604020202020204" pitchFamily="34" charset="0"/>
                <a:ea typeface="方正姚体" pitchFamily="2" charset="-122"/>
              </a:rPr>
              <a:t> </a:t>
            </a:r>
            <a:r>
              <a:rPr lang="zh-CN" altLang="en-US" sz="3600" b="1">
                <a:solidFill>
                  <a:srgbClr val="0033CC"/>
                </a:solidFill>
                <a:latin typeface="Arial" panose="020b0604020202020204" pitchFamily="34" charset="0"/>
                <a:ea typeface="方正姚体" pitchFamily="2" charset="-122"/>
              </a:rPr>
              <a:t>其事 </a:t>
            </a:r>
          </a:p>
        </p:txBody>
      </p:sp>
      <p:sp>
        <p:nvSpPr>
          <p:cNvPr id="50179" name="Rectangle 7"/>
          <p:cNvSpPr/>
          <p:nvPr>
            <p:custDataLst>
              <p:tags r:id="rId5"/>
            </p:custDataLst>
          </p:nvPr>
        </p:nvSpPr>
        <p:spPr>
          <a:xfrm>
            <a:off x="5811838" y="918210"/>
            <a:ext cx="2884487" cy="706755"/>
          </a:xfrm>
          <a:prstGeom prst="rect">
            <a:avLst/>
          </a:prstGeom>
          <a:noFill/>
          <a:ln w="12700">
            <a:noFill/>
          </a:ln>
        </p:spPr>
        <p:txBody>
          <a:bodyPr wrap="square" anchor="t">
            <a:spAutoFit/>
          </a:bodyPr>
          <a:lstStyle/>
          <a:p>
            <a:pPr eaLnBrk="0" hangingPunct="0"/>
            <a:r>
              <a:rPr lang="zh-CN" altLang="en-US" sz="4000" b="1">
                <a:solidFill>
                  <a:srgbClr val="0033CC"/>
                </a:solidFill>
                <a:latin typeface="Arial" panose="020b0604020202020204" pitchFamily="34" charset="0"/>
                <a:ea typeface="方正姚体" pitchFamily="2" charset="-122"/>
              </a:rPr>
              <a:t>其人形象</a:t>
            </a:r>
          </a:p>
        </p:txBody>
      </p:sp>
      <p:sp>
        <p:nvSpPr>
          <p:cNvPr id="50184" name="Rectangle 45"/>
          <p:cNvSpPr/>
          <p:nvPr>
            <p:custDataLst>
              <p:tags r:id="rId6"/>
            </p:custDataLst>
          </p:nvPr>
        </p:nvSpPr>
        <p:spPr>
          <a:xfrm>
            <a:off x="5486400" y="1832610"/>
            <a:ext cx="3209925" cy="583565"/>
          </a:xfrm>
          <a:prstGeom prst="rect">
            <a:avLst/>
          </a:prstGeom>
          <a:noFill/>
          <a:ln w="12700">
            <a:noFill/>
          </a:ln>
        </p:spPr>
        <p:txBody>
          <a:bodyPr wrap="square" anchor="t">
            <a:spAutoFit/>
          </a:bodyPr>
          <a:lstStyle/>
          <a:p>
            <a:pPr eaLnBrk="0" hangingPunct="0"/>
            <a:r>
              <a:rPr lang="zh-CN" altLang="en-US" sz="3200" b="1">
                <a:solidFill>
                  <a:srgbClr val="FF0000"/>
                </a:solidFill>
                <a:latin typeface="Arial" panose="020b0604020202020204" pitchFamily="34" charset="0"/>
                <a:ea typeface="方正姚体" pitchFamily="2" charset="-122"/>
              </a:rPr>
              <a:t>坚定地追求真理</a:t>
            </a:r>
          </a:p>
        </p:txBody>
      </p:sp>
      <p:sp>
        <p:nvSpPr>
          <p:cNvPr id="50185" name="Rectangle 46"/>
          <p:cNvSpPr/>
          <p:nvPr>
            <p:custDataLst>
              <p:tags r:id="rId7"/>
            </p:custDataLst>
          </p:nvPr>
        </p:nvSpPr>
        <p:spPr>
          <a:xfrm>
            <a:off x="5295900" y="2700973"/>
            <a:ext cx="3914775" cy="583565"/>
          </a:xfrm>
          <a:prstGeom prst="rect">
            <a:avLst/>
          </a:prstGeom>
          <a:noFill/>
          <a:ln w="12700">
            <a:noFill/>
          </a:ln>
        </p:spPr>
        <p:txBody>
          <a:bodyPr wrap="square" anchor="t">
            <a:spAutoFit/>
          </a:bodyPr>
          <a:lstStyle/>
          <a:p>
            <a:pPr eaLnBrk="0" hangingPunct="0"/>
            <a:r>
              <a:rPr lang="zh-CN" altLang="en-US" sz="3200" b="1">
                <a:solidFill>
                  <a:srgbClr val="FF0000"/>
                </a:solidFill>
                <a:latin typeface="Arial" panose="020b0604020202020204" pitchFamily="34" charset="0"/>
                <a:ea typeface="方正姚体" pitchFamily="2" charset="-122"/>
              </a:rPr>
              <a:t>不畏强权、嫉恶如仇</a:t>
            </a:r>
          </a:p>
        </p:txBody>
      </p:sp>
      <p:sp>
        <p:nvSpPr>
          <p:cNvPr id="50186" name="Rectangle 48"/>
          <p:cNvSpPr/>
          <p:nvPr>
            <p:custDataLst>
              <p:tags r:id="rId8"/>
            </p:custDataLst>
          </p:nvPr>
        </p:nvSpPr>
        <p:spPr>
          <a:xfrm>
            <a:off x="5127625" y="3826510"/>
            <a:ext cx="3929063" cy="583565"/>
          </a:xfrm>
          <a:prstGeom prst="rect">
            <a:avLst/>
          </a:prstGeom>
          <a:noFill/>
          <a:ln w="12700">
            <a:noFill/>
          </a:ln>
        </p:spPr>
        <p:txBody>
          <a:bodyPr wrap="square" anchor="t">
            <a:spAutoFit/>
          </a:bodyPr>
          <a:lstStyle/>
          <a:p>
            <a:pPr eaLnBrk="0" hangingPunct="0"/>
            <a:r>
              <a:rPr lang="zh-CN" altLang="en-US" sz="3200" b="1">
                <a:solidFill>
                  <a:srgbClr val="FF0000"/>
                </a:solidFill>
                <a:latin typeface="Arial" panose="020b0604020202020204" pitchFamily="34" charset="0"/>
                <a:ea typeface="方正姚体" pitchFamily="2" charset="-122"/>
              </a:rPr>
              <a:t>责任意识、勇于担当</a:t>
            </a:r>
          </a:p>
        </p:txBody>
      </p:sp>
      <p:sp>
        <p:nvSpPr>
          <p:cNvPr id="50187" name="Rectangle 49"/>
          <p:cNvSpPr/>
          <p:nvPr>
            <p:custDataLst>
              <p:tags r:id="rId9"/>
            </p:custDataLst>
          </p:nvPr>
        </p:nvSpPr>
        <p:spPr>
          <a:xfrm>
            <a:off x="5026025" y="4944110"/>
            <a:ext cx="4818063" cy="1353185"/>
          </a:xfrm>
          <a:prstGeom prst="rect">
            <a:avLst/>
          </a:prstGeom>
          <a:noFill/>
          <a:ln w="12700">
            <a:noFill/>
          </a:ln>
        </p:spPr>
        <p:txBody>
          <a:bodyPr wrap="square" anchor="t">
            <a:spAutoFit/>
          </a:bodyPr>
          <a:lstStyle/>
          <a:p>
            <a:pPr eaLnBrk="0" hangingPunct="0"/>
            <a:r>
              <a:rPr lang="zh-CN" altLang="en-US" sz="3200" b="1">
                <a:solidFill>
                  <a:srgbClr val="FF0000"/>
                </a:solidFill>
                <a:latin typeface="Arial" panose="020b0604020202020204" pitchFamily="34" charset="0"/>
                <a:ea typeface="宋体" panose="02010600030101010101" pitchFamily="2" charset="-122"/>
              </a:rPr>
              <a:t>单纯、不怕牺牲、英勇、</a:t>
            </a:r>
          </a:p>
          <a:p>
            <a:pPr eaLnBrk="0" hangingPunct="0"/>
            <a:r>
              <a:rPr lang="zh-CN" altLang="en-US" sz="3200" b="1">
                <a:solidFill>
                  <a:srgbClr val="FF0000"/>
                </a:solidFill>
                <a:latin typeface="Arial" panose="020b0604020202020204" pitchFamily="34" charset="0"/>
                <a:ea typeface="宋体" panose="02010600030101010101" pitchFamily="2" charset="-122"/>
              </a:rPr>
              <a:t>            爱国精神</a:t>
            </a:r>
            <a:r>
              <a:rPr lang="zh-CN" altLang="en-US" sz="1600">
                <a:latin typeface="Arial" panose="020b0604020202020204" pitchFamily="34" charset="0"/>
                <a:ea typeface="宋体" panose="02010600030101010101" pitchFamily="2" charset="-122"/>
              </a:rPr>
              <a:t>                                     </a:t>
            </a:r>
            <a:r>
              <a:rPr lang="zh-CN" altLang="en-US" sz="1600">
                <a:latin typeface="Arial" panose="020b0604020202020204" pitchFamily="34" charset="0"/>
                <a:ea typeface="宋体" panose="02010600030101010101" pitchFamily="2" charset="-122"/>
                <a:hlinkClick r:id="rId10" action="ppaction://hlinksldjump" tooltip="*"/>
              </a:rPr>
              <a:t> </a:t>
            </a:r>
            <a:r>
              <a:rPr lang="zh-CN" altLang="en-US">
                <a:latin typeface="Arial" panose="020b0604020202020204" pitchFamily="34" charset="0"/>
                <a:ea typeface="宋体" panose="02010600030101010101" pitchFamily="2" charset="-122"/>
                <a:hlinkClick r:id="rId10" action="ppaction://hlinksldjump" tooltip="*"/>
              </a:rPr>
              <a:t>*</a:t>
            </a:r>
          </a:p>
        </p:txBody>
      </p:sp>
      <p:sp>
        <p:nvSpPr>
          <p:cNvPr id="2" name="Rectangle 9"/>
          <p:cNvSpPr/>
          <p:nvPr>
            <p:custDataLst>
              <p:tags r:id="rId11"/>
            </p:custDataLst>
          </p:nvPr>
        </p:nvSpPr>
        <p:spPr>
          <a:xfrm>
            <a:off x="1905000" y="1908810"/>
            <a:ext cx="2697163" cy="583565"/>
          </a:xfrm>
          <a:prstGeom prst="rect">
            <a:avLst/>
          </a:prstGeom>
          <a:noFill/>
          <a:ln w="12700">
            <a:noFill/>
          </a:ln>
        </p:spPr>
        <p:txBody>
          <a:bodyPr wrap="square" anchor="t">
            <a:spAutoFit/>
          </a:bodyPr>
          <a:lstStyle/>
          <a:p>
            <a:pPr eaLnBrk="0" hangingPunct="0"/>
            <a:r>
              <a:rPr lang="zh-CN" altLang="en-US" sz="3200" b="1">
                <a:latin typeface="Arial" panose="020b0604020202020204" pitchFamily="34" charset="0"/>
                <a:ea typeface="方正姚体" pitchFamily="2" charset="-122"/>
              </a:rPr>
              <a:t>预定</a:t>
            </a:r>
            <a:r>
              <a:rPr lang="en-US" altLang="zh-CN" sz="3200" b="1">
                <a:latin typeface="Arial" panose="020b0604020202020204" pitchFamily="34" charset="0"/>
                <a:ea typeface="方正姚体" pitchFamily="2" charset="-122"/>
              </a:rPr>
              <a:t>《</a:t>
            </a:r>
            <a:r>
              <a:rPr lang="zh-CN" altLang="en-US" sz="3200" b="1">
                <a:latin typeface="Arial" panose="020b0604020202020204" pitchFamily="34" charset="0"/>
                <a:ea typeface="方正姚体" pitchFamily="2" charset="-122"/>
              </a:rPr>
              <a:t>莽原</a:t>
            </a:r>
            <a:r>
              <a:rPr lang="en-US" altLang="zh-CN" sz="3200" b="1">
                <a:latin typeface="Arial" panose="020b0604020202020204" pitchFamily="34" charset="0"/>
                <a:ea typeface="方正姚体" pitchFamily="2" charset="-122"/>
              </a:rPr>
              <a:t>》</a:t>
            </a:r>
          </a:p>
        </p:txBody>
      </p:sp>
      <p:sp>
        <p:nvSpPr>
          <p:cNvPr id="3" name="Rectangle 10"/>
          <p:cNvSpPr/>
          <p:nvPr>
            <p:custDataLst>
              <p:tags r:id="rId12"/>
            </p:custDataLst>
          </p:nvPr>
        </p:nvSpPr>
        <p:spPr>
          <a:xfrm>
            <a:off x="1905000" y="2800985"/>
            <a:ext cx="2389188" cy="583565"/>
          </a:xfrm>
          <a:prstGeom prst="rect">
            <a:avLst/>
          </a:prstGeom>
          <a:noFill/>
          <a:ln w="12700">
            <a:noFill/>
          </a:ln>
        </p:spPr>
        <p:txBody>
          <a:bodyPr anchor="t">
            <a:spAutoFit/>
          </a:bodyPr>
          <a:lstStyle/>
          <a:p>
            <a:pPr eaLnBrk="0" hangingPunct="0"/>
            <a:r>
              <a:rPr lang="zh-CN" altLang="en-US" sz="3200" b="1">
                <a:latin typeface="Arial" panose="020b0604020202020204" pitchFamily="34" charset="0"/>
                <a:ea typeface="方正姚体" pitchFamily="2" charset="-122"/>
              </a:rPr>
              <a:t>反抗校长</a:t>
            </a:r>
          </a:p>
        </p:txBody>
      </p:sp>
      <p:sp>
        <p:nvSpPr>
          <p:cNvPr id="4" name="Rectangle 12"/>
          <p:cNvSpPr/>
          <p:nvPr>
            <p:custDataLst>
              <p:tags r:id="rId13"/>
            </p:custDataLst>
          </p:nvPr>
        </p:nvSpPr>
        <p:spPr>
          <a:xfrm>
            <a:off x="1905000" y="3826510"/>
            <a:ext cx="1898650" cy="583565"/>
          </a:xfrm>
          <a:prstGeom prst="rect">
            <a:avLst/>
          </a:prstGeom>
          <a:noFill/>
          <a:ln w="12700">
            <a:noFill/>
          </a:ln>
        </p:spPr>
        <p:txBody>
          <a:bodyPr wrap="square" anchor="t">
            <a:spAutoFit/>
          </a:bodyPr>
          <a:lstStyle/>
          <a:p>
            <a:pPr eaLnBrk="0" hangingPunct="0"/>
            <a:r>
              <a:rPr lang="zh-CN" altLang="en-US" sz="3200" b="1">
                <a:latin typeface="Arial" panose="020b0604020202020204" pitchFamily="34" charset="0"/>
                <a:ea typeface="方正姚体" pitchFamily="2" charset="-122"/>
              </a:rPr>
              <a:t>虑及母校</a:t>
            </a:r>
          </a:p>
        </p:txBody>
      </p:sp>
      <p:sp>
        <p:nvSpPr>
          <p:cNvPr id="5" name="Rectangle 13"/>
          <p:cNvSpPr/>
          <p:nvPr>
            <p:custDataLst>
              <p:tags r:id="rId14"/>
            </p:custDataLst>
          </p:nvPr>
        </p:nvSpPr>
        <p:spPr>
          <a:xfrm>
            <a:off x="1905000" y="5082540"/>
            <a:ext cx="2087563" cy="1076325"/>
          </a:xfrm>
          <a:prstGeom prst="rect">
            <a:avLst/>
          </a:prstGeom>
          <a:noFill/>
          <a:ln w="12700">
            <a:noFill/>
          </a:ln>
        </p:spPr>
        <p:txBody>
          <a:bodyPr wrap="square" anchor="t">
            <a:spAutoFit/>
          </a:bodyPr>
          <a:lstStyle/>
          <a:p>
            <a:pPr eaLnBrk="0" hangingPunct="0"/>
            <a:r>
              <a:rPr lang="zh-CN" altLang="en-US" sz="3200" b="1">
                <a:latin typeface="Arial" panose="020b0604020202020204" pitchFamily="34" charset="0"/>
                <a:ea typeface="方正姚体" pitchFamily="2" charset="-122"/>
              </a:rPr>
              <a:t>徒手请愿、牺牲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0179"/>
                                        </p:tgtEl>
                                        <p:attrNameLst>
                                          <p:attrName>style.visibility</p:attrName>
                                        </p:attrNameLst>
                                      </p:cBhvr>
                                      <p:to>
                                        <p:strVal val="visible"/>
                                      </p:to>
                                    </p:set>
                                    <p:animEffect transition="in" filter="blinds(horizontal)">
                                      <p:cBhvr>
                                        <p:cTn id="11" dur="500" fill="hold"/>
                                        <p:tgtEl>
                                          <p:spTgt spid="5017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0184"/>
                                        </p:tgtEl>
                                        <p:attrNameLst>
                                          <p:attrName>style.visibility</p:attrName>
                                        </p:attrNameLst>
                                      </p:cBhvr>
                                      <p:to>
                                        <p:strVal val="visible"/>
                                      </p:to>
                                    </p:set>
                                    <p:animEffect transition="in" filter="blinds(horizontal)">
                                      <p:cBhvr>
                                        <p:cTn id="16" dur="500" fill="hold"/>
                                        <p:tgtEl>
                                          <p:spTgt spid="5018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0185"/>
                                        </p:tgtEl>
                                        <p:attrNameLst>
                                          <p:attrName>style.visibility</p:attrName>
                                        </p:attrNameLst>
                                      </p:cBhvr>
                                      <p:to>
                                        <p:strVal val="visible"/>
                                      </p:to>
                                    </p:set>
                                    <p:animEffect transition="in" filter="blinds(horizontal)">
                                      <p:cBhvr>
                                        <p:cTn id="21" dur="500" fill="hold"/>
                                        <p:tgtEl>
                                          <p:spTgt spid="50185"/>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50186"/>
                                        </p:tgtEl>
                                        <p:attrNameLst>
                                          <p:attrName>style.visibility</p:attrName>
                                        </p:attrNameLst>
                                      </p:cBhvr>
                                      <p:to>
                                        <p:strVal val="visible"/>
                                      </p:to>
                                    </p:set>
                                    <p:animEffect transition="in" filter="blinds(horizontal)">
                                      <p:cBhvr>
                                        <p:cTn id="26" dur="500" fill="hold"/>
                                        <p:tgtEl>
                                          <p:spTgt spid="50186"/>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0187"/>
                                        </p:tgtEl>
                                        <p:attrNameLst>
                                          <p:attrName>style.visibility</p:attrName>
                                        </p:attrNameLst>
                                      </p:cBhvr>
                                      <p:to>
                                        <p:strVal val="visible"/>
                                      </p:to>
                                    </p:set>
                                    <p:animEffect transition="in" filter="blinds(horizontal)">
                                      <p:cBhvr>
                                        <p:cTn id="31" dur="500" fill="hold"/>
                                        <p:tgtEl>
                                          <p:spTgt spid="50187"/>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fill="hold"/>
                                        <p:tgtEl>
                                          <p:spTgt spid="2"/>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fill="hold"/>
                                        <p:tgtEl>
                                          <p:spTgt spid="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linds(horizontal)">
                                      <p:cBhvr>
                                        <p:cTn id="50" dur="500" fill="hold"/>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P spid="50184" grpId="0"/>
      <p:bldP spid="50185" grpId="0"/>
      <p:bldP spid="50186" grpId="0"/>
      <p:bldP spid="50187" grpId="0"/>
      <p:bldP spid="2" grpId="0"/>
      <p:bldP spid="3" grpId="0"/>
      <p:bldP spid="4"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文本框 27649"/>
          <p:cNvSpPr/>
          <p:nvPr>
            <p:custDataLst>
              <p:tags r:id="rId3"/>
            </p:custDataLst>
          </p:nvPr>
        </p:nvSpPr>
        <p:spPr>
          <a:xfrm>
            <a:off x="3045460" y="615315"/>
            <a:ext cx="2410460"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思考</a:t>
            </a:r>
            <a:r>
              <a:rPr lang="en-US" altLang="zh-CN"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3</a:t>
            </a: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a:t>
            </a:r>
          </a:p>
        </p:txBody>
      </p:sp>
      <p:pic>
        <p:nvPicPr>
          <p:cNvPr id="2" name="Picture 7" descr="lhz01"/>
          <p:cNvPicPr>
            <a:picLocks noGrp="1" noChangeAspect="1"/>
          </p:cNvPicPr>
          <p:nvPr>
            <p:ph idx="1"/>
            <p:custDataLst>
              <p:tags r:id="rId5"/>
            </p:custDataLst>
          </p:nvPr>
        </p:nvPicPr>
        <p:blipFill>
          <a:blip r:embed="rId4"/>
          <a:stretch>
            <a:fillRect/>
          </a:stretch>
        </p:blipFill>
        <p:spPr>
          <a:xfrm>
            <a:off x="401320" y="338455"/>
            <a:ext cx="2339975" cy="2901950"/>
          </a:xfrm>
        </p:spPr>
      </p:pic>
      <p:sp>
        <p:nvSpPr>
          <p:cNvPr id="52226" name="标题 13313"/>
          <p:cNvSpPr>
            <a:spLocks noGrp="1"/>
          </p:cNvSpPr>
          <p:nvPr>
            <p:ph type="title" idx="4294967295"/>
            <p:custDataLst>
              <p:tags r:id="rId6"/>
            </p:custDataLst>
          </p:nvPr>
        </p:nvSpPr>
        <p:spPr>
          <a:xfrm>
            <a:off x="3217545" y="2460625"/>
            <a:ext cx="6170613" cy="1936750"/>
          </a:xfrm>
        </p:spPr>
        <p:txBody>
          <a:bodyPr wrap="square" lIns="91440" tIns="45720" rIns="91440" bIns="45720" anchor="ctr"/>
          <a:lstStyle/>
          <a:p>
            <a:pPr eaLnBrk="1" hangingPunct="1"/>
            <a:r>
              <a:rPr lang="zh-CN" altLang="en-US" sz="2800" b="1">
                <a:solidFill>
                  <a:srgbClr val="0000FF"/>
                </a:solidFill>
                <a:latin typeface="Times New Roman" panose="02020603050405020304" pitchFamily="18" charset="0"/>
                <a:ea typeface="华文中宋" pitchFamily="2" charset="-122"/>
              </a:rPr>
              <a:t>课文中多次写到刘和珍“微笑着，态度很温和”，“和蔼的”，这起到什么作用？</a:t>
            </a:r>
            <a:br>
              <a:rPr lang="zh-CN" altLang="en-US" sz="2800" b="1">
                <a:solidFill>
                  <a:srgbClr val="0000FF"/>
                </a:solidFill>
                <a:latin typeface="Times New Roman" panose="02020603050405020304" pitchFamily="18" charset="0"/>
                <a:ea typeface="华文中宋" pitchFamily="2" charset="-122"/>
              </a:rPr>
            </a:br>
            <a:endParaRPr lang="zh-CN" altLang="en-US" sz="2800" b="1">
              <a:solidFill>
                <a:srgbClr val="0000FF"/>
              </a:solidFill>
              <a:latin typeface="Times New Roman" panose="02020603050405020304" pitchFamily="18" charset="0"/>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p:cTn id="7" dur="500" fill="hold"/>
                                        <p:tgtEl>
                                          <p:spTgt spid="52226"/>
                                        </p:tgtEl>
                                        <p:attrNameLst>
                                          <p:attrName>ppt_x</p:attrName>
                                        </p:attrNameLst>
                                      </p:cBhvr>
                                      <p:tavLst>
                                        <p:tav tm="0">
                                          <p:val>
                                            <p:strVal val="#ppt_x"/>
                                          </p:val>
                                        </p:tav>
                                        <p:tav tm="100000">
                                          <p:val>
                                            <p:strVal val="#ppt_x"/>
                                          </p:val>
                                        </p:tav>
                                      </p:tavLst>
                                    </p:anim>
                                    <p:anim calcmode="lin" valueType="num">
                                      <p:cBhvr>
                                        <p:cTn id="8" dur="500" fill="hold"/>
                                        <p:tgtEl>
                                          <p:spTgt spid="52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6"/>
          <p:cNvSpPr>
            <a:spLocks noChangeArrowheads="1"/>
          </p:cNvSpPr>
          <p:nvPr>
            <p:custDataLst>
              <p:tags r:id="rId3"/>
            </p:custDataLst>
          </p:nvPr>
        </p:nvSpPr>
        <p:spPr bwMode="auto">
          <a:xfrm>
            <a:off x="1631950" y="1509713"/>
            <a:ext cx="1831975" cy="768350"/>
          </a:xfrm>
          <a:prstGeom prst="rect">
            <a:avLst/>
          </a:prstGeom>
          <a:solidFill>
            <a:srgbClr val="B2F3FC"/>
          </a:solidFill>
          <a:ln>
            <a:noFill/>
          </a:ln>
          <a:effectLst/>
        </p:spPr>
        <p:txBody>
          <a:bodyP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记”</a:t>
            </a:r>
          </a:p>
        </p:txBody>
      </p:sp>
      <p:sp>
        <p:nvSpPr>
          <p:cNvPr id="5" name="矩形 7"/>
          <p:cNvSpPr/>
          <p:nvPr>
            <p:custDataLst>
              <p:tags r:id="rId4"/>
            </p:custDataLst>
          </p:nvPr>
        </p:nvSpPr>
        <p:spPr>
          <a:xfrm>
            <a:off x="4211638" y="1431925"/>
            <a:ext cx="7112000" cy="1014413"/>
          </a:xfrm>
          <a:prstGeom prst="rect">
            <a:avLst/>
          </a:prstGeom>
          <a:solidFill>
            <a:srgbClr val="B2F3FC"/>
          </a:solid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en-US" altLang="zh-CN" sz="3200">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相当于“纪“，在白话文刚刚兴起时              人们有时不能严格界定字词。</a:t>
            </a:r>
            <a:endParaRPr lang="zh-CN" altLang="en-US" sz="3200">
              <a:latin typeface="微软雅黑" panose="020b0503020204020204" pitchFamily="34" charset="-122"/>
              <a:ea typeface="微软雅黑" panose="020b0503020204020204" pitchFamily="34" charset="-122"/>
            </a:endParaRPr>
          </a:p>
        </p:txBody>
      </p:sp>
      <p:sp>
        <p:nvSpPr>
          <p:cNvPr id="6" name="矩形 9"/>
          <p:cNvSpPr>
            <a:spLocks noChangeArrowheads="1"/>
          </p:cNvSpPr>
          <p:nvPr>
            <p:custDataLst>
              <p:tags r:id="rId5"/>
            </p:custDataLst>
          </p:nvPr>
        </p:nvSpPr>
        <p:spPr bwMode="auto">
          <a:xfrm>
            <a:off x="1631950" y="2794000"/>
            <a:ext cx="1800225" cy="769938"/>
          </a:xfrm>
          <a:prstGeom prst="rect">
            <a:avLst/>
          </a:prstGeom>
          <a:solidFill>
            <a:srgbClr val="B2F3FC"/>
          </a:solidFill>
          <a:ln>
            <a:noFill/>
          </a:ln>
          <a:effectLst/>
        </p:spPr>
        <p:txBody>
          <a:bodyP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念”</a:t>
            </a:r>
            <a:endParaRPr kumimoji="0" lang="zh-CN" altLang="en-US" sz="48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7" name="矩形 10"/>
          <p:cNvSpPr>
            <a:spLocks noChangeArrowheads="1"/>
          </p:cNvSpPr>
          <p:nvPr>
            <p:custDataLst>
              <p:tags r:id="rId6"/>
            </p:custDataLst>
          </p:nvPr>
        </p:nvSpPr>
        <p:spPr bwMode="auto">
          <a:xfrm>
            <a:off x="4194175" y="2921000"/>
            <a:ext cx="3429000" cy="646113"/>
          </a:xfrm>
          <a:prstGeom prst="rect">
            <a:avLst/>
          </a:prstGeom>
          <a:solidFill>
            <a:srgbClr val="B2F3FC"/>
          </a:solidFill>
          <a:ln>
            <a:noFill/>
          </a:ln>
          <a:effectLst/>
        </p:spPr>
        <p:txBody>
          <a:bodyPr>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3200" b="0"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思念  怀念  悼念</a:t>
            </a:r>
          </a:p>
        </p:txBody>
      </p:sp>
      <p:sp>
        <p:nvSpPr>
          <p:cNvPr id="11" name="文本框 15"/>
          <p:cNvSpPr txBox="1">
            <a:spLocks noChangeArrowheads="1"/>
          </p:cNvSpPr>
          <p:nvPr>
            <p:custDataLst>
              <p:tags r:id="rId7"/>
            </p:custDataLst>
          </p:nvPr>
        </p:nvSpPr>
        <p:spPr bwMode="auto">
          <a:xfrm>
            <a:off x="1704340" y="4022090"/>
            <a:ext cx="1655445" cy="768350"/>
          </a:xfrm>
          <a:prstGeom prst="rect">
            <a:avLst/>
          </a:prstGeom>
          <a:solidFill>
            <a:srgbClr val="B2F3FC"/>
          </a:solidFill>
          <a:ln>
            <a:noFill/>
          </a:ln>
          <a:effec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4400"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君”</a:t>
            </a:r>
            <a:r>
              <a:rPr kumimoji="0" lang="zh-CN" altLang="en-US" sz="4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　　　　　　</a:t>
            </a:r>
          </a:p>
        </p:txBody>
      </p:sp>
      <p:sp>
        <p:nvSpPr>
          <p:cNvPr id="2" name="矩形 1"/>
          <p:cNvSpPr/>
          <p:nvPr>
            <p:custDataLst>
              <p:tags r:id="rId8"/>
            </p:custDataLst>
          </p:nvPr>
        </p:nvSpPr>
        <p:spPr>
          <a:xfrm>
            <a:off x="0" y="389255"/>
            <a:ext cx="3128010" cy="70675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解释题目</a:t>
            </a:r>
          </a:p>
        </p:txBody>
      </p:sp>
      <p:sp>
        <p:nvSpPr>
          <p:cNvPr id="3" name="文本框 15"/>
          <p:cNvSpPr txBox="1">
            <a:spLocks noChangeArrowheads="1"/>
          </p:cNvSpPr>
          <p:nvPr>
            <p:custDataLst>
              <p:tags r:id="rId9"/>
            </p:custDataLst>
          </p:nvPr>
        </p:nvSpPr>
        <p:spPr bwMode="auto">
          <a:xfrm>
            <a:off x="4211955" y="4022090"/>
            <a:ext cx="3184525" cy="768350"/>
          </a:xfrm>
          <a:prstGeom prst="rect">
            <a:avLst/>
          </a:prstGeom>
          <a:solidFill>
            <a:srgbClr val="B2F3FC"/>
          </a:solidFill>
          <a:ln>
            <a:noFill/>
          </a:ln>
          <a:effec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对刘和珍的尊称。</a:t>
            </a:r>
            <a:r>
              <a:rPr kumimoji="0" lang="zh-CN" altLang="en-US" sz="4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ox(in)">
                                      <p:cBhvr>
                                        <p:cTn id="24" dur="500"/>
                                        <p:tgtEl>
                                          <p:spTgt spid="7"/>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ox(in)">
                                      <p:cBhvr>
                                        <p:cTn id="29" dur="2000"/>
                                        <p:tgtEl>
                                          <p:spTgt spid="11"/>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ox(in)">
                                      <p:cBhvr>
                                        <p:cTn id="3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2228" name="文本框 13315"/>
          <p:cNvSpPr/>
          <p:nvPr>
            <p:custDataLst>
              <p:tags r:id="rId3"/>
            </p:custDataLst>
          </p:nvPr>
        </p:nvSpPr>
        <p:spPr>
          <a:xfrm>
            <a:off x="986790" y="1816100"/>
            <a:ext cx="9812655" cy="3821430"/>
          </a:xfrm>
          <a:prstGeom prst="rect">
            <a:avLst/>
          </a:prstGeom>
          <a:noFill/>
          <a:ln w="9525">
            <a:noFill/>
          </a:ln>
        </p:spPr>
        <p:txBody>
          <a:bodyPr wrap="square">
            <a:spAutoFit/>
          </a:bodyPr>
          <a:lstStyle/>
          <a:p>
            <a:pPr fontAlgn="base">
              <a:spcBef>
                <a:spcPct val="20000"/>
              </a:spcBef>
            </a:pPr>
            <a:r>
              <a:rPr lang="en-US" altLang="zh-CN" sz="3600" b="1" strike="noStrike" noProof="1">
                <a:solidFill>
                  <a:srgbClr val="333333"/>
                </a:solidFill>
                <a:latin typeface="Arial" panose="020b0604020202020204" pitchFamily="34" charset="0"/>
                <a:ea typeface="宋体" panose="02010600030101010101" pitchFamily="2" charset="-122"/>
                <a:cs typeface="+mn-cs"/>
              </a:rPr>
              <a:t>            </a:t>
            </a:r>
            <a:r>
              <a:rPr lang="en-US" altLang="zh-CN" sz="3600" b="1" strike="noStrike" noProof="1">
                <a:solidFill>
                  <a:schemeClr val="accent4">
                    <a:lumMod val="95000"/>
                    <a:lumOff val="5000"/>
                  </a:schemeClr>
                </a:solidFill>
                <a:latin typeface="Arial" panose="020b0604020202020204" pitchFamily="34" charset="0"/>
                <a:ea typeface="宋体" panose="02010600030101010101" pitchFamily="2" charset="-122"/>
                <a:cs typeface="+mn-cs"/>
              </a:rPr>
              <a:t>   </a:t>
            </a:r>
            <a:r>
              <a:rPr lang="en-US" altLang="zh-CN" sz="4400" b="1" strike="noStrike" noProof="1">
                <a:solidFill>
                  <a:schemeClr val="accent4">
                    <a:lumMod val="95000"/>
                    <a:lumOff val="5000"/>
                  </a:schemeClr>
                </a:solidFill>
                <a:latin typeface="Arial" panose="020b0604020202020204" pitchFamily="34" charset="0"/>
                <a:ea typeface="宋体" panose="02010600030101010101" pitchFamily="2" charset="-122"/>
                <a:cs typeface="+mn-cs"/>
              </a:rPr>
              <a:t> </a:t>
            </a:r>
            <a:r>
              <a:rPr lang="zh-CN" altLang="en-US" sz="3200" strike="noStrike" noProof="1">
                <a:solidFill>
                  <a:schemeClr val="tx1"/>
                </a:solidFill>
                <a:latin typeface="Arial" panose="020b0604020202020204" pitchFamily="34" charset="0"/>
                <a:ea typeface="宋体" panose="02010600030101010101" pitchFamily="2" charset="-122"/>
                <a:cs typeface="+mn-cs"/>
              </a:rPr>
              <a:t>是为了</a:t>
            </a:r>
            <a:r>
              <a:rPr lang="zh-CN" altLang="en-US" sz="3200" strike="noStrike" noProof="1">
                <a:solidFill>
                  <a:srgbClr val="C00000"/>
                </a:solidFill>
                <a:latin typeface="Arial" panose="020b0604020202020204" pitchFamily="34" charset="0"/>
                <a:ea typeface="宋体" panose="02010600030101010101" pitchFamily="2" charset="-122"/>
                <a:cs typeface="+mn-cs"/>
              </a:rPr>
              <a:t>突出敌人的凶残</a:t>
            </a:r>
            <a:r>
              <a:rPr lang="zh-CN" altLang="en-US" sz="3200" strike="noStrike" noProof="1">
                <a:solidFill>
                  <a:srgbClr val="333333"/>
                </a:solidFill>
                <a:latin typeface="Arial" panose="020b0604020202020204" pitchFamily="34" charset="0"/>
                <a:ea typeface="宋体" panose="02010600030101010101" pitchFamily="2" charset="-122"/>
                <a:cs typeface="+mn-cs"/>
              </a:rPr>
              <a:t>。</a:t>
            </a:r>
            <a:endParaRPr lang="zh-CN" altLang="en-US" sz="3200" strike="noStrike" noProof="1">
              <a:solidFill>
                <a:srgbClr val="333333"/>
              </a:solidFill>
            </a:endParaRPr>
          </a:p>
          <a:p>
            <a:pPr fontAlgn="base">
              <a:spcBef>
                <a:spcPct val="20000"/>
              </a:spcBef>
            </a:pPr>
            <a:r>
              <a:rPr lang="zh-CN" altLang="en-US" sz="3200" strike="noStrike" noProof="1">
                <a:solidFill>
                  <a:srgbClr val="333333"/>
                </a:solidFill>
                <a:latin typeface="Arial" panose="020b0604020202020204" pitchFamily="34" charset="0"/>
                <a:ea typeface="宋体" panose="02010600030101010101" pitchFamily="2" charset="-122"/>
                <a:cs typeface="+mn-cs"/>
              </a:rPr>
              <a:t>     </a:t>
            </a:r>
            <a:r>
              <a:rPr lang="zh-CN" altLang="en-US" sz="3200" strike="noStrike" noProof="1">
                <a:solidFill>
                  <a:schemeClr val="tx1"/>
                </a:solidFill>
                <a:latin typeface="Arial" panose="020b0604020202020204" pitchFamily="34" charset="0"/>
                <a:ea typeface="宋体" panose="02010600030101010101" pitchFamily="2" charset="-122"/>
                <a:cs typeface="+mn-cs"/>
              </a:rPr>
              <a:t>突出她的“始终微笑”，强调了“确是死掉了，这是真的”，流露了一种他脑海中永存刘和珍始终微笑的面容，不相信不愿意她死、却真的死掉了的极度伤痛之感。</a:t>
            </a:r>
            <a:r>
              <a:rPr lang="zh-CN" altLang="en-US" sz="3200" strike="noStrike" noProof="1">
                <a:solidFill>
                  <a:srgbClr val="C00000"/>
                </a:solidFill>
                <a:latin typeface="Arial" panose="020b0604020202020204" pitchFamily="34" charset="0"/>
                <a:ea typeface="宋体" panose="02010600030101010101" pitchFamily="2" charset="-122"/>
                <a:cs typeface="+mn-cs"/>
              </a:rPr>
              <a:t>由这种极度的悲愤，爆发出作者对反动派的抨击和揭露。 </a:t>
            </a:r>
            <a:endParaRPr lang="zh-CN" altLang="en-US" sz="3200" strike="noStrike" noProof="1">
              <a:solidFill>
                <a:srgbClr val="C00000"/>
              </a:solidFill>
            </a:endParaRPr>
          </a:p>
          <a:p>
            <a:pPr fontAlgn="base"/>
            <a:endParaRPr lang="zh-CN" altLang="en-US" sz="3200" strike="noStrike" noProof="1">
              <a:solidFill>
                <a:srgbClr val="C00000"/>
              </a:solidFill>
            </a:endParaRPr>
          </a:p>
        </p:txBody>
      </p:sp>
      <p:sp>
        <p:nvSpPr>
          <p:cNvPr id="3" name="文本框 27649"/>
          <p:cNvSpPr/>
          <p:nvPr>
            <p:custDataLst>
              <p:tags r:id="rId4"/>
            </p:custDataLst>
          </p:nvPr>
        </p:nvSpPr>
        <p:spPr>
          <a:xfrm>
            <a:off x="97155" y="331470"/>
            <a:ext cx="3302635" cy="829945"/>
          </a:xfrm>
          <a:prstGeom prst="rect">
            <a:avLst/>
          </a:prstGeom>
          <a:noFill/>
          <a:ln w="9525">
            <a:noFill/>
          </a:ln>
        </p:spPr>
        <p:txBody>
          <a:bodyPr wrap="square">
            <a:spAutoFit/>
          </a:bodyPr>
          <a:lstStyle/>
          <a:p>
            <a:pPr fontAlgn="base">
              <a:spcBef>
                <a:spcPct val="50000"/>
              </a:spcBef>
            </a:pPr>
            <a:r>
              <a:rPr lang="zh-CN" altLang="en-US" sz="48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明确：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box(in)">
                                      <p:cBhvr>
                                        <p:cTn id="7" dur="2000" fill="hold"/>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7649"/>
          <p:cNvSpPr/>
          <p:nvPr>
            <p:custDataLst>
              <p:tags r:id="rId3"/>
            </p:custDataLst>
          </p:nvPr>
        </p:nvSpPr>
        <p:spPr>
          <a:xfrm>
            <a:off x="97155" y="331470"/>
            <a:ext cx="3302635" cy="583565"/>
          </a:xfrm>
          <a:prstGeom prst="rect">
            <a:avLst/>
          </a:prstGeom>
          <a:noFill/>
          <a:ln w="9525">
            <a:noFill/>
          </a:ln>
        </p:spPr>
        <p:txBody>
          <a:bodyPr wrap="square">
            <a:spAutoFit/>
          </a:bodyPr>
          <a:lstStyle/>
          <a:p>
            <a:pPr fontAlgn="base">
              <a:spcBef>
                <a:spcPct val="50000"/>
              </a:spcBef>
            </a:pPr>
            <a:r>
              <a:rPr lang="zh-CN" altLang="en-US" sz="32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问题讨论：</a:t>
            </a:r>
          </a:p>
        </p:txBody>
      </p:sp>
      <p:sp>
        <p:nvSpPr>
          <p:cNvPr id="60418" name="文本框 36865"/>
          <p:cNvSpPr/>
          <p:nvPr>
            <p:custDataLst>
              <p:tags r:id="rId4"/>
            </p:custDataLst>
          </p:nvPr>
        </p:nvSpPr>
        <p:spPr>
          <a:xfrm>
            <a:off x="2221230" y="976630"/>
            <a:ext cx="9426575" cy="1014730"/>
          </a:xfrm>
          <a:prstGeom prst="rect">
            <a:avLst/>
          </a:prstGeom>
          <a:noFill/>
          <a:ln w="9525">
            <a:noFill/>
          </a:ln>
        </p:spPr>
        <p:txBody>
          <a:bodyPr wrap="square" anchor="t">
            <a:spAutoFit/>
          </a:bodyPr>
          <a:lstStyle/>
          <a:p>
            <a:pPr>
              <a:spcBef>
                <a:spcPct val="50000"/>
              </a:spcBef>
            </a:pPr>
            <a:r>
              <a:rPr lang="en-US" altLang="zh-CN" sz="3200" b="1">
                <a:latin typeface="Verdana" panose="020b0604030504040204" pitchFamily="34" charset="0"/>
                <a:ea typeface="楷体_GB2312" pitchFamily="49" charset="-122"/>
              </a:rPr>
              <a:t>     </a:t>
            </a:r>
            <a:r>
              <a:rPr lang="zh-CN" altLang="zh-CN" sz="2800" b="1">
                <a:latin typeface="Verdana" panose="020b0604030504040204" pitchFamily="34" charset="0"/>
                <a:ea typeface="楷体_GB2312" pitchFamily="49" charset="-122"/>
              </a:rPr>
              <a:t>说到请愿的意义，一般人只是肯定和赞扬，而鲁迅对徒手请愿是什么态度？你怎样理解？</a:t>
            </a:r>
          </a:p>
        </p:txBody>
      </p:sp>
      <p:sp>
        <p:nvSpPr>
          <p:cNvPr id="2" name="文本框 27649"/>
          <p:cNvSpPr/>
          <p:nvPr>
            <p:custDataLst>
              <p:tags r:id="rId5"/>
            </p:custDataLst>
          </p:nvPr>
        </p:nvSpPr>
        <p:spPr>
          <a:xfrm>
            <a:off x="413385" y="3014345"/>
            <a:ext cx="2491105" cy="645160"/>
          </a:xfrm>
          <a:prstGeom prst="rect">
            <a:avLst/>
          </a:prstGeom>
          <a:noFill/>
          <a:ln w="9525">
            <a:noFill/>
          </a:ln>
        </p:spPr>
        <p:txBody>
          <a:bodyPr wrap="square">
            <a:spAutoFit/>
          </a:bodyPr>
          <a:lstStyle/>
          <a:p>
            <a:pPr fontAlgn="base">
              <a:spcBef>
                <a:spcPct val="50000"/>
              </a:spcBef>
            </a:pPr>
            <a:r>
              <a:rPr lang="zh-CN" altLang="en-US" sz="36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明确：</a:t>
            </a:r>
          </a:p>
        </p:txBody>
      </p:sp>
      <p:sp>
        <p:nvSpPr>
          <p:cNvPr id="61443" name="内容占位符 12290"/>
          <p:cNvSpPr>
            <a:spLocks noGrp="1"/>
          </p:cNvSpPr>
          <p:nvPr>
            <p:ph idx="1"/>
            <p:custDataLst>
              <p:tags r:id="rId6"/>
            </p:custDataLst>
          </p:nvPr>
        </p:nvSpPr>
        <p:spPr>
          <a:xfrm>
            <a:off x="2057400" y="3014345"/>
            <a:ext cx="8077200" cy="3051175"/>
          </a:xfrm>
        </p:spPr>
        <p:txBody>
          <a:bodyPr wrap="square" lIns="91440" tIns="45720" rIns="91440" bIns="45720" anchor="t"/>
          <a:lstStyle/>
          <a:p>
            <a:pPr marL="0" indent="0" eaLnBrk="1" hangingPunct="1">
              <a:buNone/>
            </a:pPr>
            <a:r>
              <a:rPr lang="en-US" altLang="zh-CN" b="1">
                <a:solidFill>
                  <a:schemeClr val="tx2"/>
                </a:solidFill>
              </a:rPr>
              <a:t> </a:t>
            </a:r>
            <a:endParaRPr lang="zh-CN" altLang="en-US" sz="3200" b="1">
              <a:latin typeface="宋体" panose="02010600030101010101" pitchFamily="2" charset="-122"/>
            </a:endParaRPr>
          </a:p>
          <a:p>
            <a:pPr marL="0" indent="0" eaLnBrk="1" hangingPunct="1">
              <a:buNone/>
            </a:pPr>
            <a:r>
              <a:rPr lang="zh-CN" altLang="en-US" sz="3200" b="1">
                <a:latin typeface="宋体" panose="02010600030101010101" pitchFamily="2" charset="-122"/>
              </a:rPr>
              <a:t>  </a:t>
            </a:r>
            <a:r>
              <a:rPr lang="zh-CN" altLang="en-US" b="1">
                <a:latin typeface="宋体" panose="02010600030101010101" pitchFamily="2" charset="-122"/>
              </a:rPr>
              <a:t> “人类血战前行的历史，正如煤的形成，当时用大量的木材，结果却只是一小块，但请愿是不在其中的，更何况是徒手。</a:t>
            </a:r>
            <a:r>
              <a:rPr lang="en-US" altLang="zh-CN" b="1">
                <a:latin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dissolve">
                                      <p:cBhvr>
                                        <p:cTn id="7" dur="500" fill="hold"/>
                                        <p:tgtEl>
                                          <p:spTgt spid="604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1443">
                                            <p:txEl>
                                              <p:pRg st="0" end="0"/>
                                            </p:txEl>
                                          </p:spTgt>
                                        </p:tgtEl>
                                        <p:attrNameLst>
                                          <p:attrName>style.visibility</p:attrName>
                                        </p:attrNameLst>
                                      </p:cBhvr>
                                      <p:to>
                                        <p:strVal val="visible"/>
                                      </p:to>
                                    </p:set>
                                    <p:animEffect transition="in" filter="diamond(in)">
                                      <p:cBhvr>
                                        <p:cTn id="12" dur="2000" fill="hold"/>
                                        <p:tgtEl>
                                          <p:spTgt spid="6144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1443">
                                            <p:txEl>
                                              <p:pRg st="1" end="1"/>
                                            </p:txEl>
                                          </p:spTgt>
                                        </p:tgtEl>
                                        <p:attrNameLst>
                                          <p:attrName>style.visibility</p:attrName>
                                        </p:attrNameLst>
                                      </p:cBhvr>
                                      <p:to>
                                        <p:strVal val="visible"/>
                                      </p:to>
                                    </p:set>
                                    <p:animEffect transition="in" filter="diamond(in)">
                                      <p:cBhvr>
                                        <p:cTn id="17" dur="2000" fill="hold"/>
                                        <p:tgtEl>
                                          <p:spTgt spid="614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144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7649"/>
          <p:cNvSpPr/>
          <p:nvPr>
            <p:custDataLst>
              <p:tags r:id="rId3"/>
            </p:custDataLst>
          </p:nvPr>
        </p:nvSpPr>
        <p:spPr>
          <a:xfrm>
            <a:off x="0" y="1737995"/>
            <a:ext cx="3302635" cy="768350"/>
          </a:xfrm>
          <a:prstGeom prst="rect">
            <a:avLst/>
          </a:prstGeom>
          <a:noFill/>
          <a:ln w="9525">
            <a:noFill/>
          </a:ln>
        </p:spPr>
        <p:txBody>
          <a:bodyPr wrap="square">
            <a:spAutoFit/>
          </a:bodyPr>
          <a:lstStyle/>
          <a:p>
            <a:pPr fontAlgn="base">
              <a:spcBef>
                <a:spcPct val="50000"/>
              </a:spcBef>
            </a:pPr>
            <a:r>
              <a:rPr lang="zh-CN" altLang="en-US" sz="44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讨论：</a:t>
            </a:r>
          </a:p>
        </p:txBody>
      </p:sp>
      <p:sp>
        <p:nvSpPr>
          <p:cNvPr id="55302" name="矩形 4"/>
          <p:cNvSpPr/>
          <p:nvPr>
            <p:custDataLst>
              <p:tags r:id="rId4"/>
            </p:custDataLst>
          </p:nvPr>
        </p:nvSpPr>
        <p:spPr>
          <a:xfrm>
            <a:off x="1595438" y="379095"/>
            <a:ext cx="8496300" cy="953135"/>
          </a:xfrm>
          <a:prstGeom prst="rect">
            <a:avLst/>
          </a:prstGeom>
          <a:noFill/>
          <a:ln w="9525">
            <a:noFill/>
          </a:ln>
        </p:spPr>
        <p:txBody>
          <a:bodyPr anchor="t">
            <a:spAutoFit/>
          </a:bodyPr>
          <a:lstStyle/>
          <a:p>
            <a:r>
              <a:rPr lang="zh-CN" altLang="en-US" sz="2800">
                <a:solidFill>
                  <a:srgbClr val="996600"/>
                </a:solidFill>
                <a:latin typeface="Times New Roman" panose="02020603050405020304" pitchFamily="18" charset="0"/>
                <a:ea typeface="华文行楷" pitchFamily="2" charset="-122"/>
              </a:rPr>
              <a:t>人类的血战前行的历史，正如煤的形成，当时用大量的木材，结果却只是一小块。</a:t>
            </a:r>
          </a:p>
        </p:txBody>
      </p:sp>
      <p:sp>
        <p:nvSpPr>
          <p:cNvPr id="2" name="文本框 1"/>
          <p:cNvSpPr txBox="1"/>
          <p:nvPr>
            <p:custDataLst>
              <p:tags r:id="rId5"/>
            </p:custDataLst>
          </p:nvPr>
        </p:nvSpPr>
        <p:spPr>
          <a:xfrm>
            <a:off x="1739900" y="1969135"/>
            <a:ext cx="9779000" cy="521970"/>
          </a:xfrm>
          <a:prstGeom prst="rect">
            <a:avLst/>
          </a:prstGeom>
          <a:noFill/>
        </p:spPr>
        <p:txBody>
          <a:bodyPr wrap="square" rtlCol="0">
            <a:spAutoFit/>
          </a:bodyPr>
          <a:lstStyle/>
          <a:p>
            <a:r>
              <a:rPr lang="zh-CN" altLang="en-US" sz="2800"/>
              <a:t>以上句子用了什么修辞手法？煤的形成有什么特点？</a:t>
            </a:r>
          </a:p>
        </p:txBody>
      </p:sp>
      <p:sp>
        <p:nvSpPr>
          <p:cNvPr id="62470" name="Rectangle 2"/>
          <p:cNvSpPr/>
          <p:nvPr>
            <p:custDataLst>
              <p:tags r:id="rId6"/>
            </p:custDataLst>
          </p:nvPr>
        </p:nvSpPr>
        <p:spPr>
          <a:xfrm>
            <a:off x="1800860" y="3019425"/>
            <a:ext cx="8790940" cy="3080385"/>
          </a:xfrm>
          <a:prstGeom prst="rect">
            <a:avLst/>
          </a:prstGeom>
          <a:noFill/>
          <a:ln w="9525">
            <a:noFill/>
          </a:ln>
        </p:spPr>
        <p:txBody>
          <a:bodyPr anchor="t"/>
          <a:lstStyle/>
          <a:p>
            <a:pPr marL="342900" indent="-342900">
              <a:spcBef>
                <a:spcPct val="20000"/>
              </a:spcBef>
            </a:pPr>
            <a:r>
              <a:rPr lang="en-US" altLang="zh-CN" sz="2800">
                <a:latin typeface="Arial" panose="020b0604020202020204" pitchFamily="34" charset="0"/>
                <a:ea typeface="宋体" panose="02010600030101010101" pitchFamily="2" charset="-122"/>
              </a:rPr>
              <a:t>1</a:t>
            </a:r>
            <a:r>
              <a:rPr lang="zh-CN" altLang="en-US" sz="2800">
                <a:latin typeface="Arial" panose="020b0604020202020204" pitchFamily="34" charset="0"/>
                <a:ea typeface="宋体" panose="02010600030101010101" pitchFamily="2" charset="-122"/>
              </a:rPr>
              <a:t>、比喻。</a:t>
            </a:r>
          </a:p>
          <a:p>
            <a:pPr marL="342900" indent="-342900">
              <a:spcBef>
                <a:spcPct val="20000"/>
              </a:spcBef>
            </a:pPr>
            <a:r>
              <a:rPr lang="en-US" altLang="zh-CN" sz="2800">
                <a:latin typeface="Arial" panose="020b0604020202020204" pitchFamily="34" charset="0"/>
                <a:ea typeface="宋体" panose="02010600030101010101" pitchFamily="2" charset="-122"/>
              </a:rPr>
              <a:t>2</a:t>
            </a:r>
            <a:r>
              <a:rPr lang="zh-CN" altLang="en-US" sz="2800">
                <a:latin typeface="Arial" panose="020b0604020202020204" pitchFamily="34" charset="0"/>
                <a:ea typeface="宋体" panose="02010600030101010101" pitchFamily="2" charset="-122"/>
              </a:rPr>
              <a:t>、把“人类的血战前行的历史”比作煤的形成过程。</a:t>
            </a:r>
          </a:p>
          <a:p>
            <a:pPr marL="342900" indent="-342900">
              <a:spcBef>
                <a:spcPct val="20000"/>
              </a:spcBef>
            </a:pPr>
            <a:r>
              <a:rPr lang="en-US" altLang="zh-CN" sz="2800">
                <a:latin typeface="Arial" panose="020b0604020202020204" pitchFamily="34" charset="0"/>
                <a:ea typeface="宋体" panose="02010600030101010101" pitchFamily="2" charset="-122"/>
              </a:rPr>
              <a:t>3</a:t>
            </a:r>
            <a:r>
              <a:rPr lang="zh-CN" altLang="en-US" sz="2800">
                <a:latin typeface="Arial" panose="020b0604020202020204" pitchFamily="34" charset="0"/>
                <a:ea typeface="宋体" panose="02010600030101010101" pitchFamily="2" charset="-122"/>
              </a:rPr>
              <a:t>、付出的代价大，收效很小。</a:t>
            </a:r>
          </a:p>
          <a:p>
            <a:pPr marL="342900" indent="-342900">
              <a:spcBef>
                <a:spcPct val="20000"/>
              </a:spcBef>
            </a:pPr>
            <a:r>
              <a:rPr lang="en-US" altLang="zh-CN" sz="2800">
                <a:latin typeface="Arial" panose="020b0604020202020204" pitchFamily="34" charset="0"/>
                <a:ea typeface="宋体" panose="02010600030101010101" pitchFamily="2" charset="-122"/>
              </a:rPr>
              <a:t>4</a:t>
            </a:r>
            <a:r>
              <a:rPr lang="zh-CN" altLang="en-US" sz="2800">
                <a:latin typeface="Arial" panose="020b0604020202020204" pitchFamily="34" charset="0"/>
                <a:ea typeface="宋体" panose="02010600030101010101" pitchFamily="2" charset="-122"/>
              </a:rPr>
              <a:t>、历史的每一小步前进，都是建立在人类大量的流血牺牲的基础上的。</a:t>
            </a:r>
          </a:p>
        </p:txBody>
      </p:sp>
      <p:sp>
        <p:nvSpPr>
          <p:cNvPr id="4" name="文本框 27649"/>
          <p:cNvSpPr/>
          <p:nvPr>
            <p:custDataLst>
              <p:tags r:id="rId7"/>
            </p:custDataLst>
          </p:nvPr>
        </p:nvSpPr>
        <p:spPr>
          <a:xfrm>
            <a:off x="0" y="3013710"/>
            <a:ext cx="2132330" cy="768350"/>
          </a:xfrm>
          <a:prstGeom prst="rect">
            <a:avLst/>
          </a:prstGeom>
          <a:noFill/>
          <a:ln w="9525">
            <a:noFill/>
          </a:ln>
        </p:spPr>
        <p:txBody>
          <a:bodyPr wrap="square">
            <a:spAutoFit/>
          </a:bodyPr>
          <a:lstStyle/>
          <a:p>
            <a:pPr fontAlgn="base">
              <a:spcBef>
                <a:spcPct val="50000"/>
              </a:spcBef>
            </a:pPr>
            <a:r>
              <a:rPr lang="zh-CN" altLang="en-US" sz="4400" b="1" strike="noStrike" noProof="1">
                <a:solidFill>
                  <a:srgbClr val="C00000"/>
                </a:solidFill>
                <a:effectLst>
                  <a:outerShdw blurRad="38100" dist="38100" dir="2700000">
                    <a:srgbClr val="C0C0C0"/>
                  </a:outerShdw>
                </a:effectLst>
                <a:ea typeface="华文行楷" pitchFamily="2" charset="-122"/>
                <a:sym typeface="宋体" panose="02010600030101010101" pitchFamily="2" charset="-122"/>
              </a:rPr>
              <a:t>明确：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70">
                                            <p:txEl>
                                              <p:pRg st="0" end="0"/>
                                            </p:txEl>
                                          </p:spTgt>
                                        </p:tgtEl>
                                        <p:attrNameLst>
                                          <p:attrName>style.visibility</p:attrName>
                                        </p:attrNameLst>
                                      </p:cBhvr>
                                      <p:to>
                                        <p:strVal val="visible"/>
                                      </p:to>
                                    </p:set>
                                    <p:anim calcmode="lin" valueType="num">
                                      <p:cBhvr additive="base">
                                        <p:cTn id="7" dur="500" fill="hold"/>
                                        <p:tgtEl>
                                          <p:spTgt spid="624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70">
                                            <p:txEl>
                                              <p:pRg st="1" end="1"/>
                                            </p:txEl>
                                          </p:spTgt>
                                        </p:tgtEl>
                                        <p:attrNameLst>
                                          <p:attrName>style.visibility</p:attrName>
                                        </p:attrNameLst>
                                      </p:cBhvr>
                                      <p:to>
                                        <p:strVal val="visible"/>
                                      </p:to>
                                    </p:set>
                                    <p:anim calcmode="lin" valueType="num">
                                      <p:cBhvr additive="base">
                                        <p:cTn id="13" dur="500" fill="hold"/>
                                        <p:tgtEl>
                                          <p:spTgt spid="624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70">
                                            <p:txEl>
                                              <p:pRg st="2" end="2"/>
                                            </p:txEl>
                                          </p:spTgt>
                                        </p:tgtEl>
                                        <p:attrNameLst>
                                          <p:attrName>style.visibility</p:attrName>
                                        </p:attrNameLst>
                                      </p:cBhvr>
                                      <p:to>
                                        <p:strVal val="visible"/>
                                      </p:to>
                                    </p:set>
                                    <p:anim calcmode="lin" valueType="num">
                                      <p:cBhvr additive="base">
                                        <p:cTn id="19" dur="500" fill="hold"/>
                                        <p:tgtEl>
                                          <p:spTgt spid="624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470">
                                            <p:txEl>
                                              <p:pRg st="3" end="3"/>
                                            </p:txEl>
                                          </p:spTgt>
                                        </p:tgtEl>
                                        <p:attrNameLst>
                                          <p:attrName>style.visibility</p:attrName>
                                        </p:attrNameLst>
                                      </p:cBhvr>
                                      <p:to>
                                        <p:strVal val="visible"/>
                                      </p:to>
                                    </p:set>
                                    <p:anim calcmode="lin" valueType="num">
                                      <p:cBhvr additive="base">
                                        <p:cTn id="25" dur="500" fill="hold"/>
                                        <p:tgtEl>
                                          <p:spTgt spid="6247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47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1413510" y="2829560"/>
            <a:ext cx="93649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文中重要句子含义解析</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682" name="Text Box 2"/>
          <p:cNvSpPr/>
          <p:nvPr>
            <p:custDataLst>
              <p:tags r:id="rId3"/>
            </p:custDataLst>
          </p:nvPr>
        </p:nvSpPr>
        <p:spPr>
          <a:xfrm>
            <a:off x="1321435" y="528320"/>
            <a:ext cx="9144000" cy="953135"/>
          </a:xfrm>
          <a:prstGeom prst="rect">
            <a:avLst/>
          </a:prstGeom>
          <a:noFill/>
          <a:ln w="9525">
            <a:noFill/>
          </a:ln>
        </p:spPr>
        <p:txBody>
          <a:bodyPr anchor="t">
            <a:spAutoFit/>
          </a:bodyPr>
          <a:lstStyle/>
          <a:p>
            <a:r>
              <a:rPr lang="zh-CN" altLang="en-US" sz="2800" b="1">
                <a:latin typeface="Arial" panose="020b0604020202020204" pitchFamily="34" charset="0"/>
                <a:ea typeface="黑体" panose="02010609060101010101" pitchFamily="49" charset="-122"/>
              </a:rPr>
              <a:t>     </a:t>
            </a:r>
            <a:r>
              <a:rPr lang="zh-CN" altLang="en-US" sz="2800">
                <a:latin typeface="Arial" panose="020b0604020202020204" pitchFamily="34" charset="0"/>
                <a:ea typeface="黑体" panose="02010609060101010101" pitchFamily="49" charset="-122"/>
              </a:rPr>
              <a:t>  一：真的猛士，敢于直面惨淡的人生，敢于正视淋漓的鲜血。这是怎样的哀痛者和幸福者？</a:t>
            </a:r>
            <a:r>
              <a:rPr lang="zh-CN" altLang="en-US">
                <a:solidFill>
                  <a:srgbClr val="FF3300"/>
                </a:solidFill>
                <a:latin typeface="Arial" panose="020b0604020202020204" pitchFamily="34" charset="0"/>
                <a:ea typeface="宋体" panose="02010600030101010101" pitchFamily="2" charset="-122"/>
              </a:rPr>
              <a:t> </a:t>
            </a:r>
          </a:p>
        </p:txBody>
      </p:sp>
      <p:sp>
        <p:nvSpPr>
          <p:cNvPr id="71683" name="Text Box 3"/>
          <p:cNvSpPr/>
          <p:nvPr>
            <p:custDataLst>
              <p:tags r:id="rId4"/>
            </p:custDataLst>
          </p:nvPr>
        </p:nvSpPr>
        <p:spPr>
          <a:xfrm>
            <a:off x="1198880" y="1803400"/>
            <a:ext cx="10645775" cy="1999615"/>
          </a:xfrm>
          <a:prstGeom prst="rect">
            <a:avLst/>
          </a:prstGeom>
          <a:noFill/>
          <a:ln w="9525">
            <a:noFill/>
          </a:ln>
        </p:spPr>
        <p:txBody>
          <a:bodyPr wrap="square" anchor="t">
            <a:spAutoFit/>
          </a:bodyPr>
          <a:lstStyle/>
          <a:p>
            <a:r>
              <a:rPr lang="zh-CN" altLang="en-US" sz="2800" i="1">
                <a:solidFill>
                  <a:srgbClr val="C00000"/>
                </a:solidFill>
                <a:latin typeface="Arial" panose="020b0604020202020204" pitchFamily="34" charset="0"/>
                <a:ea typeface="宋体" panose="02010600030101010101" pitchFamily="2" charset="-122"/>
              </a:rPr>
              <a:t>明确</a:t>
            </a:r>
            <a:r>
              <a:rPr lang="zh-CN" altLang="en-US" sz="2800" i="1">
                <a:latin typeface="Arial" panose="020b0604020202020204" pitchFamily="34" charset="0"/>
                <a:ea typeface="宋体" panose="02010600030101010101" pitchFamily="2" charset="-122"/>
              </a:rPr>
              <a:t>：</a:t>
            </a:r>
            <a:r>
              <a:rPr lang="zh-CN" altLang="en-US" sz="2400">
                <a:latin typeface="Arial" panose="020b0604020202020204" pitchFamily="34" charset="0"/>
                <a:ea typeface="宋体" panose="02010600030101010101" pitchFamily="2" charset="-122"/>
              </a:rPr>
              <a:t>“真的猛士”指</a:t>
            </a:r>
            <a:r>
              <a:rPr lang="zh-CN" altLang="en-US" sz="2400">
                <a:solidFill>
                  <a:srgbClr val="C00000"/>
                </a:solidFill>
                <a:latin typeface="Arial" panose="020b0604020202020204" pitchFamily="34" charset="0"/>
                <a:ea typeface="宋体" panose="02010600030101010101" pitchFamily="2" charset="-122"/>
              </a:rPr>
              <a:t>真正勇猛的革命战士</a:t>
            </a:r>
            <a:r>
              <a:rPr lang="zh-CN" altLang="en-US" sz="2400">
                <a:latin typeface="Arial" panose="020b0604020202020204" pitchFamily="34" charset="0"/>
                <a:ea typeface="宋体" panose="02010600030101010101" pitchFamily="2" charset="-122"/>
              </a:rPr>
              <a:t>。</a:t>
            </a:r>
          </a:p>
          <a:p>
            <a:r>
              <a:rPr lang="zh-CN" altLang="en-US" sz="2400">
                <a:latin typeface="Arial" panose="020b0604020202020204" pitchFamily="34" charset="0"/>
                <a:ea typeface="宋体" panose="02010600030101010101" pitchFamily="2" charset="-122"/>
              </a:rPr>
              <a:t>            “惨淡的人生”和“淋漓的鲜血”指</a:t>
            </a:r>
            <a:r>
              <a:rPr lang="zh-CN" altLang="en-US" sz="2400">
                <a:solidFill>
                  <a:srgbClr val="C00000"/>
                </a:solidFill>
                <a:latin typeface="Arial" panose="020b0604020202020204" pitchFamily="34" charset="0"/>
                <a:ea typeface="宋体" panose="02010600030101010101" pitchFamily="2" charset="-122"/>
              </a:rPr>
              <a:t>反动政府制造凶杀的黑暗现实</a:t>
            </a:r>
            <a:r>
              <a:rPr lang="zh-CN" altLang="en-US" sz="2400">
                <a:latin typeface="Arial" panose="020b0604020202020204" pitchFamily="34" charset="0"/>
                <a:ea typeface="宋体" panose="02010600030101010101" pitchFamily="2" charset="-122"/>
              </a:rPr>
              <a:t>。</a:t>
            </a:r>
          </a:p>
          <a:p>
            <a:r>
              <a:rPr lang="zh-CN" altLang="en-US" sz="2400">
                <a:latin typeface="Arial" panose="020b0604020202020204" pitchFamily="34" charset="0"/>
                <a:ea typeface="宋体" panose="02010600030101010101" pitchFamily="2" charset="-122"/>
              </a:rPr>
              <a:t>      因此，第一句可以理解成：真正的革命者敢于正视黑暗的现实的。这两句话的含义是：</a:t>
            </a:r>
            <a:r>
              <a:rPr lang="zh-CN" altLang="en-US" sz="2400">
                <a:solidFill>
                  <a:srgbClr val="C00000"/>
                </a:solidFill>
                <a:latin typeface="Arial" panose="020b0604020202020204" pitchFamily="34" charset="0"/>
                <a:ea typeface="宋体" panose="02010600030101010101" pitchFamily="2" charset="-122"/>
              </a:rPr>
              <a:t>真正的革命者，面对国家和民族的惨淡前途和人民的悲惨命运感到哀痛，他们又为改变黑暗现实、以勇往直前奋斗献身为最大的幸福。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wipe(down)">
                                      <p:cBhvr>
                                        <p:cTn id="7" dur="500" fill="hold"/>
                                        <p:tgtEl>
                                          <p:spTgt spid="716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1683"/>
                                        </p:tgtEl>
                                        <p:attrNameLst>
                                          <p:attrName>style.visibility</p:attrName>
                                        </p:attrNameLst>
                                      </p:cBhvr>
                                      <p:to>
                                        <p:strVal val="visible"/>
                                      </p:to>
                                    </p:set>
                                    <p:animEffect transition="in" filter="diamond(in)">
                                      <p:cBhvr>
                                        <p:cTn id="12" dur="2000" fill="hold"/>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8370" name="文本框 1"/>
          <p:cNvSpPr txBox="1"/>
          <p:nvPr>
            <p:custDataLst>
              <p:tags r:id="rId3"/>
            </p:custDataLst>
          </p:nvPr>
        </p:nvSpPr>
        <p:spPr>
          <a:xfrm>
            <a:off x="1724025" y="567055"/>
            <a:ext cx="8934450" cy="1568450"/>
          </a:xfrm>
          <a:prstGeom prst="rect">
            <a:avLst/>
          </a:prstGeom>
          <a:noFill/>
          <a:ln w="9525">
            <a:noFill/>
          </a:ln>
        </p:spPr>
        <p:txBody>
          <a:bodyPr wrap="square" anchor="t">
            <a:spAutoFit/>
          </a:bodyPr>
          <a:lstStyle/>
          <a:p>
            <a:r>
              <a:rPr lang="zh-CN" altLang="en-US" b="1">
                <a:latin typeface="Arial" panose="020b0604020202020204" pitchFamily="34" charset="0"/>
                <a:ea typeface="黑体" panose="02010609060101010101" pitchFamily="49" charset="-122"/>
              </a:rPr>
              <a:t> </a:t>
            </a:r>
            <a:r>
              <a:rPr lang="zh-CN" altLang="en-US" sz="1600" b="1">
                <a:latin typeface="Arial" panose="020b0604020202020204" pitchFamily="34" charset="0"/>
                <a:ea typeface="黑体" panose="02010609060101010101" pitchFamily="49" charset="-122"/>
              </a:rPr>
              <a:t> </a:t>
            </a:r>
            <a:r>
              <a:rPr lang="zh-CN" altLang="en-US" sz="2400">
                <a:latin typeface="Arial" panose="020b0604020202020204" pitchFamily="34" charset="0"/>
                <a:ea typeface="黑体" panose="02010609060101010101" pitchFamily="49" charset="-122"/>
              </a:rPr>
              <a:t>二：惨象，已使我目不忍视了；流言，尤使我耳不忍闻。我还有什么话可说呢？</a:t>
            </a:r>
          </a:p>
          <a:p>
            <a:r>
              <a:rPr lang="zh-CN" altLang="en-US" sz="2400">
                <a:latin typeface="Arial" panose="020b0604020202020204" pitchFamily="34" charset="0"/>
                <a:ea typeface="黑体" panose="02010609060101010101" pitchFamily="49" charset="-122"/>
              </a:rPr>
              <a:t>我懂得衰亡民族之所以默无声息的缘由了。沉默呵，沉默呵！</a:t>
            </a:r>
          </a:p>
          <a:p>
            <a:r>
              <a:rPr lang="zh-CN" altLang="en-US" sz="2400">
                <a:latin typeface="Arial" panose="020b0604020202020204" pitchFamily="34" charset="0"/>
                <a:ea typeface="黑体" panose="02010609060101010101" pitchFamily="49" charset="-122"/>
              </a:rPr>
              <a:t>不在沉默中爆发，就在沉默中灭亡。</a:t>
            </a:r>
          </a:p>
        </p:txBody>
      </p:sp>
      <p:sp>
        <p:nvSpPr>
          <p:cNvPr id="72706" name="Text Box 2"/>
          <p:cNvSpPr/>
          <p:nvPr>
            <p:custDataLst>
              <p:tags r:id="rId4"/>
            </p:custDataLst>
          </p:nvPr>
        </p:nvSpPr>
        <p:spPr>
          <a:xfrm>
            <a:off x="1348105" y="2613025"/>
            <a:ext cx="9022715" cy="3107690"/>
          </a:xfrm>
          <a:prstGeom prst="rect">
            <a:avLst/>
          </a:prstGeom>
          <a:noFill/>
          <a:ln w="9525">
            <a:noFill/>
          </a:ln>
        </p:spPr>
        <p:txBody>
          <a:bodyPr wrap="square" anchor="t">
            <a:spAutoFit/>
          </a:bodyPr>
          <a:lstStyle/>
          <a:p>
            <a:r>
              <a:rPr lang="zh-CN" altLang="en-US" sz="2800" i="1">
                <a:solidFill>
                  <a:srgbClr val="C00000"/>
                </a:solidFill>
                <a:latin typeface="Arial" panose="020b0604020202020204" pitchFamily="34" charset="0"/>
                <a:ea typeface="宋体" panose="02010600030101010101" pitchFamily="2" charset="-122"/>
              </a:rPr>
              <a:t>明确：</a:t>
            </a:r>
            <a:r>
              <a:rPr lang="zh-CN" altLang="en-US" sz="2400">
                <a:latin typeface="Arial" panose="020b0604020202020204" pitchFamily="34" charset="0"/>
                <a:ea typeface="宋体" panose="02010600030101010101" pitchFamily="2" charset="-122"/>
              </a:rPr>
              <a:t>“惨象”指</a:t>
            </a:r>
            <a:r>
              <a:rPr lang="zh-CN" altLang="en-US" sz="2400">
                <a:solidFill>
                  <a:srgbClr val="C00000"/>
                </a:solidFill>
                <a:latin typeface="Arial" panose="020b0604020202020204" pitchFamily="34" charset="0"/>
                <a:ea typeface="宋体" panose="02010600030101010101" pitchFamily="2" charset="-122"/>
              </a:rPr>
              <a:t>反动军阀的血腥镇压</a:t>
            </a:r>
            <a:r>
              <a:rPr lang="zh-CN" altLang="en-US" sz="2400">
                <a:latin typeface="Arial" panose="020b0604020202020204" pitchFamily="34" charset="0"/>
                <a:ea typeface="宋体" panose="02010600030101010101" pitchFamily="2" charset="-122"/>
              </a:rPr>
              <a:t>。</a:t>
            </a:r>
          </a:p>
          <a:p>
            <a:r>
              <a:rPr lang="zh-CN" altLang="en-US" sz="2400">
                <a:latin typeface="Arial" panose="020b0604020202020204" pitchFamily="34" charset="0"/>
                <a:ea typeface="宋体" panose="02010600030101010101" pitchFamily="2" charset="-122"/>
              </a:rPr>
              <a:t>             “流言”指</a:t>
            </a:r>
            <a:r>
              <a:rPr lang="zh-CN" altLang="en-US" sz="2400">
                <a:solidFill>
                  <a:srgbClr val="C00000"/>
                </a:solidFill>
                <a:latin typeface="Arial" panose="020b0604020202020204" pitchFamily="34" charset="0"/>
                <a:ea typeface="宋体" panose="02010600030101010101" pitchFamily="2" charset="-122"/>
              </a:rPr>
              <a:t>走狗文人的无耻流言</a:t>
            </a:r>
            <a:r>
              <a:rPr lang="zh-CN" altLang="en-US" sz="2400">
                <a:latin typeface="Arial" panose="020b0604020202020204" pitchFamily="34" charset="0"/>
                <a:ea typeface="宋体" panose="02010600030101010101" pitchFamily="2" charset="-122"/>
              </a:rPr>
              <a:t>。</a:t>
            </a:r>
          </a:p>
          <a:p>
            <a:r>
              <a:rPr lang="zh-CN" altLang="en-US" sz="2400">
                <a:latin typeface="Arial" panose="020b0604020202020204" pitchFamily="34" charset="0"/>
                <a:ea typeface="宋体" panose="02010600030101010101" pitchFamily="2" charset="-122"/>
              </a:rPr>
              <a:t>这两个词回答了“我懂得衰亡民族之所以默无声息的缘由了”。</a:t>
            </a:r>
          </a:p>
          <a:p>
            <a:endParaRPr lang="zh-CN" altLang="en-US" sz="2400">
              <a:latin typeface="Arial" panose="020b0604020202020204" pitchFamily="34" charset="0"/>
              <a:ea typeface="宋体" panose="02010600030101010101" pitchFamily="2" charset="-122"/>
            </a:endParaRPr>
          </a:p>
          <a:p>
            <a:r>
              <a:rPr lang="zh-CN" altLang="en-US" sz="2400">
                <a:latin typeface="Arial" panose="020b0604020202020204" pitchFamily="34" charset="0"/>
                <a:ea typeface="宋体" panose="02010600030101010101" pitchFamily="2" charset="-122"/>
              </a:rPr>
              <a:t>“沉默啊，沉默呵”这是对反动派罪行的愤怒控诉。从与后面一句联系来看，第一个“沉默啊”感情深沉，感叹的成分较强；第二个“沉默呵”感情较为激越，愤怒的情绪较突出。</a:t>
            </a:r>
            <a:r>
              <a:rPr lang="zh-CN" altLang="en-US" sz="2400">
                <a:solidFill>
                  <a:srgbClr val="C00000"/>
                </a:solidFill>
                <a:latin typeface="Arial" panose="020b0604020202020204" pitchFamily="34" charset="0"/>
                <a:ea typeface="宋体" panose="02010600030101010101" pitchFamily="2" charset="-122"/>
              </a:rPr>
              <a:t>为唤醒民众，作者在最后指出“沉默”的两种前途：一种是爆发，一种是灭亡</a:t>
            </a:r>
            <a:r>
              <a:rPr lang="zh-CN" altLang="en-US" sz="2400">
                <a:latin typeface="Arial" panose="020b0604020202020204" pitchFamily="34" charset="0"/>
                <a:ea typeface="宋体" panose="02010600030101010101" pitchFamily="2" charset="-122"/>
              </a:rPr>
              <a:t>。</a:t>
            </a:r>
            <a:r>
              <a:rPr lang="zh-CN" altLang="en-US" sz="1600">
                <a:latin typeface="Arial" panose="020b0604020202020204" pitchFamily="34"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ppt_x"/>
                                          </p:val>
                                        </p:tav>
                                        <p:tav tm="100000">
                                          <p:val>
                                            <p:strVal val="#ppt_x"/>
                                          </p:val>
                                        </p:tav>
                                      </p:tavLst>
                                    </p:anim>
                                    <p:anim calcmode="lin" valueType="num">
                                      <p:cBhvr additive="base">
                                        <p:cTn id="8" dur="500" fill="hold"/>
                                        <p:tgtEl>
                                          <p:spTgt spid="727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3730" name="Text Box 2"/>
          <p:cNvSpPr/>
          <p:nvPr>
            <p:custDataLst>
              <p:tags r:id="rId3"/>
            </p:custDataLst>
          </p:nvPr>
        </p:nvSpPr>
        <p:spPr>
          <a:xfrm>
            <a:off x="1510665" y="824865"/>
            <a:ext cx="8915400" cy="1076325"/>
          </a:xfrm>
          <a:prstGeom prst="rect">
            <a:avLst/>
          </a:prstGeom>
          <a:noFill/>
          <a:ln w="9525">
            <a:noFill/>
          </a:ln>
        </p:spPr>
        <p:txBody>
          <a:bodyPr anchor="t">
            <a:spAutoFit/>
          </a:bodyPr>
          <a:lstStyle/>
          <a:p>
            <a:r>
              <a:rPr lang="zh-CN" altLang="en-US" sz="2800">
                <a:latin typeface="Arial" panose="020b0604020202020204" pitchFamily="34" charset="0"/>
                <a:ea typeface="黑体" panose="02010609060101010101" pitchFamily="49" charset="-122"/>
              </a:rPr>
              <a:t>        </a:t>
            </a:r>
            <a:r>
              <a:rPr lang="zh-CN" altLang="en-US" sz="3200">
                <a:latin typeface="Arial" panose="020b0604020202020204" pitchFamily="34" charset="0"/>
                <a:ea typeface="黑体" panose="02010609060101010101" pitchFamily="49" charset="-122"/>
              </a:rPr>
              <a:t>三：“苟活者在淡红的血色中，会依稀看见微茫的希望；真的猛士，将更奋然而前行”。</a:t>
            </a:r>
            <a:r>
              <a:rPr lang="zh-CN" altLang="en-US" sz="2000">
                <a:solidFill>
                  <a:srgbClr val="FF3300"/>
                </a:solidFill>
                <a:latin typeface="Arial" panose="020b0604020202020204" pitchFamily="34" charset="0"/>
                <a:ea typeface="宋体" panose="02010600030101010101" pitchFamily="2" charset="-122"/>
              </a:rPr>
              <a:t> </a:t>
            </a:r>
          </a:p>
        </p:txBody>
      </p:sp>
      <p:sp>
        <p:nvSpPr>
          <p:cNvPr id="73731" name="Text Box 3"/>
          <p:cNvSpPr/>
          <p:nvPr>
            <p:custDataLst>
              <p:tags r:id="rId4"/>
            </p:custDataLst>
          </p:nvPr>
        </p:nvSpPr>
        <p:spPr>
          <a:xfrm>
            <a:off x="1360170" y="2755900"/>
            <a:ext cx="8686800" cy="2430145"/>
          </a:xfrm>
          <a:prstGeom prst="rect">
            <a:avLst/>
          </a:prstGeom>
          <a:noFill/>
          <a:ln w="9525">
            <a:noFill/>
          </a:ln>
        </p:spPr>
        <p:txBody>
          <a:bodyPr anchor="t">
            <a:spAutoFit/>
          </a:bodyPr>
          <a:lstStyle/>
          <a:p>
            <a:r>
              <a:rPr lang="zh-CN" altLang="en-US" sz="3200" b="1" i="1">
                <a:latin typeface="Arial" panose="020b0604020202020204" pitchFamily="34" charset="0"/>
                <a:ea typeface="宋体" panose="02010600030101010101" pitchFamily="2" charset="-122"/>
              </a:rPr>
              <a:t>    </a:t>
            </a:r>
            <a:r>
              <a:rPr lang="zh-CN" altLang="en-US" sz="2800" i="1">
                <a:solidFill>
                  <a:srgbClr val="C00000"/>
                </a:solidFill>
                <a:latin typeface="Arial" panose="020b0604020202020204" pitchFamily="34" charset="0"/>
                <a:ea typeface="宋体" panose="02010600030101010101" pitchFamily="2" charset="-122"/>
              </a:rPr>
              <a:t>明确:</a:t>
            </a:r>
            <a:r>
              <a:rPr lang="zh-CN" altLang="en-US" sz="2400">
                <a:latin typeface="Arial" panose="020b0604020202020204" pitchFamily="34" charset="0"/>
                <a:ea typeface="宋体" panose="02010600030101010101" pitchFamily="2" charset="-122"/>
              </a:rPr>
              <a:t>有</a:t>
            </a:r>
            <a:r>
              <a:rPr lang="zh-CN" altLang="en-US" sz="2400">
                <a:solidFill>
                  <a:srgbClr val="C00000"/>
                </a:solidFill>
                <a:latin typeface="Arial" panose="020b0604020202020204" pitchFamily="34" charset="0"/>
                <a:ea typeface="宋体" panose="02010600030101010101" pitchFamily="2" charset="-122"/>
              </a:rPr>
              <a:t>两层意思：一般的民众，会从中国女子的英勇斗争，互相救助，虽殒身不恤的事实中，多少看到一些改变黑暗现实的希望；真正的革命者，将因受到激励而更加奋勇前进。</a:t>
            </a:r>
            <a:r>
              <a:rPr lang="zh-CN" altLang="en-US" sz="2400">
                <a:latin typeface="Arial" panose="020b0604020202020204" pitchFamily="34" charset="0"/>
                <a:ea typeface="宋体" panose="02010600030101010101" pitchFamily="2" charset="-122"/>
              </a:rPr>
              <a:t>进而明确，这是从烈士死难对于将来影响的角度高度评价意义的，</a:t>
            </a:r>
            <a:r>
              <a:rPr lang="zh-CN" altLang="en-US" sz="2400">
                <a:solidFill>
                  <a:srgbClr val="C00000"/>
                </a:solidFill>
                <a:latin typeface="Arial" panose="020b0604020202020204" pitchFamily="34" charset="0"/>
                <a:ea typeface="宋体" panose="02010600030101010101" pitchFamily="2" charset="-122"/>
              </a:rPr>
              <a:t>具有激励革命者奋然前行的巨大作用</a:t>
            </a:r>
            <a:r>
              <a:rPr lang="zh-CN" altLang="en-US" sz="2400">
                <a:latin typeface="Arial" panose="020b0604020202020204" pitchFamily="34" charset="0"/>
                <a:ea typeface="宋体" panose="02010600030101010101" pitchFamily="2" charset="-122"/>
              </a:rPr>
              <a:t>。这一段文字寥寥，却充满着感奋之情。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wipe(down)">
                                      <p:cBhvr>
                                        <p:cTn id="7" dur="500" fill="hold"/>
                                        <p:tgtEl>
                                          <p:spTgt spid="737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3731"/>
                                        </p:tgtEl>
                                        <p:attrNameLst>
                                          <p:attrName>style.visibility</p:attrName>
                                        </p:attrNameLst>
                                      </p:cBhvr>
                                      <p:to>
                                        <p:strVal val="visible"/>
                                      </p:to>
                                    </p:set>
                                    <p:animEffect transition="in" filter="wipe(down)">
                                      <p:cBhvr>
                                        <p:cTn id="12" dur="500" fill="hold"/>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365125"/>
            <a:ext cx="10872470" cy="6073140"/>
          </a:xfrm>
          <a:prstGeom prst="rect">
            <a:avLst/>
          </a:prstGeom>
          <a:noFill/>
        </p:spPr>
        <p:txBody>
          <a:bodyPr wrap="square" rtlCol="0" anchor="t">
            <a:spAutoFit/>
          </a:bodyPr>
          <a:lstStyle/>
          <a:p>
            <a:pPr>
              <a:lnSpc>
                <a:spcPct val="80000"/>
              </a:lnSpc>
            </a:pPr>
            <a:r>
              <a:rPr lang="zh-CN" altLang="en-US" sz="5400">
                <a:solidFill>
                  <a:srgbClr val="FF0000"/>
                </a:solidFill>
              </a:rPr>
              <a:t>语言特色</a:t>
            </a:r>
          </a:p>
          <a:p>
            <a:pPr>
              <a:lnSpc>
                <a:spcPct val="80000"/>
              </a:lnSpc>
            </a:pPr>
            <a:endParaRPr lang="zh-CN" altLang="en-US" sz="5400">
              <a:solidFill>
                <a:srgbClr val="FF0000"/>
              </a:solidFill>
            </a:endParaRPr>
          </a:p>
          <a:p>
            <a:pPr indent="720090">
              <a:lnSpc>
                <a:spcPct val="80000"/>
              </a:lnSpc>
            </a:pPr>
            <a:r>
              <a:rPr lang="zh-CN" altLang="en-US" sz="2800"/>
              <a:t>语言矛盾中的强烈情感</a:t>
            </a:r>
          </a:p>
          <a:p>
            <a:pPr indent="720090"/>
            <a:endParaRPr lang="zh-CN" altLang="en-US" sz="2800"/>
          </a:p>
          <a:p>
            <a:pPr indent="720090"/>
            <a:r>
              <a:rPr lang="zh-CN" altLang="en-US" sz="2800"/>
              <a:t>本文八个部分自始至终都贯穿着言与不言这一矛盾。</a:t>
            </a:r>
          </a:p>
          <a:p>
            <a:pPr indent="720090"/>
            <a:r>
              <a:rPr lang="zh-CN" altLang="en-US" sz="2800"/>
              <a:t>1. 我早觉得有写一点东西的必要了。</a:t>
            </a:r>
          </a:p>
          <a:p>
            <a:pPr indent="720090"/>
            <a:r>
              <a:rPr lang="zh-CN" altLang="en-US" sz="2800"/>
              <a:t>2. 可是我实在无话可说。</a:t>
            </a:r>
          </a:p>
          <a:p>
            <a:pPr indent="720090"/>
            <a:r>
              <a:rPr lang="zh-CN" altLang="en-US" sz="2800"/>
              <a:t>3. 那里还能有什么言语？</a:t>
            </a:r>
          </a:p>
          <a:p>
            <a:pPr indent="720090"/>
            <a:r>
              <a:rPr lang="zh-CN" altLang="en-US" sz="2800"/>
              <a:t>4. 我也早觉得有写一点东西的必要了。</a:t>
            </a:r>
          </a:p>
          <a:p>
            <a:pPr indent="720090"/>
            <a:r>
              <a:rPr lang="zh-CN" altLang="en-US" sz="2800"/>
              <a:t>5. 我正有写一点东西的必要。</a:t>
            </a:r>
          </a:p>
          <a:p>
            <a:pPr indent="720090"/>
            <a:r>
              <a:rPr lang="zh-CN" altLang="en-US" sz="2800"/>
              <a:t>6. 我还有什么话可说呢？</a:t>
            </a:r>
          </a:p>
          <a:p>
            <a:pPr indent="720090"/>
            <a:r>
              <a:rPr lang="zh-CN" altLang="en-US" sz="2800"/>
              <a:t>7. 但是，我还有要说的话。</a:t>
            </a:r>
          </a:p>
          <a:p>
            <a:pPr indent="720090"/>
            <a:r>
              <a:rPr lang="zh-CN" altLang="en-US" sz="2800"/>
              <a:t>8. 呜呼，我说不出话，但以此记念刘和珍君。</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72720" y="490220"/>
            <a:ext cx="10993755" cy="5877560"/>
          </a:xfrm>
          <a:prstGeom prst="rect">
            <a:avLst/>
          </a:prstGeom>
          <a:noFill/>
        </p:spPr>
        <p:txBody>
          <a:bodyPr wrap="square" rtlCol="0" anchor="t">
            <a:spAutoFit/>
          </a:bodyPr>
          <a:lstStyle/>
          <a:p>
            <a:r>
              <a:rPr lang="zh-CN" altLang="en-US" sz="4400">
                <a:solidFill>
                  <a:srgbClr val="FF0000"/>
                </a:solidFill>
              </a:rPr>
              <a:t>转折句的使用</a:t>
            </a:r>
          </a:p>
          <a:p>
            <a:endParaRPr lang="zh-CN" altLang="en-US" sz="4400">
              <a:solidFill>
                <a:srgbClr val="FF0000"/>
              </a:solidFill>
            </a:endParaRPr>
          </a:p>
          <a:p>
            <a:r>
              <a:rPr lang="zh-CN" altLang="en-US"/>
              <a:t>     </a:t>
            </a:r>
            <a:r>
              <a:rPr lang="zh-CN" altLang="en-US" sz="2400"/>
              <a:t> 本文从开篇叙及写作缘由到第三部分叙述我对刘和珍君的印象及第六部分对徒手请愿意义的讨论，全文多处呈现为理性的冷静，但全文的情感却始终处于“冷而不冷”的热度中。转折句式的大量使用是维持隐形的热度的重要因素。</a:t>
            </a:r>
          </a:p>
          <a:p>
            <a:r>
              <a:rPr lang="zh-CN" altLang="en-US" sz="2400"/>
              <a:t>      本文大量使用转折句式，其中以关联词“但”来连接的有10处，以关联词“但是”来连接的有2处，以关联词“然而”来连接的有5处，以关联词“而”来连接的有3处，以关联词“却”来连接的有3处，以关联词“可是”来连接的有1处，全文共有 24 处语义上的转折。转折关系复句又叫主从关系复句，前后分句的意思相反或相对，或部分相反。转折关系复句语义上呈现差异性，这种差异性在《记念刘和珍君》一文中，明显体现为情感不断地跳跃与突转。即便是叙述中也包含了大量的转折语气，“我也早觉得有写一点东西的必要了，这虽然于死者毫不相干，但在生者，却大抵只能如此而已”、“下午便得到噩耗，说卫队居然开枪，死伤至数百人，而刘和珍即在遇害者之列。</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内容占位符 2"/>
          <p:cNvSpPr>
            <a:spLocks noGrp="1"/>
          </p:cNvSpPr>
          <p:nvPr>
            <p:ph idx="1"/>
            <p:custDataLst>
              <p:tags r:id="rId3"/>
            </p:custDataLst>
          </p:nvPr>
        </p:nvSpPr>
        <p:spPr>
          <a:xfrm>
            <a:off x="787400" y="784225"/>
            <a:ext cx="10817225" cy="2830513"/>
          </a:xfrm>
        </p:spPr>
        <p:txBody>
          <a:bodyPr vert="horz" wrap="square" lIns="91440" tIns="45720" rIns="91440" bIns="45720" anchor="t"/>
          <a:lstStyle/>
          <a:p>
            <a:pPr marL="0" indent="0" eaLnBrk="1" hangingPunct="1">
              <a:lnSpc>
                <a:spcPct val="150000"/>
              </a:lnSpc>
              <a:buNone/>
            </a:pPr>
            <a:r>
              <a:rPr lang="en-US" altLang="zh-CN" sz="2000">
                <a:latin typeface="微软雅黑" panose="020b0503020204020204" pitchFamily="34" charset="-122"/>
                <a:ea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sym typeface="+mn-ea"/>
              </a:rPr>
              <a:t>鲁迅先生的</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记念刘和珍君</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其实是对“三</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一八”惨案的述评，侧重于探求本次死伤者对于将来的意义。作者的笔触涉及到三类人：反动势力、爱国青年和处在中间状态的所谓的“庸人”。他愤怒地控诉段政府虐杀爱国青年的暴行，痛斥走狗文人下劣无耻的流言，无比沉痛地悼念刘和珍等遇害青年，奉献他的悲哀和尊敬。一方面告诫爱国青年要注意斗争的方式，另一方面颂扬“为了中国而死的中国的青年”的勇毅，激励人们“更奋然前行” 。</a:t>
            </a:r>
            <a:endParaRPr lang="zh-CN" altLang="en-US" sz="2000">
              <a:latin typeface="微软雅黑" panose="020b0503020204020204" pitchFamily="34" charset="-122"/>
              <a:ea typeface="微软雅黑" panose="020b0503020204020204" pitchFamily="34" charset="-122"/>
            </a:endParaRPr>
          </a:p>
        </p:txBody>
      </p:sp>
      <p:pic>
        <p:nvPicPr>
          <p:cNvPr id="23555" name="Picture 4" descr="C:\Users\Administrator\Desktop\人教必修一第三单元2课,0919\人教必修一第三单元2课\孙云云  必修一记念刘和珍君\【素材】《记念刘和珍君》鲁迅与刘和珍君.jpg"/>
          <p:cNvPicPr>
            <a:picLocks noChangeAspect="1"/>
          </p:cNvPicPr>
          <p:nvPr>
            <p:custDataLst>
              <p:tags r:id="rId5"/>
            </p:custDataLst>
          </p:nvPr>
        </p:nvPicPr>
        <p:blipFill>
          <a:blip r:embed="rId4"/>
          <a:stretch>
            <a:fillRect/>
          </a:stretch>
        </p:blipFill>
        <p:spPr>
          <a:xfrm>
            <a:off x="4333875" y="3359150"/>
            <a:ext cx="3860800" cy="2730500"/>
          </a:xfrm>
          <a:prstGeom prst="rect">
            <a:avLst/>
          </a:prstGeom>
          <a:noFill/>
          <a:ln w="9525">
            <a:noFill/>
          </a:ln>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04800" y="744538"/>
            <a:ext cx="1198563" cy="41751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背景介绍</a:t>
            </a:r>
          </a:p>
        </p:txBody>
      </p:sp>
      <p:sp>
        <p:nvSpPr>
          <p:cNvPr id="14339" name="矩形 1"/>
          <p:cNvSpPr/>
          <p:nvPr>
            <p:custDataLst>
              <p:tags r:id="rId4"/>
            </p:custDataLst>
          </p:nvPr>
        </p:nvSpPr>
        <p:spPr>
          <a:xfrm>
            <a:off x="747713" y="1565275"/>
            <a:ext cx="7196137" cy="44545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sz="1800">
                <a:latin typeface="微软雅黑" panose="020b0503020204020204" pitchFamily="34" charset="-122"/>
                <a:ea typeface="微软雅黑" panose="020b0503020204020204" pitchFamily="34" charset="-122"/>
              </a:rPr>
              <a:t> </a:t>
            </a:r>
            <a:r>
              <a:rPr lang="en-US" altLang="zh-CN" sz="1800" b="1">
                <a:solidFill>
                  <a:srgbClr val="800000"/>
                </a:solidFill>
                <a:latin typeface="Times New Roman" panose="02020603050405020304" pitchFamily="18" charset="0"/>
                <a:ea typeface="微软雅黑" panose="020b0503020204020204" pitchFamily="34" charset="-122"/>
                <a:sym typeface="+mn-ea"/>
              </a:rPr>
              <a:t> </a:t>
            </a:r>
            <a:r>
              <a:rPr lang="en-US" altLang="zh-CN" sz="1800">
                <a:latin typeface="微软雅黑" panose="020b0503020204020204" pitchFamily="34" charset="-122"/>
                <a:ea typeface="微软雅黑" panose="020b0503020204020204" pitchFamily="34" charset="-122"/>
                <a:sym typeface="+mn-ea"/>
              </a:rPr>
              <a:t>    １９２６年３月，奉系军阀在日本帝国主义支持下进兵关内，冯玉祥率领的国民军同奉军作战。日本帝国主义公开援助奉军，派军舰驶入大沽口，炮击国民军。国民军开炮还击。日本帝国主义便向当时的北洋军阀段祺瑞执政府提出抗议，又联合英、法、意、荷、比、西等国驻北京公使，借口维护《辛丑条约》，提出种种无理条件，并且在天津附近集中各国军队，准备武力进攻。３月１８日，北京人民为了反对帝国主义侵犯我国主权，在天安门前集会抗议，会后到执政府前请愿。段祺瑞竟命令卫兵向请愿群众开枪，并用大刀铁棍追打砍杀，打死打伤２００余人，造成屠杀爱国人民的“三·一八”惨案。</a:t>
            </a:r>
            <a:endParaRPr lang="zh-CN" altLang="en-US" sz="1800" b="1">
              <a:latin typeface="Times New Roman" panose="02020603050405020304" pitchFamily="18" charset="0"/>
              <a:ea typeface="微软雅黑" panose="020b0503020204020204" pitchFamily="34" charset="-122"/>
              <a:sym typeface="+mn-ea"/>
            </a:endParaRPr>
          </a:p>
          <a:p>
            <a:pPr marL="0" lvl="0" indent="0" eaLnBrk="1" hangingPunct="1">
              <a:lnSpc>
                <a:spcPct val="200000"/>
              </a:lnSpc>
              <a:spcBef>
                <a:spcPct val="0"/>
              </a:spcBef>
              <a:buNone/>
            </a:pPr>
            <a:endParaRPr lang="zh-CN" altLang="en-US" sz="2000">
              <a:latin typeface="Arial" panose="020b0604020202020204" pitchFamily="34" charset="0"/>
              <a:ea typeface="微软雅黑" panose="020b0503020204020204" pitchFamily="34" charset="-122"/>
            </a:endParaRPr>
          </a:p>
        </p:txBody>
      </p:sp>
      <p:pic>
        <p:nvPicPr>
          <p:cNvPr id="8196" name="Picture 4" descr="C:\Users\Administrator\Desktop\人教必修一第三单元2课,0919\人教必修一第三单元2课\孙云云  必修一记念刘和珍君\【素材】《记念刘和珍君》“三一八惨案“2（人教）.jpg"/>
          <p:cNvPicPr>
            <a:picLocks noChangeAspect="1" noChangeArrowheads="1"/>
          </p:cNvPicPr>
          <p:nvPr>
            <p:custDataLst>
              <p:tags r:id="rId6"/>
            </p:custDataLst>
          </p:nvPr>
        </p:nvPicPr>
        <p:blipFill>
          <a:blip r:embed="rId5"/>
          <a:stretch>
            <a:fillRect/>
          </a:stretch>
        </p:blipFill>
        <p:spPr bwMode="auto">
          <a:xfrm>
            <a:off x="7894926" y="2143741"/>
            <a:ext cx="3556999" cy="2582639"/>
          </a:xfrm>
          <a:prstGeom prst="rect">
            <a:avLst/>
          </a:prstGeom>
          <a:noFill/>
          <a:effectLst>
            <a:softEdge rad="127000"/>
          </a:effec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28345" y="854710"/>
            <a:ext cx="11195050" cy="5569585"/>
          </a:xfrm>
          <a:prstGeom prst="rect">
            <a:avLst/>
          </a:prstGeom>
          <a:noFill/>
        </p:spPr>
        <p:txBody>
          <a:bodyPr wrap="square" rtlCol="0" anchor="t">
            <a:spAutoFit/>
          </a:bodyPr>
          <a:lstStyle/>
          <a:p>
            <a:r>
              <a:rPr lang="zh-CN" altLang="en-US" sz="4800">
                <a:solidFill>
                  <a:srgbClr val="FF0000"/>
                </a:solidFill>
              </a:rPr>
              <a:t>名家点评</a:t>
            </a:r>
          </a:p>
          <a:p>
            <a:endParaRPr lang="zh-CN" altLang="en-US" sz="2800"/>
          </a:p>
          <a:p>
            <a:r>
              <a:rPr lang="zh-CN" altLang="en-US" sz="2800"/>
              <a:t>    南开大学文学院徐江：《记念刘和珍君》“是一篇传统课文，具有永久的价值和魅力。可以引导学生接受鲁迅的思想感情的熏陶，感受鲁迅刚正的性格、澎湃的激情、高度的正义感和嫉恶如仇的精神，也可以学习过去那个年代的学生的社会责任感、勇敢精神”</a:t>
            </a:r>
          </a:p>
          <a:p>
            <a:r>
              <a:rPr lang="zh-CN" altLang="en-US" sz="2800"/>
              <a:t>文学教育家孙绍振：鲁迅的《记念刘和珍君》在鲁迅散文中无疑是抒情的双璧之一，文章针对现实的批判和赞颂，既有战斗性也有抒情性。文章藏匿锋芒，深化思绪于曲折的层次中，思绪在曲折的逻辑中出奇制胜地推演，就成了鲁迅杂文的一大创造。《记念刘和珍君》的抒情就这样带上了杂文的特点。从上个世纪五十年代以来，不断入选中学语文课本。 </a:t>
            </a:r>
          </a:p>
        </p:txBody>
      </p:sp>
      <p:pic>
        <p:nvPicPr>
          <p:cNvPr id="3" name="New picture"/>
          <p:cNvPicPr/>
          <p:nvPr>
            <p:custDataLst>
              <p:tags r:id="rId5"/>
            </p:custDataLst>
          </p:nvPr>
        </p:nvPicPr>
        <p:blipFill>
          <a:blip r:embed="rId4"/>
          <a:stretch>
            <a:fillRect/>
          </a:stretch>
        </p:blipFill>
        <p:spPr>
          <a:xfrm>
            <a:off x="11709400" y="10718800"/>
            <a:ext cx="3429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04800" y="744538"/>
            <a:ext cx="1198563" cy="41751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背景介绍</a:t>
            </a:r>
          </a:p>
        </p:txBody>
      </p:sp>
      <p:sp>
        <p:nvSpPr>
          <p:cNvPr id="15363" name="矩形 1"/>
          <p:cNvSpPr/>
          <p:nvPr>
            <p:custDataLst>
              <p:tags r:id="rId4"/>
            </p:custDataLst>
          </p:nvPr>
        </p:nvSpPr>
        <p:spPr>
          <a:xfrm>
            <a:off x="808038" y="1447800"/>
            <a:ext cx="10710862" cy="28067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sz="2000">
                <a:latin typeface="微软雅黑" panose="020b0503020204020204" pitchFamily="34" charset="-122"/>
                <a:ea typeface="微软雅黑" panose="020b0503020204020204" pitchFamily="34" charset="-122"/>
              </a:rPr>
              <a:t> </a:t>
            </a:r>
            <a:r>
              <a:rPr lang="en-US" altLang="zh-CN" sz="2000" b="1">
                <a:solidFill>
                  <a:srgbClr val="800000"/>
                </a:solidFill>
                <a:latin typeface="Times New Roman" panose="02020603050405020304" pitchFamily="18" charset="0"/>
                <a:ea typeface="微软雅黑" panose="020b0503020204020204" pitchFamily="34" charset="-122"/>
                <a:sym typeface="+mn-ea"/>
              </a:rPr>
              <a:t> </a:t>
            </a:r>
            <a:r>
              <a:rPr lang="en-US" altLang="zh-CN" sz="2000">
                <a:latin typeface="微软雅黑" panose="020b0503020204020204" pitchFamily="34" charset="-122"/>
                <a:ea typeface="微软雅黑" panose="020b0503020204020204" pitchFamily="34" charset="-122"/>
                <a:sym typeface="+mn-ea"/>
              </a:rPr>
              <a:t>     惨案发生后，军阀的反动文人极力为其主子开脱罪责，污蔑参加请援的群众是“暴徒”，并把杀人的罪责推到他们所说的“民众领袖”身上，说“民众领袖”“犯了故意引人去死的嫌疑”，制造了种种谣言。</a:t>
            </a:r>
          </a:p>
          <a:p>
            <a:pPr marL="0" lvl="0" indent="0" eaLnBrk="1" hangingPunct="1">
              <a:lnSpc>
                <a:spcPct val="150000"/>
              </a:lnSpc>
              <a:spcBef>
                <a:spcPct val="0"/>
              </a:spcBef>
              <a:buNone/>
            </a:pPr>
            <a:r>
              <a:rPr lang="en-US" altLang="zh-CN" sz="2000">
                <a:latin typeface="微软雅黑" panose="020b0503020204020204" pitchFamily="34" charset="-122"/>
                <a:ea typeface="微软雅黑" panose="020b0503020204020204" pitchFamily="34" charset="-122"/>
                <a:sym typeface="+mn-ea"/>
              </a:rPr>
              <a:t>       当噩耗传来的时候，鲁迅正在写《无</a:t>
            </a:r>
            <a:r>
              <a:rPr lang="zh-CN" altLang="en-US" sz="2000">
                <a:latin typeface="微软雅黑" panose="020b0503020204020204" pitchFamily="34" charset="-122"/>
                <a:ea typeface="微软雅黑" panose="020b0503020204020204" pitchFamily="34" charset="-122"/>
                <a:sym typeface="+mn-ea"/>
              </a:rPr>
              <a:t>花</a:t>
            </a:r>
            <a:r>
              <a:rPr lang="en-US" altLang="zh-CN" sz="2000">
                <a:latin typeface="微软雅黑" panose="020b0503020204020204" pitchFamily="34" charset="-122"/>
                <a:ea typeface="微软雅黑" panose="020b0503020204020204" pitchFamily="34" charset="-122"/>
                <a:sym typeface="+mn-ea"/>
              </a:rPr>
              <a:t>的蔷薇之二》，他怀着满腔的悲愤，当天晚上就写下了该文的4-9则，揭露控诉反动派的这一暴行，并指出：“这不是一件事的结束，而是一件事的开头。</a:t>
            </a:r>
          </a:p>
        </p:txBody>
      </p:sp>
      <p:pic>
        <p:nvPicPr>
          <p:cNvPr id="5" name="图片 4" descr="图片1"/>
          <p:cNvPicPr>
            <a:picLocks noChangeAspect="1"/>
          </p:cNvPicPr>
          <p:nvPr>
            <p:custDataLst>
              <p:tags r:id="rId6"/>
            </p:custDataLst>
          </p:nvPr>
        </p:nvPicPr>
        <p:blipFill>
          <a:blip r:embed="rId5"/>
          <a:stretch>
            <a:fillRect/>
          </a:stretch>
        </p:blipFill>
        <p:spPr bwMode="auto">
          <a:xfrm>
            <a:off x="4689760" y="3900013"/>
            <a:ext cx="4240484" cy="2625477"/>
          </a:xfrm>
          <a:prstGeom prst="rect">
            <a:avLst/>
          </a:prstGeom>
          <a:noFill/>
          <a:ln w="9525">
            <a:noFill/>
            <a:miter lim="800000"/>
          </a:ln>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04800" y="744538"/>
            <a:ext cx="1198563" cy="41751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背景介绍</a:t>
            </a:r>
          </a:p>
        </p:txBody>
      </p:sp>
      <p:sp>
        <p:nvSpPr>
          <p:cNvPr id="16387" name="矩形 1"/>
          <p:cNvSpPr/>
          <p:nvPr>
            <p:custDataLst>
              <p:tags r:id="rId4"/>
            </p:custDataLst>
          </p:nvPr>
        </p:nvSpPr>
        <p:spPr>
          <a:xfrm>
            <a:off x="1081088" y="1336675"/>
            <a:ext cx="10188575" cy="20320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sz="2400">
                <a:latin typeface="微软雅黑" panose="020b0503020204020204" pitchFamily="34" charset="-122"/>
                <a:ea typeface="微软雅黑" panose="020b0503020204020204" pitchFamily="34" charset="-122"/>
              </a:rPr>
              <a:t> </a:t>
            </a:r>
            <a:r>
              <a:rPr lang="en-US" altLang="zh-CN" sz="2400" b="1">
                <a:solidFill>
                  <a:srgbClr val="800000"/>
                </a:solidFill>
                <a:latin typeface="Times New Roman" panose="02020603050405020304" pitchFamily="18" charset="0"/>
                <a:ea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sym typeface="+mn-ea"/>
              </a:rPr>
              <a:t>墨写的谎言，决掩不住血写的事实。血债必须用同物偿还。拖欠得愈久，就要付更大的利息。” 后来，鲁迅又写了《死地》、《可惨与可笑》等文章。</a:t>
            </a:r>
          </a:p>
          <a:p>
            <a:pPr marL="0" lvl="0" indent="0" eaLnBrk="1" hangingPunct="1">
              <a:lnSpc>
                <a:spcPct val="150000"/>
              </a:lnSpc>
              <a:spcBef>
                <a:spcPct val="0"/>
              </a:spcBef>
              <a:buNone/>
            </a:pPr>
            <a:r>
              <a:rPr lang="en-US" altLang="zh-CN" sz="2000">
                <a:latin typeface="微软雅黑" panose="020b0503020204020204" pitchFamily="34" charset="-122"/>
                <a:ea typeface="微软雅黑" panose="020b0503020204020204" pitchFamily="34" charset="-122"/>
                <a:sym typeface="+mn-ea"/>
              </a:rPr>
              <a:t>       4月1日，写下了著名的《记念刘和珍君》。 记念，在这里与</a:t>
            </a:r>
            <a:r>
              <a:rPr lang="zh-CN" altLang="en-US" sz="2000">
                <a:latin typeface="微软雅黑" panose="020b0503020204020204" pitchFamily="34" charset="-122"/>
                <a:ea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sym typeface="+mn-ea"/>
              </a:rPr>
              <a:t>纪念</a:t>
            </a:r>
            <a:r>
              <a:rPr lang="zh-CN" altLang="en-US" sz="2000">
                <a:latin typeface="微软雅黑" panose="020b0503020204020204" pitchFamily="34" charset="-122"/>
                <a:ea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sym typeface="+mn-ea"/>
              </a:rPr>
              <a:t>同义。君，是对人的尊称。</a:t>
            </a:r>
          </a:p>
        </p:txBody>
      </p:sp>
      <p:pic>
        <p:nvPicPr>
          <p:cNvPr id="4" name="图片 3" descr="031811"/>
          <p:cNvPicPr>
            <a:picLocks noChangeAspect="1"/>
          </p:cNvPicPr>
          <p:nvPr>
            <p:custDataLst>
              <p:tags r:id="rId6"/>
            </p:custDataLst>
          </p:nvPr>
        </p:nvPicPr>
        <p:blipFill>
          <a:blip r:embed="rId5"/>
          <a:stretch>
            <a:fillRect/>
          </a:stretch>
        </p:blipFill>
        <p:spPr bwMode="auto">
          <a:xfrm>
            <a:off x="4583874" y="3669991"/>
            <a:ext cx="5679602" cy="2873313"/>
          </a:xfrm>
          <a:prstGeom prst="rect">
            <a:avLst/>
          </a:prstGeom>
          <a:noFill/>
          <a:ln w="9525">
            <a:noFill/>
            <a:miter lim="800000"/>
          </a:ln>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4579" name="文本框 5122"/>
          <p:cNvSpPr/>
          <p:nvPr>
            <p:custDataLst>
              <p:tags r:id="rId3"/>
            </p:custDataLst>
          </p:nvPr>
        </p:nvSpPr>
        <p:spPr>
          <a:xfrm>
            <a:off x="1726565" y="419100"/>
            <a:ext cx="1381760" cy="6177280"/>
          </a:xfrm>
          <a:prstGeom prst="rect">
            <a:avLst/>
          </a:prstGeom>
          <a:noFill/>
          <a:ln w="76200" cap="flat" cmpd="tri">
            <a:solidFill>
              <a:srgbClr val="CC9900"/>
            </a:solidFill>
            <a:prstDash val="solid"/>
            <a:miter/>
            <a:headEnd type="none" w="med" len="med"/>
            <a:tailEnd type="none" w="med" len="med"/>
          </a:ln>
        </p:spPr>
        <p:txBody>
          <a:bodyPr vert="eaVert" wrap="square" lIns="91431" tIns="45715" rIns="91431" bIns="45715" anchor="t">
            <a:spAutoFit/>
          </a:bodyPr>
          <a:lstStyle/>
          <a:p>
            <a:pPr defTabSz="717550"/>
            <a:r>
              <a:rPr lang="en-US" altLang="en-US" sz="3900" b="1">
                <a:latin typeface="华文行楷" pitchFamily="2" charset="-122"/>
                <a:ea typeface="华文行楷" pitchFamily="2" charset="-122"/>
              </a:rPr>
              <a:t>先生已经作古，痛忆旧雨，文坛从此感</a:t>
            </a:r>
            <a:r>
              <a:rPr lang="en-US" altLang="en-US" sz="3900" b="1">
                <a:solidFill>
                  <a:srgbClr val="0000FF"/>
                </a:solidFill>
                <a:latin typeface="华文行楷" pitchFamily="2" charset="-122"/>
                <a:ea typeface="华文行楷" pitchFamily="2" charset="-122"/>
              </a:rPr>
              <a:t>彷徨</a:t>
            </a:r>
            <a:r>
              <a:rPr lang="en-US" altLang="en-US" sz="3900" b="1">
                <a:latin typeface="华文行楷" pitchFamily="2" charset="-122"/>
                <a:ea typeface="华文行楷" pitchFamily="2" charset="-122"/>
              </a:rPr>
              <a:t>！ </a:t>
            </a:r>
          </a:p>
        </p:txBody>
      </p:sp>
      <p:pic>
        <p:nvPicPr>
          <p:cNvPr id="24580" name="图片 5123" descr="066"/>
          <p:cNvPicPr>
            <a:picLocks noChangeAspect="1"/>
          </p:cNvPicPr>
          <p:nvPr>
            <p:custDataLst>
              <p:tags r:id="rId5"/>
            </p:custDataLst>
          </p:nvPr>
        </p:nvPicPr>
        <p:blipFill>
          <a:blip r:embed="rId4"/>
          <a:stretch>
            <a:fillRect/>
          </a:stretch>
        </p:blipFill>
        <p:spPr>
          <a:xfrm>
            <a:off x="4162425" y="419100"/>
            <a:ext cx="4088130" cy="6250305"/>
          </a:xfrm>
          <a:prstGeom prst="rect">
            <a:avLst/>
          </a:prstGeom>
          <a:noFill/>
          <a:ln w="9525">
            <a:noFill/>
          </a:ln>
        </p:spPr>
      </p:pic>
      <p:sp>
        <p:nvSpPr>
          <p:cNvPr id="24578" name="文本框 5121"/>
          <p:cNvSpPr/>
          <p:nvPr>
            <p:custDataLst>
              <p:tags r:id="rId6"/>
            </p:custDataLst>
          </p:nvPr>
        </p:nvSpPr>
        <p:spPr>
          <a:xfrm>
            <a:off x="9069070" y="419735"/>
            <a:ext cx="1381760" cy="6249670"/>
          </a:xfrm>
          <a:prstGeom prst="rect">
            <a:avLst/>
          </a:prstGeom>
          <a:noFill/>
          <a:ln w="76200" cap="flat" cmpd="tri">
            <a:solidFill>
              <a:srgbClr val="CC9900"/>
            </a:solidFill>
            <a:prstDash val="solid"/>
            <a:miter/>
            <a:headEnd type="none" w="med" len="med"/>
            <a:tailEnd type="none" w="med" len="med"/>
          </a:ln>
        </p:spPr>
        <p:txBody>
          <a:bodyPr vert="eaVert" wrap="square" lIns="91431" tIns="45715" rIns="91431" bIns="45715" anchor="t">
            <a:spAutoFit/>
          </a:bodyPr>
          <a:lstStyle/>
          <a:p>
            <a:pPr defTabSz="717550">
              <a:buSzTx/>
            </a:pPr>
            <a:r>
              <a:rPr lang="zh-CN" altLang="en-US" sz="3900" b="1">
                <a:latin typeface="Times New Roman" panose="02020603050405020304" pitchFamily="18" charset="0"/>
                <a:ea typeface="华文行楷" pitchFamily="2" charset="-122"/>
              </a:rPr>
              <a:t>译书尚未成功，惊闻陨星，中国何人领</a:t>
            </a:r>
            <a:r>
              <a:rPr lang="zh-CN" altLang="en-US" sz="3900" b="1">
                <a:solidFill>
                  <a:srgbClr val="0000FF"/>
                </a:solidFill>
                <a:latin typeface="Times New Roman" panose="02020603050405020304" pitchFamily="18" charset="0"/>
                <a:ea typeface="华文行楷" pitchFamily="2" charset="-122"/>
              </a:rPr>
              <a:t>呐喊</a:t>
            </a:r>
            <a:r>
              <a:rPr lang="zh-CN" altLang="en-US" sz="3900" b="1">
                <a:latin typeface="Times New Roman" panose="02020603050405020304" pitchFamily="18" charset="0"/>
                <a:ea typeface="华文行楷" pitchFamily="2" charset="-122"/>
              </a:rPr>
              <a:t>？</a:t>
            </a:r>
            <a:r>
              <a:rPr lang="zh-CN" altLang="en-US" sz="3900" b="1">
                <a:latin typeface="Times New Roman" panose="02020603050405020304" pitchFamily="18" charset="0"/>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ppt_w</p:attrName>
                                        </p:attrNameLst>
                                      </p:cBhvr>
                                      <p:tavLst>
                                        <p:tav tm="0">
                                          <p:val>
                                            <p:fltVal val="0"/>
                                          </p:val>
                                        </p:tav>
                                        <p:tav tm="100000">
                                          <p:val>
                                            <p:strVal val="#ppt_w"/>
                                          </p:val>
                                        </p:tav>
                                      </p:tavLst>
                                    </p:anim>
                                    <p:anim calcmode="lin" valueType="num">
                                      <p:cBhvr>
                                        <p:cTn id="8" dur="500" fill="hold"/>
                                        <p:tgtEl>
                                          <p:spTgt spid="24579"/>
                                        </p:tgtEl>
                                        <p:attrNameLst>
                                          <p:attrName>ppt_h</p:attrName>
                                        </p:attrNameLst>
                                      </p:cBhvr>
                                      <p:tavLst>
                                        <p:tav tm="0">
                                          <p:val>
                                            <p:fltVal val="0"/>
                                          </p:val>
                                        </p:tav>
                                        <p:tav tm="100000">
                                          <p:val>
                                            <p:strVal val="#ppt_h"/>
                                          </p:val>
                                        </p:tav>
                                      </p:tavLst>
                                    </p:anim>
                                    <p:animEffect transition="in" filter="fade">
                                      <p:cBhvr>
                                        <p:cTn id="9" dur="500" fill="hold"/>
                                        <p:tgtEl>
                                          <p:spTgt spid="2457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nodeType="clickEffect">
                                  <p:stCondLst>
                                    <p:cond delay="0"/>
                                  </p:stCondLst>
                                  <p:childTnLst>
                                    <p:set>
                                      <p:cBhvr>
                                        <p:cTn id="13" dur="1" fill="hold">
                                          <p:stCondLst>
                                            <p:cond delay="0"/>
                                          </p:stCondLst>
                                        </p:cTn>
                                        <p:tgtEl>
                                          <p:spTgt spid="24580"/>
                                        </p:tgtEl>
                                        <p:attrNameLst>
                                          <p:attrName>style.visibility</p:attrName>
                                        </p:attrNameLst>
                                      </p:cBhvr>
                                      <p:to>
                                        <p:strVal val="visible"/>
                                      </p:to>
                                    </p:set>
                                    <p:animEffect transition="in" filter="diamond(in)">
                                      <p:cBhvr>
                                        <p:cTn id="14" dur="2000" fill="hold"/>
                                        <p:tgtEl>
                                          <p:spTgt spid="2458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24578"/>
                                        </p:tgtEl>
                                        <p:attrNameLst>
                                          <p:attrName>style.visibility</p:attrName>
                                        </p:attrNameLst>
                                      </p:cBhvr>
                                      <p:to>
                                        <p:strVal val="visible"/>
                                      </p:to>
                                    </p:set>
                                    <p:anim calcmode="lin" valueType="num">
                                      <p:cBhvr>
                                        <p:cTn id="19" dur="500" fill="hold"/>
                                        <p:tgtEl>
                                          <p:spTgt spid="24578"/>
                                        </p:tgtEl>
                                        <p:attrNameLst>
                                          <p:attrName>ppt_w</p:attrName>
                                        </p:attrNameLst>
                                      </p:cBhvr>
                                      <p:tavLst>
                                        <p:tav tm="0">
                                          <p:val>
                                            <p:fltVal val="0"/>
                                          </p:val>
                                        </p:tav>
                                        <p:tav tm="100000">
                                          <p:val>
                                            <p:strVal val="#ppt_w"/>
                                          </p:val>
                                        </p:tav>
                                      </p:tavLst>
                                    </p:anim>
                                    <p:anim calcmode="lin" valueType="num">
                                      <p:cBhvr>
                                        <p:cTn id="20" dur="500" fill="hold"/>
                                        <p:tgtEl>
                                          <p:spTgt spid="24578"/>
                                        </p:tgtEl>
                                        <p:attrNameLst>
                                          <p:attrName>ppt_h</p:attrName>
                                        </p:attrNameLst>
                                      </p:cBhvr>
                                      <p:tavLst>
                                        <p:tav tm="0">
                                          <p:val>
                                            <p:fltVal val="0"/>
                                          </p:val>
                                        </p:tav>
                                        <p:tav tm="100000">
                                          <p:val>
                                            <p:strVal val="#ppt_h"/>
                                          </p:val>
                                        </p:tav>
                                      </p:tavLst>
                                    </p:anim>
                                    <p:animEffect transition="in" filter="fade">
                                      <p:cBhvr>
                                        <p:cTn id="21" dur="500" fill="hold"/>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7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37889" name="对象 6145"/>
          <p:cNvGraphicFramePr>
            <a:graphicFrameLocks noChangeAspect="1"/>
          </p:cNvGraphicFramePr>
          <p:nvPr>
            <p:custDataLst>
              <p:tags r:id="rId3"/>
            </p:custDataLst>
          </p:nvPr>
        </p:nvGraphicFramePr>
        <p:xfrm>
          <a:off x="807085" y="364490"/>
          <a:ext cx="9144000" cy="6290945"/>
        </p:xfrm>
        <a:graphic>
          <a:graphicData uri="http://schemas.openxmlformats.org/presentationml/2006/ole">
            <mc:AlternateContent>
              <mc:Choice xmlns:v="urn:schemas-microsoft-com:vml" Requires="v">
                <p:oleObj spid="_x0000_s1038" r:id="rId4" imgW="4552950" imgH="3419475" progId="PowerPoint.Slide.8">
                  <p:embed/>
                </p:oleObj>
              </mc:Choice>
              <mc:Fallback>
                <p:oleObj r:id="rId4" imgW="4552950" imgH="3419475" progId="PowerPoint.Slide.8">
                  <p:embed/>
                  <p:pic>
                    <p:nvPicPr>
                      <p:cNvPr id="0" name="OLE substitute image"/>
                      <p:cNvPicPr/>
                      <p:nvPr/>
                    </p:nvPicPr>
                    <p:blipFill>
                      <a:blip r:embed="rId5"/>
                      <a:stretch>
                        <a:fillRect/>
                      </a:stretch>
                    </p:blipFill>
                    <p:spPr>
                      <a:xfrm>
                        <a:off x="807085" y="364490"/>
                        <a:ext cx="9144000" cy="6290945"/>
                      </a:xfrm>
                      <a:prstGeom prst="rect">
                        <a:avLst/>
                      </a:prstGeom>
                      <a:noFill/>
                      <a:ln w="38100">
                        <a:noFill/>
                        <a:miter/>
                      </a:ln>
                    </p:spPr>
                  </p:pic>
                </p:oleObj>
              </mc:Fallback>
            </mc:AlternateContent>
          </a:graphicData>
        </a:graphic>
      </p:graphicFrame>
      <p:sp>
        <p:nvSpPr>
          <p:cNvPr id="26627" name="文本框 6146"/>
          <p:cNvSpPr/>
          <p:nvPr>
            <p:custDataLst>
              <p:tags r:id="rId6"/>
            </p:custDataLst>
          </p:nvPr>
        </p:nvSpPr>
        <p:spPr>
          <a:xfrm>
            <a:off x="4572000" y="364490"/>
            <a:ext cx="6096000" cy="1886585"/>
          </a:xfrm>
          <a:prstGeom prst="rect">
            <a:avLst/>
          </a:prstGeom>
          <a:noFill/>
          <a:ln w="9525">
            <a:noFill/>
          </a:ln>
        </p:spPr>
        <p:txBody>
          <a:bodyPr>
            <a:spAutoFit/>
          </a:bodyPr>
          <a:lstStyle/>
          <a:p>
            <a:pPr algn="ctr" fontAlgn="base">
              <a:spcBef>
                <a:spcPts val="500"/>
              </a:spcBef>
              <a:spcAft>
                <a:spcPts val="500"/>
              </a:spcAft>
            </a:pPr>
            <a:r>
              <a:rPr lang="en-US" altLang="zh-CN" sz="2400" b="1" strike="noStrike" noProof="1">
                <a:solidFill>
                  <a:srgbClr val="FF0000"/>
                </a:solidFill>
                <a:latin typeface="宋体" panose="02010600030101010101" pitchFamily="2" charset="-122"/>
                <a:ea typeface="宋体" panose="02010600030101010101" pitchFamily="2" charset="-122"/>
                <a:cs typeface="+mn-cs"/>
              </a:rPr>
              <a:t>     </a:t>
            </a:r>
            <a:r>
              <a:rPr lang="en-US" altLang="en-US" sz="2800" b="1" strike="noStrike"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n-cs"/>
              </a:rPr>
              <a:t>鲁迅（１８８１</a:t>
            </a:r>
            <a:r>
              <a:rPr lang="en-US" altLang="zh-CN" sz="2800" b="1" strike="noStrike"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n-cs"/>
              </a:rPr>
              <a:t>-</a:t>
            </a:r>
            <a:r>
              <a:rPr lang="en-US" altLang="en-US" sz="2800" b="1" strike="noStrike" noProof="1">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cs typeface="+mn-cs"/>
              </a:rPr>
              <a:t>１９３６）</a:t>
            </a:r>
            <a:endParaRPr lang="en-US" altLang="en-US" sz="2800" b="1" strike="noStrike" noProof="1">
              <a:solidFill>
                <a:srgbClr val="FF3300"/>
              </a:solidFill>
              <a:effectLst>
                <a:outerShdw blurRad="38100" dist="38100" dir="2700000">
                  <a:srgbClr val="C0C0C0"/>
                </a:outerShdw>
              </a:effectLst>
              <a:latin typeface="宋体" panose="02010600030101010101" pitchFamily="2" charset="-122"/>
            </a:endParaRPr>
          </a:p>
          <a:p>
            <a:pPr algn="ctr" fontAlgn="base">
              <a:spcBef>
                <a:spcPts val="500"/>
              </a:spcBef>
              <a:spcAft>
                <a:spcPts val="500"/>
              </a:spcAft>
            </a:pPr>
            <a:r>
              <a:rPr lang="en-US" altLang="en-US" sz="2400"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r>
              <a:rPr lang="en-US" altLang="en-US" sz="2400" b="1" strike="noStrike" noProof="1">
                <a:solidFill>
                  <a:srgbClr val="0066FF"/>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中国现代伟大的文学家和新文</a:t>
            </a:r>
            <a:endParaRPr lang="en-US" altLang="en-US" sz="2400" b="1" strike="noStrike" noProof="1">
              <a:solidFill>
                <a:srgbClr val="0066FF"/>
              </a:solidFill>
              <a:effectLst>
                <a:outerShdw blurRad="38100" dist="38100" dir="2700000">
                  <a:srgbClr val="C0C0C0"/>
                </a:outerShdw>
              </a:effectLst>
              <a:latin typeface="Times New Roman" panose="02020603050405020304" pitchFamily="18" charset="0"/>
            </a:endParaRPr>
          </a:p>
          <a:p>
            <a:pPr algn="ctr" fontAlgn="base">
              <a:spcBef>
                <a:spcPts val="500"/>
              </a:spcBef>
              <a:spcAft>
                <a:spcPts val="500"/>
              </a:spcAft>
            </a:pPr>
            <a:r>
              <a:rPr lang="en-US" altLang="en-US" sz="2400" b="1" strike="noStrike" noProof="1">
                <a:solidFill>
                  <a:srgbClr val="0066FF"/>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学运动的奠基人。原名周树人，    字豫才，浙江绍兴人。</a:t>
            </a:r>
            <a:endParaRPr lang="en-US" altLang="en-US" sz="2400" b="1" strike="noStrike" noProof="1">
              <a:solidFill>
                <a:srgbClr val="0066FF"/>
              </a:solidFill>
              <a:effectLst>
                <a:outerShdw blurRad="38100" dist="38100" dir="2700000">
                  <a:srgbClr val="C0C0C0"/>
                </a:outerShdw>
              </a:effectLst>
              <a:latin typeface="Times New Roman" panose="02020603050405020304" pitchFamily="18" charset="0"/>
            </a:endParaRPr>
          </a:p>
        </p:txBody>
      </p:sp>
      <p:sp>
        <p:nvSpPr>
          <p:cNvPr id="26628" name="文本框 6147"/>
          <p:cNvSpPr/>
          <p:nvPr>
            <p:custDataLst>
              <p:tags r:id="rId7"/>
            </p:custDataLst>
          </p:nvPr>
        </p:nvSpPr>
        <p:spPr>
          <a:xfrm>
            <a:off x="6004878" y="2250758"/>
            <a:ext cx="3581400" cy="1568450"/>
          </a:xfrm>
          <a:prstGeom prst="rect">
            <a:avLst/>
          </a:prstGeom>
          <a:noFill/>
          <a:ln w="9525">
            <a:noFill/>
          </a:ln>
        </p:spPr>
        <p:txBody>
          <a:bodyPr>
            <a:spAutoFit/>
          </a:bodyPr>
          <a:lstStyle/>
          <a:p>
            <a:pPr fontAlgn="base">
              <a:spcBef>
                <a:spcPct val="50000"/>
              </a:spcBef>
            </a:pPr>
            <a:r>
              <a:rPr lang="en-US" altLang="zh-CN" sz="2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１９１８年５月，首次用“鲁迅”为笔名，发表中国现代文学史上第一篇白话小说</a:t>
            </a:r>
            <a:r>
              <a:rPr lang="en-US" altLang="zh-CN" sz="2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狂人日记</a:t>
            </a:r>
            <a:r>
              <a:rPr lang="en-US" altLang="zh-CN" sz="2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solidFill>
                  <a:srgbClr val="800000"/>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endParaRPr lang="en-US" altLang="en-US" sz="2400" b="1" strike="noStrike" noProof="1">
              <a:solidFill>
                <a:srgbClr val="800000"/>
              </a:solidFill>
              <a:effectLst>
                <a:outerShdw blurRad="38100" dist="38100" dir="2700000">
                  <a:srgbClr val="C0C0C0"/>
                </a:outerShdw>
              </a:effectLst>
              <a:latin typeface="Times New Roman" panose="02020603050405020304" pitchFamily="18" charset="0"/>
            </a:endParaRPr>
          </a:p>
        </p:txBody>
      </p:sp>
      <p:sp>
        <p:nvSpPr>
          <p:cNvPr id="26630" name="文本框 6149"/>
          <p:cNvSpPr/>
          <p:nvPr>
            <p:custDataLst>
              <p:tags r:id="rId8"/>
            </p:custDataLst>
          </p:nvPr>
        </p:nvSpPr>
        <p:spPr>
          <a:xfrm>
            <a:off x="1236663" y="3979863"/>
            <a:ext cx="8713788" cy="2491740"/>
          </a:xfrm>
          <a:prstGeom prst="rect">
            <a:avLst/>
          </a:prstGeom>
          <a:noFill/>
          <a:ln w="9525" cap="flat" cmpd="sng">
            <a:solidFill>
              <a:schemeClr val="accent1"/>
            </a:solidFill>
            <a:prstDash val="solid"/>
            <a:miter/>
            <a:headEnd type="none" w="med" len="med"/>
            <a:tailEnd type="none" w="med" len="med"/>
          </a:ln>
        </p:spPr>
        <p:txBody>
          <a:bodyPr>
            <a:spAutoFit/>
          </a:bodyPr>
          <a:lstStyle/>
          <a:p>
            <a:pPr fontAlgn="base">
              <a:spcBef>
                <a:spcPct val="50000"/>
              </a:spcBef>
            </a:pP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小说集：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呐喊</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彷徨</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故事新编</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endParaRPr lang="en-US" altLang="zh-CN" sz="2400" b="1" strike="noStrike" noProof="1">
              <a:effectLst>
                <a:outerShdw blurRad="38100" dist="38100" dir="2700000">
                  <a:srgbClr val="C0C0C0"/>
                </a:outerShdw>
              </a:effectLst>
              <a:latin typeface="Times New Roman" panose="02020603050405020304" pitchFamily="18" charset="0"/>
            </a:endParaRPr>
          </a:p>
          <a:p>
            <a:pPr fontAlgn="base">
              <a:spcBef>
                <a:spcPct val="50000"/>
              </a:spcBef>
            </a:pP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散文集：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朝花夕拾</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endParaRPr lang="en-US" altLang="en-US" sz="2400" b="1" strike="noStrike" noProof="1">
              <a:effectLst>
                <a:outerShdw blurRad="38100" dist="38100" dir="2700000">
                  <a:srgbClr val="C0C0C0"/>
                </a:outerShdw>
              </a:effectLst>
              <a:latin typeface="Times New Roman" panose="02020603050405020304" pitchFamily="18" charset="0"/>
            </a:endParaRPr>
          </a:p>
          <a:p>
            <a:pPr fontAlgn="base">
              <a:spcBef>
                <a:spcPct val="50000"/>
              </a:spcBef>
            </a:pP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散文诗集：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野草</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endParaRPr lang="en-US" altLang="en-US" sz="2400" b="1" strike="noStrike" noProof="1">
              <a:effectLst>
                <a:outerShdw blurRad="38100" dist="38100" dir="2700000">
                  <a:srgbClr val="C0C0C0"/>
                </a:outerShdw>
              </a:effectLst>
              <a:latin typeface="Times New Roman" panose="02020603050405020304" pitchFamily="18" charset="0"/>
            </a:endParaRPr>
          </a:p>
          <a:p>
            <a:pPr fontAlgn="base">
              <a:spcBef>
                <a:spcPct val="50000"/>
              </a:spcBef>
            </a:pP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杂文集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且介亭杂文</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华盖集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而已集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南腔北     调集</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等共</a:t>
            </a:r>
            <a:r>
              <a:rPr lang="en-US" altLang="zh-CN"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16</a:t>
            </a:r>
            <a:r>
              <a:rPr lang="en-US" altLang="en-US" sz="2400" b="1" strike="noStrike" noProof="1">
                <a:effectLst>
                  <a:outerShdw blurRad="38100" dist="38100" dir="2700000">
                    <a:srgbClr val="C0C0C0"/>
                  </a:outerShdw>
                </a:effectLst>
                <a:latin typeface="Times New Roman" panose="02020603050405020304" pitchFamily="18" charset="0"/>
                <a:ea typeface="宋体" panose="02010600030101010101" pitchFamily="2" charset="-122"/>
                <a:cs typeface="+mn-cs"/>
              </a:rPr>
              <a:t>本。</a:t>
            </a:r>
            <a:endParaRPr lang="en-US" altLang="en-US" sz="2400" b="1" strike="noStrike" noProof="1">
              <a:effectLst>
                <a:outerShdw blurRad="38100" dist="38100" dir="2700000">
                  <a:srgbClr val="C0C0C0"/>
                </a:outerShdw>
              </a:effectLst>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1+#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additive="base">
                                        <p:cTn id="13" dur="500" fill="hold"/>
                                        <p:tgtEl>
                                          <p:spTgt spid="26628"/>
                                        </p:tgtEl>
                                        <p:attrNameLst>
                                          <p:attrName>ppt_x</p:attrName>
                                        </p:attrNameLst>
                                      </p:cBhvr>
                                      <p:tavLst>
                                        <p:tav tm="0">
                                          <p:val>
                                            <p:strVal val="#ppt_x"/>
                                          </p:val>
                                        </p:tav>
                                        <p:tav tm="100000">
                                          <p:val>
                                            <p:strVal val="#ppt_x"/>
                                          </p:val>
                                        </p:tav>
                                      </p:tavLst>
                                    </p:anim>
                                    <p:anim calcmode="lin" valueType="num">
                                      <p:cBhvr additive="base">
                                        <p:cTn id="14" dur="500" fill="hold"/>
                                        <p:tgtEl>
                                          <p:spTgt spid="2662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0" name="chimes.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26630"/>
                                        </p:tgtEl>
                                        <p:attrNameLst>
                                          <p:attrName>style.visibility</p:attrName>
                                        </p:attrNameLst>
                                      </p:cBhvr>
                                      <p:to>
                                        <p:strVal val="visible"/>
                                      </p:to>
                                    </p:set>
                                    <p:anim calcmode="lin" valueType="num">
                                      <p:cBhvr>
                                        <p:cTn id="19" dur="1000" fill="hold"/>
                                        <p:tgtEl>
                                          <p:spTgt spid="26630"/>
                                        </p:tgtEl>
                                        <p:attrNameLst>
                                          <p:attrName>ppt_w</p:attrName>
                                        </p:attrNameLst>
                                      </p:cBhvr>
                                      <p:tavLst>
                                        <p:tav tm="0">
                                          <p:val>
                                            <p:fltVal val="0"/>
                                          </p:val>
                                        </p:tav>
                                        <p:tav tm="100000">
                                          <p:val>
                                            <p:strVal val="#ppt_w"/>
                                          </p:val>
                                        </p:tav>
                                      </p:tavLst>
                                    </p:anim>
                                    <p:anim calcmode="lin" valueType="num">
                                      <p:cBhvr>
                                        <p:cTn id="20" dur="1000" fill="hold"/>
                                        <p:tgtEl>
                                          <p:spTgt spid="26630"/>
                                        </p:tgtEl>
                                        <p:attrNameLst>
                                          <p:attrName>ppt_h</p:attrName>
                                        </p:attrNameLst>
                                      </p:cBhvr>
                                      <p:tavLst>
                                        <p:tav tm="0">
                                          <p:val>
                                            <p:fltVal val="0"/>
                                          </p:val>
                                        </p:tav>
                                        <p:tav tm="100000">
                                          <p:val>
                                            <p:strVal val="#ppt_h"/>
                                          </p:val>
                                        </p:tav>
                                      </p:tavLst>
                                    </p:anim>
                                    <p:anim calcmode="lin" valueType="num">
                                      <p:cBhvr>
                                        <p:cTn id="21" dur="1000" fill="hold"/>
                                        <p:tgtEl>
                                          <p:spTgt spid="2663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663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P spid="2663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50838" y="1171575"/>
            <a:ext cx="690563" cy="39846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正音</a:t>
            </a:r>
          </a:p>
        </p:txBody>
      </p:sp>
      <p:sp>
        <p:nvSpPr>
          <p:cNvPr id="17411" name="矩形 1"/>
          <p:cNvSpPr/>
          <p:nvPr>
            <p:custDataLst>
              <p:tags r:id="rId4"/>
            </p:custDataLst>
          </p:nvPr>
        </p:nvSpPr>
        <p:spPr>
          <a:xfrm>
            <a:off x="1701800" y="1589088"/>
            <a:ext cx="11176000" cy="50466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FontTx/>
              <a:buNone/>
            </a:pPr>
            <a:r>
              <a:rPr lang="en-US" altLang="zh-CN">
                <a:latin typeface="微软雅黑" panose="020b0503020204020204" pitchFamily="34" charset="-122"/>
                <a:ea typeface="微软雅黑" panose="020b0503020204020204" pitchFamily="34" charset="-122"/>
                <a:sym typeface="+mn-ea"/>
              </a:rPr>
              <a:t>liáo                     d</a:t>
            </a:r>
            <a:r>
              <a:rPr lang="en-US" altLang="en-US">
                <a:latin typeface="微软雅黑" panose="020b0503020204020204" pitchFamily="34" charset="-122"/>
                <a:ea typeface="微软雅黑" panose="020b0503020204020204" pitchFamily="34" charset="-122"/>
                <a:sym typeface="+mn-ea"/>
              </a:rPr>
              <a:t>à</a:t>
            </a:r>
            <a:r>
              <a:rPr lang="en-US" altLang="zh-CN">
                <a:latin typeface="微软雅黑" panose="020b0503020204020204" pitchFamily="34" charset="-122"/>
                <a:ea typeface="微软雅黑" panose="020b0503020204020204" pitchFamily="34" charset="-122"/>
                <a:sym typeface="+mn-ea"/>
              </a:rPr>
              <a:t>ng                f</a:t>
            </a:r>
            <a:r>
              <a:rPr lang="en-US" altLang="en-US">
                <a:latin typeface="微软雅黑" panose="020b0503020204020204" pitchFamily="34" charset="-122"/>
                <a:ea typeface="微软雅黑" panose="020b0503020204020204" pitchFamily="34" charset="-122"/>
                <a:sym typeface="+mn-ea"/>
              </a:rPr>
              <a:t>ě</a:t>
            </a:r>
            <a:r>
              <a:rPr lang="en-US" altLang="zh-CN">
                <a:latin typeface="微软雅黑" panose="020b0503020204020204" pitchFamily="34" charset="-122"/>
                <a:ea typeface="微软雅黑" panose="020b0503020204020204" pitchFamily="34" charset="-122"/>
                <a:sym typeface="+mn-ea"/>
              </a:rPr>
              <a:t>i                    dí</a:t>
            </a:r>
            <a:endParaRPr lang="en-US" altLang="zh-CN">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solidFill>
                  <a:srgbClr val="0000FF"/>
                </a:solidFill>
                <a:latin typeface="微软雅黑" panose="020b0503020204020204" pitchFamily="34" charset="-122"/>
                <a:ea typeface="微软雅黑" panose="020b0503020204020204" pitchFamily="34" charset="-122"/>
                <a:sym typeface="+mn-ea"/>
              </a:rPr>
              <a:t>寥</a:t>
            </a:r>
            <a:r>
              <a:rPr lang="zh-CN" altLang="en-US">
                <a:latin typeface="微软雅黑" panose="020b0503020204020204" pitchFamily="34" charset="-122"/>
                <a:ea typeface="微软雅黑" panose="020b0503020204020204" pitchFamily="34" charset="-122"/>
                <a:sym typeface="+mn-ea"/>
              </a:rPr>
              <a:t>落                长歌</a:t>
            </a:r>
            <a:r>
              <a:rPr lang="zh-CN" altLang="en-US">
                <a:solidFill>
                  <a:srgbClr val="0000FF"/>
                </a:solidFill>
                <a:latin typeface="微软雅黑" panose="020b0503020204020204" pitchFamily="34" charset="-122"/>
                <a:ea typeface="微软雅黑" panose="020b0503020204020204" pitchFamily="34" charset="-122"/>
                <a:sym typeface="+mn-ea"/>
              </a:rPr>
              <a:t>当</a:t>
            </a:r>
            <a:r>
              <a:rPr lang="zh-CN" altLang="en-US">
                <a:latin typeface="微软雅黑" panose="020b0503020204020204" pitchFamily="34" charset="-122"/>
                <a:ea typeface="微软雅黑" panose="020b0503020204020204" pitchFamily="34" charset="-122"/>
                <a:sym typeface="+mn-ea"/>
              </a:rPr>
              <a:t>哭                </a:t>
            </a:r>
            <a:r>
              <a:rPr lang="zh-CN" altLang="en-US">
                <a:solidFill>
                  <a:srgbClr val="0000FF"/>
                </a:solidFill>
                <a:latin typeface="微软雅黑" panose="020b0503020204020204" pitchFamily="34" charset="-122"/>
                <a:ea typeface="微软雅黑" panose="020b0503020204020204" pitchFamily="34" charset="-122"/>
                <a:sym typeface="+mn-ea"/>
              </a:rPr>
              <a:t>菲</a:t>
            </a:r>
            <a:r>
              <a:rPr lang="zh-CN" altLang="en-US">
                <a:latin typeface="微软雅黑" panose="020b0503020204020204" pitchFamily="34" charset="-122"/>
                <a:ea typeface="微软雅黑" panose="020b0503020204020204" pitchFamily="34" charset="-122"/>
                <a:sym typeface="+mn-ea"/>
              </a:rPr>
              <a:t>薄              洗</a:t>
            </a:r>
            <a:r>
              <a:rPr lang="zh-CN" altLang="en-US">
                <a:solidFill>
                  <a:srgbClr val="0000FF"/>
                </a:solidFill>
                <a:latin typeface="微软雅黑" panose="020b0503020204020204" pitchFamily="34" charset="-122"/>
                <a:ea typeface="微软雅黑" panose="020b0503020204020204" pitchFamily="34" charset="-122"/>
                <a:sym typeface="+mn-ea"/>
              </a:rPr>
              <a:t>涤</a:t>
            </a:r>
            <a:endParaRPr lang="zh-CN" altLang="en-US">
              <a:solidFill>
                <a:srgbClr val="0000FF"/>
              </a:solidFill>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en-US" altLang="zh-CN">
                <a:latin typeface="微软雅黑" panose="020b0503020204020204" pitchFamily="34" charset="-122"/>
                <a:ea typeface="微软雅黑" panose="020b0503020204020204" pitchFamily="34" charset="-122"/>
                <a:sym typeface="+mn-ea"/>
              </a:rPr>
              <a:t>lìn                 àn                      dié                      d</a:t>
            </a:r>
            <a:r>
              <a:rPr lang="en-US" altLang="en-US">
                <a:latin typeface="微软雅黑" panose="020b0503020204020204" pitchFamily="34" charset="-122"/>
                <a:ea typeface="微软雅黑" panose="020b0503020204020204" pitchFamily="34" charset="-122"/>
                <a:sym typeface="+mn-ea"/>
              </a:rPr>
              <a:t>à</a:t>
            </a:r>
            <a:r>
              <a:rPr lang="en-US" altLang="zh-CN">
                <a:latin typeface="微软雅黑" panose="020b0503020204020204" pitchFamily="34" charset="-122"/>
                <a:ea typeface="微软雅黑" panose="020b0503020204020204" pitchFamily="34" charset="-122"/>
                <a:sym typeface="+mn-ea"/>
              </a:rPr>
              <a:t>n</a:t>
            </a:r>
            <a:endParaRPr lang="en-US" altLang="zh-CN">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solidFill>
                  <a:srgbClr val="0000FF"/>
                </a:solidFill>
                <a:latin typeface="微软雅黑" panose="020b0503020204020204" pitchFamily="34" charset="-122"/>
                <a:ea typeface="微软雅黑" panose="020b0503020204020204" pitchFamily="34" charset="-122"/>
                <a:sym typeface="+mn-ea"/>
              </a:rPr>
              <a:t>赁</a:t>
            </a:r>
            <a:r>
              <a:rPr lang="zh-CN" altLang="en-US">
                <a:latin typeface="微软雅黑" panose="020b0503020204020204" pitchFamily="34" charset="-122"/>
                <a:ea typeface="微软雅黑" panose="020b0503020204020204" pitchFamily="34" charset="-122"/>
                <a:sym typeface="+mn-ea"/>
              </a:rPr>
              <a:t>屋               </a:t>
            </a:r>
            <a:r>
              <a:rPr lang="zh-CN" altLang="en-US">
                <a:solidFill>
                  <a:srgbClr val="0000FF"/>
                </a:solidFill>
                <a:latin typeface="微软雅黑" panose="020b0503020204020204" pitchFamily="34" charset="-122"/>
                <a:ea typeface="微软雅黑" panose="020b0503020204020204" pitchFamily="34" charset="-122"/>
                <a:sym typeface="+mn-ea"/>
              </a:rPr>
              <a:t>黯</a:t>
            </a:r>
            <a:r>
              <a:rPr lang="zh-CN" altLang="en-US">
                <a:latin typeface="微软雅黑" panose="020b0503020204020204" pitchFamily="34" charset="-122"/>
                <a:ea typeface="微软雅黑" panose="020b0503020204020204" pitchFamily="34" charset="-122"/>
                <a:sym typeface="+mn-ea"/>
              </a:rPr>
              <a:t>然泣下             </a:t>
            </a:r>
            <a:r>
              <a:rPr lang="zh-CN" altLang="en-US">
                <a:solidFill>
                  <a:srgbClr val="0000FF"/>
                </a:solidFill>
                <a:latin typeface="微软雅黑" panose="020b0503020204020204" pitchFamily="34" charset="-122"/>
                <a:ea typeface="微软雅黑" panose="020b0503020204020204" pitchFamily="34" charset="-122"/>
                <a:sym typeface="+mn-ea"/>
              </a:rPr>
              <a:t>喋</a:t>
            </a:r>
            <a:r>
              <a:rPr lang="zh-CN" altLang="en-US">
                <a:latin typeface="微软雅黑" panose="020b0503020204020204" pitchFamily="34" charset="-122"/>
                <a:ea typeface="微软雅黑" panose="020b0503020204020204" pitchFamily="34" charset="-122"/>
                <a:sym typeface="+mn-ea"/>
              </a:rPr>
              <a:t>血                 不</a:t>
            </a:r>
            <a:r>
              <a:rPr lang="zh-CN" altLang="en-US">
                <a:solidFill>
                  <a:srgbClr val="0000FF"/>
                </a:solidFill>
                <a:latin typeface="微软雅黑" panose="020b0503020204020204" pitchFamily="34" charset="-122"/>
                <a:ea typeface="微软雅黑" panose="020b0503020204020204" pitchFamily="34" charset="-122"/>
                <a:sym typeface="+mn-ea"/>
              </a:rPr>
              <a:t>惮</a:t>
            </a:r>
            <a:r>
              <a:rPr lang="zh-CN" altLang="en-US">
                <a:latin typeface="微软雅黑" panose="020b0503020204020204" pitchFamily="34" charset="-122"/>
                <a:ea typeface="微软雅黑" panose="020b0503020204020204" pitchFamily="34" charset="-122"/>
                <a:sym typeface="+mn-ea"/>
              </a:rPr>
              <a:t> </a:t>
            </a:r>
            <a:endParaRPr lang="zh-CN" altLang="en-US">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latin typeface="微软雅黑" panose="020b0503020204020204" pitchFamily="34" charset="-122"/>
                <a:ea typeface="微软雅黑" panose="020b0503020204020204" pitchFamily="34" charset="-122"/>
                <a:sym typeface="+mn-ea"/>
              </a:rPr>
              <a:t>    </a:t>
            </a:r>
            <a:r>
              <a:rPr lang="en-US" altLang="zh-CN">
                <a:latin typeface="微软雅黑" panose="020b0503020204020204" pitchFamily="34" charset="-122"/>
                <a:ea typeface="微软雅黑" panose="020b0503020204020204" pitchFamily="34" charset="-122"/>
                <a:sym typeface="+mn-ea"/>
              </a:rPr>
              <a:t>lù             yǔn                     fēi                   jié  ào</a:t>
            </a:r>
            <a:endParaRPr lang="en-US" altLang="zh-CN">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latin typeface="微软雅黑" panose="020b0503020204020204" pitchFamily="34" charset="-122"/>
                <a:ea typeface="微软雅黑" panose="020b0503020204020204" pitchFamily="34" charset="-122"/>
                <a:sym typeface="+mn-ea"/>
              </a:rPr>
              <a:t>屠</a:t>
            </a:r>
            <a:r>
              <a:rPr lang="zh-CN" altLang="en-US">
                <a:solidFill>
                  <a:srgbClr val="0000FF"/>
                </a:solidFill>
                <a:latin typeface="微软雅黑" panose="020b0503020204020204" pitchFamily="34" charset="-122"/>
                <a:ea typeface="微软雅黑" panose="020b0503020204020204" pitchFamily="34" charset="-122"/>
                <a:sym typeface="+mn-ea"/>
              </a:rPr>
              <a:t>戮</a:t>
            </a:r>
            <a:r>
              <a:rPr lang="zh-CN" altLang="en-US">
                <a:latin typeface="微软雅黑" panose="020b0503020204020204" pitchFamily="34" charset="-122"/>
                <a:ea typeface="微软雅黑" panose="020b0503020204020204" pitchFamily="34" charset="-122"/>
                <a:sym typeface="+mn-ea"/>
              </a:rPr>
              <a:t>               </a:t>
            </a:r>
            <a:r>
              <a:rPr lang="zh-CN" altLang="en-US">
                <a:solidFill>
                  <a:srgbClr val="0000FF"/>
                </a:solidFill>
                <a:latin typeface="微软雅黑" panose="020b0503020204020204" pitchFamily="34" charset="-122"/>
                <a:ea typeface="微软雅黑" panose="020b0503020204020204" pitchFamily="34" charset="-122"/>
                <a:sym typeface="+mn-ea"/>
              </a:rPr>
              <a:t>殒</a:t>
            </a:r>
            <a:r>
              <a:rPr lang="zh-CN" altLang="en-US">
                <a:latin typeface="微软雅黑" panose="020b0503020204020204" pitchFamily="34" charset="-122"/>
                <a:ea typeface="微软雅黑" panose="020b0503020204020204" pitchFamily="34" charset="-122"/>
                <a:sym typeface="+mn-ea"/>
              </a:rPr>
              <a:t>身不恤             </a:t>
            </a:r>
            <a:r>
              <a:rPr lang="zh-CN" altLang="en-US">
                <a:solidFill>
                  <a:srgbClr val="0000FF"/>
                </a:solidFill>
                <a:latin typeface="微软雅黑" panose="020b0503020204020204" pitchFamily="34" charset="-122"/>
                <a:ea typeface="微软雅黑" panose="020b0503020204020204" pitchFamily="34" charset="-122"/>
                <a:sym typeface="+mn-ea"/>
              </a:rPr>
              <a:t>绯</a:t>
            </a:r>
            <a:r>
              <a:rPr lang="zh-CN" altLang="en-US">
                <a:latin typeface="微软雅黑" panose="020b0503020204020204" pitchFamily="34" charset="-122"/>
                <a:ea typeface="微软雅黑" panose="020b0503020204020204" pitchFamily="34" charset="-122"/>
                <a:sym typeface="+mn-ea"/>
              </a:rPr>
              <a:t>红                 </a:t>
            </a:r>
            <a:r>
              <a:rPr lang="zh-CN" altLang="en-US">
                <a:solidFill>
                  <a:srgbClr val="0000FF"/>
                </a:solidFill>
                <a:latin typeface="微软雅黑" panose="020b0503020204020204" pitchFamily="34" charset="-122"/>
                <a:ea typeface="微软雅黑" panose="020b0503020204020204" pitchFamily="34" charset="-122"/>
                <a:sym typeface="+mn-ea"/>
              </a:rPr>
              <a:t>桀骜</a:t>
            </a:r>
            <a:r>
              <a:rPr lang="zh-CN" altLang="en-US">
                <a:latin typeface="微软雅黑" panose="020b0503020204020204" pitchFamily="34" charset="-122"/>
                <a:ea typeface="微软雅黑" panose="020b0503020204020204" pitchFamily="34" charset="-122"/>
                <a:sym typeface="+mn-ea"/>
              </a:rPr>
              <a:t> </a:t>
            </a:r>
            <a:endParaRPr lang="zh-CN" altLang="en-US">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latin typeface="微软雅黑" panose="020b0503020204020204" pitchFamily="34" charset="-122"/>
                <a:ea typeface="微软雅黑" panose="020b0503020204020204" pitchFamily="34" charset="-122"/>
                <a:sym typeface="+mn-ea"/>
              </a:rPr>
              <a:t>    </a:t>
            </a:r>
            <a:r>
              <a:rPr lang="en-US" altLang="zh-CN">
                <a:latin typeface="微软雅黑" panose="020b0503020204020204" pitchFamily="34" charset="-122"/>
                <a:ea typeface="微软雅黑" panose="020b0503020204020204" pitchFamily="34" charset="-122"/>
                <a:sym typeface="+mn-ea"/>
              </a:rPr>
              <a:t>zì            chuāng                    hái                       ē</a:t>
            </a:r>
            <a:endParaRPr lang="en-US" altLang="zh-CN">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latin typeface="微软雅黑" panose="020b0503020204020204" pitchFamily="34" charset="-122"/>
                <a:ea typeface="微软雅黑" panose="020b0503020204020204" pitchFamily="34" charset="-122"/>
                <a:sym typeface="+mn-ea"/>
              </a:rPr>
              <a:t>浸</a:t>
            </a:r>
            <a:r>
              <a:rPr lang="zh-CN" altLang="en-US">
                <a:solidFill>
                  <a:srgbClr val="0000FF"/>
                </a:solidFill>
                <a:latin typeface="微软雅黑" panose="020b0503020204020204" pitchFamily="34" charset="-122"/>
                <a:ea typeface="微软雅黑" panose="020b0503020204020204" pitchFamily="34" charset="-122"/>
                <a:sym typeface="+mn-ea"/>
              </a:rPr>
              <a:t>渍</a:t>
            </a:r>
            <a:r>
              <a:rPr lang="zh-CN" altLang="en-US">
                <a:latin typeface="微软雅黑" panose="020b0503020204020204" pitchFamily="34" charset="-122"/>
                <a:ea typeface="微软雅黑" panose="020b0503020204020204" pitchFamily="34" charset="-122"/>
                <a:sym typeface="+mn-ea"/>
              </a:rPr>
              <a:t>              惩</a:t>
            </a:r>
            <a:r>
              <a:rPr lang="zh-CN" altLang="en-US">
                <a:solidFill>
                  <a:srgbClr val="0000FF"/>
                </a:solidFill>
                <a:latin typeface="微软雅黑" panose="020b0503020204020204" pitchFamily="34" charset="-122"/>
                <a:ea typeface="微软雅黑" panose="020b0503020204020204" pitchFamily="34" charset="-122"/>
                <a:sym typeface="+mn-ea"/>
              </a:rPr>
              <a:t>创</a:t>
            </a:r>
            <a:r>
              <a:rPr lang="zh-CN" altLang="en-US">
                <a:latin typeface="微软雅黑" panose="020b0503020204020204" pitchFamily="34" charset="-122"/>
                <a:ea typeface="微软雅黑" panose="020b0503020204020204" pitchFamily="34" charset="-122"/>
                <a:sym typeface="+mn-ea"/>
              </a:rPr>
              <a:t>                     尸</a:t>
            </a:r>
            <a:r>
              <a:rPr lang="zh-CN" altLang="en-US">
                <a:solidFill>
                  <a:srgbClr val="0000FF"/>
                </a:solidFill>
                <a:latin typeface="微软雅黑" panose="020b0503020204020204" pitchFamily="34" charset="-122"/>
                <a:ea typeface="微软雅黑" panose="020b0503020204020204" pitchFamily="34" charset="-122"/>
                <a:sym typeface="+mn-ea"/>
              </a:rPr>
              <a:t>骸</a:t>
            </a:r>
            <a:r>
              <a:rPr lang="zh-CN" altLang="en-US">
                <a:latin typeface="微软雅黑" panose="020b0503020204020204" pitchFamily="34" charset="-122"/>
                <a:ea typeface="微软雅黑" panose="020b0503020204020204" pitchFamily="34" charset="-122"/>
                <a:sym typeface="+mn-ea"/>
              </a:rPr>
              <a:t>         托体同山</a:t>
            </a:r>
            <a:r>
              <a:rPr lang="zh-CN" altLang="en-US">
                <a:solidFill>
                  <a:srgbClr val="0000FF"/>
                </a:solidFill>
                <a:latin typeface="微软雅黑" panose="020b0503020204020204" pitchFamily="34" charset="-122"/>
                <a:ea typeface="微软雅黑" panose="020b0503020204020204" pitchFamily="34" charset="-122"/>
                <a:sym typeface="+mn-ea"/>
              </a:rPr>
              <a:t>阿</a:t>
            </a:r>
            <a:endParaRPr lang="zh-CN" altLang="en-US">
              <a:solidFill>
                <a:srgbClr val="0000FF"/>
              </a:solidFill>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en-US" altLang="zh-CN">
                <a:latin typeface="微软雅黑" panose="020b0503020204020204" pitchFamily="34" charset="-122"/>
                <a:ea typeface="微软雅黑" panose="020b0503020204020204" pitchFamily="34" charset="-122"/>
                <a:sym typeface="+mn-ea"/>
              </a:rPr>
              <a:t>cuán               pū                     mǒ                          </a:t>
            </a:r>
            <a:endParaRPr lang="en-US" altLang="zh-CN">
              <a:latin typeface="微软雅黑" panose="020b0503020204020204" pitchFamily="34" charset="-122"/>
              <a:ea typeface="微软雅黑" panose="020b0503020204020204" pitchFamily="34" charset="-122"/>
            </a:endParaRPr>
          </a:p>
          <a:p>
            <a:pPr marL="0" lvl="0" indent="0">
              <a:lnSpc>
                <a:spcPct val="100000"/>
              </a:lnSpc>
              <a:spcBef>
                <a:spcPct val="0"/>
              </a:spcBef>
              <a:buFontTx/>
              <a:buNone/>
            </a:pPr>
            <a:r>
              <a:rPr lang="zh-CN" altLang="en-US">
                <a:solidFill>
                  <a:srgbClr val="0000FF"/>
                </a:solidFill>
                <a:latin typeface="微软雅黑" panose="020b0503020204020204" pitchFamily="34" charset="-122"/>
                <a:ea typeface="微软雅黑" panose="020b0503020204020204" pitchFamily="34" charset="-122"/>
                <a:sym typeface="+mn-ea"/>
              </a:rPr>
              <a:t>攒</a:t>
            </a:r>
            <a:r>
              <a:rPr lang="zh-CN" altLang="en-US">
                <a:latin typeface="微软雅黑" panose="020b0503020204020204" pitchFamily="34" charset="-122"/>
                <a:ea typeface="微软雅黑" panose="020b0503020204020204" pitchFamily="34" charset="-122"/>
                <a:sym typeface="+mn-ea"/>
              </a:rPr>
              <a:t>射              立</a:t>
            </a:r>
            <a:r>
              <a:rPr lang="zh-CN" altLang="en-US">
                <a:solidFill>
                  <a:srgbClr val="0000FF"/>
                </a:solidFill>
                <a:latin typeface="微软雅黑" panose="020b0503020204020204" pitchFamily="34" charset="-122"/>
                <a:ea typeface="微软雅黑" panose="020b0503020204020204" pitchFamily="34" charset="-122"/>
                <a:sym typeface="+mn-ea"/>
              </a:rPr>
              <a:t>仆</a:t>
            </a:r>
            <a:r>
              <a:rPr lang="zh-CN" altLang="en-US">
                <a:latin typeface="微软雅黑" panose="020b0503020204020204" pitchFamily="34" charset="-122"/>
                <a:ea typeface="微软雅黑" panose="020b0503020204020204" pitchFamily="34" charset="-122"/>
                <a:sym typeface="+mn-ea"/>
              </a:rPr>
              <a:t>                     </a:t>
            </a:r>
            <a:r>
              <a:rPr lang="zh-CN" altLang="en-US">
                <a:solidFill>
                  <a:srgbClr val="0000FF"/>
                </a:solidFill>
                <a:latin typeface="微软雅黑" panose="020b0503020204020204" pitchFamily="34" charset="-122"/>
                <a:ea typeface="微软雅黑" panose="020b0503020204020204" pitchFamily="34" charset="-122"/>
                <a:sym typeface="+mn-ea"/>
              </a:rPr>
              <a:t>抹</a:t>
            </a:r>
            <a:r>
              <a:rPr lang="zh-CN" altLang="en-US">
                <a:latin typeface="微软雅黑" panose="020b0503020204020204" pitchFamily="34" charset="-122"/>
                <a:ea typeface="微软雅黑" panose="020b0503020204020204" pitchFamily="34" charset="-122"/>
                <a:sym typeface="+mn-ea"/>
              </a:rPr>
              <a:t>杀           </a:t>
            </a:r>
            <a:endParaRPr lang="zh-CN" altLang="en-US">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US" altLang="zh-CN">
                <a:latin typeface="微软雅黑" panose="020b0503020204020204" pitchFamily="34" charset="-122"/>
                <a:ea typeface="微软雅黑" panose="020b0503020204020204" pitchFamily="34" charset="-122"/>
              </a:rPr>
              <a:t>  </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04800" y="836613"/>
            <a:ext cx="170688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主要内容透露</a:t>
            </a:r>
          </a:p>
        </p:txBody>
      </p:sp>
      <p:sp>
        <p:nvSpPr>
          <p:cNvPr id="18435" name="矩形 1"/>
          <p:cNvSpPr/>
          <p:nvPr>
            <p:custDataLst>
              <p:tags r:id="rId4"/>
            </p:custDataLst>
          </p:nvPr>
        </p:nvSpPr>
        <p:spPr>
          <a:xfrm>
            <a:off x="1092200" y="1776413"/>
            <a:ext cx="10047288" cy="33623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50000"/>
              </a:lnSpc>
              <a:spcBef>
                <a:spcPct val="0"/>
              </a:spcBef>
              <a:buNone/>
            </a:pP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鲁迅先生的《记念刘和珍君》其实是对“三·一八”惨案的述评。文章第一、二节是说写作的缘起，侧重于探求本次死伤者对于将来的意义。作者的笔触涉及到三类人：反动势力、爱国青年和处在中间状态的所谓的“庸人”。</a:t>
            </a:r>
          </a:p>
          <a:p>
            <a:pPr marL="0" lvl="0" indent="0" eaLnBrk="1" hangingPunct="1">
              <a:lnSpc>
                <a:spcPct val="150000"/>
              </a:lnSpc>
              <a:spcBef>
                <a:spcPct val="0"/>
              </a:spcBef>
              <a:buNone/>
            </a:pPr>
            <a:r>
              <a:rPr lang="en-US" altLang="zh-CN" sz="2000">
                <a:latin typeface="微软雅黑" panose="020b0503020204020204" pitchFamily="34" charset="-122"/>
                <a:ea typeface="微软雅黑" panose="020b0503020204020204" pitchFamily="34" charset="-122"/>
              </a:rPr>
              <a:t>      他愤怒地控诉段政府虐杀爱国青年的暴行，痛斥走狗文人无耻的流言，无比沉痛地悼念刘和珍等遇害青年，奉献他的悲哀和尊敬。一方面告诫爱国青年要注意斗争的方式，另一方面颂扬“为了中国而死的中国的青年”的勇毅，激励人们“更奋然前行”。高度表现了一代伟大作者爱憎分明的态度和深邃独到的思想，能够激发我们青年的爱国热情。 </a:t>
            </a:r>
          </a:p>
        </p:txBody>
      </p:sp>
    </p:spTree>
  </p:cSld>
  <p:clrMapOvr>
    <a:masterClrMapping/>
  </p:clrMapOvr>
  <p:transition/>
  <p:timing/>
</p:sld>
</file>

<file path=ppt/tags/tag1.xml><?xml version="1.0" encoding="utf-8"?>
<p:tagLst xmlns:p="http://schemas.openxmlformats.org/presentationml/2006/main">
  <p:tag name="AS_UNIQUEID" val="194"/>
</p:tagLst>
</file>

<file path=ppt/tags/tag10.xml><?xml version="1.0" encoding="utf-8"?>
<p:tagLst xmlns:p="http://schemas.openxmlformats.org/presentationml/2006/main">
  <p:tag name="AS_UNIQUEID" val="203"/>
</p:tagLst>
</file>

<file path=ppt/tags/tag100.xml><?xml version="1.0" encoding="utf-8"?>
<p:tagLst xmlns:p="http://schemas.openxmlformats.org/presentationml/2006/main">
  <p:tag name="AS_UNIQUEID" val="293"/>
</p:tagLst>
</file>

<file path=ppt/tags/tag101.xml><?xml version="1.0" encoding="utf-8"?>
<p:tagLst xmlns:p="http://schemas.openxmlformats.org/presentationml/2006/main">
  <p:tag name="AS_UNIQUEID" val="294"/>
</p:tagLst>
</file>

<file path=ppt/tags/tag102.xml><?xml version="1.0" encoding="utf-8"?>
<p:tagLst xmlns:p="http://schemas.openxmlformats.org/presentationml/2006/main">
  <p:tag name="AS_UNIQUEID" val="295"/>
</p:tagLst>
</file>

<file path=ppt/tags/tag103.xml><?xml version="1.0" encoding="utf-8"?>
<p:tagLst xmlns:p="http://schemas.openxmlformats.org/presentationml/2006/main">
  <p:tag name="AS_UNIQUEID" val="296"/>
</p:tagLst>
</file>

<file path=ppt/tags/tag104.xml><?xml version="1.0" encoding="utf-8"?>
<p:tagLst xmlns:p="http://schemas.openxmlformats.org/presentationml/2006/main">
  <p:tag name="AS_UNIQUEID" val="297"/>
</p:tagLst>
</file>

<file path=ppt/tags/tag105.xml><?xml version="1.0" encoding="utf-8"?>
<p:tagLst xmlns:p="http://schemas.openxmlformats.org/presentationml/2006/main">
  <p:tag name="AS_UNIQUEID" val="298"/>
</p:tagLst>
</file>

<file path=ppt/tags/tag106.xml><?xml version="1.0" encoding="utf-8"?>
<p:tagLst xmlns:p="http://schemas.openxmlformats.org/presentationml/2006/main">
  <p:tag name="AS_UNIQUEID" val="299"/>
</p:tagLst>
</file>

<file path=ppt/tags/tag107.xml><?xml version="1.0" encoding="utf-8"?>
<p:tagLst xmlns:p="http://schemas.openxmlformats.org/presentationml/2006/main">
  <p:tag name="AS_UNIQUEID" val="300"/>
</p:tagLst>
</file>

<file path=ppt/tags/tag108.xml><?xml version="1.0" encoding="utf-8"?>
<p:tagLst xmlns:p="http://schemas.openxmlformats.org/presentationml/2006/main">
  <p:tag name="AS_UNIQUEID" val="301"/>
</p:tagLst>
</file>

<file path=ppt/tags/tag109.xml><?xml version="1.0" encoding="utf-8"?>
<p:tagLst xmlns:p="http://schemas.openxmlformats.org/presentationml/2006/main">
  <p:tag name="AS_UNIQUEID" val="302"/>
</p:tagLst>
</file>

<file path=ppt/tags/tag11.xml><?xml version="1.0" encoding="utf-8"?>
<p:tagLst xmlns:p="http://schemas.openxmlformats.org/presentationml/2006/main">
  <p:tag name="AS_UNIQUEID" val="204"/>
</p:tagLst>
</file>

<file path=ppt/tags/tag110.xml><?xml version="1.0" encoding="utf-8"?>
<p:tagLst xmlns:p="http://schemas.openxmlformats.org/presentationml/2006/main">
  <p:tag name="AS_UNIQUEID" val="303"/>
</p:tagLst>
</file>

<file path=ppt/tags/tag111.xml><?xml version="1.0" encoding="utf-8"?>
<p:tagLst xmlns:p="http://schemas.openxmlformats.org/presentationml/2006/main">
  <p:tag name="AS_UNIQUEID" val="304"/>
</p:tagLst>
</file>

<file path=ppt/tags/tag112.xml><?xml version="1.0" encoding="utf-8"?>
<p:tagLst xmlns:p="http://schemas.openxmlformats.org/presentationml/2006/main">
  <p:tag name="AS_UNIQUEID" val="305"/>
</p:tagLst>
</file>

<file path=ppt/tags/tag113.xml><?xml version="1.0" encoding="utf-8"?>
<p:tagLst xmlns:p="http://schemas.openxmlformats.org/presentationml/2006/main">
  <p:tag name="AS_UNIQUEID" val="306"/>
</p:tagLst>
</file>

<file path=ppt/tags/tag114.xml><?xml version="1.0" encoding="utf-8"?>
<p:tagLst xmlns:p="http://schemas.openxmlformats.org/presentationml/2006/main">
  <p:tag name="AS_UNIQUEID" val="307"/>
</p:tagLst>
</file>

<file path=ppt/tags/tag115.xml><?xml version="1.0" encoding="utf-8"?>
<p:tagLst xmlns:p="http://schemas.openxmlformats.org/presentationml/2006/main">
  <p:tag name="AS_UNIQUEID" val="308"/>
</p:tagLst>
</file>

<file path=ppt/tags/tag116.xml><?xml version="1.0" encoding="utf-8"?>
<p:tagLst xmlns:p="http://schemas.openxmlformats.org/presentationml/2006/main">
  <p:tag name="AS_UNIQUEID" val="309"/>
</p:tagLst>
</file>

<file path=ppt/tags/tag117.xml><?xml version="1.0" encoding="utf-8"?>
<p:tagLst xmlns:p="http://schemas.openxmlformats.org/presentationml/2006/main">
  <p:tag name="AS_UNIQUEID" val="310"/>
</p:tagLst>
</file>

<file path=ppt/tags/tag118.xml><?xml version="1.0" encoding="utf-8"?>
<p:tagLst xmlns:p="http://schemas.openxmlformats.org/presentationml/2006/main">
  <p:tag name="AS_UNIQUEID" val="311"/>
</p:tagLst>
</file>

<file path=ppt/tags/tag119.xml><?xml version="1.0" encoding="utf-8"?>
<p:tagLst xmlns:p="http://schemas.openxmlformats.org/presentationml/2006/main">
  <p:tag name="AS_UNIQUEID" val="312"/>
</p:tagLst>
</file>

<file path=ppt/tags/tag12.xml><?xml version="1.0" encoding="utf-8"?>
<p:tagLst xmlns:p="http://schemas.openxmlformats.org/presentationml/2006/main">
  <p:tag name="AS_UNIQUEID" val="205"/>
</p:tagLst>
</file>

<file path=ppt/tags/tag120.xml><?xml version="1.0" encoding="utf-8"?>
<p:tagLst xmlns:p="http://schemas.openxmlformats.org/presentationml/2006/main">
  <p:tag name="AS_UNIQUEID" val="313"/>
</p:tagLst>
</file>

<file path=ppt/tags/tag121.xml><?xml version="1.0" encoding="utf-8"?>
<p:tagLst xmlns:p="http://schemas.openxmlformats.org/presentationml/2006/main">
  <p:tag name="AS_UNIQUEID" val="314"/>
</p:tagLst>
</file>

<file path=ppt/tags/tag122.xml><?xml version="1.0" encoding="utf-8"?>
<p:tagLst xmlns:p="http://schemas.openxmlformats.org/presentationml/2006/main">
  <p:tag name="AS_UNIQUEID" val="315"/>
</p:tagLst>
</file>

<file path=ppt/tags/tag123.xml><?xml version="1.0" encoding="utf-8"?>
<p:tagLst xmlns:p="http://schemas.openxmlformats.org/presentationml/2006/main">
  <p:tag name="AS_UNIQUEID" val="316"/>
</p:tagLst>
</file>

<file path=ppt/tags/tag124.xml><?xml version="1.0" encoding="utf-8"?>
<p:tagLst xmlns:p="http://schemas.openxmlformats.org/presentationml/2006/main">
  <p:tag name="AS_UNIQUEID" val="317"/>
</p:tagLst>
</file>

<file path=ppt/tags/tag125.xml><?xml version="1.0" encoding="utf-8"?>
<p:tagLst xmlns:p="http://schemas.openxmlformats.org/presentationml/2006/main">
  <p:tag name="AS_UNIQUEID" val="318"/>
</p:tagLst>
</file>

<file path=ppt/tags/tag126.xml><?xml version="1.0" encoding="utf-8"?>
<p:tagLst xmlns:p="http://schemas.openxmlformats.org/presentationml/2006/main">
  <p:tag name="AS_UNIQUEID" val="319"/>
</p:tagLst>
</file>

<file path=ppt/tags/tag127.xml><?xml version="1.0" encoding="utf-8"?>
<p:tagLst xmlns:p="http://schemas.openxmlformats.org/presentationml/2006/main">
  <p:tag name="AS_UNIQUEID" val="320"/>
</p:tagLst>
</file>

<file path=ppt/tags/tag128.xml><?xml version="1.0" encoding="utf-8"?>
<p:tagLst xmlns:p="http://schemas.openxmlformats.org/presentationml/2006/main">
  <p:tag name="AS_UNIQUEID" val="321"/>
</p:tagLst>
</file>

<file path=ppt/tags/tag129.xml><?xml version="1.0" encoding="utf-8"?>
<p:tagLst xmlns:p="http://schemas.openxmlformats.org/presentationml/2006/main">
  <p:tag name="AS_UNIQUEID" val="322"/>
</p:tagLst>
</file>

<file path=ppt/tags/tag13.xml><?xml version="1.0" encoding="utf-8"?>
<p:tagLst xmlns:p="http://schemas.openxmlformats.org/presentationml/2006/main">
  <p:tag name="AS_UNIQUEID" val="206"/>
</p:tagLst>
</file>

<file path=ppt/tags/tag130.xml><?xml version="1.0" encoding="utf-8"?>
<p:tagLst xmlns:p="http://schemas.openxmlformats.org/presentationml/2006/main">
  <p:tag name="AS_UNIQUEID" val="323"/>
</p:tagLst>
</file>

<file path=ppt/tags/tag131.xml><?xml version="1.0" encoding="utf-8"?>
<p:tagLst xmlns:p="http://schemas.openxmlformats.org/presentationml/2006/main">
  <p:tag name="AS_UNIQUEID" val="324"/>
</p:tagLst>
</file>

<file path=ppt/tags/tag132.xml><?xml version="1.0" encoding="utf-8"?>
<p:tagLst xmlns:p="http://schemas.openxmlformats.org/presentationml/2006/main">
  <p:tag name="AS_UNIQUEID" val="325"/>
</p:tagLst>
</file>

<file path=ppt/tags/tag133.xml><?xml version="1.0" encoding="utf-8"?>
<p:tagLst xmlns:p="http://schemas.openxmlformats.org/presentationml/2006/main">
  <p:tag name="AS_UNIQUEID" val="326"/>
</p:tagLst>
</file>

<file path=ppt/tags/tag134.xml><?xml version="1.0" encoding="utf-8"?>
<p:tagLst xmlns:p="http://schemas.openxmlformats.org/presentationml/2006/main">
  <p:tag name="AS_UNIQUEID" val="327"/>
</p:tagLst>
</file>

<file path=ppt/tags/tag135.xml><?xml version="1.0" encoding="utf-8"?>
<p:tagLst xmlns:p="http://schemas.openxmlformats.org/presentationml/2006/main">
  <p:tag name="AS_UNIQUEID" val="328"/>
</p:tagLst>
</file>

<file path=ppt/tags/tag136.xml><?xml version="1.0" encoding="utf-8"?>
<p:tagLst xmlns:p="http://schemas.openxmlformats.org/presentationml/2006/main">
  <p:tag name="AS_UNIQUEID" val="329"/>
</p:tagLst>
</file>

<file path=ppt/tags/tag137.xml><?xml version="1.0" encoding="utf-8"?>
<p:tagLst xmlns:p="http://schemas.openxmlformats.org/presentationml/2006/main">
  <p:tag name="AS_UNIQUEID" val="330"/>
</p:tagLst>
</file>

<file path=ppt/tags/tag138.xml><?xml version="1.0" encoding="utf-8"?>
<p:tagLst xmlns:p="http://schemas.openxmlformats.org/presentationml/2006/main">
  <p:tag name="AS_UNIQUEID" val="331"/>
</p:tagLst>
</file>

<file path=ppt/tags/tag139.xml><?xml version="1.0" encoding="utf-8"?>
<p:tagLst xmlns:p="http://schemas.openxmlformats.org/presentationml/2006/main">
  <p:tag name="AS_UNIQUEID" val="332"/>
</p:tagLst>
</file>

<file path=ppt/tags/tag14.xml><?xml version="1.0" encoding="utf-8"?>
<p:tagLst xmlns:p="http://schemas.openxmlformats.org/presentationml/2006/main">
  <p:tag name="AS_UNIQUEID" val="207"/>
</p:tagLst>
</file>

<file path=ppt/tags/tag140.xml><?xml version="1.0" encoding="utf-8"?>
<p:tagLst xmlns:p="http://schemas.openxmlformats.org/presentationml/2006/main">
  <p:tag name="AS_UNIQUEID" val="333"/>
</p:tagLst>
</file>

<file path=ppt/tags/tag141.xml><?xml version="1.0" encoding="utf-8"?>
<p:tagLst xmlns:p="http://schemas.openxmlformats.org/presentationml/2006/main">
  <p:tag name="AS_UNIQUEID" val="334"/>
</p:tagLst>
</file>

<file path=ppt/tags/tag142.xml><?xml version="1.0" encoding="utf-8"?>
<p:tagLst xmlns:p="http://schemas.openxmlformats.org/presentationml/2006/main">
  <p:tag name="AS_UNIQUEID" val="335"/>
</p:tagLst>
</file>

<file path=ppt/tags/tag143.xml><?xml version="1.0" encoding="utf-8"?>
<p:tagLst xmlns:p="http://schemas.openxmlformats.org/presentationml/2006/main">
  <p:tag name="AS_UNIQUEID" val="336"/>
</p:tagLst>
</file>

<file path=ppt/tags/tag144.xml><?xml version="1.0" encoding="utf-8"?>
<p:tagLst xmlns:p="http://schemas.openxmlformats.org/presentationml/2006/main">
  <p:tag name="AS_UNIQUEID" val="337"/>
</p:tagLst>
</file>

<file path=ppt/tags/tag145.xml><?xml version="1.0" encoding="utf-8"?>
<p:tagLst xmlns:p="http://schemas.openxmlformats.org/presentationml/2006/main">
  <p:tag name="AS_UNIQUEID" val="338"/>
</p:tagLst>
</file>

<file path=ppt/tags/tag146.xml><?xml version="1.0" encoding="utf-8"?>
<p:tagLst xmlns:p="http://schemas.openxmlformats.org/presentationml/2006/main">
  <p:tag name="AS_UNIQUEID" val="339"/>
</p:tagLst>
</file>

<file path=ppt/tags/tag147.xml><?xml version="1.0" encoding="utf-8"?>
<p:tagLst xmlns:p="http://schemas.openxmlformats.org/presentationml/2006/main">
  <p:tag name="AS_UNIQUEID" val="340"/>
</p:tagLst>
</file>

<file path=ppt/tags/tag148.xml><?xml version="1.0" encoding="utf-8"?>
<p:tagLst xmlns:p="http://schemas.openxmlformats.org/presentationml/2006/main">
  <p:tag name="AS_UNIQUEID" val="341"/>
</p:tagLst>
</file>

<file path=ppt/tags/tag149.xml><?xml version="1.0" encoding="utf-8"?>
<p:tagLst xmlns:p="http://schemas.openxmlformats.org/presentationml/2006/main">
  <p:tag name="AS_UNIQUEID" val="342"/>
</p:tagLst>
</file>

<file path=ppt/tags/tag15.xml><?xml version="1.0" encoding="utf-8"?>
<p:tagLst xmlns:p="http://schemas.openxmlformats.org/presentationml/2006/main">
  <p:tag name="AS_UNIQUEID" val="208"/>
</p:tagLst>
</file>

<file path=ppt/tags/tag150.xml><?xml version="1.0" encoding="utf-8"?>
<p:tagLst xmlns:p="http://schemas.openxmlformats.org/presentationml/2006/main">
  <p:tag name="AS_UNIQUEID" val="343"/>
</p:tagLst>
</file>

<file path=ppt/tags/tag151.xml><?xml version="1.0" encoding="utf-8"?>
<p:tagLst xmlns:p="http://schemas.openxmlformats.org/presentationml/2006/main">
  <p:tag name="AS_UNIQUEID" val="344"/>
</p:tagLst>
</file>

<file path=ppt/tags/tag152.xml><?xml version="1.0" encoding="utf-8"?>
<p:tagLst xmlns:p="http://schemas.openxmlformats.org/presentationml/2006/main">
  <p:tag name="AS_UNIQUEID" val="345"/>
</p:tagLst>
</file>

<file path=ppt/tags/tag153.xml><?xml version="1.0" encoding="utf-8"?>
<p:tagLst xmlns:p="http://schemas.openxmlformats.org/presentationml/2006/main">
  <p:tag name="AS_UNIQUEID" val="346"/>
</p:tagLst>
</file>

<file path=ppt/tags/tag154.xml><?xml version="1.0" encoding="utf-8"?>
<p:tagLst xmlns:p="http://schemas.openxmlformats.org/presentationml/2006/main">
  <p:tag name="AS_UNIQUEID" val="347"/>
</p:tagLst>
</file>

<file path=ppt/tags/tag155.xml><?xml version="1.0" encoding="utf-8"?>
<p:tagLst xmlns:p="http://schemas.openxmlformats.org/presentationml/2006/main">
  <p:tag name="AS_UNIQUEID" val="348"/>
</p:tagLst>
</file>

<file path=ppt/tags/tag156.xml><?xml version="1.0" encoding="utf-8"?>
<p:tagLst xmlns:p="http://schemas.openxmlformats.org/presentationml/2006/main">
  <p:tag name="AS_UNIQUEID" val="349"/>
</p:tagLst>
</file>

<file path=ppt/tags/tag157.xml><?xml version="1.0" encoding="utf-8"?>
<p:tagLst xmlns:p="http://schemas.openxmlformats.org/presentationml/2006/main">
  <p:tag name="AS_UNIQUEID" val="350"/>
</p:tagLst>
</file>

<file path=ppt/tags/tag158.xml><?xml version="1.0" encoding="utf-8"?>
<p:tagLst xmlns:p="http://schemas.openxmlformats.org/presentationml/2006/main">
  <p:tag name="AS_UNIQUEID" val="2"/>
</p:tagLst>
</file>

<file path=ppt/tags/tag159.xml><?xml version="1.0" encoding="utf-8"?>
<p:tagLst xmlns:p="http://schemas.openxmlformats.org/presentationml/2006/main">
  <p:tag name="AS_UNIQUEID" val="3"/>
</p:tagLst>
</file>

<file path=ppt/tags/tag16.xml><?xml version="1.0" encoding="utf-8"?>
<p:tagLst xmlns:p="http://schemas.openxmlformats.org/presentationml/2006/main">
  <p:tag name="AS_UNIQUEID" val="209"/>
</p:tagLst>
</file>

<file path=ppt/tags/tag160.xml><?xml version="1.0" encoding="utf-8"?>
<p:tagLst xmlns:p="http://schemas.openxmlformats.org/presentationml/2006/main">
  <p:tag name="AS_UNIQUEID" val="1"/>
</p:tagLst>
</file>

<file path=ppt/tags/tag161.xml><?xml version="1.0" encoding="utf-8"?>
<p:tagLst xmlns:p="http://schemas.openxmlformats.org/presentationml/2006/main">
  <p:tag name="AS_UNIQUEID" val="351"/>
</p:tagLst>
</file>

<file path=ppt/tags/tag162.xml><?xml version="1.0" encoding="utf-8"?>
<p:tagLst xmlns:p="http://schemas.openxmlformats.org/presentationml/2006/main">
  <p:tag name="AS_UNIQUEID" val="6"/>
</p:tagLst>
</file>

<file path=ppt/tags/tag163.xml><?xml version="1.0" encoding="utf-8"?>
<p:tagLst xmlns:p="http://schemas.openxmlformats.org/presentationml/2006/main">
  <p:tag name="AS_UNIQUEID" val="7"/>
</p:tagLst>
</file>

<file path=ppt/tags/tag164.xml><?xml version="1.0" encoding="utf-8"?>
<p:tagLst xmlns:p="http://schemas.openxmlformats.org/presentationml/2006/main">
  <p:tag name="AS_UNIQUEID" val="8"/>
</p:tagLst>
</file>

<file path=ppt/tags/tag165.xml><?xml version="1.0" encoding="utf-8"?>
<p:tagLst xmlns:p="http://schemas.openxmlformats.org/presentationml/2006/main">
  <p:tag name="AS_UNIQUEID" val="10"/>
</p:tagLst>
</file>

<file path=ppt/tags/tag166.xml><?xml version="1.0" encoding="utf-8"?>
<p:tagLst xmlns:p="http://schemas.openxmlformats.org/presentationml/2006/main">
  <p:tag name="AS_UNIQUEID" val="352"/>
</p:tagLst>
</file>

<file path=ppt/tags/tag167.xml><?xml version="1.0" encoding="utf-8"?>
<p:tagLst xmlns:p="http://schemas.openxmlformats.org/presentationml/2006/main">
  <p:tag name="AS_UNIQUEID" val="353"/>
</p:tagLst>
</file>

<file path=ppt/tags/tag168.xml><?xml version="1.0" encoding="utf-8"?>
<p:tagLst xmlns:p="http://schemas.openxmlformats.org/presentationml/2006/main">
  <p:tag name="AS_UNIQUEID" val="354"/>
</p:tagLst>
</file>

<file path=ppt/tags/tag169.xml><?xml version="1.0" encoding="utf-8"?>
<p:tagLst xmlns:p="http://schemas.openxmlformats.org/presentationml/2006/main">
  <p:tag name="AS_UNIQUEID" val="355"/>
</p:tagLst>
</file>

<file path=ppt/tags/tag17.xml><?xml version="1.0" encoding="utf-8"?>
<p:tagLst xmlns:p="http://schemas.openxmlformats.org/presentationml/2006/main">
  <p:tag name="AS_UNIQUEID" val="210"/>
</p:tagLst>
</file>

<file path=ppt/tags/tag170.xml><?xml version="1.0" encoding="utf-8"?>
<p:tagLst xmlns:p="http://schemas.openxmlformats.org/presentationml/2006/main">
  <p:tag name="AS_UNIQUEID" val="356"/>
</p:tagLst>
</file>

<file path=ppt/tags/tag171.xml><?xml version="1.0" encoding="utf-8"?>
<p:tagLst xmlns:p="http://schemas.openxmlformats.org/presentationml/2006/main">
  <p:tag name="AS_UNIQUEID" val="357"/>
</p:tagLst>
</file>

<file path=ppt/tags/tag172.xml><?xml version="1.0" encoding="utf-8"?>
<p:tagLst xmlns:p="http://schemas.openxmlformats.org/presentationml/2006/main">
  <p:tag name="AS_UNIQUEID" val="358"/>
</p:tagLst>
</file>

<file path=ppt/tags/tag173.xml><?xml version="1.0" encoding="utf-8"?>
<p:tagLst xmlns:p="http://schemas.openxmlformats.org/presentationml/2006/main">
  <p:tag name="AS_UNIQUEID" val="26"/>
</p:tagLst>
</file>

<file path=ppt/tags/tag174.xml><?xml version="1.0" encoding="utf-8"?>
<p:tagLst xmlns:p="http://schemas.openxmlformats.org/presentationml/2006/main">
  <p:tag name="AS_UNIQUEID" val="23"/>
</p:tagLst>
</file>

<file path=ppt/tags/tag175.xml><?xml version="1.0" encoding="utf-8"?>
<p:tagLst xmlns:p="http://schemas.openxmlformats.org/presentationml/2006/main">
  <p:tag name="AS_UNIQUEID" val="22"/>
</p:tagLst>
</file>

<file path=ppt/tags/tag176.xml><?xml version="1.0" encoding="utf-8"?>
<p:tagLst xmlns:p="http://schemas.openxmlformats.org/presentationml/2006/main">
  <p:tag name="AS_UNIQUEID" val="29"/>
</p:tagLst>
</file>

<file path=ppt/tags/tag177.xml><?xml version="1.0" encoding="utf-8"?>
<p:tagLst xmlns:p="http://schemas.openxmlformats.org/presentationml/2006/main">
  <p:tag name="AS_UNIQUEID" val="359"/>
</p:tagLst>
</file>

<file path=ppt/tags/tag178.xml><?xml version="1.0" encoding="utf-8"?>
<p:tagLst xmlns:p="http://schemas.openxmlformats.org/presentationml/2006/main">
  <p:tag name="AS_UNIQUEID" val="360"/>
</p:tagLst>
</file>

<file path=ppt/tags/tag179.xml><?xml version="1.0" encoding="utf-8"?>
<p:tagLst xmlns:p="http://schemas.openxmlformats.org/presentationml/2006/main">
  <p:tag name="AS_UNIQUEID" val="361"/>
</p:tagLst>
</file>

<file path=ppt/tags/tag18.xml><?xml version="1.0" encoding="utf-8"?>
<p:tagLst xmlns:p="http://schemas.openxmlformats.org/presentationml/2006/main">
  <p:tag name="AS_UNIQUEID" val="211"/>
</p:tagLst>
</file>

<file path=ppt/tags/tag180.xml><?xml version="1.0" encoding="utf-8"?>
<p:tagLst xmlns:p="http://schemas.openxmlformats.org/presentationml/2006/main">
  <p:tag name="AS_UNIQUEID" val="362"/>
</p:tagLst>
</file>

<file path=ppt/tags/tag181.xml><?xml version="1.0" encoding="utf-8"?>
<p:tagLst xmlns:p="http://schemas.openxmlformats.org/presentationml/2006/main">
  <p:tag name="AS_UNIQUEID" val="363"/>
</p:tagLst>
</file>

<file path=ppt/tags/tag182.xml><?xml version="1.0" encoding="utf-8"?>
<p:tagLst xmlns:p="http://schemas.openxmlformats.org/presentationml/2006/main">
  <p:tag name="AS_UNIQUEID" val="364"/>
</p:tagLst>
</file>

<file path=ppt/tags/tag183.xml><?xml version="1.0" encoding="utf-8"?>
<p:tagLst xmlns:p="http://schemas.openxmlformats.org/presentationml/2006/main">
  <p:tag name="AS_UNIQUEID" val="365"/>
</p:tagLst>
</file>

<file path=ppt/tags/tag184.xml><?xml version="1.0" encoding="utf-8"?>
<p:tagLst xmlns:p="http://schemas.openxmlformats.org/presentationml/2006/main">
  <p:tag name="AS_UNIQUEID" val="366"/>
</p:tagLst>
</file>

<file path=ppt/tags/tag185.xml><?xml version="1.0" encoding="utf-8"?>
<p:tagLst xmlns:p="http://schemas.openxmlformats.org/presentationml/2006/main">
  <p:tag name="AS_UNIQUEID" val="367"/>
</p:tagLst>
</file>

<file path=ppt/tags/tag186.xml><?xml version="1.0" encoding="utf-8"?>
<p:tagLst xmlns:p="http://schemas.openxmlformats.org/presentationml/2006/main">
  <p:tag name="AS_UNIQUEID" val="368"/>
</p:tagLst>
</file>

<file path=ppt/tags/tag187.xml><?xml version="1.0" encoding="utf-8"?>
<p:tagLst xmlns:p="http://schemas.openxmlformats.org/presentationml/2006/main">
  <p:tag name="AS_UNIQUEID" val="369"/>
</p:tagLst>
</file>

<file path=ppt/tags/tag188.xml><?xml version="1.0" encoding="utf-8"?>
<p:tagLst xmlns:p="http://schemas.openxmlformats.org/presentationml/2006/main">
  <p:tag name="AS_UNIQUEID" val="370"/>
</p:tagLst>
</file>

<file path=ppt/tags/tag189.xml><?xml version="1.0" encoding="utf-8"?>
<p:tagLst xmlns:p="http://schemas.openxmlformats.org/presentationml/2006/main">
  <p:tag name="AS_UNIQUEID" val="371"/>
</p:tagLst>
</file>

<file path=ppt/tags/tag19.xml><?xml version="1.0" encoding="utf-8"?>
<p:tagLst xmlns:p="http://schemas.openxmlformats.org/presentationml/2006/main">
  <p:tag name="AS_UNIQUEID" val="212"/>
</p:tagLst>
</file>

<file path=ppt/tags/tag190.xml><?xml version="1.0" encoding="utf-8"?>
<p:tagLst xmlns:p="http://schemas.openxmlformats.org/presentationml/2006/main">
  <p:tag name="AS_UNIQUEID" val="372"/>
</p:tagLst>
</file>

<file path=ppt/tags/tag191.xml><?xml version="1.0" encoding="utf-8"?>
<p:tagLst xmlns:p="http://schemas.openxmlformats.org/presentationml/2006/main">
  <p:tag name="AS_UNIQUEID" val="373"/>
</p:tagLst>
</file>

<file path=ppt/tags/tag192.xml><?xml version="1.0" encoding="utf-8"?>
<p:tagLst xmlns:p="http://schemas.openxmlformats.org/presentationml/2006/main">
  <p:tag name="AS_UNIQUEID" val="374"/>
</p:tagLst>
</file>

<file path=ppt/tags/tag193.xml><?xml version="1.0" encoding="utf-8"?>
<p:tagLst xmlns:p="http://schemas.openxmlformats.org/presentationml/2006/main">
  <p:tag name="AS_UNIQUEID" val="375"/>
</p:tagLst>
</file>

<file path=ppt/tags/tag194.xml><?xml version="1.0" encoding="utf-8"?>
<p:tagLst xmlns:p="http://schemas.openxmlformats.org/presentationml/2006/main">
  <p:tag name="AS_UNIQUEID" val="376"/>
</p:tagLst>
</file>

<file path=ppt/tags/tag195.xml><?xml version="1.0" encoding="utf-8"?>
<p:tagLst xmlns:p="http://schemas.openxmlformats.org/presentationml/2006/main">
  <p:tag name="AS_UNIQUEID" val="377"/>
</p:tagLst>
</file>

<file path=ppt/tags/tag196.xml><?xml version="1.0" encoding="utf-8"?>
<p:tagLst xmlns:p="http://schemas.openxmlformats.org/presentationml/2006/main">
  <p:tag name="AS_UNIQUEID" val="378"/>
</p:tagLst>
</file>

<file path=ppt/tags/tag197.xml><?xml version="1.0" encoding="utf-8"?>
<p:tagLst xmlns:p="http://schemas.openxmlformats.org/presentationml/2006/main">
  <p:tag name="AS_UNIQUEID" val="379"/>
</p:tagLst>
</file>

<file path=ppt/tags/tag198.xml><?xml version="1.0" encoding="utf-8"?>
<p:tagLst xmlns:p="http://schemas.openxmlformats.org/presentationml/2006/main">
  <p:tag name="AS_UNIQUEID" val="380"/>
</p:tagLst>
</file>

<file path=ppt/tags/tag199.xml><?xml version="1.0" encoding="utf-8"?>
<p:tagLst xmlns:p="http://schemas.openxmlformats.org/presentationml/2006/main">
  <p:tag name="AS_UNIQUEID" val="381"/>
</p:tagLst>
</file>

<file path=ppt/tags/tag2.xml><?xml version="1.0" encoding="utf-8"?>
<p:tagLst xmlns:p="http://schemas.openxmlformats.org/presentationml/2006/main">
  <p:tag name="AS_UNIQUEID" val="195"/>
</p:tagLst>
</file>

<file path=ppt/tags/tag20.xml><?xml version="1.0" encoding="utf-8"?>
<p:tagLst xmlns:p="http://schemas.openxmlformats.org/presentationml/2006/main">
  <p:tag name="AS_UNIQUEID" val="213"/>
</p:tagLst>
</file>

<file path=ppt/tags/tag200.xml><?xml version="1.0" encoding="utf-8"?>
<p:tagLst xmlns:p="http://schemas.openxmlformats.org/presentationml/2006/main">
  <p:tag name="AS_UNIQUEID" val="382"/>
</p:tagLst>
</file>

<file path=ppt/tags/tag201.xml><?xml version="1.0" encoding="utf-8"?>
<p:tagLst xmlns:p="http://schemas.openxmlformats.org/presentationml/2006/main">
  <p:tag name="AS_UNIQUEID" val="383"/>
</p:tagLst>
</file>

<file path=ppt/tags/tag202.xml><?xml version="1.0" encoding="utf-8"?>
<p:tagLst xmlns:p="http://schemas.openxmlformats.org/presentationml/2006/main">
  <p:tag name="AS_UNIQUEID" val="384"/>
</p:tagLst>
</file>

<file path=ppt/tags/tag203.xml><?xml version="1.0" encoding="utf-8"?>
<p:tagLst xmlns:p="http://schemas.openxmlformats.org/presentationml/2006/main">
  <p:tag name="AS_UNIQUEID" val="385"/>
</p:tagLst>
</file>

<file path=ppt/tags/tag204.xml><?xml version="1.0" encoding="utf-8"?>
<p:tagLst xmlns:p="http://schemas.openxmlformats.org/presentationml/2006/main">
  <p:tag name="AS_UNIQUEID" val="386"/>
</p:tagLst>
</file>

<file path=ppt/tags/tag205.xml><?xml version="1.0" encoding="utf-8"?>
<p:tagLst xmlns:p="http://schemas.openxmlformats.org/presentationml/2006/main">
  <p:tag name="AS_UNIQUEID" val="387"/>
</p:tagLst>
</file>

<file path=ppt/tags/tag206.xml><?xml version="1.0" encoding="utf-8"?>
<p:tagLst xmlns:p="http://schemas.openxmlformats.org/presentationml/2006/main">
  <p:tag name="AS_UNIQUEID" val="388"/>
</p:tagLst>
</file>

<file path=ppt/tags/tag207.xml><?xml version="1.0" encoding="utf-8"?>
<p:tagLst xmlns:p="http://schemas.openxmlformats.org/presentationml/2006/main">
  <p:tag name="AS_UNIQUEID" val="389"/>
</p:tagLst>
</file>

<file path=ppt/tags/tag208.xml><?xml version="1.0" encoding="utf-8"?>
<p:tagLst xmlns:p="http://schemas.openxmlformats.org/presentationml/2006/main">
  <p:tag name="AS_UNIQUEID" val="390"/>
</p:tagLst>
</file>

<file path=ppt/tags/tag209.xml><?xml version="1.0" encoding="utf-8"?>
<p:tagLst xmlns:p="http://schemas.openxmlformats.org/presentationml/2006/main">
  <p:tag name="AS_UNIQUEID" val="391"/>
</p:tagLst>
</file>

<file path=ppt/tags/tag21.xml><?xml version="1.0" encoding="utf-8"?>
<p:tagLst xmlns:p="http://schemas.openxmlformats.org/presentationml/2006/main">
  <p:tag name="AS_UNIQUEID" val="214"/>
</p:tagLst>
</file>

<file path=ppt/tags/tag210.xml><?xml version="1.0" encoding="utf-8"?>
<p:tagLst xmlns:p="http://schemas.openxmlformats.org/presentationml/2006/main">
  <p:tag name="AS_UNIQUEID" val="392"/>
</p:tagLst>
</file>

<file path=ppt/tags/tag211.xml><?xml version="1.0" encoding="utf-8"?>
<p:tagLst xmlns:p="http://schemas.openxmlformats.org/presentationml/2006/main">
  <p:tag name="AS_UNIQUEID" val="393"/>
</p:tagLst>
</file>

<file path=ppt/tags/tag212.xml><?xml version="1.0" encoding="utf-8"?>
<p:tagLst xmlns:p="http://schemas.openxmlformats.org/presentationml/2006/main">
  <p:tag name="AS_UNIQUEID" val="394"/>
</p:tagLst>
</file>

<file path=ppt/tags/tag213.xml><?xml version="1.0" encoding="utf-8"?>
<p:tagLst xmlns:p="http://schemas.openxmlformats.org/presentationml/2006/main">
  <p:tag name="AS_UNIQUEID" val="395"/>
</p:tagLst>
</file>

<file path=ppt/tags/tag214.xml><?xml version="1.0" encoding="utf-8"?>
<p:tagLst xmlns:p="http://schemas.openxmlformats.org/presentationml/2006/main">
  <p:tag name="AS_UNIQUEID" val="396"/>
</p:tagLst>
</file>

<file path=ppt/tags/tag215.xml><?xml version="1.0" encoding="utf-8"?>
<p:tagLst xmlns:p="http://schemas.openxmlformats.org/presentationml/2006/main">
  <p:tag name="AS_UNIQUEID" val="397"/>
</p:tagLst>
</file>

<file path=ppt/tags/tag216.xml><?xml version="1.0" encoding="utf-8"?>
<p:tagLst xmlns:p="http://schemas.openxmlformats.org/presentationml/2006/main">
  <p:tag name="AS_UNIQUEID" val="398"/>
</p:tagLst>
</file>

<file path=ppt/tags/tag217.xml><?xml version="1.0" encoding="utf-8"?>
<p:tagLst xmlns:p="http://schemas.openxmlformats.org/presentationml/2006/main">
  <p:tag name="AS_UNIQUEID" val="399"/>
</p:tagLst>
</file>

<file path=ppt/tags/tag218.xml><?xml version="1.0" encoding="utf-8"?>
<p:tagLst xmlns:p="http://schemas.openxmlformats.org/presentationml/2006/main">
  <p:tag name="AS_UNIQUEID" val="400"/>
</p:tagLst>
</file>

<file path=ppt/tags/tag219.xml><?xml version="1.0" encoding="utf-8"?>
<p:tagLst xmlns:p="http://schemas.openxmlformats.org/presentationml/2006/main">
  <p:tag name="AS_UNIQUEID" val="401"/>
</p:tagLst>
</file>

<file path=ppt/tags/tag22.xml><?xml version="1.0" encoding="utf-8"?>
<p:tagLst xmlns:p="http://schemas.openxmlformats.org/presentationml/2006/main">
  <p:tag name="AS_UNIQUEID" val="215"/>
</p:tagLst>
</file>

<file path=ppt/tags/tag220.xml><?xml version="1.0" encoding="utf-8"?>
<p:tagLst xmlns:p="http://schemas.openxmlformats.org/presentationml/2006/main">
  <p:tag name="AS_UNIQUEID" val="402"/>
</p:tagLst>
</file>

<file path=ppt/tags/tag221.xml><?xml version="1.0" encoding="utf-8"?>
<p:tagLst xmlns:p="http://schemas.openxmlformats.org/presentationml/2006/main">
  <p:tag name="AS_UNIQUEID" val="403"/>
</p:tagLst>
</file>

<file path=ppt/tags/tag222.xml><?xml version="1.0" encoding="utf-8"?>
<p:tagLst xmlns:p="http://schemas.openxmlformats.org/presentationml/2006/main">
  <p:tag name="AS_UNIQUEID" val="53"/>
</p:tagLst>
</file>

<file path=ppt/tags/tag223.xml><?xml version="1.0" encoding="utf-8"?>
<p:tagLst xmlns:p="http://schemas.openxmlformats.org/presentationml/2006/main">
  <p:tag name="AS_UNIQUEID" val="59"/>
</p:tagLst>
</file>

<file path=ppt/tags/tag224.xml><?xml version="1.0" encoding="utf-8"?>
<p:tagLst xmlns:p="http://schemas.openxmlformats.org/presentationml/2006/main">
  <p:tag name="AS_UNIQUEID" val="60"/>
</p:tagLst>
</file>

<file path=ppt/tags/tag225.xml><?xml version="1.0" encoding="utf-8"?>
<p:tagLst xmlns:p="http://schemas.openxmlformats.org/presentationml/2006/main">
  <p:tag name="AS_UNIQUEID" val="404"/>
</p:tagLst>
</file>

<file path=ppt/tags/tag226.xml><?xml version="1.0" encoding="utf-8"?>
<p:tagLst xmlns:p="http://schemas.openxmlformats.org/presentationml/2006/main">
  <p:tag name="AS_UNIQUEID" val="69"/>
</p:tagLst>
</file>

<file path=ppt/tags/tag227.xml><?xml version="1.0" encoding="utf-8"?>
<p:tagLst xmlns:p="http://schemas.openxmlformats.org/presentationml/2006/main">
  <p:tag name="AS_UNIQUEID" val="68"/>
</p:tagLst>
</file>

<file path=ppt/tags/tag228.xml><?xml version="1.0" encoding="utf-8"?>
<p:tagLst xmlns:p="http://schemas.openxmlformats.org/presentationml/2006/main">
  <p:tag name="AS_UNIQUEID" val="53"/>
</p:tagLst>
</file>

<file path=ppt/tags/tag229.xml><?xml version="1.0" encoding="utf-8"?>
<p:tagLst xmlns:p="http://schemas.openxmlformats.org/presentationml/2006/main">
  <p:tag name="AS_UNIQUEID" val="405"/>
</p:tagLst>
</file>

<file path=ppt/tags/tag23.xml><?xml version="1.0" encoding="utf-8"?>
<p:tagLst xmlns:p="http://schemas.openxmlformats.org/presentationml/2006/main">
  <p:tag name="AS_UNIQUEID" val="216"/>
</p:tagLst>
</file>

<file path=ppt/tags/tag230.xml><?xml version="1.0" encoding="utf-8"?>
<p:tagLst xmlns:p="http://schemas.openxmlformats.org/presentationml/2006/main">
  <p:tag name="AS_UNIQUEID" val="60"/>
</p:tagLst>
</file>

<file path=ppt/tags/tag231.xml><?xml version="1.0" encoding="utf-8"?>
<p:tagLst xmlns:p="http://schemas.openxmlformats.org/presentationml/2006/main">
  <p:tag name="AS_UNIQUEID" val="53"/>
</p:tagLst>
</file>

<file path=ppt/tags/tag232.xml><?xml version="1.0" encoding="utf-8"?>
<p:tagLst xmlns:p="http://schemas.openxmlformats.org/presentationml/2006/main">
  <p:tag name="AS_UNIQUEID" val="78"/>
</p:tagLst>
</file>

<file path=ppt/tags/tag233.xml><?xml version="1.0" encoding="utf-8"?>
<p:tagLst xmlns:p="http://schemas.openxmlformats.org/presentationml/2006/main">
  <p:tag name="AS_UNIQUEID" val="406"/>
</p:tagLst>
</file>

<file path=ppt/tags/tag234.xml><?xml version="1.0" encoding="utf-8"?>
<p:tagLst xmlns:p="http://schemas.openxmlformats.org/presentationml/2006/main">
  <p:tag name="AS_UNIQUEID" val="80"/>
</p:tagLst>
</file>

<file path=ppt/tags/tag235.xml><?xml version="1.0" encoding="utf-8"?>
<p:tagLst xmlns:p="http://schemas.openxmlformats.org/presentationml/2006/main">
  <p:tag name="AS_UNIQUEID" val="407"/>
</p:tagLst>
</file>

<file path=ppt/tags/tag236.xml><?xml version="1.0" encoding="utf-8"?>
<p:tagLst xmlns:p="http://schemas.openxmlformats.org/presentationml/2006/main">
  <p:tag name="AS_UNIQUEID" val="408"/>
</p:tagLst>
</file>

<file path=ppt/tags/tag237.xml><?xml version="1.0" encoding="utf-8"?>
<p:tagLst xmlns:p="http://schemas.openxmlformats.org/presentationml/2006/main">
  <p:tag name="AS_UNIQUEID" val="53"/>
</p:tagLst>
</file>

<file path=ppt/tags/tag238.xml><?xml version="1.0" encoding="utf-8"?>
<p:tagLst xmlns:p="http://schemas.openxmlformats.org/presentationml/2006/main">
  <p:tag name="AS_UNIQUEID" val="89"/>
</p:tagLst>
</file>

<file path=ppt/tags/tag239.xml><?xml version="1.0" encoding="utf-8"?>
<p:tagLst xmlns:p="http://schemas.openxmlformats.org/presentationml/2006/main">
  <p:tag name="AS_UNIQUEID" val="409"/>
</p:tagLst>
</file>

<file path=ppt/tags/tag24.xml><?xml version="1.0" encoding="utf-8"?>
<p:tagLst xmlns:p="http://schemas.openxmlformats.org/presentationml/2006/main">
  <p:tag name="AS_UNIQUEID" val="217"/>
</p:tagLst>
</file>

<file path=ppt/tags/tag240.xml><?xml version="1.0" encoding="utf-8"?>
<p:tagLst xmlns:p="http://schemas.openxmlformats.org/presentationml/2006/main">
  <p:tag name="AS_UNIQUEID" val="53"/>
</p:tagLst>
</file>

<file path=ppt/tags/tag241.xml><?xml version="1.0" encoding="utf-8"?>
<p:tagLst xmlns:p="http://schemas.openxmlformats.org/presentationml/2006/main">
  <p:tag name="AS_UNIQUEID" val="97"/>
</p:tagLst>
</file>

<file path=ppt/tags/tag242.xml><?xml version="1.0" encoding="utf-8"?>
<p:tagLst xmlns:p="http://schemas.openxmlformats.org/presentationml/2006/main">
  <p:tag name="AS_UNIQUEID" val="98"/>
</p:tagLst>
</file>

<file path=ppt/tags/tag243.xml><?xml version="1.0" encoding="utf-8"?>
<p:tagLst xmlns:p="http://schemas.openxmlformats.org/presentationml/2006/main">
  <p:tag name="AS_UNIQUEID" val="103"/>
</p:tagLst>
</file>

<file path=ppt/tags/tag244.xml><?xml version="1.0" encoding="utf-8"?>
<p:tagLst xmlns:p="http://schemas.openxmlformats.org/presentationml/2006/main">
  <p:tag name="AS_UNIQUEID" val="104"/>
</p:tagLst>
</file>

<file path=ppt/tags/tag245.xml><?xml version="1.0" encoding="utf-8"?>
<p:tagLst xmlns:p="http://schemas.openxmlformats.org/presentationml/2006/main">
  <p:tag name="AS_UNIQUEID" val="105"/>
</p:tagLst>
</file>

<file path=ppt/tags/tag246.xml><?xml version="1.0" encoding="utf-8"?>
<p:tagLst xmlns:p="http://schemas.openxmlformats.org/presentationml/2006/main">
  <p:tag name="AS_UNIQUEID" val="106"/>
</p:tagLst>
</file>

<file path=ppt/tags/tag247.xml><?xml version="1.0" encoding="utf-8"?>
<p:tagLst xmlns:p="http://schemas.openxmlformats.org/presentationml/2006/main">
  <p:tag name="AS_UNIQUEID" val="99"/>
</p:tagLst>
</file>

<file path=ppt/tags/tag248.xml><?xml version="1.0" encoding="utf-8"?>
<p:tagLst xmlns:p="http://schemas.openxmlformats.org/presentationml/2006/main">
  <p:tag name="AS_UNIQUEID" val="100"/>
</p:tagLst>
</file>

<file path=ppt/tags/tag249.xml><?xml version="1.0" encoding="utf-8"?>
<p:tagLst xmlns:p="http://schemas.openxmlformats.org/presentationml/2006/main">
  <p:tag name="AS_UNIQUEID" val="101"/>
</p:tagLst>
</file>

<file path=ppt/tags/tag25.xml><?xml version="1.0" encoding="utf-8"?>
<p:tagLst xmlns:p="http://schemas.openxmlformats.org/presentationml/2006/main">
  <p:tag name="AS_UNIQUEID" val="218"/>
</p:tagLst>
</file>

<file path=ppt/tags/tag250.xml><?xml version="1.0" encoding="utf-8"?>
<p:tagLst xmlns:p="http://schemas.openxmlformats.org/presentationml/2006/main">
  <p:tag name="AS_UNIQUEID" val="102"/>
</p:tagLst>
</file>

<file path=ppt/tags/tag251.xml><?xml version="1.0" encoding="utf-8"?>
<p:tagLst xmlns:p="http://schemas.openxmlformats.org/presentationml/2006/main">
  <p:tag name="AS_UNIQUEID" val="410"/>
</p:tagLst>
</file>

<file path=ppt/tags/tag252.xml><?xml version="1.0" encoding="utf-8"?>
<p:tagLst xmlns:p="http://schemas.openxmlformats.org/presentationml/2006/main">
  <p:tag name="AS_UNIQUEID" val="53"/>
</p:tagLst>
</file>

<file path=ppt/tags/tag253.xml><?xml version="1.0" encoding="utf-8"?>
<p:tagLst xmlns:p="http://schemas.openxmlformats.org/presentationml/2006/main">
  <p:tag name="AS_UNIQUEID" val="111"/>
</p:tagLst>
</file>

<file path=ppt/tags/tag254.xml><?xml version="1.0" encoding="utf-8"?>
<p:tagLst xmlns:p="http://schemas.openxmlformats.org/presentationml/2006/main">
  <p:tag name="AS_UNIQUEID" val="110"/>
</p:tagLst>
</file>

<file path=ppt/tags/tag255.xml><?xml version="1.0" encoding="utf-8"?>
<p:tagLst xmlns:p="http://schemas.openxmlformats.org/presentationml/2006/main">
  <p:tag name="AS_UNIQUEID" val="411"/>
</p:tagLst>
</file>

<file path=ppt/tags/tag256.xml><?xml version="1.0" encoding="utf-8"?>
<p:tagLst xmlns:p="http://schemas.openxmlformats.org/presentationml/2006/main">
  <p:tag name="AS_UNIQUEID" val="112"/>
</p:tagLst>
</file>

<file path=ppt/tags/tag257.xml><?xml version="1.0" encoding="utf-8"?>
<p:tagLst xmlns:p="http://schemas.openxmlformats.org/presentationml/2006/main">
  <p:tag name="AS_UNIQUEID" val="53"/>
</p:tagLst>
</file>

<file path=ppt/tags/tag258.xml><?xml version="1.0" encoding="utf-8"?>
<p:tagLst xmlns:p="http://schemas.openxmlformats.org/presentationml/2006/main">
  <p:tag name="AS_UNIQUEID" val="412"/>
</p:tagLst>
</file>

<file path=ppt/tags/tag259.xml><?xml version="1.0" encoding="utf-8"?>
<p:tagLst xmlns:p="http://schemas.openxmlformats.org/presentationml/2006/main">
  <p:tag name="AS_UNIQUEID" val="53"/>
</p:tagLst>
</file>

<file path=ppt/tags/tag26.xml><?xml version="1.0" encoding="utf-8"?>
<p:tagLst xmlns:p="http://schemas.openxmlformats.org/presentationml/2006/main">
  <p:tag name="AS_UNIQUEID" val="219"/>
</p:tagLst>
</file>

<file path=ppt/tags/tag260.xml><?xml version="1.0" encoding="utf-8"?>
<p:tagLst xmlns:p="http://schemas.openxmlformats.org/presentationml/2006/main">
  <p:tag name="AS_UNIQUEID" val="142"/>
</p:tagLst>
</file>

<file path=ppt/tags/tag261.xml><?xml version="1.0" encoding="utf-8"?>
<p:tagLst xmlns:p="http://schemas.openxmlformats.org/presentationml/2006/main">
  <p:tag name="AS_UNIQUEID" val="53"/>
</p:tagLst>
</file>

<file path=ppt/tags/tag262.xml><?xml version="1.0" encoding="utf-8"?>
<p:tagLst xmlns:p="http://schemas.openxmlformats.org/presentationml/2006/main">
  <p:tag name="AS_UNIQUEID" val="146"/>
</p:tagLst>
</file>

<file path=ppt/tags/tag263.xml><?xml version="1.0" encoding="utf-8"?>
<p:tagLst xmlns:p="http://schemas.openxmlformats.org/presentationml/2006/main">
  <p:tag name="AS_UNIQUEID" val="413"/>
</p:tagLst>
</file>

<file path=ppt/tags/tag264.xml><?xml version="1.0" encoding="utf-8"?>
<p:tagLst xmlns:p="http://schemas.openxmlformats.org/presentationml/2006/main">
  <p:tag name="AS_UNIQUEID" val="53"/>
</p:tagLst>
</file>

<file path=ppt/tags/tag265.xml><?xml version="1.0" encoding="utf-8"?>
<p:tagLst xmlns:p="http://schemas.openxmlformats.org/presentationml/2006/main">
  <p:tag name="AS_UNIQUEID" val="153"/>
</p:tagLst>
</file>

<file path=ppt/tags/tag266.xml><?xml version="1.0" encoding="utf-8"?>
<p:tagLst xmlns:p="http://schemas.openxmlformats.org/presentationml/2006/main">
  <p:tag name="AS_UNIQUEID" val="414"/>
</p:tagLst>
</file>

<file path=ppt/tags/tag267.xml><?xml version="1.0" encoding="utf-8"?>
<p:tagLst xmlns:p="http://schemas.openxmlformats.org/presentationml/2006/main">
  <p:tag name="AS_UNIQUEID" val="152"/>
</p:tagLst>
</file>

<file path=ppt/tags/tag268.xml><?xml version="1.0" encoding="utf-8"?>
<p:tagLst xmlns:p="http://schemas.openxmlformats.org/presentationml/2006/main">
  <p:tag name="AS_UNIQUEID" val="53"/>
</p:tagLst>
</file>

<file path=ppt/tags/tag269.xml><?xml version="1.0" encoding="utf-8"?>
<p:tagLst xmlns:p="http://schemas.openxmlformats.org/presentationml/2006/main">
  <p:tag name="AS_UNIQUEID" val="415"/>
</p:tagLst>
</file>

<file path=ppt/tags/tag27.xml><?xml version="1.0" encoding="utf-8"?>
<p:tagLst xmlns:p="http://schemas.openxmlformats.org/presentationml/2006/main">
  <p:tag name="AS_UNIQUEID" val="220"/>
</p:tagLst>
</file>

<file path=ppt/tags/tag270.xml><?xml version="1.0" encoding="utf-8"?>
<p:tagLst xmlns:p="http://schemas.openxmlformats.org/presentationml/2006/main">
  <p:tag name="AS_UNIQUEID" val="416"/>
</p:tagLst>
</file>

<file path=ppt/tags/tag271.xml><?xml version="1.0" encoding="utf-8"?>
<p:tagLst xmlns:p="http://schemas.openxmlformats.org/presentationml/2006/main">
  <p:tag name="AS_UNIQUEID" val="417"/>
</p:tagLst>
</file>

<file path=ppt/tags/tag272.xml><?xml version="1.0" encoding="utf-8"?>
<p:tagLst xmlns:p="http://schemas.openxmlformats.org/presentationml/2006/main">
  <p:tag name="AS_UNIQUEID" val="188"/>
</p:tagLst>
</file>

<file path=ppt/tags/tag273.xml><?xml version="1.0" encoding="utf-8"?>
<p:tagLst xmlns:p="http://schemas.openxmlformats.org/presentationml/2006/main">
  <p:tag name="AS_UNIQUEID" val="189"/>
</p:tagLst>
</file>

<file path=ppt/tags/tag274.xml><?xml version="1.0" encoding="utf-8"?>
<p:tagLst xmlns:p="http://schemas.openxmlformats.org/presentationml/2006/main">
  <p:tag name="AS_UNIQUEID" val="418"/>
</p:tagLst>
</file>

<file path=ppt/tags/tag275.xml><?xml version="1.0" encoding="utf-8"?>
<p:tagLst xmlns:p="http://schemas.openxmlformats.org/presentationml/2006/main">
  <p:tag name="AS_UNIQUEID" val="419"/>
</p:tagLst>
</file>

<file path=ppt/tags/tag276.xml><?xml version="1.0" encoding="utf-8"?>
<p:tagLst xmlns:p="http://schemas.openxmlformats.org/presentationml/2006/main">
  <p:tag name="AS_UNIQUEID" val="191"/>
</p:tagLst>
</file>

<file path=ppt/tags/tag277.xml><?xml version="1.0" encoding="utf-8"?>
<p:tagLst xmlns:p="http://schemas.openxmlformats.org/presentationml/2006/main">
  <p:tag name="AS_UNIQUEID" val="420"/>
</p:tagLst>
</file>

<file path=ppt/tags/tag278.xml><?xml version="1.0" encoding="utf-8"?>
<p:tagLst xmlns:p="http://schemas.openxmlformats.org/presentationml/2006/main">
  <p:tag name="AS_UNIQUEID" val="192"/>
</p:tagLst>
</file>

<file path=ppt/tags/tag279.xml><?xml version="1.0" encoding="utf-8"?>
<p:tagLst xmlns:p="http://schemas.openxmlformats.org/presentationml/2006/main">
  <p:tag name="AS_UNIQUEID" val="193"/>
</p:tagLst>
</file>

<file path=ppt/tags/tag28.xml><?xml version="1.0" encoding="utf-8"?>
<p:tagLst xmlns:p="http://schemas.openxmlformats.org/presentationml/2006/main">
  <p:tag name="AS_UNIQUEID" val="221"/>
</p:tagLst>
</file>

<file path=ppt/tags/tag280.xml><?xml version="1.0" encoding="utf-8"?>
<p:tagLst xmlns:p="http://schemas.openxmlformats.org/presentationml/2006/main">
  <p:tag name="AS_UNIQUEID" val="421"/>
</p:tagLst>
</file>

<file path=ppt/tags/tag281.xml><?xml version="1.0" encoding="utf-8"?>
<p:tagLst xmlns:p="http://schemas.openxmlformats.org/presentationml/2006/main">
  <p:tag name="AS_UNIQUEID" val="422"/>
</p:tagLst>
</file>

<file path=ppt/tags/tag282.xml><?xml version="1.0" encoding="utf-8"?>
<p:tagLst xmlns:p="http://schemas.openxmlformats.org/presentationml/2006/main">
  <p:tag name="AS_UNIQUEID" val="423"/>
</p:tagLst>
</file>

<file path=ppt/tags/tag283.xml><?xml version="1.0" encoding="utf-8"?>
<p:tagLst xmlns:p="http://schemas.openxmlformats.org/presentationml/2006/main">
  <p:tag name="AS_UNIQUEID" val="424"/>
</p:tagLst>
</file>

<file path=ppt/tags/tag284.xml><?xml version="1.0" encoding="utf-8"?>
<p:tagLst xmlns:p="http://schemas.openxmlformats.org/presentationml/2006/main">
  <p:tag name="AS_UNIQUEID" val="425"/>
</p:tagLst>
</file>

<file path=ppt/tags/tag285.xml><?xml version="1.0" encoding="utf-8"?>
<p:tagLst xmlns:p="http://schemas.openxmlformats.org/presentationml/2006/main">
  <p:tag name="AS_UNIQUEID" val="426"/>
</p:tagLst>
</file>

<file path=ppt/tags/tag286.xml><?xml version="1.0" encoding="utf-8"?>
<p:tagLst xmlns:p="http://schemas.openxmlformats.org/presentationml/2006/main">
  <p:tag name="AS_UNIQUEID" val="427"/>
</p:tagLst>
</file>

<file path=ppt/tags/tag287.xml><?xml version="1.0" encoding="utf-8"?>
<p:tagLst xmlns:p="http://schemas.openxmlformats.org/presentationml/2006/main">
  <p:tag name="AS_UNIQUEID" val="428"/>
</p:tagLst>
</file>

<file path=ppt/tags/tag288.xml><?xml version="1.0" encoding="utf-8"?>
<p:tagLst xmlns:p="http://schemas.openxmlformats.org/presentationml/2006/main">
  <p:tag name="AS_UNIQUEID" val="429"/>
</p:tagLst>
</file>

<file path=ppt/tags/tag289.xml><?xml version="1.0" encoding="utf-8"?>
<p:tagLst xmlns:p="http://schemas.openxmlformats.org/presentationml/2006/main">
  <p:tag name="AS_UNIQUEID" val="430"/>
</p:tagLst>
</file>

<file path=ppt/tags/tag29.xml><?xml version="1.0" encoding="utf-8"?>
<p:tagLst xmlns:p="http://schemas.openxmlformats.org/presentationml/2006/main">
  <p:tag name="AS_UNIQUEID" val="222"/>
</p:tagLst>
</file>

<file path=ppt/tags/tag290.xml><?xml version="1.0" encoding="utf-8"?>
<p:tagLst xmlns:p="http://schemas.openxmlformats.org/presentationml/2006/main">
  <p:tag name="AS_OS" val="Unix 3.10 unknown"/>
  <p:tag name="AS_RELEASE_DATE" val="2020.11.30"/>
  <p:tag name="AS_TITLE" val="Aspose.Slides for Java"/>
  <p:tag name="AS_VERSION" val="20.11"/>
</p:tagLst>
</file>

<file path=ppt/tags/tag3.xml><?xml version="1.0" encoding="utf-8"?>
<p:tagLst xmlns:p="http://schemas.openxmlformats.org/presentationml/2006/main">
  <p:tag name="AS_UNIQUEID" val="196"/>
</p:tagLst>
</file>

<file path=ppt/tags/tag30.xml><?xml version="1.0" encoding="utf-8"?>
<p:tagLst xmlns:p="http://schemas.openxmlformats.org/presentationml/2006/main">
  <p:tag name="AS_UNIQUEID" val="223"/>
</p:tagLst>
</file>

<file path=ppt/tags/tag31.xml><?xml version="1.0" encoding="utf-8"?>
<p:tagLst xmlns:p="http://schemas.openxmlformats.org/presentationml/2006/main">
  <p:tag name="AS_UNIQUEID" val="224"/>
</p:tagLst>
</file>

<file path=ppt/tags/tag32.xml><?xml version="1.0" encoding="utf-8"?>
<p:tagLst xmlns:p="http://schemas.openxmlformats.org/presentationml/2006/main">
  <p:tag name="AS_UNIQUEID" val="225"/>
</p:tagLst>
</file>

<file path=ppt/tags/tag33.xml><?xml version="1.0" encoding="utf-8"?>
<p:tagLst xmlns:p="http://schemas.openxmlformats.org/presentationml/2006/main">
  <p:tag name="AS_UNIQUEID" val="226"/>
</p:tagLst>
</file>

<file path=ppt/tags/tag34.xml><?xml version="1.0" encoding="utf-8"?>
<p:tagLst xmlns:p="http://schemas.openxmlformats.org/presentationml/2006/main">
  <p:tag name="AS_UNIQUEID" val="227"/>
</p:tagLst>
</file>

<file path=ppt/tags/tag35.xml><?xml version="1.0" encoding="utf-8"?>
<p:tagLst xmlns:p="http://schemas.openxmlformats.org/presentationml/2006/main">
  <p:tag name="AS_UNIQUEID" val="228"/>
</p:tagLst>
</file>

<file path=ppt/tags/tag36.xml><?xml version="1.0" encoding="utf-8"?>
<p:tagLst xmlns:p="http://schemas.openxmlformats.org/presentationml/2006/main">
  <p:tag name="AS_UNIQUEID" val="229"/>
</p:tagLst>
</file>

<file path=ppt/tags/tag37.xml><?xml version="1.0" encoding="utf-8"?>
<p:tagLst xmlns:p="http://schemas.openxmlformats.org/presentationml/2006/main">
  <p:tag name="AS_UNIQUEID" val="230"/>
</p:tagLst>
</file>

<file path=ppt/tags/tag38.xml><?xml version="1.0" encoding="utf-8"?>
<p:tagLst xmlns:p="http://schemas.openxmlformats.org/presentationml/2006/main">
  <p:tag name="AS_UNIQUEID" val="231"/>
</p:tagLst>
</file>

<file path=ppt/tags/tag39.xml><?xml version="1.0" encoding="utf-8"?>
<p:tagLst xmlns:p="http://schemas.openxmlformats.org/presentationml/2006/main">
  <p:tag name="AS_UNIQUEID" val="232"/>
</p:tagLst>
</file>

<file path=ppt/tags/tag4.xml><?xml version="1.0" encoding="utf-8"?>
<p:tagLst xmlns:p="http://schemas.openxmlformats.org/presentationml/2006/main">
  <p:tag name="AS_UNIQUEID" val="197"/>
</p:tagLst>
</file>

<file path=ppt/tags/tag40.xml><?xml version="1.0" encoding="utf-8"?>
<p:tagLst xmlns:p="http://schemas.openxmlformats.org/presentationml/2006/main">
  <p:tag name="AS_UNIQUEID" val="233"/>
</p:tagLst>
</file>

<file path=ppt/tags/tag41.xml><?xml version="1.0" encoding="utf-8"?>
<p:tagLst xmlns:p="http://schemas.openxmlformats.org/presentationml/2006/main">
  <p:tag name="AS_UNIQUEID" val="234"/>
</p:tagLst>
</file>

<file path=ppt/tags/tag42.xml><?xml version="1.0" encoding="utf-8"?>
<p:tagLst xmlns:p="http://schemas.openxmlformats.org/presentationml/2006/main">
  <p:tag name="AS_UNIQUEID" val="235"/>
</p:tagLst>
</file>

<file path=ppt/tags/tag43.xml><?xml version="1.0" encoding="utf-8"?>
<p:tagLst xmlns:p="http://schemas.openxmlformats.org/presentationml/2006/main">
  <p:tag name="AS_UNIQUEID" val="236"/>
</p:tagLst>
</file>

<file path=ppt/tags/tag44.xml><?xml version="1.0" encoding="utf-8"?>
<p:tagLst xmlns:p="http://schemas.openxmlformats.org/presentationml/2006/main">
  <p:tag name="AS_UNIQUEID" val="237"/>
</p:tagLst>
</file>

<file path=ppt/tags/tag45.xml><?xml version="1.0" encoding="utf-8"?>
<p:tagLst xmlns:p="http://schemas.openxmlformats.org/presentationml/2006/main">
  <p:tag name="AS_UNIQUEID" val="238"/>
</p:tagLst>
</file>

<file path=ppt/tags/tag46.xml><?xml version="1.0" encoding="utf-8"?>
<p:tagLst xmlns:p="http://schemas.openxmlformats.org/presentationml/2006/main">
  <p:tag name="AS_UNIQUEID" val="239"/>
</p:tagLst>
</file>

<file path=ppt/tags/tag47.xml><?xml version="1.0" encoding="utf-8"?>
<p:tagLst xmlns:p="http://schemas.openxmlformats.org/presentationml/2006/main">
  <p:tag name="AS_UNIQUEID" val="240"/>
</p:tagLst>
</file>

<file path=ppt/tags/tag48.xml><?xml version="1.0" encoding="utf-8"?>
<p:tagLst xmlns:p="http://schemas.openxmlformats.org/presentationml/2006/main">
  <p:tag name="AS_UNIQUEID" val="241"/>
</p:tagLst>
</file>

<file path=ppt/tags/tag49.xml><?xml version="1.0" encoding="utf-8"?>
<p:tagLst xmlns:p="http://schemas.openxmlformats.org/presentationml/2006/main">
  <p:tag name="AS_UNIQUEID" val="242"/>
</p:tagLst>
</file>

<file path=ppt/tags/tag5.xml><?xml version="1.0" encoding="utf-8"?>
<p:tagLst xmlns:p="http://schemas.openxmlformats.org/presentationml/2006/main">
  <p:tag name="AS_UNIQUEID" val="198"/>
</p:tagLst>
</file>

<file path=ppt/tags/tag50.xml><?xml version="1.0" encoding="utf-8"?>
<p:tagLst xmlns:p="http://schemas.openxmlformats.org/presentationml/2006/main">
  <p:tag name="AS_UNIQUEID" val="243"/>
</p:tagLst>
</file>

<file path=ppt/tags/tag51.xml><?xml version="1.0" encoding="utf-8"?>
<p:tagLst xmlns:p="http://schemas.openxmlformats.org/presentationml/2006/main">
  <p:tag name="AS_UNIQUEID" val="244"/>
</p:tagLst>
</file>

<file path=ppt/tags/tag52.xml><?xml version="1.0" encoding="utf-8"?>
<p:tagLst xmlns:p="http://schemas.openxmlformats.org/presentationml/2006/main">
  <p:tag name="AS_UNIQUEID" val="245"/>
</p:tagLst>
</file>

<file path=ppt/tags/tag53.xml><?xml version="1.0" encoding="utf-8"?>
<p:tagLst xmlns:p="http://schemas.openxmlformats.org/presentationml/2006/main">
  <p:tag name="AS_UNIQUEID" val="246"/>
</p:tagLst>
</file>

<file path=ppt/tags/tag54.xml><?xml version="1.0" encoding="utf-8"?>
<p:tagLst xmlns:p="http://schemas.openxmlformats.org/presentationml/2006/main">
  <p:tag name="AS_UNIQUEID" val="247"/>
</p:tagLst>
</file>

<file path=ppt/tags/tag55.xml><?xml version="1.0" encoding="utf-8"?>
<p:tagLst xmlns:p="http://schemas.openxmlformats.org/presentationml/2006/main">
  <p:tag name="AS_UNIQUEID" val="248"/>
</p:tagLst>
</file>

<file path=ppt/tags/tag56.xml><?xml version="1.0" encoding="utf-8"?>
<p:tagLst xmlns:p="http://schemas.openxmlformats.org/presentationml/2006/main">
  <p:tag name="AS_UNIQUEID" val="249"/>
</p:tagLst>
</file>

<file path=ppt/tags/tag57.xml><?xml version="1.0" encoding="utf-8"?>
<p:tagLst xmlns:p="http://schemas.openxmlformats.org/presentationml/2006/main">
  <p:tag name="AS_UNIQUEID" val="250"/>
</p:tagLst>
</file>

<file path=ppt/tags/tag58.xml><?xml version="1.0" encoding="utf-8"?>
<p:tagLst xmlns:p="http://schemas.openxmlformats.org/presentationml/2006/main">
  <p:tag name="AS_UNIQUEID" val="251"/>
</p:tagLst>
</file>

<file path=ppt/tags/tag59.xml><?xml version="1.0" encoding="utf-8"?>
<p:tagLst xmlns:p="http://schemas.openxmlformats.org/presentationml/2006/main">
  <p:tag name="AS_UNIQUEID" val="252"/>
</p:tagLst>
</file>

<file path=ppt/tags/tag6.xml><?xml version="1.0" encoding="utf-8"?>
<p:tagLst xmlns:p="http://schemas.openxmlformats.org/presentationml/2006/main">
  <p:tag name="AS_UNIQUEID" val="199"/>
</p:tagLst>
</file>

<file path=ppt/tags/tag60.xml><?xml version="1.0" encoding="utf-8"?>
<p:tagLst xmlns:p="http://schemas.openxmlformats.org/presentationml/2006/main">
  <p:tag name="AS_UNIQUEID" val="253"/>
</p:tagLst>
</file>

<file path=ppt/tags/tag61.xml><?xml version="1.0" encoding="utf-8"?>
<p:tagLst xmlns:p="http://schemas.openxmlformats.org/presentationml/2006/main">
  <p:tag name="AS_UNIQUEID" val="254"/>
</p:tagLst>
</file>

<file path=ppt/tags/tag62.xml><?xml version="1.0" encoding="utf-8"?>
<p:tagLst xmlns:p="http://schemas.openxmlformats.org/presentationml/2006/main">
  <p:tag name="AS_UNIQUEID" val="255"/>
</p:tagLst>
</file>

<file path=ppt/tags/tag63.xml><?xml version="1.0" encoding="utf-8"?>
<p:tagLst xmlns:p="http://schemas.openxmlformats.org/presentationml/2006/main">
  <p:tag name="AS_UNIQUEID" val="256"/>
</p:tagLst>
</file>

<file path=ppt/tags/tag64.xml><?xml version="1.0" encoding="utf-8"?>
<p:tagLst xmlns:p="http://schemas.openxmlformats.org/presentationml/2006/main">
  <p:tag name="AS_UNIQUEID" val="257"/>
</p:tagLst>
</file>

<file path=ppt/tags/tag65.xml><?xml version="1.0" encoding="utf-8"?>
<p:tagLst xmlns:p="http://schemas.openxmlformats.org/presentationml/2006/main">
  <p:tag name="AS_UNIQUEID" val="258"/>
</p:tagLst>
</file>

<file path=ppt/tags/tag66.xml><?xml version="1.0" encoding="utf-8"?>
<p:tagLst xmlns:p="http://schemas.openxmlformats.org/presentationml/2006/main">
  <p:tag name="AS_UNIQUEID" val="259"/>
</p:tagLst>
</file>

<file path=ppt/tags/tag67.xml><?xml version="1.0" encoding="utf-8"?>
<p:tagLst xmlns:p="http://schemas.openxmlformats.org/presentationml/2006/main">
  <p:tag name="AS_UNIQUEID" val="260"/>
</p:tagLst>
</file>

<file path=ppt/tags/tag68.xml><?xml version="1.0" encoding="utf-8"?>
<p:tagLst xmlns:p="http://schemas.openxmlformats.org/presentationml/2006/main">
  <p:tag name="AS_UNIQUEID" val="261"/>
</p:tagLst>
</file>

<file path=ppt/tags/tag69.xml><?xml version="1.0" encoding="utf-8"?>
<p:tagLst xmlns:p="http://schemas.openxmlformats.org/presentationml/2006/main">
  <p:tag name="AS_UNIQUEID" val="262"/>
</p:tagLst>
</file>

<file path=ppt/tags/tag7.xml><?xml version="1.0" encoding="utf-8"?>
<p:tagLst xmlns:p="http://schemas.openxmlformats.org/presentationml/2006/main">
  <p:tag name="AS_UNIQUEID" val="200"/>
</p:tagLst>
</file>

<file path=ppt/tags/tag70.xml><?xml version="1.0" encoding="utf-8"?>
<p:tagLst xmlns:p="http://schemas.openxmlformats.org/presentationml/2006/main">
  <p:tag name="AS_UNIQUEID" val="263"/>
</p:tagLst>
</file>

<file path=ppt/tags/tag71.xml><?xml version="1.0" encoding="utf-8"?>
<p:tagLst xmlns:p="http://schemas.openxmlformats.org/presentationml/2006/main">
  <p:tag name="AS_UNIQUEID" val="264"/>
</p:tagLst>
</file>

<file path=ppt/tags/tag72.xml><?xml version="1.0" encoding="utf-8"?>
<p:tagLst xmlns:p="http://schemas.openxmlformats.org/presentationml/2006/main">
  <p:tag name="AS_UNIQUEID" val="265"/>
</p:tagLst>
</file>

<file path=ppt/tags/tag73.xml><?xml version="1.0" encoding="utf-8"?>
<p:tagLst xmlns:p="http://schemas.openxmlformats.org/presentationml/2006/main">
  <p:tag name="AS_UNIQUEID" val="266"/>
</p:tagLst>
</file>

<file path=ppt/tags/tag74.xml><?xml version="1.0" encoding="utf-8"?>
<p:tagLst xmlns:p="http://schemas.openxmlformats.org/presentationml/2006/main">
  <p:tag name="AS_UNIQUEID" val="267"/>
</p:tagLst>
</file>

<file path=ppt/tags/tag75.xml><?xml version="1.0" encoding="utf-8"?>
<p:tagLst xmlns:p="http://schemas.openxmlformats.org/presentationml/2006/main">
  <p:tag name="AS_UNIQUEID" val="268"/>
</p:tagLst>
</file>

<file path=ppt/tags/tag76.xml><?xml version="1.0" encoding="utf-8"?>
<p:tagLst xmlns:p="http://schemas.openxmlformats.org/presentationml/2006/main">
  <p:tag name="AS_UNIQUEID" val="269"/>
</p:tagLst>
</file>

<file path=ppt/tags/tag77.xml><?xml version="1.0" encoding="utf-8"?>
<p:tagLst xmlns:p="http://schemas.openxmlformats.org/presentationml/2006/main">
  <p:tag name="AS_UNIQUEID" val="270"/>
</p:tagLst>
</file>

<file path=ppt/tags/tag78.xml><?xml version="1.0" encoding="utf-8"?>
<p:tagLst xmlns:p="http://schemas.openxmlformats.org/presentationml/2006/main">
  <p:tag name="AS_UNIQUEID" val="271"/>
</p:tagLst>
</file>

<file path=ppt/tags/tag79.xml><?xml version="1.0" encoding="utf-8"?>
<p:tagLst xmlns:p="http://schemas.openxmlformats.org/presentationml/2006/main">
  <p:tag name="AS_UNIQUEID" val="272"/>
</p:tagLst>
</file>

<file path=ppt/tags/tag8.xml><?xml version="1.0" encoding="utf-8"?>
<p:tagLst xmlns:p="http://schemas.openxmlformats.org/presentationml/2006/main">
  <p:tag name="AS_UNIQUEID" val="201"/>
</p:tagLst>
</file>

<file path=ppt/tags/tag80.xml><?xml version="1.0" encoding="utf-8"?>
<p:tagLst xmlns:p="http://schemas.openxmlformats.org/presentationml/2006/main">
  <p:tag name="AS_UNIQUEID" val="273"/>
</p:tagLst>
</file>

<file path=ppt/tags/tag81.xml><?xml version="1.0" encoding="utf-8"?>
<p:tagLst xmlns:p="http://schemas.openxmlformats.org/presentationml/2006/main">
  <p:tag name="AS_UNIQUEID" val="274"/>
</p:tagLst>
</file>

<file path=ppt/tags/tag82.xml><?xml version="1.0" encoding="utf-8"?>
<p:tagLst xmlns:p="http://schemas.openxmlformats.org/presentationml/2006/main">
  <p:tag name="AS_UNIQUEID" val="275"/>
</p:tagLst>
</file>

<file path=ppt/tags/tag83.xml><?xml version="1.0" encoding="utf-8"?>
<p:tagLst xmlns:p="http://schemas.openxmlformats.org/presentationml/2006/main">
  <p:tag name="AS_UNIQUEID" val="276"/>
</p:tagLst>
</file>

<file path=ppt/tags/tag84.xml><?xml version="1.0" encoding="utf-8"?>
<p:tagLst xmlns:p="http://schemas.openxmlformats.org/presentationml/2006/main">
  <p:tag name="AS_UNIQUEID" val="277"/>
</p:tagLst>
</file>

<file path=ppt/tags/tag85.xml><?xml version="1.0" encoding="utf-8"?>
<p:tagLst xmlns:p="http://schemas.openxmlformats.org/presentationml/2006/main">
  <p:tag name="AS_UNIQUEID" val="278"/>
</p:tagLst>
</file>

<file path=ppt/tags/tag86.xml><?xml version="1.0" encoding="utf-8"?>
<p:tagLst xmlns:p="http://schemas.openxmlformats.org/presentationml/2006/main">
  <p:tag name="AS_UNIQUEID" val="279"/>
</p:tagLst>
</file>

<file path=ppt/tags/tag87.xml><?xml version="1.0" encoding="utf-8"?>
<p:tagLst xmlns:p="http://schemas.openxmlformats.org/presentationml/2006/main">
  <p:tag name="AS_UNIQUEID" val="280"/>
</p:tagLst>
</file>

<file path=ppt/tags/tag88.xml><?xml version="1.0" encoding="utf-8"?>
<p:tagLst xmlns:p="http://schemas.openxmlformats.org/presentationml/2006/main">
  <p:tag name="AS_UNIQUEID" val="281"/>
</p:tagLst>
</file>

<file path=ppt/tags/tag89.xml><?xml version="1.0" encoding="utf-8"?>
<p:tagLst xmlns:p="http://schemas.openxmlformats.org/presentationml/2006/main">
  <p:tag name="AS_UNIQUEID" val="282"/>
</p:tagLst>
</file>

<file path=ppt/tags/tag9.xml><?xml version="1.0" encoding="utf-8"?>
<p:tagLst xmlns:p="http://schemas.openxmlformats.org/presentationml/2006/main">
  <p:tag name="AS_UNIQUEID" val="202"/>
</p:tagLst>
</file>

<file path=ppt/tags/tag90.xml><?xml version="1.0" encoding="utf-8"?>
<p:tagLst xmlns:p="http://schemas.openxmlformats.org/presentationml/2006/main">
  <p:tag name="AS_UNIQUEID" val="283"/>
</p:tagLst>
</file>

<file path=ppt/tags/tag91.xml><?xml version="1.0" encoding="utf-8"?>
<p:tagLst xmlns:p="http://schemas.openxmlformats.org/presentationml/2006/main">
  <p:tag name="AS_UNIQUEID" val="284"/>
</p:tagLst>
</file>

<file path=ppt/tags/tag92.xml><?xml version="1.0" encoding="utf-8"?>
<p:tagLst xmlns:p="http://schemas.openxmlformats.org/presentationml/2006/main">
  <p:tag name="AS_UNIQUEID" val="285"/>
</p:tagLst>
</file>

<file path=ppt/tags/tag93.xml><?xml version="1.0" encoding="utf-8"?>
<p:tagLst xmlns:p="http://schemas.openxmlformats.org/presentationml/2006/main">
  <p:tag name="AS_UNIQUEID" val="286"/>
</p:tagLst>
</file>

<file path=ppt/tags/tag94.xml><?xml version="1.0" encoding="utf-8"?>
<p:tagLst xmlns:p="http://schemas.openxmlformats.org/presentationml/2006/main">
  <p:tag name="AS_UNIQUEID" val="287"/>
</p:tagLst>
</file>

<file path=ppt/tags/tag95.xml><?xml version="1.0" encoding="utf-8"?>
<p:tagLst xmlns:p="http://schemas.openxmlformats.org/presentationml/2006/main">
  <p:tag name="AS_UNIQUEID" val="288"/>
</p:tagLst>
</file>

<file path=ppt/tags/tag96.xml><?xml version="1.0" encoding="utf-8"?>
<p:tagLst xmlns:p="http://schemas.openxmlformats.org/presentationml/2006/main">
  <p:tag name="AS_UNIQUEID" val="289"/>
</p:tagLst>
</file>

<file path=ppt/tags/tag97.xml><?xml version="1.0" encoding="utf-8"?>
<p:tagLst xmlns:p="http://schemas.openxmlformats.org/presentationml/2006/main">
  <p:tag name="AS_UNIQUEID" val="290"/>
</p:tagLst>
</file>

<file path=ppt/tags/tag98.xml><?xml version="1.0" encoding="utf-8"?>
<p:tagLst xmlns:p="http://schemas.openxmlformats.org/presentationml/2006/main">
  <p:tag name="AS_UNIQUEID" val="291"/>
</p:tagLst>
</file>

<file path=ppt/tags/tag99.xml><?xml version="1.0" encoding="utf-8"?>
<p:tagLst xmlns:p="http://schemas.openxmlformats.org/presentationml/2006/main">
  <p:tag name="AS_UNIQUEID" val="292"/>
</p:tagLst>
</file>

<file path=ppt/theme/theme1.xml><?xml version="1.0" encoding="utf-8"?>
<a:theme xmlns:r="http://schemas.openxmlformats.org/officeDocument/2006/relationships"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157</Paragraphs>
  <Slides>30</Slides>
  <Notes>1</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30</vt:i4>
      </vt:variant>
    </vt:vector>
  </HeadingPairs>
  <TitlesOfParts>
    <vt:vector baseType="lpstr" size="47">
      <vt:lpstr>Arial</vt:lpstr>
      <vt:lpstr>Calibri Light</vt:lpstr>
      <vt:lpstr>Calibri</vt:lpstr>
      <vt:lpstr>宋体</vt:lpstr>
      <vt:lpstr>微软雅黑</vt:lpstr>
      <vt:lpstr>Times New Roman</vt:lpstr>
      <vt:lpstr>华文行楷</vt:lpstr>
      <vt:lpstr>华文新魏</vt:lpstr>
      <vt:lpstr>Garamond</vt:lpstr>
      <vt:lpstr>华文隶书</vt:lpstr>
      <vt:lpstr>楷体_GB2312</vt:lpstr>
      <vt:lpstr>隶书</vt:lpstr>
      <vt:lpstr>方正姚体</vt:lpstr>
      <vt:lpstr>华文中宋</vt:lpstr>
      <vt:lpstr>Verdana</vt:lpstr>
      <vt:lpstr>黑体</vt:lpstr>
      <vt:lpstr>1_自定义设计方案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三·一八惨案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课文中多次写到刘和珍“微笑着，态度很温和”，“和蔼的”，这起到什么作用？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2021-08-07T18:59:07.094</cp:lastPrinted>
  <dcterms:created xsi:type="dcterms:W3CDTF">2021-08-07T18:59:07Z</dcterms:created>
  <dcterms:modified xsi:type="dcterms:W3CDTF">2021-08-07T10:59:07Z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