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1"/>
  </p:notesMasterIdLst>
  <p:handoutMasterIdLst>
    <p:handoutMasterId r:id="rId42"/>
  </p:handoutMasterIdLst>
  <p:sldIdLst>
    <p:sldId id="256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258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78"/>
        <p:guide pos="2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65D6ECAE-A12E-4DE0-B525-C85F5ED19144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2DCF5445-7DBF-4422-998B-1547B1550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B04202FD-C03B-4789-B785-2E220DE427E1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9E16FFF9-B10E-4BFB-9567-44CC794225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0F49CC-8521-449C-A0D9-568FFA40D8E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36DAA-67CF-47CE-BC14-E564A02056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CDB403-54A9-469A-8124-FB7BA478BEE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C8862-D6BA-4EA0-BE06-8453EB214B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5AF471-6690-407C-879B-6BD84D72287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258BA-9F2C-4D58-8A83-55597FFB04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BDA677-587E-4238-A2B6-B4BC0D25EF1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49251-34AE-4D72-B9B1-26C558ABB9F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B8CAF-9592-4EA8-BA35-D4BCE8006F3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8FD17-B6BC-4076-8B72-F4299DB175B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C3CCDB-0C9C-4174-BC34-B892C0A725F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A51AD-671F-4BBE-8C4C-F8322F88B5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83A180-C097-45B6-AB50-4FBBE13FDF55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37844-CA29-4AA6-BE1A-1B352FCDCDA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BE3FAA-4CF6-4457-B83F-0A1FAEA0365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1C7B1-B694-4913-B5F5-5899EC7189C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EFB892-76F9-48FB-89BC-6FEFD20E3BF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FABF2-148F-4160-9717-E0BFBA1CA4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52BE0E-CB73-4DB9-BEAB-0A74C359588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666D0-ED2B-4636-A4AF-1139A9226BD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8F0BC3-B8D9-4DCC-8D7F-5A96FBD1CB5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C2F8A-367F-432C-855C-70D9CB1F0C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89D05B8-8F08-4312-9E33-FEF5790F7DD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B47DA64-50DA-4960-A1AF-5D773F421F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5.png"/><Relationship Id="rId7" Type="http://schemas.openxmlformats.org/officeDocument/2006/relationships/slide" Target="slide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0.png"/><Relationship Id="rId7" Type="http://schemas.openxmlformats.org/officeDocument/2006/relationships/slide" Target="slide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10" Type="http://schemas.openxmlformats.org/officeDocument/2006/relationships/slide" Target="slide29.xml"/><Relationship Id="rId4" Type="http://schemas.openxmlformats.org/officeDocument/2006/relationships/image" Target="../media/image21.png"/><Relationship Id="rId9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3.png"/><Relationship Id="rId7" Type="http://schemas.openxmlformats.org/officeDocument/2006/relationships/slide" Target="slide1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6.png"/><Relationship Id="rId7" Type="http://schemas.openxmlformats.org/officeDocument/2006/relationships/slide" Target="slide1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9.png"/><Relationship Id="rId7" Type="http://schemas.openxmlformats.org/officeDocument/2006/relationships/slide" Target="slide1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34.png"/><Relationship Id="rId7" Type="http://schemas.openxmlformats.org/officeDocument/2006/relationships/slide" Target="slide1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36.png"/><Relationship Id="rId7" Type="http://schemas.openxmlformats.org/officeDocument/2006/relationships/slide" Target="slide17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38.png"/><Relationship Id="rId7" Type="http://schemas.openxmlformats.org/officeDocument/2006/relationships/slide" Target="slide17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40.png"/><Relationship Id="rId7" Type="http://schemas.openxmlformats.org/officeDocument/2006/relationships/slide" Target="slide11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43.png"/><Relationship Id="rId7" Type="http://schemas.openxmlformats.org/officeDocument/2006/relationships/slide" Target="slide17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48.png"/><Relationship Id="rId7" Type="http://schemas.openxmlformats.org/officeDocument/2006/relationships/slide" Target="slide1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2.png"/><Relationship Id="rId7" Type="http://schemas.openxmlformats.org/officeDocument/2006/relationships/slide" Target="slide17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2476500"/>
            <a:ext cx="59055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138" y="946150"/>
            <a:ext cx="699928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2725" y="1689100"/>
            <a:ext cx="14097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9675" y="2444750"/>
            <a:ext cx="46053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9713" y="3121025"/>
            <a:ext cx="5603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908050"/>
            <a:ext cx="71818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55675"/>
            <a:ext cx="70485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5863" y="522288"/>
            <a:ext cx="580548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3" y="3910013"/>
            <a:ext cx="5586412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43225" y="2889250"/>
            <a:ext cx="39179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5863" y="3443288"/>
            <a:ext cx="6065837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8" y="536575"/>
            <a:ext cx="6737350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3100" y="2041525"/>
            <a:ext cx="4643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75" y="2613025"/>
            <a:ext cx="6846888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2050" y="506413"/>
            <a:ext cx="6365875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3563" y="1797050"/>
            <a:ext cx="44799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100" y="2470150"/>
            <a:ext cx="6418263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00" y="960438"/>
            <a:ext cx="7239000" cy="433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6475" y="579438"/>
            <a:ext cx="45910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488" y="1716088"/>
            <a:ext cx="80740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" y="3570288"/>
            <a:ext cx="6904038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9563" y="2546350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1725" y="2546350"/>
            <a:ext cx="6270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75538" y="2546350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7850" y="3103563"/>
            <a:ext cx="6286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5713" y="3033713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6075" y="4086225"/>
            <a:ext cx="7810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6075" y="4675188"/>
            <a:ext cx="13890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4313" y="5229225"/>
            <a:ext cx="1389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793750"/>
            <a:ext cx="7485063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00" y="5064125"/>
            <a:ext cx="73215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714375"/>
            <a:ext cx="787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6575" y="1181100"/>
            <a:ext cx="21113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1704975"/>
            <a:ext cx="1387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2171700"/>
            <a:ext cx="4635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7400" y="2649538"/>
            <a:ext cx="1549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6575" y="3057525"/>
            <a:ext cx="13890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3579813"/>
            <a:ext cx="642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4046538"/>
            <a:ext cx="1387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8913" y="4046538"/>
            <a:ext cx="11287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4513263"/>
            <a:ext cx="1387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1875" y="4972050"/>
            <a:ext cx="1387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0450" y="5532438"/>
            <a:ext cx="9953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0175" y="5613400"/>
            <a:ext cx="9953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88" y="584200"/>
            <a:ext cx="8353425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9388" y="501650"/>
            <a:ext cx="5905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" y="2724150"/>
            <a:ext cx="8205788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603250"/>
            <a:ext cx="5578475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487363"/>
            <a:ext cx="8464550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913" y="3722688"/>
            <a:ext cx="819785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8963" y="1235075"/>
            <a:ext cx="66182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8963" y="2149475"/>
            <a:ext cx="66182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5963" y="3073400"/>
            <a:ext cx="36972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4070350"/>
            <a:ext cx="6891337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4088" y="4578350"/>
            <a:ext cx="9048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3" y="544513"/>
            <a:ext cx="8183562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4325" y="947738"/>
            <a:ext cx="66182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8475" y="1819275"/>
            <a:ext cx="68770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538" y="2260600"/>
            <a:ext cx="4168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1800" y="3127375"/>
            <a:ext cx="68992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538" y="3567113"/>
            <a:ext cx="23987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615950"/>
            <a:ext cx="84772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188" y="3155950"/>
            <a:ext cx="8326437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1062038"/>
            <a:ext cx="10636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0050" y="1069975"/>
            <a:ext cx="736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8" y="1506538"/>
            <a:ext cx="10636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1450" y="1936750"/>
            <a:ext cx="10636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2925" y="1936750"/>
            <a:ext cx="742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8588" y="2370138"/>
            <a:ext cx="8429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0225" y="2370138"/>
            <a:ext cx="8429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25" y="2370138"/>
            <a:ext cx="15446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8575" y="3106738"/>
            <a:ext cx="12573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0050" y="3106738"/>
            <a:ext cx="736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8" y="3556000"/>
            <a:ext cx="842962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96025" y="3997325"/>
            <a:ext cx="1284288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4175" y="3997325"/>
            <a:ext cx="7302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500" y="4443413"/>
            <a:ext cx="8429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8825" y="4435475"/>
            <a:ext cx="12382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4443413"/>
            <a:ext cx="12588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96025" y="4873625"/>
            <a:ext cx="2090738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82675" y="5327650"/>
            <a:ext cx="19097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5350" y="5327650"/>
            <a:ext cx="15367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593725"/>
            <a:ext cx="84169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00" y="525463"/>
            <a:ext cx="50641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225" y="3157538"/>
            <a:ext cx="8250238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514350"/>
            <a:ext cx="8464550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96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600075"/>
            <a:ext cx="6586538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5013" y="1066800"/>
            <a:ext cx="842962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5013" y="1574800"/>
            <a:ext cx="1833562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9275" y="2120900"/>
            <a:ext cx="18351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9450" y="2646363"/>
            <a:ext cx="213042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571500"/>
            <a:ext cx="8329613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50" y="2852738"/>
            <a:ext cx="8531225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2475" y="1346200"/>
            <a:ext cx="5795963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4838" y="2219325"/>
            <a:ext cx="651192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2898775"/>
            <a:ext cx="72866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316288"/>
            <a:ext cx="17795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0013" y="3703638"/>
            <a:ext cx="2382837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25" y="4541838"/>
            <a:ext cx="728663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566738"/>
            <a:ext cx="845661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00" y="1379538"/>
            <a:ext cx="8053388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496888"/>
            <a:ext cx="8448675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0188" y="6381750"/>
            <a:ext cx="72374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00" y="2152650"/>
            <a:ext cx="8275638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1088" y="466725"/>
            <a:ext cx="3775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75" y="1200150"/>
            <a:ext cx="661035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4288" y="3957638"/>
            <a:ext cx="4318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860425"/>
            <a:ext cx="5983288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" y="538163"/>
            <a:ext cx="698817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313" y="3073400"/>
            <a:ext cx="672623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522288"/>
            <a:ext cx="7354887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3" y="590550"/>
            <a:ext cx="78009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454025"/>
            <a:ext cx="6694487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789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25" y="506413"/>
            <a:ext cx="67087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8725" y="3797300"/>
            <a:ext cx="13382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5788" y="3797300"/>
            <a:ext cx="2717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0950" y="4999038"/>
            <a:ext cx="131603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0413" y="4724400"/>
            <a:ext cx="287496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5788" y="5273675"/>
            <a:ext cx="23590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585788"/>
            <a:ext cx="7469187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1975" y="1595438"/>
            <a:ext cx="20637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2616200"/>
            <a:ext cx="27781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988" y="3117850"/>
            <a:ext cx="97313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25" y="3622675"/>
            <a:ext cx="13382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4629150"/>
            <a:ext cx="26574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7763" y="558800"/>
            <a:ext cx="63500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2017713"/>
            <a:ext cx="8220075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075" y="520700"/>
            <a:ext cx="16827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6513" y="520700"/>
            <a:ext cx="10890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9888" y="968375"/>
            <a:ext cx="7143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542925"/>
            <a:ext cx="8134350" cy="37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4675" y="2327275"/>
            <a:ext cx="10922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4675" y="2827338"/>
            <a:ext cx="10922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4525" y="3362325"/>
            <a:ext cx="17494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1675" y="3917950"/>
            <a:ext cx="3851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588963"/>
            <a:ext cx="8310563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6025" y="1831975"/>
            <a:ext cx="54070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8413" y="3005138"/>
            <a:ext cx="611028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9225" y="3592513"/>
            <a:ext cx="133826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735013"/>
            <a:ext cx="8162925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1833563"/>
            <a:ext cx="7796212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3570288"/>
            <a:ext cx="79406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581025"/>
            <a:ext cx="274161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文本框 2"/>
          <p:cNvSpPr txBox="1">
            <a:spLocks noChangeArrowheads="1"/>
          </p:cNvSpPr>
          <p:nvPr/>
        </p:nvSpPr>
        <p:spPr bwMode="auto">
          <a:xfrm>
            <a:off x="1200150" y="1417638"/>
            <a:ext cx="262731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50</a:t>
            </a:r>
            <a:r>
              <a:rPr lang="zh-CN" altLang="en-US" sz="3200"/>
              <a:t>页</a:t>
            </a:r>
          </a:p>
        </p:txBody>
      </p:sp>
      <p:sp>
        <p:nvSpPr>
          <p:cNvPr id="4505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857250"/>
            <a:ext cx="7239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66875"/>
            <a:ext cx="71342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88" y="517525"/>
            <a:ext cx="62833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1900" y="2135188"/>
            <a:ext cx="7445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5275" y="2135188"/>
            <a:ext cx="593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5175" y="2690813"/>
            <a:ext cx="593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69081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9825" y="3303588"/>
            <a:ext cx="4778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572000"/>
            <a:ext cx="3076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5663" y="5159375"/>
            <a:ext cx="15589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5863" y="517525"/>
            <a:ext cx="6770687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701675"/>
            <a:ext cx="32289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563" y="1331913"/>
            <a:ext cx="17002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2036763"/>
            <a:ext cx="33369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325" y="2641600"/>
            <a:ext cx="2390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5750" y="3344863"/>
            <a:ext cx="27003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325" y="4000500"/>
            <a:ext cx="5067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7913" y="4681538"/>
            <a:ext cx="29606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5353050"/>
            <a:ext cx="4513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650" y="849313"/>
            <a:ext cx="70770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5675" y="849313"/>
            <a:ext cx="36988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1614488"/>
            <a:ext cx="49926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8038" y="2330450"/>
            <a:ext cx="8016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3082925"/>
            <a:ext cx="7023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3811588"/>
            <a:ext cx="6099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588" y="996950"/>
            <a:ext cx="72104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038" y="1773238"/>
            <a:ext cx="25669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2514600"/>
            <a:ext cx="36988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4650" y="3279775"/>
            <a:ext cx="30194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9475" y="3938588"/>
            <a:ext cx="11906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786</Words>
  <Application>WPS 演示</Application>
  <PresentationFormat>全屏显示(4:3)</PresentationFormat>
  <Paragraphs>62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31</cp:revision>
  <dcterms:created xsi:type="dcterms:W3CDTF">2016-07-05T04:43:00Z</dcterms:created>
  <dcterms:modified xsi:type="dcterms:W3CDTF">2018-09-07T01:35:34Z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