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slides/slide513.xml" ContentType="application/vnd.openxmlformats-officedocument.presentationml.slide+xml"/>
  <Override PartName="/ppt/slides/slide514.xml" ContentType="application/vnd.openxmlformats-officedocument.presentationml.slide+xml"/>
  <Override PartName="/ppt/slides/slide515.xml" ContentType="application/vnd.openxmlformats-officedocument.presentationml.slide+xml"/>
  <Override PartName="/ppt/slides/slide516.xml" ContentType="application/vnd.openxmlformats-officedocument.presentationml.slide+xml"/>
  <Override PartName="/ppt/slides/slide517.xml" ContentType="application/vnd.openxmlformats-officedocument.presentationml.slide+xml"/>
  <Override PartName="/ppt/slides/slide518.xml" ContentType="application/vnd.openxmlformats-officedocument.presentationml.slide+xml"/>
  <Override PartName="/ppt/slides/slide519.xml" ContentType="application/vnd.openxmlformats-officedocument.presentationml.slide+xml"/>
  <Override PartName="/ppt/slides/slide520.xml" ContentType="application/vnd.openxmlformats-officedocument.presentationml.slide+xml"/>
  <Override PartName="/ppt/slides/slide521.xml" ContentType="application/vnd.openxmlformats-officedocument.presentationml.slide+xml"/>
  <Override PartName="/ppt/slides/slide522.xml" ContentType="application/vnd.openxmlformats-officedocument.presentationml.slide+xml"/>
  <Override PartName="/ppt/slides/slide523.xml" ContentType="application/vnd.openxmlformats-officedocument.presentationml.slide+xml"/>
  <Override PartName="/ppt/slides/slide524.xml" ContentType="application/vnd.openxmlformats-officedocument.presentationml.slide+xml"/>
  <Override PartName="/ppt/slides/slide525.xml" ContentType="application/vnd.openxmlformats-officedocument.presentationml.slide+xml"/>
  <Override PartName="/ppt/slides/slide526.xml" ContentType="application/vnd.openxmlformats-officedocument.presentationml.slide+xml"/>
  <Override PartName="/ppt/slides/slide527.xml" ContentType="application/vnd.openxmlformats-officedocument.presentationml.slide+xml"/>
  <Override PartName="/ppt/slides/slide528.xml" ContentType="application/vnd.openxmlformats-officedocument.presentationml.slide+xml"/>
  <Override PartName="/ppt/slides/slide529.xml" ContentType="application/vnd.openxmlformats-officedocument.presentationml.slide+xml"/>
  <Override PartName="/ppt/slides/slide530.xml" ContentType="application/vnd.openxmlformats-officedocument.presentationml.slide+xml"/>
  <Override PartName="/ppt/slides/slide531.xml" ContentType="application/vnd.openxmlformats-officedocument.presentationml.slide+xml"/>
  <Override PartName="/ppt/slides/slide532.xml" ContentType="application/vnd.openxmlformats-officedocument.presentationml.slide+xml"/>
  <Override PartName="/ppt/slides/slide533.xml" ContentType="application/vnd.openxmlformats-officedocument.presentationml.slide+xml"/>
  <Override PartName="/ppt/slides/slide534.xml" ContentType="application/vnd.openxmlformats-officedocument.presentationml.slide+xml"/>
  <Override PartName="/ppt/slides/slide535.xml" ContentType="application/vnd.openxmlformats-officedocument.presentationml.slide+xml"/>
  <Override PartName="/ppt/slides/slide536.xml" ContentType="application/vnd.openxmlformats-officedocument.presentationml.slide+xml"/>
  <Override PartName="/ppt/slides/slide537.xml" ContentType="application/vnd.openxmlformats-officedocument.presentationml.slide+xml"/>
  <Override PartName="/ppt/slides/slide538.xml" ContentType="application/vnd.openxmlformats-officedocument.presentationml.slide+xml"/>
  <Override PartName="/ppt/slides/slide539.xml" ContentType="application/vnd.openxmlformats-officedocument.presentationml.slide+xml"/>
  <Override PartName="/ppt/slides/slide540.xml" ContentType="application/vnd.openxmlformats-officedocument.presentationml.slide+xml"/>
  <Override PartName="/ppt/slides/slide541.xml" ContentType="application/vnd.openxmlformats-officedocument.presentationml.slide+xml"/>
  <Override PartName="/ppt/slides/slide542.xml" ContentType="application/vnd.openxmlformats-officedocument.presentationml.slide+xml"/>
  <Override PartName="/ppt/slides/slide543.xml" ContentType="application/vnd.openxmlformats-officedocument.presentationml.slide+xml"/>
  <Override PartName="/ppt/slides/slide544.xml" ContentType="application/vnd.openxmlformats-officedocument.presentationml.slide+xml"/>
  <Override PartName="/ppt/slides/slide545.xml" ContentType="application/vnd.openxmlformats-officedocument.presentationml.slide+xml"/>
  <Override PartName="/ppt/slides/slide546.xml" ContentType="application/vnd.openxmlformats-officedocument.presentationml.slide+xml"/>
  <Override PartName="/ppt/slides/slide547.xml" ContentType="application/vnd.openxmlformats-officedocument.presentationml.slide+xml"/>
  <Override PartName="/ppt/slides/slide548.xml" ContentType="application/vnd.openxmlformats-officedocument.presentationml.slide+xml"/>
  <Override PartName="/ppt/slides/slide549.xml" ContentType="application/vnd.openxmlformats-officedocument.presentationml.slide+xml"/>
  <Override PartName="/ppt/slides/slide550.xml" ContentType="application/vnd.openxmlformats-officedocument.presentationml.slide+xml"/>
  <Override PartName="/ppt/slides/slide551.xml" ContentType="application/vnd.openxmlformats-officedocument.presentationml.slide+xml"/>
  <Override PartName="/ppt/slides/slide552.xml" ContentType="application/vnd.openxmlformats-officedocument.presentationml.slide+xml"/>
  <Override PartName="/ppt/slides/slide553.xml" ContentType="application/vnd.openxmlformats-officedocument.presentationml.slide+xml"/>
  <Override PartName="/ppt/slides/slide554.xml" ContentType="application/vnd.openxmlformats-officedocument.presentationml.slide+xml"/>
  <Override PartName="/ppt/slides/slide555.xml" ContentType="application/vnd.openxmlformats-officedocument.presentationml.slide+xml"/>
  <Override PartName="/ppt/slides/slide556.xml" ContentType="application/vnd.openxmlformats-officedocument.presentationml.slide+xml"/>
  <Override PartName="/ppt/slides/slide557.xml" ContentType="application/vnd.openxmlformats-officedocument.presentationml.slide+xml"/>
  <Override PartName="/ppt/slides/slide558.xml" ContentType="application/vnd.openxmlformats-officedocument.presentationml.slide+xml"/>
  <Override PartName="/ppt/slides/slide559.xml" ContentType="application/vnd.openxmlformats-officedocument.presentationml.slide+xml"/>
  <Override PartName="/ppt/slides/slide560.xml" ContentType="application/vnd.openxmlformats-officedocument.presentationml.slide+xml"/>
  <Override PartName="/ppt/slides/slide561.xml" ContentType="application/vnd.openxmlformats-officedocument.presentationml.slide+xml"/>
  <Override PartName="/ppt/slides/slide562.xml" ContentType="application/vnd.openxmlformats-officedocument.presentationml.slide+xml"/>
  <Override PartName="/ppt/slides/slide563.xml" ContentType="application/vnd.openxmlformats-officedocument.presentationml.slide+xml"/>
  <Override PartName="/ppt/slides/slide564.xml" ContentType="application/vnd.openxmlformats-officedocument.presentationml.slide+xml"/>
  <Override PartName="/ppt/slides/slide565.xml" ContentType="application/vnd.openxmlformats-officedocument.presentationml.slide+xml"/>
  <Override PartName="/ppt/slides/slide566.xml" ContentType="application/vnd.openxmlformats-officedocument.presentationml.slide+xml"/>
  <Override PartName="/ppt/slides/slide567.xml" ContentType="application/vnd.openxmlformats-officedocument.presentationml.slide+xml"/>
  <Override PartName="/ppt/slides/slide568.xml" ContentType="application/vnd.openxmlformats-officedocument.presentationml.slide+xml"/>
  <Override PartName="/ppt/slides/slide569.xml" ContentType="application/vnd.openxmlformats-officedocument.presentationml.slide+xml"/>
  <Override PartName="/ppt/slides/slide570.xml" ContentType="application/vnd.openxmlformats-officedocument.presentationml.slide+xml"/>
  <Override PartName="/ppt/slides/slide571.xml" ContentType="application/vnd.openxmlformats-officedocument.presentationml.slide+xml"/>
  <Override PartName="/ppt/slides/slide572.xml" ContentType="application/vnd.openxmlformats-officedocument.presentationml.slide+xml"/>
  <Override PartName="/ppt/slides/slide573.xml" ContentType="application/vnd.openxmlformats-officedocument.presentationml.slide+xml"/>
  <Override PartName="/ppt/slides/slide574.xml" ContentType="application/vnd.openxmlformats-officedocument.presentationml.slide+xml"/>
  <Override PartName="/ppt/slides/slide575.xml" ContentType="application/vnd.openxmlformats-officedocument.presentationml.slide+xml"/>
  <Override PartName="/ppt/slides/slide576.xml" ContentType="application/vnd.openxmlformats-officedocument.presentationml.slide+xml"/>
  <Override PartName="/ppt/slides/slide577.xml" ContentType="application/vnd.openxmlformats-officedocument.presentationml.slide+xml"/>
  <Override PartName="/ppt/slides/slide578.xml" ContentType="application/vnd.openxmlformats-officedocument.presentationml.slide+xml"/>
  <Override PartName="/ppt/slides/slide579.xml" ContentType="application/vnd.openxmlformats-officedocument.presentationml.slide+xml"/>
  <Override PartName="/ppt/slides/slide580.xml" ContentType="application/vnd.openxmlformats-officedocument.presentationml.slide+xml"/>
  <Override PartName="/ppt/slides/slide581.xml" ContentType="application/vnd.openxmlformats-officedocument.presentationml.slide+xml"/>
  <Override PartName="/ppt/slides/slide582.xml" ContentType="application/vnd.openxmlformats-officedocument.presentationml.slide+xml"/>
  <Override PartName="/ppt/slides/slide583.xml" ContentType="application/vnd.openxmlformats-officedocument.presentationml.slide+xml"/>
  <Override PartName="/ppt/slides/slide584.xml" ContentType="application/vnd.openxmlformats-officedocument.presentationml.slide+xml"/>
  <Override PartName="/ppt/slides/slide585.xml" ContentType="application/vnd.openxmlformats-officedocument.presentationml.slide+xml"/>
  <Override PartName="/ppt/slides/slide586.xml" ContentType="application/vnd.openxmlformats-officedocument.presentationml.slide+xml"/>
  <Override PartName="/ppt/slides/slide587.xml" ContentType="application/vnd.openxmlformats-officedocument.presentationml.slide+xml"/>
  <Override PartName="/ppt/slides/slide588.xml" ContentType="application/vnd.openxmlformats-officedocument.presentationml.slide+xml"/>
  <Override PartName="/ppt/slides/slide589.xml" ContentType="application/vnd.openxmlformats-officedocument.presentationml.slide+xml"/>
  <Override PartName="/ppt/slides/slide590.xml" ContentType="application/vnd.openxmlformats-officedocument.presentationml.slide+xml"/>
  <Override PartName="/ppt/slides/slide591.xml" ContentType="application/vnd.openxmlformats-officedocument.presentationml.slide+xml"/>
  <Override PartName="/ppt/slides/slide592.xml" ContentType="application/vnd.openxmlformats-officedocument.presentationml.slide+xml"/>
  <Override PartName="/ppt/slides/slide593.xml" ContentType="application/vnd.openxmlformats-officedocument.presentationml.slide+xml"/>
  <Override PartName="/ppt/slides/slide594.xml" ContentType="application/vnd.openxmlformats-officedocument.presentationml.slide+xml"/>
  <Override PartName="/ppt/slides/slide595.xml" ContentType="application/vnd.openxmlformats-officedocument.presentationml.slide+xml"/>
  <Override PartName="/ppt/slides/slide596.xml" ContentType="application/vnd.openxmlformats-officedocument.presentationml.slide+xml"/>
  <Override PartName="/ppt/slides/slide597.xml" ContentType="application/vnd.openxmlformats-officedocument.presentationml.slide+xml"/>
  <Override PartName="/ppt/slides/slide598.xml" ContentType="application/vnd.openxmlformats-officedocument.presentationml.slide+xml"/>
  <Override PartName="/ppt/slides/slide599.xml" ContentType="application/vnd.openxmlformats-officedocument.presentationml.slide+xml"/>
  <Override PartName="/ppt/slides/slide600.xml" ContentType="application/vnd.openxmlformats-officedocument.presentationml.slide+xml"/>
  <Override PartName="/ppt/slides/slide601.xml" ContentType="application/vnd.openxmlformats-officedocument.presentationml.slide+xml"/>
  <Override PartName="/ppt/slides/slide602.xml" ContentType="application/vnd.openxmlformats-officedocument.presentationml.slide+xml"/>
  <Override PartName="/ppt/slides/slide603.xml" ContentType="application/vnd.openxmlformats-officedocument.presentationml.slide+xml"/>
  <Override PartName="/ppt/slides/slide604.xml" ContentType="application/vnd.openxmlformats-officedocument.presentationml.slide+xml"/>
  <Override PartName="/ppt/slides/slide605.xml" ContentType="application/vnd.openxmlformats-officedocument.presentationml.slide+xml"/>
  <Override PartName="/ppt/slides/slide606.xml" ContentType="application/vnd.openxmlformats-officedocument.presentationml.slide+xml"/>
  <Override PartName="/ppt/slides/slide607.xml" ContentType="application/vnd.openxmlformats-officedocument.presentationml.slide+xml"/>
  <Override PartName="/ppt/slides/slide608.xml" ContentType="application/vnd.openxmlformats-officedocument.presentationml.slide+xml"/>
  <Override PartName="/ppt/slides/slide609.xml" ContentType="application/vnd.openxmlformats-officedocument.presentationml.slide+xml"/>
  <Override PartName="/ppt/slides/slide610.xml" ContentType="application/vnd.openxmlformats-officedocument.presentationml.slide+xml"/>
  <Override PartName="/ppt/slides/slide611.xml" ContentType="application/vnd.openxmlformats-officedocument.presentationml.slide+xml"/>
  <Override PartName="/ppt/slides/slide612.xml" ContentType="application/vnd.openxmlformats-officedocument.presentationml.slide+xml"/>
  <Override PartName="/ppt/slides/slide613.xml" ContentType="application/vnd.openxmlformats-officedocument.presentationml.slide+xml"/>
  <Override PartName="/ppt/slides/slide614.xml" ContentType="application/vnd.openxmlformats-officedocument.presentationml.slide+xml"/>
  <Override PartName="/ppt/slides/slide615.xml" ContentType="application/vnd.openxmlformats-officedocument.presentationml.slide+xml"/>
  <Override PartName="/ppt/slides/slide616.xml" ContentType="application/vnd.openxmlformats-officedocument.presentationml.slide+xml"/>
  <Override PartName="/ppt/slides/slide617.xml" ContentType="application/vnd.openxmlformats-officedocument.presentationml.slide+xml"/>
  <Override PartName="/ppt/slides/slide618.xml" ContentType="application/vnd.openxmlformats-officedocument.presentationml.slide+xml"/>
  <Override PartName="/ppt/slides/slide619.xml" ContentType="application/vnd.openxmlformats-officedocument.presentationml.slide+xml"/>
  <Override PartName="/ppt/slides/slide620.xml" ContentType="application/vnd.openxmlformats-officedocument.presentationml.slide+xml"/>
  <Override PartName="/ppt/slides/slide621.xml" ContentType="application/vnd.openxmlformats-officedocument.presentationml.slide+xml"/>
  <Override PartName="/ppt/slides/slide622.xml" ContentType="application/vnd.openxmlformats-officedocument.presentationml.slide+xml"/>
  <Override PartName="/ppt/slides/slide623.xml" ContentType="application/vnd.openxmlformats-officedocument.presentationml.slide+xml"/>
  <Override PartName="/ppt/slides/slide624.xml" ContentType="application/vnd.openxmlformats-officedocument.presentationml.slide+xml"/>
  <Override PartName="/ppt/slides/slide625.xml" ContentType="application/vnd.openxmlformats-officedocument.presentationml.slide+xml"/>
  <Override PartName="/ppt/slides/slide626.xml" ContentType="application/vnd.openxmlformats-officedocument.presentationml.slide+xml"/>
  <Override PartName="/ppt/slides/slide627.xml" ContentType="application/vnd.openxmlformats-officedocument.presentationml.slide+xml"/>
  <Override PartName="/ppt/slides/slide628.xml" ContentType="application/vnd.openxmlformats-officedocument.presentationml.slide+xml"/>
  <Override PartName="/ppt/slides/slide629.xml" ContentType="application/vnd.openxmlformats-officedocument.presentationml.slide+xml"/>
  <Override PartName="/ppt/slides/slide630.xml" ContentType="application/vnd.openxmlformats-officedocument.presentationml.slide+xml"/>
  <Override PartName="/ppt/slides/slide631.xml" ContentType="application/vnd.openxmlformats-officedocument.presentationml.slide+xml"/>
  <Override PartName="/ppt/slides/slide632.xml" ContentType="application/vnd.openxmlformats-officedocument.presentationml.slide+xml"/>
  <Override PartName="/ppt/slides/slide633.xml" ContentType="application/vnd.openxmlformats-officedocument.presentationml.slide+xml"/>
  <Override PartName="/ppt/slides/slide634.xml" ContentType="application/vnd.openxmlformats-officedocument.presentationml.slide+xml"/>
  <Override PartName="/ppt/slides/slide635.xml" ContentType="application/vnd.openxmlformats-officedocument.presentationml.slide+xml"/>
  <Override PartName="/ppt/slides/slide636.xml" ContentType="application/vnd.openxmlformats-officedocument.presentationml.slide+xml"/>
  <Override PartName="/ppt/slides/slide637.xml" ContentType="application/vnd.openxmlformats-officedocument.presentationml.slide+xml"/>
  <Override PartName="/ppt/slides/slide638.xml" ContentType="application/vnd.openxmlformats-officedocument.presentationml.slide+xml"/>
  <Override PartName="/ppt/slides/slide639.xml" ContentType="application/vnd.openxmlformats-officedocument.presentationml.slide+xml"/>
  <Override PartName="/ppt/slides/slide640.xml" ContentType="application/vnd.openxmlformats-officedocument.presentationml.slide+xml"/>
  <Override PartName="/ppt/slides/slide641.xml" ContentType="application/vnd.openxmlformats-officedocument.presentationml.slide+xml"/>
  <Override PartName="/ppt/slides/slide642.xml" ContentType="application/vnd.openxmlformats-officedocument.presentationml.slide+xml"/>
  <Override PartName="/ppt/slides/slide643.xml" ContentType="application/vnd.openxmlformats-officedocument.presentationml.slide+xml"/>
  <Override PartName="/ppt/slides/slide644.xml" ContentType="application/vnd.openxmlformats-officedocument.presentationml.slide+xml"/>
  <Override PartName="/ppt/slides/slide645.xml" ContentType="application/vnd.openxmlformats-officedocument.presentationml.slide+xml"/>
  <Override PartName="/ppt/slides/slide646.xml" ContentType="application/vnd.openxmlformats-officedocument.presentationml.slide+xml"/>
  <Override PartName="/ppt/slides/slide647.xml" ContentType="application/vnd.openxmlformats-officedocument.presentationml.slide+xml"/>
  <Override PartName="/ppt/slides/slide648.xml" ContentType="application/vnd.openxmlformats-officedocument.presentationml.slide+xml"/>
  <Override PartName="/ppt/slides/slide649.xml" ContentType="application/vnd.openxmlformats-officedocument.presentationml.slide+xml"/>
  <Override PartName="/ppt/slides/slide650.xml" ContentType="application/vnd.openxmlformats-officedocument.presentationml.slide+xml"/>
  <Override PartName="/ppt/slides/slide651.xml" ContentType="application/vnd.openxmlformats-officedocument.presentationml.slide+xml"/>
  <Override PartName="/ppt/slides/slide652.xml" ContentType="application/vnd.openxmlformats-officedocument.presentationml.slide+xml"/>
  <Override PartName="/ppt/slides/slide653.xml" ContentType="application/vnd.openxmlformats-officedocument.presentationml.slide+xml"/>
  <Override PartName="/ppt/slides/slide654.xml" ContentType="application/vnd.openxmlformats-officedocument.presentationml.slide+xml"/>
  <Override PartName="/ppt/slides/slide655.xml" ContentType="application/vnd.openxmlformats-officedocument.presentationml.slide+xml"/>
  <Override PartName="/ppt/slides/slide656.xml" ContentType="application/vnd.openxmlformats-officedocument.presentationml.slide+xml"/>
  <Override PartName="/ppt/slides/slide657.xml" ContentType="application/vnd.openxmlformats-officedocument.presentationml.slide+xml"/>
  <Override PartName="/ppt/slides/slide658.xml" ContentType="application/vnd.openxmlformats-officedocument.presentationml.slide+xml"/>
  <Override PartName="/ppt/slides/slide659.xml" ContentType="application/vnd.openxmlformats-officedocument.presentationml.slide+xml"/>
  <Override PartName="/ppt/slides/slide660.xml" ContentType="application/vnd.openxmlformats-officedocument.presentationml.slide+xml"/>
  <Override PartName="/ppt/slides/slide661.xml" ContentType="application/vnd.openxmlformats-officedocument.presentationml.slide+xml"/>
  <Override PartName="/ppt/slides/slide662.xml" ContentType="application/vnd.openxmlformats-officedocument.presentationml.slide+xml"/>
  <Override PartName="/ppt/slides/slide663.xml" ContentType="application/vnd.openxmlformats-officedocument.presentationml.slide+xml"/>
  <Override PartName="/ppt/slides/slide664.xml" ContentType="application/vnd.openxmlformats-officedocument.presentationml.slide+xml"/>
  <Override PartName="/ppt/slides/slide665.xml" ContentType="application/vnd.openxmlformats-officedocument.presentationml.slide+xml"/>
  <Override PartName="/ppt/slides/slide666.xml" ContentType="application/vnd.openxmlformats-officedocument.presentationml.slide+xml"/>
  <Override PartName="/ppt/slides/slide667.xml" ContentType="application/vnd.openxmlformats-officedocument.presentationml.slide+xml"/>
  <Override PartName="/ppt/slides/slide668.xml" ContentType="application/vnd.openxmlformats-officedocument.presentationml.slide+xml"/>
  <Override PartName="/ppt/slides/slide669.xml" ContentType="application/vnd.openxmlformats-officedocument.presentationml.slide+xml"/>
  <Override PartName="/ppt/slides/slide6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927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  <p:sldId id="409" r:id="rId154"/>
    <p:sldId id="410" r:id="rId155"/>
    <p:sldId id="411" r:id="rId156"/>
    <p:sldId id="412" r:id="rId157"/>
    <p:sldId id="413" r:id="rId158"/>
    <p:sldId id="414" r:id="rId159"/>
    <p:sldId id="415" r:id="rId160"/>
    <p:sldId id="416" r:id="rId161"/>
    <p:sldId id="417" r:id="rId162"/>
    <p:sldId id="418" r:id="rId163"/>
    <p:sldId id="419" r:id="rId164"/>
    <p:sldId id="420" r:id="rId165"/>
    <p:sldId id="421" r:id="rId166"/>
    <p:sldId id="422" r:id="rId167"/>
    <p:sldId id="423" r:id="rId168"/>
    <p:sldId id="424" r:id="rId169"/>
    <p:sldId id="425" r:id="rId170"/>
    <p:sldId id="426" r:id="rId171"/>
    <p:sldId id="427" r:id="rId172"/>
    <p:sldId id="428" r:id="rId173"/>
    <p:sldId id="429" r:id="rId174"/>
    <p:sldId id="430" r:id="rId175"/>
    <p:sldId id="431" r:id="rId176"/>
    <p:sldId id="432" r:id="rId177"/>
    <p:sldId id="433" r:id="rId178"/>
    <p:sldId id="434" r:id="rId179"/>
    <p:sldId id="435" r:id="rId180"/>
    <p:sldId id="436" r:id="rId181"/>
    <p:sldId id="437" r:id="rId182"/>
    <p:sldId id="438" r:id="rId183"/>
    <p:sldId id="439" r:id="rId184"/>
    <p:sldId id="440" r:id="rId185"/>
    <p:sldId id="441" r:id="rId186"/>
    <p:sldId id="442" r:id="rId187"/>
    <p:sldId id="443" r:id="rId188"/>
    <p:sldId id="444" r:id="rId189"/>
    <p:sldId id="445" r:id="rId190"/>
    <p:sldId id="446" r:id="rId191"/>
    <p:sldId id="447" r:id="rId192"/>
    <p:sldId id="448" r:id="rId193"/>
    <p:sldId id="449" r:id="rId194"/>
    <p:sldId id="450" r:id="rId195"/>
    <p:sldId id="451" r:id="rId196"/>
    <p:sldId id="452" r:id="rId197"/>
    <p:sldId id="453" r:id="rId198"/>
    <p:sldId id="454" r:id="rId199"/>
    <p:sldId id="455" r:id="rId200"/>
    <p:sldId id="456" r:id="rId201"/>
    <p:sldId id="457" r:id="rId202"/>
    <p:sldId id="458" r:id="rId203"/>
    <p:sldId id="459" r:id="rId204"/>
    <p:sldId id="460" r:id="rId205"/>
    <p:sldId id="461" r:id="rId206"/>
    <p:sldId id="462" r:id="rId207"/>
    <p:sldId id="463" r:id="rId208"/>
    <p:sldId id="464" r:id="rId209"/>
    <p:sldId id="465" r:id="rId210"/>
    <p:sldId id="466" r:id="rId211"/>
    <p:sldId id="467" r:id="rId212"/>
    <p:sldId id="468" r:id="rId213"/>
    <p:sldId id="469" r:id="rId214"/>
    <p:sldId id="470" r:id="rId215"/>
    <p:sldId id="471" r:id="rId216"/>
    <p:sldId id="472" r:id="rId217"/>
    <p:sldId id="473" r:id="rId218"/>
    <p:sldId id="474" r:id="rId219"/>
    <p:sldId id="475" r:id="rId220"/>
    <p:sldId id="476" r:id="rId221"/>
    <p:sldId id="477" r:id="rId222"/>
    <p:sldId id="478" r:id="rId223"/>
    <p:sldId id="479" r:id="rId224"/>
    <p:sldId id="480" r:id="rId225"/>
    <p:sldId id="481" r:id="rId226"/>
    <p:sldId id="482" r:id="rId227"/>
    <p:sldId id="483" r:id="rId228"/>
    <p:sldId id="484" r:id="rId229"/>
    <p:sldId id="485" r:id="rId230"/>
    <p:sldId id="486" r:id="rId231"/>
    <p:sldId id="487" r:id="rId232"/>
    <p:sldId id="488" r:id="rId233"/>
    <p:sldId id="489" r:id="rId234"/>
    <p:sldId id="490" r:id="rId235"/>
    <p:sldId id="491" r:id="rId236"/>
    <p:sldId id="492" r:id="rId237"/>
    <p:sldId id="493" r:id="rId238"/>
    <p:sldId id="494" r:id="rId239"/>
    <p:sldId id="495" r:id="rId240"/>
    <p:sldId id="496" r:id="rId241"/>
    <p:sldId id="497" r:id="rId242"/>
    <p:sldId id="498" r:id="rId243"/>
    <p:sldId id="499" r:id="rId244"/>
    <p:sldId id="500" r:id="rId245"/>
    <p:sldId id="501" r:id="rId246"/>
    <p:sldId id="502" r:id="rId247"/>
    <p:sldId id="503" r:id="rId248"/>
    <p:sldId id="504" r:id="rId249"/>
    <p:sldId id="505" r:id="rId250"/>
    <p:sldId id="506" r:id="rId251"/>
    <p:sldId id="507" r:id="rId252"/>
    <p:sldId id="508" r:id="rId253"/>
    <p:sldId id="509" r:id="rId254"/>
    <p:sldId id="510" r:id="rId255"/>
    <p:sldId id="511" r:id="rId256"/>
    <p:sldId id="512" r:id="rId257"/>
    <p:sldId id="513" r:id="rId258"/>
    <p:sldId id="514" r:id="rId259"/>
    <p:sldId id="515" r:id="rId260"/>
    <p:sldId id="516" r:id="rId261"/>
    <p:sldId id="517" r:id="rId262"/>
    <p:sldId id="518" r:id="rId263"/>
    <p:sldId id="519" r:id="rId264"/>
    <p:sldId id="520" r:id="rId265"/>
    <p:sldId id="521" r:id="rId266"/>
    <p:sldId id="522" r:id="rId267"/>
    <p:sldId id="523" r:id="rId268"/>
    <p:sldId id="524" r:id="rId269"/>
    <p:sldId id="525" r:id="rId270"/>
    <p:sldId id="526" r:id="rId271"/>
    <p:sldId id="527" r:id="rId272"/>
    <p:sldId id="528" r:id="rId273"/>
    <p:sldId id="529" r:id="rId274"/>
    <p:sldId id="530" r:id="rId275"/>
    <p:sldId id="531" r:id="rId276"/>
    <p:sldId id="532" r:id="rId277"/>
    <p:sldId id="533" r:id="rId278"/>
    <p:sldId id="534" r:id="rId279"/>
    <p:sldId id="535" r:id="rId280"/>
    <p:sldId id="536" r:id="rId281"/>
    <p:sldId id="537" r:id="rId282"/>
    <p:sldId id="538" r:id="rId283"/>
    <p:sldId id="539" r:id="rId284"/>
    <p:sldId id="540" r:id="rId285"/>
    <p:sldId id="541" r:id="rId286"/>
    <p:sldId id="542" r:id="rId287"/>
    <p:sldId id="543" r:id="rId288"/>
    <p:sldId id="544" r:id="rId289"/>
    <p:sldId id="545" r:id="rId290"/>
    <p:sldId id="546" r:id="rId291"/>
    <p:sldId id="547" r:id="rId292"/>
    <p:sldId id="548" r:id="rId293"/>
    <p:sldId id="549" r:id="rId294"/>
    <p:sldId id="550" r:id="rId295"/>
    <p:sldId id="551" r:id="rId296"/>
    <p:sldId id="552" r:id="rId297"/>
    <p:sldId id="553" r:id="rId298"/>
    <p:sldId id="554" r:id="rId299"/>
    <p:sldId id="555" r:id="rId300"/>
    <p:sldId id="556" r:id="rId301"/>
    <p:sldId id="557" r:id="rId302"/>
    <p:sldId id="558" r:id="rId303"/>
    <p:sldId id="559" r:id="rId304"/>
    <p:sldId id="560" r:id="rId305"/>
    <p:sldId id="561" r:id="rId306"/>
    <p:sldId id="562" r:id="rId307"/>
    <p:sldId id="563" r:id="rId308"/>
    <p:sldId id="564" r:id="rId309"/>
    <p:sldId id="565" r:id="rId310"/>
    <p:sldId id="566" r:id="rId311"/>
    <p:sldId id="567" r:id="rId312"/>
    <p:sldId id="568" r:id="rId313"/>
    <p:sldId id="569" r:id="rId314"/>
    <p:sldId id="570" r:id="rId315"/>
    <p:sldId id="571" r:id="rId316"/>
    <p:sldId id="572" r:id="rId317"/>
    <p:sldId id="573" r:id="rId318"/>
    <p:sldId id="574" r:id="rId319"/>
    <p:sldId id="575" r:id="rId320"/>
    <p:sldId id="576" r:id="rId321"/>
    <p:sldId id="577" r:id="rId322"/>
    <p:sldId id="578" r:id="rId323"/>
    <p:sldId id="579" r:id="rId324"/>
    <p:sldId id="580" r:id="rId325"/>
    <p:sldId id="581" r:id="rId326"/>
    <p:sldId id="582" r:id="rId327"/>
    <p:sldId id="583" r:id="rId328"/>
    <p:sldId id="584" r:id="rId329"/>
    <p:sldId id="585" r:id="rId330"/>
    <p:sldId id="586" r:id="rId331"/>
    <p:sldId id="587" r:id="rId332"/>
    <p:sldId id="588" r:id="rId333"/>
    <p:sldId id="589" r:id="rId334"/>
    <p:sldId id="590" r:id="rId335"/>
    <p:sldId id="591" r:id="rId336"/>
    <p:sldId id="592" r:id="rId337"/>
    <p:sldId id="593" r:id="rId338"/>
    <p:sldId id="594" r:id="rId339"/>
    <p:sldId id="595" r:id="rId340"/>
    <p:sldId id="596" r:id="rId341"/>
    <p:sldId id="597" r:id="rId342"/>
    <p:sldId id="598" r:id="rId343"/>
    <p:sldId id="599" r:id="rId344"/>
    <p:sldId id="600" r:id="rId345"/>
    <p:sldId id="601" r:id="rId346"/>
    <p:sldId id="602" r:id="rId347"/>
    <p:sldId id="603" r:id="rId348"/>
    <p:sldId id="604" r:id="rId349"/>
    <p:sldId id="605" r:id="rId350"/>
    <p:sldId id="606" r:id="rId351"/>
    <p:sldId id="607" r:id="rId352"/>
    <p:sldId id="608" r:id="rId353"/>
    <p:sldId id="609" r:id="rId354"/>
    <p:sldId id="610" r:id="rId355"/>
    <p:sldId id="611" r:id="rId356"/>
    <p:sldId id="612" r:id="rId357"/>
    <p:sldId id="613" r:id="rId358"/>
    <p:sldId id="614" r:id="rId359"/>
    <p:sldId id="615" r:id="rId360"/>
    <p:sldId id="616" r:id="rId361"/>
    <p:sldId id="617" r:id="rId362"/>
    <p:sldId id="618" r:id="rId363"/>
    <p:sldId id="619" r:id="rId364"/>
    <p:sldId id="620" r:id="rId365"/>
    <p:sldId id="621" r:id="rId366"/>
    <p:sldId id="622" r:id="rId367"/>
    <p:sldId id="623" r:id="rId368"/>
    <p:sldId id="624" r:id="rId369"/>
    <p:sldId id="625" r:id="rId370"/>
    <p:sldId id="626" r:id="rId371"/>
    <p:sldId id="627" r:id="rId372"/>
    <p:sldId id="628" r:id="rId373"/>
    <p:sldId id="629" r:id="rId374"/>
    <p:sldId id="630" r:id="rId375"/>
    <p:sldId id="631" r:id="rId376"/>
    <p:sldId id="632" r:id="rId377"/>
    <p:sldId id="633" r:id="rId378"/>
    <p:sldId id="634" r:id="rId379"/>
    <p:sldId id="635" r:id="rId380"/>
    <p:sldId id="636" r:id="rId381"/>
    <p:sldId id="637" r:id="rId382"/>
    <p:sldId id="638" r:id="rId383"/>
    <p:sldId id="639" r:id="rId384"/>
    <p:sldId id="640" r:id="rId385"/>
    <p:sldId id="641" r:id="rId386"/>
    <p:sldId id="642" r:id="rId387"/>
    <p:sldId id="643" r:id="rId388"/>
    <p:sldId id="644" r:id="rId389"/>
    <p:sldId id="645" r:id="rId390"/>
    <p:sldId id="646" r:id="rId391"/>
    <p:sldId id="647" r:id="rId392"/>
    <p:sldId id="648" r:id="rId393"/>
    <p:sldId id="649" r:id="rId394"/>
    <p:sldId id="650" r:id="rId395"/>
    <p:sldId id="651" r:id="rId396"/>
    <p:sldId id="652" r:id="rId397"/>
    <p:sldId id="653" r:id="rId398"/>
    <p:sldId id="654" r:id="rId399"/>
    <p:sldId id="655" r:id="rId400"/>
    <p:sldId id="656" r:id="rId401"/>
    <p:sldId id="657" r:id="rId402"/>
    <p:sldId id="658" r:id="rId403"/>
    <p:sldId id="659" r:id="rId404"/>
    <p:sldId id="660" r:id="rId405"/>
    <p:sldId id="661" r:id="rId406"/>
    <p:sldId id="662" r:id="rId407"/>
    <p:sldId id="663" r:id="rId408"/>
    <p:sldId id="664" r:id="rId409"/>
    <p:sldId id="665" r:id="rId410"/>
    <p:sldId id="666" r:id="rId411"/>
    <p:sldId id="667" r:id="rId412"/>
    <p:sldId id="668" r:id="rId413"/>
    <p:sldId id="669" r:id="rId414"/>
    <p:sldId id="670" r:id="rId415"/>
    <p:sldId id="671" r:id="rId416"/>
    <p:sldId id="672" r:id="rId417"/>
    <p:sldId id="673" r:id="rId418"/>
    <p:sldId id="674" r:id="rId419"/>
    <p:sldId id="675" r:id="rId420"/>
    <p:sldId id="676" r:id="rId421"/>
    <p:sldId id="677" r:id="rId422"/>
    <p:sldId id="678" r:id="rId423"/>
    <p:sldId id="679" r:id="rId424"/>
    <p:sldId id="680" r:id="rId425"/>
    <p:sldId id="681" r:id="rId426"/>
    <p:sldId id="682" r:id="rId427"/>
    <p:sldId id="683" r:id="rId428"/>
    <p:sldId id="684" r:id="rId429"/>
    <p:sldId id="685" r:id="rId430"/>
    <p:sldId id="686" r:id="rId431"/>
    <p:sldId id="687" r:id="rId432"/>
    <p:sldId id="688" r:id="rId433"/>
    <p:sldId id="689" r:id="rId434"/>
    <p:sldId id="690" r:id="rId435"/>
    <p:sldId id="691" r:id="rId436"/>
    <p:sldId id="692" r:id="rId437"/>
    <p:sldId id="693" r:id="rId438"/>
    <p:sldId id="694" r:id="rId439"/>
    <p:sldId id="695" r:id="rId440"/>
    <p:sldId id="696" r:id="rId441"/>
    <p:sldId id="697" r:id="rId442"/>
    <p:sldId id="698" r:id="rId443"/>
    <p:sldId id="699" r:id="rId444"/>
    <p:sldId id="700" r:id="rId445"/>
    <p:sldId id="701" r:id="rId446"/>
    <p:sldId id="702" r:id="rId447"/>
    <p:sldId id="703" r:id="rId448"/>
    <p:sldId id="704" r:id="rId449"/>
    <p:sldId id="705" r:id="rId450"/>
    <p:sldId id="706" r:id="rId451"/>
    <p:sldId id="707" r:id="rId452"/>
    <p:sldId id="708" r:id="rId453"/>
    <p:sldId id="709" r:id="rId454"/>
    <p:sldId id="710" r:id="rId455"/>
    <p:sldId id="711" r:id="rId456"/>
    <p:sldId id="712" r:id="rId457"/>
    <p:sldId id="713" r:id="rId458"/>
    <p:sldId id="714" r:id="rId459"/>
    <p:sldId id="715" r:id="rId460"/>
    <p:sldId id="716" r:id="rId461"/>
    <p:sldId id="717" r:id="rId462"/>
    <p:sldId id="718" r:id="rId463"/>
    <p:sldId id="719" r:id="rId464"/>
    <p:sldId id="720" r:id="rId465"/>
    <p:sldId id="721" r:id="rId466"/>
    <p:sldId id="722" r:id="rId467"/>
    <p:sldId id="723" r:id="rId468"/>
    <p:sldId id="724" r:id="rId469"/>
    <p:sldId id="725" r:id="rId470"/>
    <p:sldId id="726" r:id="rId471"/>
    <p:sldId id="727" r:id="rId472"/>
    <p:sldId id="728" r:id="rId473"/>
    <p:sldId id="729" r:id="rId474"/>
    <p:sldId id="730" r:id="rId475"/>
    <p:sldId id="731" r:id="rId476"/>
    <p:sldId id="732" r:id="rId477"/>
    <p:sldId id="733" r:id="rId478"/>
    <p:sldId id="734" r:id="rId479"/>
    <p:sldId id="735" r:id="rId480"/>
    <p:sldId id="736" r:id="rId481"/>
    <p:sldId id="737" r:id="rId482"/>
    <p:sldId id="738" r:id="rId483"/>
    <p:sldId id="739" r:id="rId484"/>
    <p:sldId id="740" r:id="rId485"/>
    <p:sldId id="741" r:id="rId486"/>
    <p:sldId id="742" r:id="rId487"/>
    <p:sldId id="743" r:id="rId488"/>
    <p:sldId id="744" r:id="rId489"/>
    <p:sldId id="745" r:id="rId490"/>
    <p:sldId id="746" r:id="rId491"/>
    <p:sldId id="747" r:id="rId492"/>
    <p:sldId id="748" r:id="rId493"/>
    <p:sldId id="749" r:id="rId494"/>
    <p:sldId id="750" r:id="rId495"/>
    <p:sldId id="751" r:id="rId496"/>
    <p:sldId id="752" r:id="rId497"/>
    <p:sldId id="753" r:id="rId498"/>
    <p:sldId id="754" r:id="rId499"/>
    <p:sldId id="755" r:id="rId500"/>
    <p:sldId id="756" r:id="rId501"/>
    <p:sldId id="757" r:id="rId502"/>
    <p:sldId id="758" r:id="rId503"/>
    <p:sldId id="759" r:id="rId504"/>
    <p:sldId id="760" r:id="rId505"/>
    <p:sldId id="761" r:id="rId506"/>
    <p:sldId id="762" r:id="rId507"/>
    <p:sldId id="763" r:id="rId508"/>
    <p:sldId id="764" r:id="rId509"/>
    <p:sldId id="765" r:id="rId510"/>
    <p:sldId id="766" r:id="rId511"/>
    <p:sldId id="767" r:id="rId512"/>
    <p:sldId id="768" r:id="rId513"/>
    <p:sldId id="769" r:id="rId514"/>
    <p:sldId id="770" r:id="rId515"/>
    <p:sldId id="771" r:id="rId516"/>
    <p:sldId id="772" r:id="rId517"/>
    <p:sldId id="773" r:id="rId518"/>
    <p:sldId id="774" r:id="rId519"/>
    <p:sldId id="775" r:id="rId520"/>
    <p:sldId id="776" r:id="rId521"/>
    <p:sldId id="777" r:id="rId522"/>
    <p:sldId id="778" r:id="rId523"/>
    <p:sldId id="779" r:id="rId524"/>
    <p:sldId id="780" r:id="rId525"/>
    <p:sldId id="781" r:id="rId526"/>
    <p:sldId id="782" r:id="rId527"/>
    <p:sldId id="783" r:id="rId528"/>
    <p:sldId id="784" r:id="rId529"/>
    <p:sldId id="785" r:id="rId530"/>
    <p:sldId id="786" r:id="rId531"/>
    <p:sldId id="787" r:id="rId532"/>
    <p:sldId id="788" r:id="rId533"/>
    <p:sldId id="789" r:id="rId534"/>
    <p:sldId id="790" r:id="rId535"/>
    <p:sldId id="791" r:id="rId536"/>
    <p:sldId id="792" r:id="rId537"/>
    <p:sldId id="793" r:id="rId538"/>
    <p:sldId id="794" r:id="rId539"/>
    <p:sldId id="795" r:id="rId540"/>
    <p:sldId id="796" r:id="rId541"/>
    <p:sldId id="797" r:id="rId542"/>
    <p:sldId id="798" r:id="rId543"/>
    <p:sldId id="799" r:id="rId544"/>
    <p:sldId id="800" r:id="rId545"/>
    <p:sldId id="801" r:id="rId546"/>
    <p:sldId id="802" r:id="rId547"/>
    <p:sldId id="803" r:id="rId548"/>
    <p:sldId id="804" r:id="rId549"/>
    <p:sldId id="805" r:id="rId550"/>
    <p:sldId id="806" r:id="rId551"/>
    <p:sldId id="807" r:id="rId552"/>
    <p:sldId id="808" r:id="rId553"/>
    <p:sldId id="809" r:id="rId554"/>
    <p:sldId id="810" r:id="rId555"/>
    <p:sldId id="811" r:id="rId556"/>
    <p:sldId id="812" r:id="rId557"/>
    <p:sldId id="813" r:id="rId558"/>
    <p:sldId id="814" r:id="rId559"/>
    <p:sldId id="815" r:id="rId560"/>
    <p:sldId id="816" r:id="rId561"/>
    <p:sldId id="817" r:id="rId562"/>
    <p:sldId id="818" r:id="rId563"/>
    <p:sldId id="819" r:id="rId564"/>
    <p:sldId id="820" r:id="rId565"/>
    <p:sldId id="821" r:id="rId566"/>
    <p:sldId id="822" r:id="rId567"/>
    <p:sldId id="823" r:id="rId568"/>
    <p:sldId id="824" r:id="rId569"/>
    <p:sldId id="825" r:id="rId570"/>
    <p:sldId id="826" r:id="rId571"/>
    <p:sldId id="827" r:id="rId572"/>
    <p:sldId id="828" r:id="rId573"/>
    <p:sldId id="829" r:id="rId574"/>
    <p:sldId id="830" r:id="rId575"/>
    <p:sldId id="831" r:id="rId576"/>
    <p:sldId id="832" r:id="rId577"/>
    <p:sldId id="833" r:id="rId578"/>
    <p:sldId id="834" r:id="rId579"/>
    <p:sldId id="835" r:id="rId580"/>
    <p:sldId id="836" r:id="rId581"/>
    <p:sldId id="837" r:id="rId582"/>
    <p:sldId id="838" r:id="rId583"/>
    <p:sldId id="839" r:id="rId584"/>
    <p:sldId id="840" r:id="rId585"/>
    <p:sldId id="841" r:id="rId586"/>
    <p:sldId id="842" r:id="rId587"/>
    <p:sldId id="843" r:id="rId588"/>
    <p:sldId id="844" r:id="rId589"/>
    <p:sldId id="845" r:id="rId590"/>
    <p:sldId id="846" r:id="rId591"/>
    <p:sldId id="847" r:id="rId592"/>
    <p:sldId id="848" r:id="rId593"/>
    <p:sldId id="849" r:id="rId594"/>
    <p:sldId id="850" r:id="rId595"/>
    <p:sldId id="851" r:id="rId596"/>
    <p:sldId id="852" r:id="rId597"/>
    <p:sldId id="853" r:id="rId598"/>
    <p:sldId id="854" r:id="rId599"/>
    <p:sldId id="855" r:id="rId600"/>
    <p:sldId id="856" r:id="rId601"/>
    <p:sldId id="857" r:id="rId602"/>
    <p:sldId id="858" r:id="rId603"/>
    <p:sldId id="859" r:id="rId604"/>
    <p:sldId id="860" r:id="rId605"/>
    <p:sldId id="861" r:id="rId606"/>
    <p:sldId id="862" r:id="rId607"/>
    <p:sldId id="863" r:id="rId608"/>
    <p:sldId id="864" r:id="rId609"/>
    <p:sldId id="865" r:id="rId610"/>
    <p:sldId id="866" r:id="rId611"/>
    <p:sldId id="867" r:id="rId612"/>
    <p:sldId id="868" r:id="rId613"/>
    <p:sldId id="869" r:id="rId614"/>
    <p:sldId id="870" r:id="rId615"/>
    <p:sldId id="871" r:id="rId616"/>
    <p:sldId id="872" r:id="rId617"/>
    <p:sldId id="873" r:id="rId618"/>
    <p:sldId id="874" r:id="rId619"/>
    <p:sldId id="875" r:id="rId620"/>
    <p:sldId id="876" r:id="rId621"/>
    <p:sldId id="877" r:id="rId622"/>
    <p:sldId id="878" r:id="rId623"/>
    <p:sldId id="879" r:id="rId624"/>
    <p:sldId id="880" r:id="rId625"/>
    <p:sldId id="881" r:id="rId626"/>
    <p:sldId id="882" r:id="rId627"/>
    <p:sldId id="883" r:id="rId628"/>
    <p:sldId id="884" r:id="rId629"/>
    <p:sldId id="885" r:id="rId630"/>
    <p:sldId id="886" r:id="rId631"/>
    <p:sldId id="887" r:id="rId632"/>
    <p:sldId id="888" r:id="rId633"/>
    <p:sldId id="889" r:id="rId634"/>
    <p:sldId id="890" r:id="rId635"/>
    <p:sldId id="891" r:id="rId636"/>
    <p:sldId id="892" r:id="rId637"/>
    <p:sldId id="893" r:id="rId638"/>
    <p:sldId id="894" r:id="rId639"/>
    <p:sldId id="895" r:id="rId640"/>
    <p:sldId id="896" r:id="rId641"/>
    <p:sldId id="897" r:id="rId642"/>
    <p:sldId id="898" r:id="rId643"/>
    <p:sldId id="899" r:id="rId644"/>
    <p:sldId id="900" r:id="rId645"/>
    <p:sldId id="901" r:id="rId646"/>
    <p:sldId id="902" r:id="rId647"/>
    <p:sldId id="903" r:id="rId648"/>
    <p:sldId id="904" r:id="rId649"/>
    <p:sldId id="905" r:id="rId650"/>
    <p:sldId id="906" r:id="rId651"/>
    <p:sldId id="907" r:id="rId652"/>
    <p:sldId id="908" r:id="rId653"/>
    <p:sldId id="909" r:id="rId654"/>
    <p:sldId id="910" r:id="rId655"/>
    <p:sldId id="911" r:id="rId656"/>
    <p:sldId id="912" r:id="rId657"/>
    <p:sldId id="913" r:id="rId658"/>
    <p:sldId id="914" r:id="rId659"/>
    <p:sldId id="915" r:id="rId660"/>
    <p:sldId id="916" r:id="rId661"/>
    <p:sldId id="917" r:id="rId662"/>
    <p:sldId id="918" r:id="rId663"/>
    <p:sldId id="919" r:id="rId664"/>
    <p:sldId id="920" r:id="rId665"/>
    <p:sldId id="921" r:id="rId666"/>
    <p:sldId id="922" r:id="rId667"/>
    <p:sldId id="923" r:id="rId668"/>
    <p:sldId id="924" r:id="rId669"/>
    <p:sldId id="925" r:id="rId670"/>
    <p:sldId id="926" r:id="rId67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671" Type="http://schemas.openxmlformats.org/officeDocument/2006/relationships/slide" Target="slides/slide670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531" Type="http://schemas.openxmlformats.org/officeDocument/2006/relationships/slide" Target="slides/slide530.xml"/><Relationship Id="rId573" Type="http://schemas.openxmlformats.org/officeDocument/2006/relationships/slide" Target="slides/slide572.xml"/><Relationship Id="rId629" Type="http://schemas.openxmlformats.org/officeDocument/2006/relationships/slide" Target="slides/slide62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433" Type="http://schemas.openxmlformats.org/officeDocument/2006/relationships/slide" Target="slides/slide432.xml"/><Relationship Id="rId268" Type="http://schemas.openxmlformats.org/officeDocument/2006/relationships/slide" Target="slides/slide267.xml"/><Relationship Id="rId475" Type="http://schemas.openxmlformats.org/officeDocument/2006/relationships/slide" Target="slides/slide474.xml"/><Relationship Id="rId640" Type="http://schemas.openxmlformats.org/officeDocument/2006/relationships/slide" Target="slides/slide639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00" Type="http://schemas.openxmlformats.org/officeDocument/2006/relationships/slide" Target="slides/slide499.xml"/><Relationship Id="rId542" Type="http://schemas.openxmlformats.org/officeDocument/2006/relationships/slide" Target="slides/slide541.xml"/><Relationship Id="rId584" Type="http://schemas.openxmlformats.org/officeDocument/2006/relationships/slide" Target="slides/slide583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44" Type="http://schemas.openxmlformats.org/officeDocument/2006/relationships/slide" Target="slides/slide443.xml"/><Relationship Id="rId486" Type="http://schemas.openxmlformats.org/officeDocument/2006/relationships/slide" Target="slides/slide485.xml"/><Relationship Id="rId651" Type="http://schemas.openxmlformats.org/officeDocument/2006/relationships/slide" Target="slides/slide650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511" Type="http://schemas.openxmlformats.org/officeDocument/2006/relationships/slide" Target="slides/slide510.xml"/><Relationship Id="rId553" Type="http://schemas.openxmlformats.org/officeDocument/2006/relationships/slide" Target="slides/slide552.xml"/><Relationship Id="rId609" Type="http://schemas.openxmlformats.org/officeDocument/2006/relationships/slide" Target="slides/slide60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595" Type="http://schemas.openxmlformats.org/officeDocument/2006/relationships/slide" Target="slides/slide594.xml"/><Relationship Id="rId248" Type="http://schemas.openxmlformats.org/officeDocument/2006/relationships/slide" Target="slides/slide247.xml"/><Relationship Id="rId455" Type="http://schemas.openxmlformats.org/officeDocument/2006/relationships/slide" Target="slides/slide454.xml"/><Relationship Id="rId497" Type="http://schemas.openxmlformats.org/officeDocument/2006/relationships/slide" Target="slides/slide496.xml"/><Relationship Id="rId620" Type="http://schemas.openxmlformats.org/officeDocument/2006/relationships/slide" Target="slides/slide619.xml"/><Relationship Id="rId662" Type="http://schemas.openxmlformats.org/officeDocument/2006/relationships/slide" Target="slides/slide661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22" Type="http://schemas.openxmlformats.org/officeDocument/2006/relationships/slide" Target="slides/slide521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564" Type="http://schemas.openxmlformats.org/officeDocument/2006/relationships/slide" Target="slides/slide563.xml"/><Relationship Id="rId259" Type="http://schemas.openxmlformats.org/officeDocument/2006/relationships/slide" Target="slides/slide258.xml"/><Relationship Id="rId424" Type="http://schemas.openxmlformats.org/officeDocument/2006/relationships/slide" Target="slides/slide423.xml"/><Relationship Id="rId466" Type="http://schemas.openxmlformats.org/officeDocument/2006/relationships/slide" Target="slides/slide465.xml"/><Relationship Id="rId631" Type="http://schemas.openxmlformats.org/officeDocument/2006/relationships/slide" Target="slides/slide630.xml"/><Relationship Id="rId673" Type="http://schemas.openxmlformats.org/officeDocument/2006/relationships/viewProps" Target="viewProps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533" Type="http://schemas.openxmlformats.org/officeDocument/2006/relationships/slide" Target="slides/slide532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575" Type="http://schemas.openxmlformats.org/officeDocument/2006/relationships/slide" Target="slides/slide574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435" Type="http://schemas.openxmlformats.org/officeDocument/2006/relationships/slide" Target="slides/slide434.xml"/><Relationship Id="rId477" Type="http://schemas.openxmlformats.org/officeDocument/2006/relationships/slide" Target="slides/slide476.xml"/><Relationship Id="rId600" Type="http://schemas.openxmlformats.org/officeDocument/2006/relationships/slide" Target="slides/slide599.xml"/><Relationship Id="rId642" Type="http://schemas.openxmlformats.org/officeDocument/2006/relationships/slide" Target="slides/slide641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502" Type="http://schemas.openxmlformats.org/officeDocument/2006/relationships/slide" Target="slides/slide501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544" Type="http://schemas.openxmlformats.org/officeDocument/2006/relationships/slide" Target="slides/slide543.xml"/><Relationship Id="rId586" Type="http://schemas.openxmlformats.org/officeDocument/2006/relationships/slide" Target="slides/slide585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446" Type="http://schemas.openxmlformats.org/officeDocument/2006/relationships/slide" Target="slides/slide445.xml"/><Relationship Id="rId611" Type="http://schemas.openxmlformats.org/officeDocument/2006/relationships/slide" Target="slides/slide610.xml"/><Relationship Id="rId653" Type="http://schemas.openxmlformats.org/officeDocument/2006/relationships/slide" Target="slides/slide652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88" Type="http://schemas.openxmlformats.org/officeDocument/2006/relationships/slide" Target="slides/slide487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513" Type="http://schemas.openxmlformats.org/officeDocument/2006/relationships/slide" Target="slides/slide512.xml"/><Relationship Id="rId555" Type="http://schemas.openxmlformats.org/officeDocument/2006/relationships/slide" Target="slides/slide554.xml"/><Relationship Id="rId597" Type="http://schemas.openxmlformats.org/officeDocument/2006/relationships/slide" Target="slides/slide596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457" Type="http://schemas.openxmlformats.org/officeDocument/2006/relationships/slide" Target="slides/slide456.xml"/><Relationship Id="rId622" Type="http://schemas.openxmlformats.org/officeDocument/2006/relationships/slide" Target="slides/slide621.xml"/><Relationship Id="rId261" Type="http://schemas.openxmlformats.org/officeDocument/2006/relationships/slide" Target="slides/slide260.xml"/><Relationship Id="rId499" Type="http://schemas.openxmlformats.org/officeDocument/2006/relationships/slide" Target="slides/slide498.xml"/><Relationship Id="rId664" Type="http://schemas.openxmlformats.org/officeDocument/2006/relationships/slide" Target="slides/slide663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524" Type="http://schemas.openxmlformats.org/officeDocument/2006/relationships/slide" Target="slides/slide523.xml"/><Relationship Id="rId566" Type="http://schemas.openxmlformats.org/officeDocument/2006/relationships/slide" Target="slides/slide565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426" Type="http://schemas.openxmlformats.org/officeDocument/2006/relationships/slide" Target="slides/slide425.xml"/><Relationship Id="rId633" Type="http://schemas.openxmlformats.org/officeDocument/2006/relationships/slide" Target="slides/slide632.xml"/><Relationship Id="rId230" Type="http://schemas.openxmlformats.org/officeDocument/2006/relationships/slide" Target="slides/slide229.xml"/><Relationship Id="rId468" Type="http://schemas.openxmlformats.org/officeDocument/2006/relationships/slide" Target="slides/slide467.xml"/><Relationship Id="rId675" Type="http://schemas.openxmlformats.org/officeDocument/2006/relationships/tableStyles" Target="tableStyles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535" Type="http://schemas.openxmlformats.org/officeDocument/2006/relationships/slide" Target="slides/slide534.xml"/><Relationship Id="rId577" Type="http://schemas.openxmlformats.org/officeDocument/2006/relationships/slide" Target="slides/slide576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602" Type="http://schemas.openxmlformats.org/officeDocument/2006/relationships/slide" Target="slides/slide601.xml"/><Relationship Id="rId241" Type="http://schemas.openxmlformats.org/officeDocument/2006/relationships/slide" Target="slides/slide240.xml"/><Relationship Id="rId437" Type="http://schemas.openxmlformats.org/officeDocument/2006/relationships/slide" Target="slides/slide436.xml"/><Relationship Id="rId479" Type="http://schemas.openxmlformats.org/officeDocument/2006/relationships/slide" Target="slides/slide478.xml"/><Relationship Id="rId644" Type="http://schemas.openxmlformats.org/officeDocument/2006/relationships/slide" Target="slides/slide643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490" Type="http://schemas.openxmlformats.org/officeDocument/2006/relationships/slide" Target="slides/slide489.xml"/><Relationship Id="rId504" Type="http://schemas.openxmlformats.org/officeDocument/2006/relationships/slide" Target="slides/slide503.xml"/><Relationship Id="rId546" Type="http://schemas.openxmlformats.org/officeDocument/2006/relationships/slide" Target="slides/slide545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406" Type="http://schemas.openxmlformats.org/officeDocument/2006/relationships/slide" Target="slides/slide405.xml"/><Relationship Id="rId588" Type="http://schemas.openxmlformats.org/officeDocument/2006/relationships/slide" Target="slides/slide587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448" Type="http://schemas.openxmlformats.org/officeDocument/2006/relationships/slide" Target="slides/slide447.xml"/><Relationship Id="rId613" Type="http://schemas.openxmlformats.org/officeDocument/2006/relationships/slide" Target="slides/slide612.xml"/><Relationship Id="rId655" Type="http://schemas.openxmlformats.org/officeDocument/2006/relationships/slide" Target="slides/slide654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515" Type="http://schemas.openxmlformats.org/officeDocument/2006/relationships/slide" Target="slides/slide514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557" Type="http://schemas.openxmlformats.org/officeDocument/2006/relationships/slide" Target="slides/slide556.xml"/><Relationship Id="rId599" Type="http://schemas.openxmlformats.org/officeDocument/2006/relationships/slide" Target="slides/slide598.xml"/><Relationship Id="rId196" Type="http://schemas.openxmlformats.org/officeDocument/2006/relationships/slide" Target="slides/slide195.xml"/><Relationship Id="rId417" Type="http://schemas.openxmlformats.org/officeDocument/2006/relationships/slide" Target="slides/slide416.xml"/><Relationship Id="rId459" Type="http://schemas.openxmlformats.org/officeDocument/2006/relationships/slide" Target="slides/slide458.xml"/><Relationship Id="rId624" Type="http://schemas.openxmlformats.org/officeDocument/2006/relationships/slide" Target="slides/slide623.xml"/><Relationship Id="rId666" Type="http://schemas.openxmlformats.org/officeDocument/2006/relationships/slide" Target="slides/slide665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63" Type="http://schemas.openxmlformats.org/officeDocument/2006/relationships/slide" Target="slides/slide262.xml"/><Relationship Id="rId319" Type="http://schemas.openxmlformats.org/officeDocument/2006/relationships/slide" Target="slides/slide318.xml"/><Relationship Id="rId470" Type="http://schemas.openxmlformats.org/officeDocument/2006/relationships/slide" Target="slides/slide469.xml"/><Relationship Id="rId526" Type="http://schemas.openxmlformats.org/officeDocument/2006/relationships/slide" Target="slides/slide525.xml"/><Relationship Id="rId58" Type="http://schemas.openxmlformats.org/officeDocument/2006/relationships/slide" Target="slides/slide57.xml"/><Relationship Id="rId123" Type="http://schemas.openxmlformats.org/officeDocument/2006/relationships/slide" Target="slides/slide122.xml"/><Relationship Id="rId330" Type="http://schemas.openxmlformats.org/officeDocument/2006/relationships/slide" Target="slides/slide329.xml"/><Relationship Id="rId568" Type="http://schemas.openxmlformats.org/officeDocument/2006/relationships/slide" Target="slides/slide567.xml"/><Relationship Id="rId165" Type="http://schemas.openxmlformats.org/officeDocument/2006/relationships/slide" Target="slides/slide164.xml"/><Relationship Id="rId372" Type="http://schemas.openxmlformats.org/officeDocument/2006/relationships/slide" Target="slides/slide371.xml"/><Relationship Id="rId428" Type="http://schemas.openxmlformats.org/officeDocument/2006/relationships/slide" Target="slides/slide427.xml"/><Relationship Id="rId635" Type="http://schemas.openxmlformats.org/officeDocument/2006/relationships/slide" Target="slides/slide634.xml"/><Relationship Id="rId232" Type="http://schemas.openxmlformats.org/officeDocument/2006/relationships/slide" Target="slides/slide231.xml"/><Relationship Id="rId274" Type="http://schemas.openxmlformats.org/officeDocument/2006/relationships/slide" Target="slides/slide273.xml"/><Relationship Id="rId481" Type="http://schemas.openxmlformats.org/officeDocument/2006/relationships/slide" Target="slides/slide480.xml"/><Relationship Id="rId27" Type="http://schemas.openxmlformats.org/officeDocument/2006/relationships/slide" Target="slides/slide26.xml"/><Relationship Id="rId69" Type="http://schemas.openxmlformats.org/officeDocument/2006/relationships/slide" Target="slides/slide68.xml"/><Relationship Id="rId134" Type="http://schemas.openxmlformats.org/officeDocument/2006/relationships/slide" Target="slides/slide133.xml"/><Relationship Id="rId537" Type="http://schemas.openxmlformats.org/officeDocument/2006/relationships/slide" Target="slides/slide536.xml"/><Relationship Id="rId579" Type="http://schemas.openxmlformats.org/officeDocument/2006/relationships/slide" Target="slides/slide578.xml"/><Relationship Id="rId80" Type="http://schemas.openxmlformats.org/officeDocument/2006/relationships/slide" Target="slides/slide79.xml"/><Relationship Id="rId176" Type="http://schemas.openxmlformats.org/officeDocument/2006/relationships/slide" Target="slides/slide175.xml"/><Relationship Id="rId341" Type="http://schemas.openxmlformats.org/officeDocument/2006/relationships/slide" Target="slides/slide340.xml"/><Relationship Id="rId383" Type="http://schemas.openxmlformats.org/officeDocument/2006/relationships/slide" Target="slides/slide382.xml"/><Relationship Id="rId439" Type="http://schemas.openxmlformats.org/officeDocument/2006/relationships/slide" Target="slides/slide438.xml"/><Relationship Id="rId590" Type="http://schemas.openxmlformats.org/officeDocument/2006/relationships/slide" Target="slides/slide589.xml"/><Relationship Id="rId604" Type="http://schemas.openxmlformats.org/officeDocument/2006/relationships/slide" Target="slides/slide603.xml"/><Relationship Id="rId646" Type="http://schemas.openxmlformats.org/officeDocument/2006/relationships/slide" Target="slides/slide645.xml"/><Relationship Id="rId201" Type="http://schemas.openxmlformats.org/officeDocument/2006/relationships/slide" Target="slides/slide200.xml"/><Relationship Id="rId243" Type="http://schemas.openxmlformats.org/officeDocument/2006/relationships/slide" Target="slides/slide242.xml"/><Relationship Id="rId285" Type="http://schemas.openxmlformats.org/officeDocument/2006/relationships/slide" Target="slides/slide284.xml"/><Relationship Id="rId450" Type="http://schemas.openxmlformats.org/officeDocument/2006/relationships/slide" Target="slides/slide449.xml"/><Relationship Id="rId506" Type="http://schemas.openxmlformats.org/officeDocument/2006/relationships/slide" Target="slides/slide505.xml"/><Relationship Id="rId38" Type="http://schemas.openxmlformats.org/officeDocument/2006/relationships/slide" Target="slides/slide37.xml"/><Relationship Id="rId103" Type="http://schemas.openxmlformats.org/officeDocument/2006/relationships/slide" Target="slides/slide102.xml"/><Relationship Id="rId310" Type="http://schemas.openxmlformats.org/officeDocument/2006/relationships/slide" Target="slides/slide309.xml"/><Relationship Id="rId492" Type="http://schemas.openxmlformats.org/officeDocument/2006/relationships/slide" Target="slides/slide491.xml"/><Relationship Id="rId548" Type="http://schemas.openxmlformats.org/officeDocument/2006/relationships/slide" Target="slides/slide547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87" Type="http://schemas.openxmlformats.org/officeDocument/2006/relationships/slide" Target="slides/slide186.xml"/><Relationship Id="rId352" Type="http://schemas.openxmlformats.org/officeDocument/2006/relationships/slide" Target="slides/slide351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615" Type="http://schemas.openxmlformats.org/officeDocument/2006/relationships/slide" Target="slides/slide614.xml"/><Relationship Id="rId212" Type="http://schemas.openxmlformats.org/officeDocument/2006/relationships/slide" Target="slides/slide211.xml"/><Relationship Id="rId254" Type="http://schemas.openxmlformats.org/officeDocument/2006/relationships/slide" Target="slides/slide253.xml"/><Relationship Id="rId657" Type="http://schemas.openxmlformats.org/officeDocument/2006/relationships/slide" Target="slides/slide656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96" Type="http://schemas.openxmlformats.org/officeDocument/2006/relationships/slide" Target="slides/slide295.xml"/><Relationship Id="rId461" Type="http://schemas.openxmlformats.org/officeDocument/2006/relationships/slide" Target="slides/slide460.xml"/><Relationship Id="rId517" Type="http://schemas.openxmlformats.org/officeDocument/2006/relationships/slide" Target="slides/slide516.xml"/><Relationship Id="rId559" Type="http://schemas.openxmlformats.org/officeDocument/2006/relationships/slide" Target="slides/slide558.xml"/><Relationship Id="rId60" Type="http://schemas.openxmlformats.org/officeDocument/2006/relationships/slide" Target="slides/slide59.xml"/><Relationship Id="rId156" Type="http://schemas.openxmlformats.org/officeDocument/2006/relationships/slide" Target="slides/slide155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63" Type="http://schemas.openxmlformats.org/officeDocument/2006/relationships/slide" Target="slides/slide362.xml"/><Relationship Id="rId419" Type="http://schemas.openxmlformats.org/officeDocument/2006/relationships/slide" Target="slides/slide418.xml"/><Relationship Id="rId570" Type="http://schemas.openxmlformats.org/officeDocument/2006/relationships/slide" Target="slides/slide569.xml"/><Relationship Id="rId626" Type="http://schemas.openxmlformats.org/officeDocument/2006/relationships/slide" Target="slides/slide625.xml"/><Relationship Id="rId223" Type="http://schemas.openxmlformats.org/officeDocument/2006/relationships/slide" Target="slides/slide222.xml"/><Relationship Id="rId430" Type="http://schemas.openxmlformats.org/officeDocument/2006/relationships/slide" Target="slides/slide429.xml"/><Relationship Id="rId668" Type="http://schemas.openxmlformats.org/officeDocument/2006/relationships/slide" Target="slides/slide667.xml"/><Relationship Id="rId18" Type="http://schemas.openxmlformats.org/officeDocument/2006/relationships/slide" Target="slides/slide17.xml"/><Relationship Id="rId265" Type="http://schemas.openxmlformats.org/officeDocument/2006/relationships/slide" Target="slides/slide264.xml"/><Relationship Id="rId472" Type="http://schemas.openxmlformats.org/officeDocument/2006/relationships/slide" Target="slides/slide471.xml"/><Relationship Id="rId528" Type="http://schemas.openxmlformats.org/officeDocument/2006/relationships/slide" Target="slides/slide527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560" Type="http://schemas.openxmlformats.org/officeDocument/2006/relationships/slide" Target="slides/slide559.xml"/><Relationship Id="rId581" Type="http://schemas.openxmlformats.org/officeDocument/2006/relationships/slide" Target="slides/slide58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420" Type="http://schemas.openxmlformats.org/officeDocument/2006/relationships/slide" Target="slides/slide419.xml"/><Relationship Id="rId616" Type="http://schemas.openxmlformats.org/officeDocument/2006/relationships/slide" Target="slides/slide615.xml"/><Relationship Id="rId637" Type="http://schemas.openxmlformats.org/officeDocument/2006/relationships/slide" Target="slides/slide636.xml"/><Relationship Id="rId658" Type="http://schemas.openxmlformats.org/officeDocument/2006/relationships/slide" Target="slides/slide657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41" Type="http://schemas.openxmlformats.org/officeDocument/2006/relationships/slide" Target="slides/slide440.xml"/><Relationship Id="rId462" Type="http://schemas.openxmlformats.org/officeDocument/2006/relationships/slide" Target="slides/slide461.xml"/><Relationship Id="rId483" Type="http://schemas.openxmlformats.org/officeDocument/2006/relationships/slide" Target="slides/slide482.xml"/><Relationship Id="rId518" Type="http://schemas.openxmlformats.org/officeDocument/2006/relationships/slide" Target="slides/slide517.xml"/><Relationship Id="rId539" Type="http://schemas.openxmlformats.org/officeDocument/2006/relationships/slide" Target="slides/slide538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550" Type="http://schemas.openxmlformats.org/officeDocument/2006/relationships/slide" Target="slides/slide549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571" Type="http://schemas.openxmlformats.org/officeDocument/2006/relationships/slide" Target="slides/slide570.xml"/><Relationship Id="rId592" Type="http://schemas.openxmlformats.org/officeDocument/2006/relationships/slide" Target="slides/slide591.xml"/><Relationship Id="rId606" Type="http://schemas.openxmlformats.org/officeDocument/2006/relationships/slide" Target="slides/slide605.xml"/><Relationship Id="rId627" Type="http://schemas.openxmlformats.org/officeDocument/2006/relationships/slide" Target="slides/slide626.xml"/><Relationship Id="rId648" Type="http://schemas.openxmlformats.org/officeDocument/2006/relationships/slide" Target="slides/slide647.xml"/><Relationship Id="rId669" Type="http://schemas.openxmlformats.org/officeDocument/2006/relationships/slide" Target="slides/slide66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431" Type="http://schemas.openxmlformats.org/officeDocument/2006/relationships/slide" Target="slides/slide430.xml"/><Relationship Id="rId452" Type="http://schemas.openxmlformats.org/officeDocument/2006/relationships/slide" Target="slides/slide451.xml"/><Relationship Id="rId473" Type="http://schemas.openxmlformats.org/officeDocument/2006/relationships/slide" Target="slides/slide472.xml"/><Relationship Id="rId494" Type="http://schemas.openxmlformats.org/officeDocument/2006/relationships/slide" Target="slides/slide493.xml"/><Relationship Id="rId508" Type="http://schemas.openxmlformats.org/officeDocument/2006/relationships/slide" Target="slides/slide507.xml"/><Relationship Id="rId529" Type="http://schemas.openxmlformats.org/officeDocument/2006/relationships/slide" Target="slides/slide528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40" Type="http://schemas.openxmlformats.org/officeDocument/2006/relationships/slide" Target="slides/slide539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slide" Target="slides/slide374.xml"/><Relationship Id="rId396" Type="http://schemas.openxmlformats.org/officeDocument/2006/relationships/slide" Target="slides/slide395.xml"/><Relationship Id="rId561" Type="http://schemas.openxmlformats.org/officeDocument/2006/relationships/slide" Target="slides/slide560.xml"/><Relationship Id="rId582" Type="http://schemas.openxmlformats.org/officeDocument/2006/relationships/slide" Target="slides/slide581.xml"/><Relationship Id="rId617" Type="http://schemas.openxmlformats.org/officeDocument/2006/relationships/slide" Target="slides/slide616.xml"/><Relationship Id="rId638" Type="http://schemas.openxmlformats.org/officeDocument/2006/relationships/slide" Target="slides/slide637.xml"/><Relationship Id="rId659" Type="http://schemas.openxmlformats.org/officeDocument/2006/relationships/slide" Target="slides/slide65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400" Type="http://schemas.openxmlformats.org/officeDocument/2006/relationships/slide" Target="slides/slide399.xml"/><Relationship Id="rId421" Type="http://schemas.openxmlformats.org/officeDocument/2006/relationships/slide" Target="slides/slide420.xml"/><Relationship Id="rId442" Type="http://schemas.openxmlformats.org/officeDocument/2006/relationships/slide" Target="slides/slide441.xml"/><Relationship Id="rId463" Type="http://schemas.openxmlformats.org/officeDocument/2006/relationships/slide" Target="slides/slide462.xml"/><Relationship Id="rId484" Type="http://schemas.openxmlformats.org/officeDocument/2006/relationships/slide" Target="slides/slide483.xml"/><Relationship Id="rId519" Type="http://schemas.openxmlformats.org/officeDocument/2006/relationships/slide" Target="slides/slide518.xml"/><Relationship Id="rId670" Type="http://schemas.openxmlformats.org/officeDocument/2006/relationships/slide" Target="slides/slide669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530" Type="http://schemas.openxmlformats.org/officeDocument/2006/relationships/slide" Target="slides/slide529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551" Type="http://schemas.openxmlformats.org/officeDocument/2006/relationships/slide" Target="slides/slide550.xml"/><Relationship Id="rId572" Type="http://schemas.openxmlformats.org/officeDocument/2006/relationships/slide" Target="slides/slide571.xml"/><Relationship Id="rId593" Type="http://schemas.openxmlformats.org/officeDocument/2006/relationships/slide" Target="slides/slide592.xml"/><Relationship Id="rId607" Type="http://schemas.openxmlformats.org/officeDocument/2006/relationships/slide" Target="slides/slide606.xml"/><Relationship Id="rId628" Type="http://schemas.openxmlformats.org/officeDocument/2006/relationships/slide" Target="slides/slide627.xml"/><Relationship Id="rId649" Type="http://schemas.openxmlformats.org/officeDocument/2006/relationships/slide" Target="slides/slide64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432" Type="http://schemas.openxmlformats.org/officeDocument/2006/relationships/slide" Target="slides/slide431.xml"/><Relationship Id="rId453" Type="http://schemas.openxmlformats.org/officeDocument/2006/relationships/slide" Target="slides/slide452.xml"/><Relationship Id="rId474" Type="http://schemas.openxmlformats.org/officeDocument/2006/relationships/slide" Target="slides/slide473.xml"/><Relationship Id="rId509" Type="http://schemas.openxmlformats.org/officeDocument/2006/relationships/slide" Target="slides/slide508.xml"/><Relationship Id="rId660" Type="http://schemas.openxmlformats.org/officeDocument/2006/relationships/slide" Target="slides/slide659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495" Type="http://schemas.openxmlformats.org/officeDocument/2006/relationships/slide" Target="slides/slide494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397" Type="http://schemas.openxmlformats.org/officeDocument/2006/relationships/slide" Target="slides/slide396.xml"/><Relationship Id="rId520" Type="http://schemas.openxmlformats.org/officeDocument/2006/relationships/slide" Target="slides/slide519.xml"/><Relationship Id="rId541" Type="http://schemas.openxmlformats.org/officeDocument/2006/relationships/slide" Target="slides/slide540.xml"/><Relationship Id="rId562" Type="http://schemas.openxmlformats.org/officeDocument/2006/relationships/slide" Target="slides/slide561.xml"/><Relationship Id="rId583" Type="http://schemas.openxmlformats.org/officeDocument/2006/relationships/slide" Target="slides/slide582.xml"/><Relationship Id="rId618" Type="http://schemas.openxmlformats.org/officeDocument/2006/relationships/slide" Target="slides/slide617.xml"/><Relationship Id="rId639" Type="http://schemas.openxmlformats.org/officeDocument/2006/relationships/slide" Target="slides/slide63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422" Type="http://schemas.openxmlformats.org/officeDocument/2006/relationships/slide" Target="slides/slide421.xml"/><Relationship Id="rId443" Type="http://schemas.openxmlformats.org/officeDocument/2006/relationships/slide" Target="slides/slide442.xml"/><Relationship Id="rId464" Type="http://schemas.openxmlformats.org/officeDocument/2006/relationships/slide" Target="slides/slide463.xml"/><Relationship Id="rId650" Type="http://schemas.openxmlformats.org/officeDocument/2006/relationships/slide" Target="slides/slide649.xml"/><Relationship Id="rId303" Type="http://schemas.openxmlformats.org/officeDocument/2006/relationships/slide" Target="slides/slide302.xml"/><Relationship Id="rId485" Type="http://schemas.openxmlformats.org/officeDocument/2006/relationships/slide" Target="slides/slide484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510" Type="http://schemas.openxmlformats.org/officeDocument/2006/relationships/slide" Target="slides/slide509.xml"/><Relationship Id="rId552" Type="http://schemas.openxmlformats.org/officeDocument/2006/relationships/slide" Target="slides/slide551.xml"/><Relationship Id="rId594" Type="http://schemas.openxmlformats.org/officeDocument/2006/relationships/slide" Target="slides/slide593.xml"/><Relationship Id="rId608" Type="http://schemas.openxmlformats.org/officeDocument/2006/relationships/slide" Target="slides/slide60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454" Type="http://schemas.openxmlformats.org/officeDocument/2006/relationships/slide" Target="slides/slide453.xml"/><Relationship Id="rId496" Type="http://schemas.openxmlformats.org/officeDocument/2006/relationships/slide" Target="slides/slide495.xml"/><Relationship Id="rId661" Type="http://schemas.openxmlformats.org/officeDocument/2006/relationships/slide" Target="slides/slide660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521" Type="http://schemas.openxmlformats.org/officeDocument/2006/relationships/slide" Target="slides/slide520.xml"/><Relationship Id="rId563" Type="http://schemas.openxmlformats.org/officeDocument/2006/relationships/slide" Target="slides/slide562.xml"/><Relationship Id="rId619" Type="http://schemas.openxmlformats.org/officeDocument/2006/relationships/slide" Target="slides/slide618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423" Type="http://schemas.openxmlformats.org/officeDocument/2006/relationships/slide" Target="slides/slide422.xml"/><Relationship Id="rId258" Type="http://schemas.openxmlformats.org/officeDocument/2006/relationships/slide" Target="slides/slide257.xml"/><Relationship Id="rId465" Type="http://schemas.openxmlformats.org/officeDocument/2006/relationships/slide" Target="slides/slide464.xml"/><Relationship Id="rId630" Type="http://schemas.openxmlformats.org/officeDocument/2006/relationships/slide" Target="slides/slide629.xml"/><Relationship Id="rId672" Type="http://schemas.openxmlformats.org/officeDocument/2006/relationships/presProps" Target="presProps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532" Type="http://schemas.openxmlformats.org/officeDocument/2006/relationships/slide" Target="slides/slide531.xml"/><Relationship Id="rId574" Type="http://schemas.openxmlformats.org/officeDocument/2006/relationships/slide" Target="slides/slide573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434" Type="http://schemas.openxmlformats.org/officeDocument/2006/relationships/slide" Target="slides/slide433.xml"/><Relationship Id="rId476" Type="http://schemas.openxmlformats.org/officeDocument/2006/relationships/slide" Target="slides/slide475.xml"/><Relationship Id="rId641" Type="http://schemas.openxmlformats.org/officeDocument/2006/relationships/slide" Target="slides/slide640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501" Type="http://schemas.openxmlformats.org/officeDocument/2006/relationships/slide" Target="slides/slide500.xml"/><Relationship Id="rId543" Type="http://schemas.openxmlformats.org/officeDocument/2006/relationships/slide" Target="slides/slide542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585" Type="http://schemas.openxmlformats.org/officeDocument/2006/relationships/slide" Target="slides/slide584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445" Type="http://schemas.openxmlformats.org/officeDocument/2006/relationships/slide" Target="slides/slide444.xml"/><Relationship Id="rId487" Type="http://schemas.openxmlformats.org/officeDocument/2006/relationships/slide" Target="slides/slide486.xml"/><Relationship Id="rId610" Type="http://schemas.openxmlformats.org/officeDocument/2006/relationships/slide" Target="slides/slide609.xml"/><Relationship Id="rId652" Type="http://schemas.openxmlformats.org/officeDocument/2006/relationships/slide" Target="slides/slide651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512" Type="http://schemas.openxmlformats.org/officeDocument/2006/relationships/slide" Target="slides/slide511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554" Type="http://schemas.openxmlformats.org/officeDocument/2006/relationships/slide" Target="slides/slide553.xml"/><Relationship Id="rId596" Type="http://schemas.openxmlformats.org/officeDocument/2006/relationships/slide" Target="slides/slide595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456" Type="http://schemas.openxmlformats.org/officeDocument/2006/relationships/slide" Target="slides/slide455.xml"/><Relationship Id="rId498" Type="http://schemas.openxmlformats.org/officeDocument/2006/relationships/slide" Target="slides/slide497.xml"/><Relationship Id="rId621" Type="http://schemas.openxmlformats.org/officeDocument/2006/relationships/slide" Target="slides/slide620.xml"/><Relationship Id="rId663" Type="http://schemas.openxmlformats.org/officeDocument/2006/relationships/slide" Target="slides/slide662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23" Type="http://schemas.openxmlformats.org/officeDocument/2006/relationships/slide" Target="slides/slide522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565" Type="http://schemas.openxmlformats.org/officeDocument/2006/relationships/slide" Target="slides/slide564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425" Type="http://schemas.openxmlformats.org/officeDocument/2006/relationships/slide" Target="slides/slide424.xml"/><Relationship Id="rId467" Type="http://schemas.openxmlformats.org/officeDocument/2006/relationships/slide" Target="slides/slide466.xml"/><Relationship Id="rId632" Type="http://schemas.openxmlformats.org/officeDocument/2006/relationships/slide" Target="slides/slide631.xml"/><Relationship Id="rId271" Type="http://schemas.openxmlformats.org/officeDocument/2006/relationships/slide" Target="slides/slide270.xml"/><Relationship Id="rId674" Type="http://schemas.openxmlformats.org/officeDocument/2006/relationships/theme" Target="theme/theme1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534" Type="http://schemas.openxmlformats.org/officeDocument/2006/relationships/slide" Target="slides/slide533.xml"/><Relationship Id="rId576" Type="http://schemas.openxmlformats.org/officeDocument/2006/relationships/slide" Target="slides/slide575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436" Type="http://schemas.openxmlformats.org/officeDocument/2006/relationships/slide" Target="slides/slide435.xml"/><Relationship Id="rId601" Type="http://schemas.openxmlformats.org/officeDocument/2006/relationships/slide" Target="slides/slide600.xml"/><Relationship Id="rId643" Type="http://schemas.openxmlformats.org/officeDocument/2006/relationships/slide" Target="slides/slide642.xml"/><Relationship Id="rId240" Type="http://schemas.openxmlformats.org/officeDocument/2006/relationships/slide" Target="slides/slide239.xml"/><Relationship Id="rId478" Type="http://schemas.openxmlformats.org/officeDocument/2006/relationships/slide" Target="slides/slide477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503" Type="http://schemas.openxmlformats.org/officeDocument/2006/relationships/slide" Target="slides/slide502.xml"/><Relationship Id="rId545" Type="http://schemas.openxmlformats.org/officeDocument/2006/relationships/slide" Target="slides/slide544.xml"/><Relationship Id="rId587" Type="http://schemas.openxmlformats.org/officeDocument/2006/relationships/slide" Target="slides/slide586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447" Type="http://schemas.openxmlformats.org/officeDocument/2006/relationships/slide" Target="slides/slide446.xml"/><Relationship Id="rId612" Type="http://schemas.openxmlformats.org/officeDocument/2006/relationships/slide" Target="slides/slide611.xml"/><Relationship Id="rId251" Type="http://schemas.openxmlformats.org/officeDocument/2006/relationships/slide" Target="slides/slide250.xml"/><Relationship Id="rId489" Type="http://schemas.openxmlformats.org/officeDocument/2006/relationships/slide" Target="slides/slide488.xml"/><Relationship Id="rId654" Type="http://schemas.openxmlformats.org/officeDocument/2006/relationships/slide" Target="slides/slide653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514" Type="http://schemas.openxmlformats.org/officeDocument/2006/relationships/slide" Target="slides/slide513.xml"/><Relationship Id="rId556" Type="http://schemas.openxmlformats.org/officeDocument/2006/relationships/slide" Target="slides/slide555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416" Type="http://schemas.openxmlformats.org/officeDocument/2006/relationships/slide" Target="slides/slide415.xml"/><Relationship Id="rId598" Type="http://schemas.openxmlformats.org/officeDocument/2006/relationships/slide" Target="slides/slide597.xml"/><Relationship Id="rId220" Type="http://schemas.openxmlformats.org/officeDocument/2006/relationships/slide" Target="slides/slide219.xml"/><Relationship Id="rId458" Type="http://schemas.openxmlformats.org/officeDocument/2006/relationships/slide" Target="slides/slide457.xml"/><Relationship Id="rId623" Type="http://schemas.openxmlformats.org/officeDocument/2006/relationships/slide" Target="slides/slide622.xml"/><Relationship Id="rId665" Type="http://schemas.openxmlformats.org/officeDocument/2006/relationships/slide" Target="slides/slide664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525" Type="http://schemas.openxmlformats.org/officeDocument/2006/relationships/slide" Target="slides/slide524.xml"/><Relationship Id="rId567" Type="http://schemas.openxmlformats.org/officeDocument/2006/relationships/slide" Target="slides/slide566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427" Type="http://schemas.openxmlformats.org/officeDocument/2006/relationships/slide" Target="slides/slide426.xml"/><Relationship Id="rId469" Type="http://schemas.openxmlformats.org/officeDocument/2006/relationships/slide" Target="slides/slide468.xml"/><Relationship Id="rId634" Type="http://schemas.openxmlformats.org/officeDocument/2006/relationships/slide" Target="slides/slide633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480" Type="http://schemas.openxmlformats.org/officeDocument/2006/relationships/slide" Target="slides/slide479.xml"/><Relationship Id="rId536" Type="http://schemas.openxmlformats.org/officeDocument/2006/relationships/slide" Target="slides/slide535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578" Type="http://schemas.openxmlformats.org/officeDocument/2006/relationships/slide" Target="slides/slide577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438" Type="http://schemas.openxmlformats.org/officeDocument/2006/relationships/slide" Target="slides/slide437.xml"/><Relationship Id="rId603" Type="http://schemas.openxmlformats.org/officeDocument/2006/relationships/slide" Target="slides/slide602.xml"/><Relationship Id="rId645" Type="http://schemas.openxmlformats.org/officeDocument/2006/relationships/slide" Target="slides/slide644.xml"/><Relationship Id="rId242" Type="http://schemas.openxmlformats.org/officeDocument/2006/relationships/slide" Target="slides/slide241.xml"/><Relationship Id="rId284" Type="http://schemas.openxmlformats.org/officeDocument/2006/relationships/slide" Target="slides/slide283.xml"/><Relationship Id="rId491" Type="http://schemas.openxmlformats.org/officeDocument/2006/relationships/slide" Target="slides/slide490.xml"/><Relationship Id="rId505" Type="http://schemas.openxmlformats.org/officeDocument/2006/relationships/slide" Target="slides/slide504.xml"/><Relationship Id="rId37" Type="http://schemas.openxmlformats.org/officeDocument/2006/relationships/slide" Target="slides/slide36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44" Type="http://schemas.openxmlformats.org/officeDocument/2006/relationships/slide" Target="slides/slide143.xml"/><Relationship Id="rId547" Type="http://schemas.openxmlformats.org/officeDocument/2006/relationships/slide" Target="slides/slide546.xml"/><Relationship Id="rId589" Type="http://schemas.openxmlformats.org/officeDocument/2006/relationships/slide" Target="slides/slide588.xml"/><Relationship Id="rId90" Type="http://schemas.openxmlformats.org/officeDocument/2006/relationships/slide" Target="slides/slide89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449" Type="http://schemas.openxmlformats.org/officeDocument/2006/relationships/slide" Target="slides/slide448.xml"/><Relationship Id="rId614" Type="http://schemas.openxmlformats.org/officeDocument/2006/relationships/slide" Target="slides/slide613.xml"/><Relationship Id="rId656" Type="http://schemas.openxmlformats.org/officeDocument/2006/relationships/slide" Target="slides/slide655.xml"/><Relationship Id="rId211" Type="http://schemas.openxmlformats.org/officeDocument/2006/relationships/slide" Target="slides/slide210.xml"/><Relationship Id="rId253" Type="http://schemas.openxmlformats.org/officeDocument/2006/relationships/slide" Target="slides/slide252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60" Type="http://schemas.openxmlformats.org/officeDocument/2006/relationships/slide" Target="slides/slide459.xml"/><Relationship Id="rId516" Type="http://schemas.openxmlformats.org/officeDocument/2006/relationships/slide" Target="slides/slide515.xml"/><Relationship Id="rId48" Type="http://schemas.openxmlformats.org/officeDocument/2006/relationships/slide" Target="slides/slide47.xml"/><Relationship Id="rId113" Type="http://schemas.openxmlformats.org/officeDocument/2006/relationships/slide" Target="slides/slide112.xml"/><Relationship Id="rId320" Type="http://schemas.openxmlformats.org/officeDocument/2006/relationships/slide" Target="slides/slide319.xml"/><Relationship Id="rId558" Type="http://schemas.openxmlformats.org/officeDocument/2006/relationships/slide" Target="slides/slide557.xml"/><Relationship Id="rId155" Type="http://schemas.openxmlformats.org/officeDocument/2006/relationships/slide" Target="slides/slide154.xml"/><Relationship Id="rId197" Type="http://schemas.openxmlformats.org/officeDocument/2006/relationships/slide" Target="slides/slide196.xml"/><Relationship Id="rId362" Type="http://schemas.openxmlformats.org/officeDocument/2006/relationships/slide" Target="slides/slide361.xml"/><Relationship Id="rId418" Type="http://schemas.openxmlformats.org/officeDocument/2006/relationships/slide" Target="slides/slide417.xml"/><Relationship Id="rId625" Type="http://schemas.openxmlformats.org/officeDocument/2006/relationships/slide" Target="slides/slide624.xml"/><Relationship Id="rId222" Type="http://schemas.openxmlformats.org/officeDocument/2006/relationships/slide" Target="slides/slide221.xml"/><Relationship Id="rId264" Type="http://schemas.openxmlformats.org/officeDocument/2006/relationships/slide" Target="slides/slide263.xml"/><Relationship Id="rId471" Type="http://schemas.openxmlformats.org/officeDocument/2006/relationships/slide" Target="slides/slide470.xml"/><Relationship Id="rId667" Type="http://schemas.openxmlformats.org/officeDocument/2006/relationships/slide" Target="slides/slide666.xml"/><Relationship Id="rId17" Type="http://schemas.openxmlformats.org/officeDocument/2006/relationships/slide" Target="slides/slide16.xml"/><Relationship Id="rId59" Type="http://schemas.openxmlformats.org/officeDocument/2006/relationships/slide" Target="slides/slide58.xml"/><Relationship Id="rId124" Type="http://schemas.openxmlformats.org/officeDocument/2006/relationships/slide" Target="slides/slide123.xml"/><Relationship Id="rId527" Type="http://schemas.openxmlformats.org/officeDocument/2006/relationships/slide" Target="slides/slide526.xml"/><Relationship Id="rId569" Type="http://schemas.openxmlformats.org/officeDocument/2006/relationships/slide" Target="slides/slide568.xml"/><Relationship Id="rId70" Type="http://schemas.openxmlformats.org/officeDocument/2006/relationships/slide" Target="slides/slide69.xml"/><Relationship Id="rId166" Type="http://schemas.openxmlformats.org/officeDocument/2006/relationships/slide" Target="slides/slide165.xml"/><Relationship Id="rId331" Type="http://schemas.openxmlformats.org/officeDocument/2006/relationships/slide" Target="slides/slide330.xml"/><Relationship Id="rId373" Type="http://schemas.openxmlformats.org/officeDocument/2006/relationships/slide" Target="slides/slide372.xml"/><Relationship Id="rId429" Type="http://schemas.openxmlformats.org/officeDocument/2006/relationships/slide" Target="slides/slide428.xml"/><Relationship Id="rId580" Type="http://schemas.openxmlformats.org/officeDocument/2006/relationships/slide" Target="slides/slide579.xml"/><Relationship Id="rId636" Type="http://schemas.openxmlformats.org/officeDocument/2006/relationships/slide" Target="slides/slide635.xml"/><Relationship Id="rId1" Type="http://schemas.openxmlformats.org/officeDocument/2006/relationships/slideMaster" Target="slideMasters/slideMaster1.xml"/><Relationship Id="rId233" Type="http://schemas.openxmlformats.org/officeDocument/2006/relationships/slide" Target="slides/slide232.xml"/><Relationship Id="rId440" Type="http://schemas.openxmlformats.org/officeDocument/2006/relationships/slide" Target="slides/slide439.xml"/><Relationship Id="rId28" Type="http://schemas.openxmlformats.org/officeDocument/2006/relationships/slide" Target="slides/slide27.xml"/><Relationship Id="rId275" Type="http://schemas.openxmlformats.org/officeDocument/2006/relationships/slide" Target="slides/slide274.xml"/><Relationship Id="rId300" Type="http://schemas.openxmlformats.org/officeDocument/2006/relationships/slide" Target="slides/slide299.xml"/><Relationship Id="rId482" Type="http://schemas.openxmlformats.org/officeDocument/2006/relationships/slide" Target="slides/slide481.xml"/><Relationship Id="rId538" Type="http://schemas.openxmlformats.org/officeDocument/2006/relationships/slide" Target="slides/slide537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77" Type="http://schemas.openxmlformats.org/officeDocument/2006/relationships/slide" Target="slides/slide176.xml"/><Relationship Id="rId342" Type="http://schemas.openxmlformats.org/officeDocument/2006/relationships/slide" Target="slides/slide341.xml"/><Relationship Id="rId384" Type="http://schemas.openxmlformats.org/officeDocument/2006/relationships/slide" Target="slides/slide383.xml"/><Relationship Id="rId591" Type="http://schemas.openxmlformats.org/officeDocument/2006/relationships/slide" Target="slides/slide590.xml"/><Relationship Id="rId605" Type="http://schemas.openxmlformats.org/officeDocument/2006/relationships/slide" Target="slides/slide604.xml"/><Relationship Id="rId202" Type="http://schemas.openxmlformats.org/officeDocument/2006/relationships/slide" Target="slides/slide201.xml"/><Relationship Id="rId244" Type="http://schemas.openxmlformats.org/officeDocument/2006/relationships/slide" Target="slides/slide243.xml"/><Relationship Id="rId647" Type="http://schemas.openxmlformats.org/officeDocument/2006/relationships/slide" Target="slides/slide646.xml"/><Relationship Id="rId39" Type="http://schemas.openxmlformats.org/officeDocument/2006/relationships/slide" Target="slides/slide38.xml"/><Relationship Id="rId286" Type="http://schemas.openxmlformats.org/officeDocument/2006/relationships/slide" Target="slides/slide285.xml"/><Relationship Id="rId451" Type="http://schemas.openxmlformats.org/officeDocument/2006/relationships/slide" Target="slides/slide450.xml"/><Relationship Id="rId493" Type="http://schemas.openxmlformats.org/officeDocument/2006/relationships/slide" Target="slides/slide492.xml"/><Relationship Id="rId507" Type="http://schemas.openxmlformats.org/officeDocument/2006/relationships/slide" Target="slides/slide506.xml"/><Relationship Id="rId549" Type="http://schemas.openxmlformats.org/officeDocument/2006/relationships/slide" Target="slides/slide5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emf"/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emf"/><Relationship Id="rId1" Type="http://schemas.openxmlformats.org/officeDocument/2006/relationships/image" Target="../media/image130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emf"/><Relationship Id="rId1" Type="http://schemas.openxmlformats.org/officeDocument/2006/relationships/image" Target="../media/image135.emf"/></Relationships>
</file>

<file path=ppt/drawings/_rels/vmlDrawing1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emf"/><Relationship Id="rId1" Type="http://schemas.openxmlformats.org/officeDocument/2006/relationships/image" Target="../media/image137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emf"/><Relationship Id="rId1" Type="http://schemas.openxmlformats.org/officeDocument/2006/relationships/image" Target="../media/image150.emf"/></Relationships>
</file>

<file path=ppt/drawings/_rels/vmlDrawing1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emf"/><Relationship Id="rId1" Type="http://schemas.openxmlformats.org/officeDocument/2006/relationships/image" Target="../media/image152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emf"/><Relationship Id="rId1" Type="http://schemas.openxmlformats.org/officeDocument/2006/relationships/image" Target="../media/image173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6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emf"/><Relationship Id="rId1" Type="http://schemas.openxmlformats.org/officeDocument/2006/relationships/image" Target="../media/image181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8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emf"/><Relationship Id="rId1" Type="http://schemas.openxmlformats.org/officeDocument/2006/relationships/image" Target="../media/image195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19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emf"/><Relationship Id="rId1" Type="http://schemas.openxmlformats.org/officeDocument/2006/relationships/image" Target="../media/image207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5.emf"/><Relationship Id="rId1" Type="http://schemas.openxmlformats.org/officeDocument/2006/relationships/image" Target="../media/image23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emf"/><Relationship Id="rId1" Type="http://schemas.openxmlformats.org/officeDocument/2006/relationships/image" Target="../media/image238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emf"/><Relationship Id="rId1" Type="http://schemas.openxmlformats.org/officeDocument/2006/relationships/image" Target="../media/image241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emf"/><Relationship Id="rId1" Type="http://schemas.openxmlformats.org/officeDocument/2006/relationships/image" Target="../media/image248.emf"/></Relationships>
</file>

<file path=ppt/drawings/_rels/vmlDrawing2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1.emf"/><Relationship Id="rId1" Type="http://schemas.openxmlformats.org/officeDocument/2006/relationships/image" Target="../media/image250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emf"/><Relationship Id="rId1" Type="http://schemas.openxmlformats.org/officeDocument/2006/relationships/image" Target="../media/image269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4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5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6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7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9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0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1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2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3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4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6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7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9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0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1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2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3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4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5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6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8.emf"/></Relationships>
</file>

<file path=ppt/drawings/_rels/vmlDrawing3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9.emf"/></Relationships>
</file>

<file path=ppt/drawings/_rels/vmlDrawing3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0.emf"/></Relationships>
</file>

<file path=ppt/drawings/_rels/vmlDrawing3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2.emf"/><Relationship Id="rId1" Type="http://schemas.openxmlformats.org/officeDocument/2006/relationships/image" Target="../media/image331.emf"/></Relationships>
</file>

<file path=ppt/drawings/_rels/vmlDrawing3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3.emf"/></Relationships>
</file>

<file path=ppt/drawings/_rels/vmlDrawing3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4.emf"/></Relationships>
</file>

<file path=ppt/drawings/_rels/vmlDrawing3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5.emf"/></Relationships>
</file>

<file path=ppt/drawings/_rels/vmlDrawing3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6.emf"/></Relationships>
</file>

<file path=ppt/drawings/_rels/vmlDrawing3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7.emf"/></Relationships>
</file>

<file path=ppt/drawings/_rels/vmlDrawing3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9.emf"/></Relationships>
</file>

<file path=ppt/drawings/_rels/vmlDrawing3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0.emf"/></Relationships>
</file>

<file path=ppt/drawings/_rels/vmlDrawing3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1.emf"/></Relationships>
</file>

<file path=ppt/drawings/_rels/vmlDrawing3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2.emf"/></Relationships>
</file>

<file path=ppt/drawings/_rels/vmlDrawing3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3.emf"/></Relationships>
</file>

<file path=ppt/drawings/_rels/vmlDrawing3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4.emf"/></Relationships>
</file>

<file path=ppt/drawings/_rels/vmlDrawing3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5.emf"/></Relationships>
</file>

<file path=ppt/drawings/_rels/vmlDrawing3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6.emf"/></Relationships>
</file>

<file path=ppt/drawings/_rels/vmlDrawing3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7.emf"/></Relationships>
</file>

<file path=ppt/drawings/_rels/vmlDrawing3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9.emf"/></Relationships>
</file>

<file path=ppt/drawings/_rels/vmlDrawing3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0.emf"/></Relationships>
</file>

<file path=ppt/drawings/_rels/vmlDrawing3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1.emf"/></Relationships>
</file>

<file path=ppt/drawings/_rels/vmlDrawing3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2.emf"/></Relationships>
</file>

<file path=ppt/drawings/_rels/vmlDrawing3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3.emf"/></Relationships>
</file>

<file path=ppt/drawings/_rels/vmlDrawing3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4.emf"/></Relationships>
</file>

<file path=ppt/drawings/_rels/vmlDrawing3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5.emf"/></Relationships>
</file>

<file path=ppt/drawings/_rels/vmlDrawing3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6.emf"/></Relationships>
</file>

<file path=ppt/drawings/_rels/vmlDrawing3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7.emf"/></Relationships>
</file>

<file path=ppt/drawings/_rels/vmlDrawing3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9.emf"/></Relationships>
</file>

<file path=ppt/drawings/_rels/vmlDrawing3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0.emf"/></Relationships>
</file>

<file path=ppt/drawings/_rels/vmlDrawing3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1.emf"/></Relationships>
</file>

<file path=ppt/drawings/_rels/vmlDrawing3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2.emf"/></Relationships>
</file>

<file path=ppt/drawings/_rels/vmlDrawing3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3.emf"/></Relationships>
</file>

<file path=ppt/drawings/_rels/vmlDrawing3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5.emf"/><Relationship Id="rId1" Type="http://schemas.openxmlformats.org/officeDocument/2006/relationships/image" Target="../media/image364.emf"/></Relationships>
</file>

<file path=ppt/drawings/_rels/vmlDrawing3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6.emf"/></Relationships>
</file>

<file path=ppt/drawings/_rels/vmlDrawing3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7.emf"/></Relationships>
</file>

<file path=ppt/drawings/_rels/vmlDrawing3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8.emf"/></Relationships>
</file>

<file path=ppt/drawings/_rels/vmlDrawing3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1.emf"/><Relationship Id="rId1" Type="http://schemas.openxmlformats.org/officeDocument/2006/relationships/image" Target="../media/image370.emf"/></Relationships>
</file>

<file path=ppt/drawings/_rels/vmlDrawing3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2.emf"/></Relationships>
</file>

<file path=ppt/drawings/_rels/vmlDrawing3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3.emf"/></Relationships>
</file>

<file path=ppt/drawings/_rels/vmlDrawing3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4.emf"/></Relationships>
</file>

<file path=ppt/drawings/_rels/vmlDrawing3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5.emf"/></Relationships>
</file>

<file path=ppt/drawings/_rels/vmlDrawing3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6.emf"/></Relationships>
</file>

<file path=ppt/drawings/_rels/vmlDrawing3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7.emf"/></Relationships>
</file>

<file path=ppt/drawings/_rels/vmlDrawing3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8.emf"/></Relationships>
</file>

<file path=ppt/drawings/_rels/vmlDrawing35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0.emf"/><Relationship Id="rId1" Type="http://schemas.openxmlformats.org/officeDocument/2006/relationships/image" Target="../media/image379.emf"/></Relationships>
</file>

<file path=ppt/drawings/_rels/vmlDrawing3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2.emf"/></Relationships>
</file>

<file path=ppt/drawings/_rels/vmlDrawing3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3.emf"/></Relationships>
</file>

<file path=ppt/drawings/_rels/vmlDrawing3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4.emf"/></Relationships>
</file>

<file path=ppt/drawings/_rels/vmlDrawing3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5.emf"/></Relationships>
</file>

<file path=ppt/drawings/_rels/vmlDrawing3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6.emf"/></Relationships>
</file>

<file path=ppt/drawings/_rels/vmlDrawing3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7.emf"/></Relationships>
</file>

<file path=ppt/drawings/_rels/vmlDrawing3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8.emf"/></Relationships>
</file>

<file path=ppt/drawings/_rels/vmlDrawing3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9.emf"/></Relationships>
</file>

<file path=ppt/drawings/_rels/vmlDrawing3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0.emf"/></Relationships>
</file>

<file path=ppt/drawings/_rels/vmlDrawing3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2.emf"/></Relationships>
</file>

<file path=ppt/drawings/_rels/vmlDrawing3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3.emf"/></Relationships>
</file>

<file path=ppt/drawings/_rels/vmlDrawing3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4.emf"/></Relationships>
</file>

<file path=ppt/drawings/_rels/vmlDrawing37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6.emf"/><Relationship Id="rId1" Type="http://schemas.openxmlformats.org/officeDocument/2006/relationships/image" Target="../media/image395.emf"/></Relationships>
</file>

<file path=ppt/drawings/_rels/vmlDrawing3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7.emf"/></Relationships>
</file>

<file path=ppt/drawings/_rels/vmlDrawing3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8.emf"/></Relationships>
</file>

<file path=ppt/drawings/_rels/vmlDrawing3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9.emf"/></Relationships>
</file>

<file path=ppt/drawings/_rels/vmlDrawing3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0.emf"/></Relationships>
</file>

<file path=ppt/drawings/_rels/vmlDrawing3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1.emf"/></Relationships>
</file>

<file path=ppt/drawings/_rels/vmlDrawing3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3.emf"/></Relationships>
</file>

<file path=ppt/drawings/_rels/vmlDrawing3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4.emf"/></Relationships>
</file>

<file path=ppt/drawings/_rels/vmlDrawing3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5.emf"/></Relationships>
</file>

<file path=ppt/drawings/_rels/vmlDrawing3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6.emf"/></Relationships>
</file>

<file path=ppt/drawings/_rels/vmlDrawing3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7.emf"/></Relationships>
</file>

<file path=ppt/drawings/_rels/vmlDrawing3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8.emf"/></Relationships>
</file>

<file path=ppt/drawings/_rels/vmlDrawing3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9.emf"/></Relationships>
</file>

<file path=ppt/drawings/_rels/vmlDrawing3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0.emf"/></Relationships>
</file>

<file path=ppt/drawings/_rels/vmlDrawing3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1.emf"/></Relationships>
</file>

<file path=ppt/drawings/_rels/vmlDrawing3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3.emf"/></Relationships>
</file>

<file path=ppt/drawings/_rels/vmlDrawing3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4.emf"/></Relationships>
</file>

<file path=ppt/drawings/_rels/vmlDrawing3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5.emf"/></Relationships>
</file>

<file path=ppt/drawings/_rels/vmlDrawing3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6.emf"/></Relationships>
</file>

<file path=ppt/drawings/_rels/vmlDrawing39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8.emf"/><Relationship Id="rId1" Type="http://schemas.openxmlformats.org/officeDocument/2006/relationships/image" Target="../media/image417.emf"/></Relationships>
</file>

<file path=ppt/drawings/_rels/vmlDrawing3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9.emf"/></Relationships>
</file>

<file path=ppt/drawings/_rels/vmlDrawing3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0.emf"/></Relationships>
</file>

<file path=ppt/drawings/_rels/vmlDrawing3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1.emf"/></Relationships>
</file>

<file path=ppt/drawings/_rels/vmlDrawing39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3.emf"/><Relationship Id="rId1" Type="http://schemas.openxmlformats.org/officeDocument/2006/relationships/image" Target="../media/image422.emf"/></Relationships>
</file>

<file path=ppt/drawings/_rels/vmlDrawing3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5.emf"/></Relationships>
</file>

<file path=ppt/drawings/_rels/vmlDrawing40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7.emf"/><Relationship Id="rId1" Type="http://schemas.openxmlformats.org/officeDocument/2006/relationships/image" Target="../media/image426.emf"/></Relationships>
</file>

<file path=ppt/drawings/_rels/vmlDrawing4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8.emf"/></Relationships>
</file>

<file path=ppt/drawings/_rels/vmlDrawing4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9.emf"/></Relationships>
</file>

<file path=ppt/drawings/_rels/vmlDrawing40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1.emf"/><Relationship Id="rId1" Type="http://schemas.openxmlformats.org/officeDocument/2006/relationships/image" Target="../media/image430.emf"/></Relationships>
</file>

<file path=ppt/drawings/_rels/vmlDrawing4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2.emf"/></Relationships>
</file>

<file path=ppt/drawings/_rels/vmlDrawing4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3.emf"/></Relationships>
</file>

<file path=ppt/drawings/_rels/vmlDrawing4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4.emf"/></Relationships>
</file>

<file path=ppt/drawings/_rels/vmlDrawing4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5.emf"/></Relationships>
</file>

<file path=ppt/drawings/_rels/vmlDrawing4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6.emf"/></Relationships>
</file>

<file path=ppt/drawings/_rels/vmlDrawing4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7.emf"/></Relationships>
</file>

<file path=ppt/drawings/_rels/vmlDrawing4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9.emf"/><Relationship Id="rId1" Type="http://schemas.openxmlformats.org/officeDocument/2006/relationships/image" Target="../media/image438.emf"/></Relationships>
</file>

<file path=ppt/drawings/_rels/vmlDrawing4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0.emf"/></Relationships>
</file>

<file path=ppt/drawings/_rels/vmlDrawing4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1.emf"/></Relationships>
</file>

<file path=ppt/drawings/_rels/vmlDrawing4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2.emf"/></Relationships>
</file>

<file path=ppt/drawings/_rels/vmlDrawing4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3.emf"/></Relationships>
</file>

<file path=ppt/drawings/_rels/vmlDrawing4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4.emf"/></Relationships>
</file>

<file path=ppt/drawings/_rels/vmlDrawing4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5.emf"/></Relationships>
</file>

<file path=ppt/drawings/_rels/vmlDrawing4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7.emf"/></Relationships>
</file>

<file path=ppt/drawings/_rels/vmlDrawing4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8.emf"/></Relationships>
</file>

<file path=ppt/drawings/_rels/vmlDrawing4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9.emf"/></Relationships>
</file>

<file path=ppt/drawings/_rels/vmlDrawing4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0.emf"/></Relationships>
</file>

<file path=ppt/drawings/_rels/vmlDrawing4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1.emf"/></Relationships>
</file>

<file path=ppt/drawings/_rels/vmlDrawing4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2.emf"/></Relationships>
</file>

<file path=ppt/drawings/_rels/vmlDrawing4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3.emf"/></Relationships>
</file>

<file path=ppt/drawings/_rels/vmlDrawing4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5.emf"/><Relationship Id="rId1" Type="http://schemas.openxmlformats.org/officeDocument/2006/relationships/image" Target="../media/image454.emf"/></Relationships>
</file>

<file path=ppt/drawings/_rels/vmlDrawing4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7.emf"/><Relationship Id="rId1" Type="http://schemas.openxmlformats.org/officeDocument/2006/relationships/image" Target="../media/image456.emf"/></Relationships>
</file>

<file path=ppt/drawings/_rels/vmlDrawing4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9.emf"/></Relationships>
</file>

<file path=ppt/drawings/_rels/vmlDrawing4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0.emf"/></Relationships>
</file>

<file path=ppt/drawings/_rels/vmlDrawing4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1.emf"/></Relationships>
</file>

<file path=ppt/drawings/_rels/vmlDrawing4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2.emf"/></Relationships>
</file>

<file path=ppt/drawings/_rels/vmlDrawing4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3.emf"/></Relationships>
</file>

<file path=ppt/drawings/_rels/vmlDrawing4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4.emf"/></Relationships>
</file>

<file path=ppt/drawings/_rels/vmlDrawing4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5.emf"/></Relationships>
</file>

<file path=ppt/drawings/_rels/vmlDrawing4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4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6.emf"/></Relationships>
</file>

<file path=ppt/drawings/_rels/vmlDrawing4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8.emf"/></Relationships>
</file>

<file path=ppt/drawings/_rels/vmlDrawing4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9.emf"/></Relationships>
</file>

<file path=ppt/drawings/_rels/vmlDrawing4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0.emf"/></Relationships>
</file>

<file path=ppt/drawings/_rels/vmlDrawing4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1.emf"/></Relationships>
</file>

<file path=ppt/drawings/_rels/vmlDrawing4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2.emf"/></Relationships>
</file>

<file path=ppt/drawings/_rels/vmlDrawing4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3.emf"/></Relationships>
</file>

<file path=ppt/drawings/_rels/vmlDrawing4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4.emf"/></Relationships>
</file>

<file path=ppt/drawings/_rels/vmlDrawing4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5.emf"/></Relationships>
</file>

<file path=ppt/drawings/_rels/vmlDrawing4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6.emf"/></Relationships>
</file>

<file path=ppt/drawings/_rels/vmlDrawing4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8.emf"/></Relationships>
</file>

<file path=ppt/drawings/_rels/vmlDrawing4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9.emf"/></Relationships>
</file>

<file path=ppt/drawings/_rels/vmlDrawing4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0.emf"/></Relationships>
</file>

<file path=ppt/drawings/_rels/vmlDrawing4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1.emf"/></Relationships>
</file>

<file path=ppt/drawings/_rels/vmlDrawing4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3.emf"/><Relationship Id="rId1" Type="http://schemas.openxmlformats.org/officeDocument/2006/relationships/image" Target="../media/image482.emf"/></Relationships>
</file>

<file path=ppt/drawings/_rels/vmlDrawing4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4.emf"/></Relationships>
</file>

<file path=ppt/drawings/_rels/vmlDrawing4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5.emf"/></Relationships>
</file>

<file path=ppt/drawings/_rels/vmlDrawing4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6.emf"/></Relationships>
</file>

<file path=ppt/drawings/_rels/vmlDrawing4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7.e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4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8.emf"/></Relationships>
</file>

<file path=ppt/drawings/_rels/vmlDrawing4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9.emf"/></Relationships>
</file>

<file path=ppt/drawings/_rels/vmlDrawing4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0.emf"/></Relationships>
</file>

<file path=ppt/drawings/_rels/vmlDrawing4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1.emf"/></Relationships>
</file>

<file path=ppt/drawings/_rels/vmlDrawing4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2.emf"/></Relationships>
</file>

<file path=ppt/drawings/_rels/vmlDrawing4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3.emf"/></Relationships>
</file>

<file path=ppt/drawings/_rels/vmlDrawing4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4.emf"/></Relationships>
</file>

<file path=ppt/drawings/_rels/vmlDrawing4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5.emf"/></Relationships>
</file>

<file path=ppt/drawings/_rels/vmlDrawing4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6.emf"/></Relationships>
</file>

<file path=ppt/drawings/_rels/vmlDrawing4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8.emf"/></Relationships>
</file>

<file path=ppt/drawings/_rels/vmlDrawing4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9.emf"/></Relationships>
</file>

<file path=ppt/drawings/_rels/vmlDrawing4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0.emf"/></Relationships>
</file>

<file path=ppt/drawings/_rels/vmlDrawing47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2.emf"/><Relationship Id="rId1" Type="http://schemas.openxmlformats.org/officeDocument/2006/relationships/image" Target="../media/image501.emf"/></Relationships>
</file>

<file path=ppt/drawings/_rels/vmlDrawing4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3.emf"/></Relationships>
</file>

<file path=ppt/drawings/_rels/vmlDrawing4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4.emf"/></Relationships>
</file>

<file path=ppt/drawings/_rels/vmlDrawing4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5.emf"/></Relationships>
</file>

<file path=ppt/drawings/_rels/vmlDrawing4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6.emf"/></Relationships>
</file>

<file path=ppt/drawings/_rels/vmlDrawing4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7.emf"/></Relationships>
</file>

<file path=ppt/drawings/_rels/vmlDrawing47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9.emf"/><Relationship Id="rId1" Type="http://schemas.openxmlformats.org/officeDocument/2006/relationships/image" Target="../media/image50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0.emf"/></Relationships>
</file>

<file path=ppt/drawings/_rels/vmlDrawing4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1.emf"/></Relationships>
</file>

<file path=ppt/drawings/_rels/vmlDrawing4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2.emf"/></Relationships>
</file>

<file path=ppt/drawings/_rels/vmlDrawing4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3.emf"/></Relationships>
</file>

<file path=ppt/drawings/_rels/vmlDrawing4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4.emf"/></Relationships>
</file>

<file path=ppt/drawings/_rels/vmlDrawing4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5.emf"/></Relationships>
</file>

<file path=ppt/drawings/_rels/vmlDrawing4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6.emf"/></Relationships>
</file>

<file path=ppt/drawings/_rels/vmlDrawing4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7.emf"/></Relationships>
</file>

<file path=ppt/drawings/_rels/vmlDrawing4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8.emf"/></Relationships>
</file>

<file path=ppt/drawings/_rels/vmlDrawing4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0.emf"/></Relationships>
</file>

<file path=ppt/drawings/_rels/vmlDrawing4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1.emf"/></Relationships>
</file>

<file path=ppt/drawings/_rels/vmlDrawing4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2.emf"/></Relationships>
</file>

<file path=ppt/drawings/_rels/vmlDrawing4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3.emf"/></Relationships>
</file>

<file path=ppt/drawings/_rels/vmlDrawing4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4.emf"/></Relationships>
</file>

<file path=ppt/drawings/_rels/vmlDrawing4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5.emf"/></Relationships>
</file>

<file path=ppt/drawings/_rels/vmlDrawing4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6.emf"/></Relationships>
</file>

<file path=ppt/drawings/_rels/vmlDrawing4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7.emf"/></Relationships>
</file>

<file path=ppt/drawings/_rels/vmlDrawing4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8.emf"/></Relationships>
</file>

<file path=ppt/drawings/_rels/vmlDrawing4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0.emf"/></Relationships>
</file>

<file path=ppt/drawings/_rels/vmlDrawing5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1.emf"/></Relationships>
</file>

<file path=ppt/drawings/_rels/vmlDrawing5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2.emf"/></Relationships>
</file>

<file path=ppt/drawings/_rels/vmlDrawing5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3.emf"/></Relationships>
</file>

<file path=ppt/drawings/_rels/vmlDrawing5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4.emf"/></Relationships>
</file>

<file path=ppt/drawings/_rels/vmlDrawing5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5.emf"/></Relationships>
</file>

<file path=ppt/drawings/_rels/vmlDrawing5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6.emf"/></Relationships>
</file>

<file path=ppt/drawings/_rels/vmlDrawing5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7.emf"/></Relationships>
</file>

<file path=ppt/drawings/_rels/vmlDrawing5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8.emf"/></Relationships>
</file>

<file path=ppt/drawings/_rels/vmlDrawing50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0.emf"/><Relationship Id="rId1" Type="http://schemas.openxmlformats.org/officeDocument/2006/relationships/image" Target="../media/image539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1.emf"/></Relationships>
</file>

<file path=ppt/drawings/_rels/vmlDrawing5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2.emf"/></Relationships>
</file>

<file path=ppt/drawings/_rels/vmlDrawing5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3.emf"/></Relationships>
</file>

<file path=ppt/drawings/_rels/vmlDrawing5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4.emf"/></Relationships>
</file>

<file path=ppt/drawings/_rels/vmlDrawing5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5.emf"/></Relationships>
</file>

<file path=ppt/drawings/_rels/vmlDrawing5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6.emf"/></Relationships>
</file>

<file path=ppt/drawings/_rels/vmlDrawing5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7.emf"/></Relationships>
</file>

<file path=ppt/drawings/_rels/vmlDrawing5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8.emf"/></Relationships>
</file>

<file path=ppt/drawings/_rels/vmlDrawing5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9.emf"/></Relationships>
</file>

<file path=ppt/drawings/_rels/vmlDrawing5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0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1.emf"/></Relationships>
</file>

<file path=ppt/drawings/_rels/vmlDrawing5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2.emf"/></Relationships>
</file>

<file path=ppt/drawings/_rels/vmlDrawing5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3.emf"/></Relationships>
</file>

<file path=ppt/drawings/_rels/vmlDrawing5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4.emf"/></Relationships>
</file>

<file path=ppt/drawings/_rels/vmlDrawing5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5.emf"/></Relationships>
</file>

<file path=ppt/drawings/_rels/vmlDrawing5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6.emf"/></Relationships>
</file>

<file path=ppt/drawings/_rels/vmlDrawing5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7.emf"/></Relationships>
</file>

<file path=ppt/drawings/_rels/vmlDrawing5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8.emf"/></Relationships>
</file>

<file path=ppt/drawings/_rels/vmlDrawing5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9.emf"/></Relationships>
</file>

<file path=ppt/drawings/_rels/vmlDrawing5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0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1.emf"/></Relationships>
</file>

<file path=ppt/drawings/_rels/vmlDrawing5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2.emf"/></Relationships>
</file>

<file path=ppt/drawings/_rels/vmlDrawing5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3.emf"/></Relationships>
</file>

<file path=ppt/drawings/_rels/vmlDrawing5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4.emf"/></Relationships>
</file>

<file path=ppt/drawings/_rels/vmlDrawing5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5.emf"/></Relationships>
</file>

<file path=ppt/drawings/_rels/vmlDrawing5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6.emf"/></Relationships>
</file>

<file path=ppt/drawings/_rels/vmlDrawing5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7.emf"/></Relationships>
</file>

<file path=ppt/drawings/_rels/vmlDrawing5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8.emf"/></Relationships>
</file>

<file path=ppt/drawings/_rels/vmlDrawing5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9.emf"/></Relationships>
</file>

<file path=ppt/drawings/_rels/vmlDrawing5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0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1.emf"/></Relationships>
</file>

<file path=ppt/drawings/_rels/vmlDrawing5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2.emf"/></Relationships>
</file>

<file path=ppt/drawings/_rels/vmlDrawing5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3.emf"/></Relationships>
</file>

<file path=ppt/drawings/_rels/vmlDrawing5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4.emf"/></Relationships>
</file>

<file path=ppt/drawings/_rels/vmlDrawing5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5.emf"/></Relationships>
</file>

<file path=ppt/drawings/_rels/vmlDrawing5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6.emf"/></Relationships>
</file>

<file path=ppt/drawings/_rels/vmlDrawing5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5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7.emf"/></Relationships>
</file>

<file path=ppt/drawings/_rels/vmlDrawing5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8.emf"/></Relationships>
</file>

<file path=ppt/drawings/_rels/vmlDrawing5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0.emf"/></Relationships>
</file>

<file path=ppt/drawings/_rels/vmlDrawing5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2.emf"/><Relationship Id="rId1" Type="http://schemas.openxmlformats.org/officeDocument/2006/relationships/image" Target="../media/image581.emf"/></Relationships>
</file>

<file path=ppt/drawings/_rels/vmlDrawing5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3.emf"/></Relationships>
</file>

<file path=ppt/drawings/_rels/vmlDrawing5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4.emf"/></Relationships>
</file>

<file path=ppt/drawings/_rels/vmlDrawing5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5.emf"/></Relationships>
</file>

<file path=ppt/drawings/_rels/vmlDrawing5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6.emf"/></Relationships>
</file>

<file path=ppt/drawings/_rels/vmlDrawing5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7.emf"/></Relationships>
</file>

<file path=ppt/drawings/_rels/vmlDrawing5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8.emf"/></Relationships>
</file>

<file path=ppt/drawings/_rels/vmlDrawing5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9.emf"/></Relationships>
</file>

<file path=ppt/drawings/_rels/vmlDrawing5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1.emf"/></Relationships>
</file>

<file path=ppt/drawings/_rels/vmlDrawing5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2.emf"/></Relationships>
</file>

<file path=ppt/drawings/_rels/vmlDrawing5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3.emf"/></Relationships>
</file>

<file path=ppt/drawings/_rels/vmlDrawing5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4.emf"/></Relationships>
</file>

<file path=ppt/drawings/_rels/vmlDrawing5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5.emf"/></Relationships>
</file>

<file path=ppt/drawings/_rels/vmlDrawing5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6.emf"/></Relationships>
</file>

<file path=ppt/drawings/_rels/vmlDrawing56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8.emf"/><Relationship Id="rId1" Type="http://schemas.openxmlformats.org/officeDocument/2006/relationships/image" Target="../media/image597.emf"/></Relationships>
</file>

<file path=ppt/drawings/_rels/vmlDrawing5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9.emf"/></Relationships>
</file>

<file path=ppt/drawings/_rels/vmlDrawing5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0.emf"/></Relationships>
</file>

<file path=ppt/drawings/_rels/vmlDrawing5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2.emf"/></Relationships>
</file>

<file path=ppt/drawings/_rels/vmlDrawing5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3.emf"/></Relationships>
</file>

<file path=ppt/drawings/_rels/vmlDrawing57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5.emf"/><Relationship Id="rId1" Type="http://schemas.openxmlformats.org/officeDocument/2006/relationships/image" Target="../media/image604.emf"/></Relationships>
</file>

<file path=ppt/drawings/_rels/vmlDrawing5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6.emf"/></Relationships>
</file>

<file path=ppt/drawings/_rels/vmlDrawing5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7.emf"/></Relationships>
</file>

<file path=ppt/drawings/_rels/vmlDrawing5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8.emf"/></Relationships>
</file>

<file path=ppt/drawings/_rels/vmlDrawing5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9.emf"/></Relationships>
</file>

<file path=ppt/drawings/_rels/vmlDrawing5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5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0.emf"/></Relationships>
</file>

<file path=ppt/drawings/_rels/vmlDrawing5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2.emf"/></Relationships>
</file>

<file path=ppt/drawings/_rels/vmlDrawing5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3.emf"/></Relationships>
</file>

<file path=ppt/drawings/_rels/vmlDrawing5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4.emf"/></Relationships>
</file>

<file path=ppt/drawings/_rels/vmlDrawing5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5.emf"/></Relationships>
</file>

<file path=ppt/drawings/_rels/vmlDrawing5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6.emf"/></Relationships>
</file>

<file path=ppt/drawings/_rels/vmlDrawing58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8.emf"/><Relationship Id="rId1" Type="http://schemas.openxmlformats.org/officeDocument/2006/relationships/image" Target="../media/image617.emf"/></Relationships>
</file>

<file path=ppt/drawings/_rels/vmlDrawing5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9.emf"/></Relationships>
</file>

<file path=ppt/drawings/_rels/vmlDrawing5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0.emf"/></Relationships>
</file>

<file path=ppt/drawings/_rels/vmlDrawing5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1.emf"/></Relationships>
</file>

<file path=ppt/drawings/_rels/vmlDrawing5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3.emf"/></Relationships>
</file>

<file path=ppt/drawings/_rels/vmlDrawing5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4.emf"/></Relationships>
</file>

<file path=ppt/drawings/_rels/vmlDrawing5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5.emf"/></Relationships>
</file>

<file path=ppt/drawings/_rels/vmlDrawing59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7.emf"/><Relationship Id="rId1" Type="http://schemas.openxmlformats.org/officeDocument/2006/relationships/image" Target="../media/image626.emf"/></Relationships>
</file>

<file path=ppt/drawings/_rels/vmlDrawing5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8.emf"/></Relationships>
</file>

<file path=ppt/drawings/_rels/vmlDrawing5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9.emf"/></Relationships>
</file>

<file path=ppt/drawings/_rels/vmlDrawing5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0.emf"/></Relationships>
</file>

<file path=ppt/drawings/_rels/vmlDrawing5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1.emf"/></Relationships>
</file>

<file path=ppt/drawings/_rels/vmlDrawing5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2.emf"/></Relationships>
</file>

<file path=ppt/drawings/_rels/vmlDrawing59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4.emf"/><Relationship Id="rId1" Type="http://schemas.openxmlformats.org/officeDocument/2006/relationships/image" Target="../media/image63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5.emf"/></Relationships>
</file>

<file path=ppt/drawings/_rels/vmlDrawing6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6.emf"/></Relationships>
</file>

<file path=ppt/drawings/_rels/vmlDrawing6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7.emf"/></Relationships>
</file>

<file path=ppt/drawings/_rels/vmlDrawing6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8.emf"/></Relationships>
</file>

<file path=ppt/drawings/_rels/vmlDrawing6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9.emf"/></Relationships>
</file>

<file path=ppt/drawings/_rels/vmlDrawing6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0.emf"/></Relationships>
</file>

<file path=ppt/drawings/_rels/vmlDrawing6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1.emf"/></Relationships>
</file>

<file path=ppt/drawings/_rels/vmlDrawing6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2.emf"/></Relationships>
</file>

<file path=ppt/drawings/_rels/vmlDrawing60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4.emf"/><Relationship Id="rId1" Type="http://schemas.openxmlformats.org/officeDocument/2006/relationships/image" Target="../media/image643.emf"/></Relationships>
</file>

<file path=ppt/drawings/_rels/vmlDrawing6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5.e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6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6.emf"/></Relationships>
</file>

<file path=ppt/drawings/_rels/vmlDrawing6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7.emf"/></Relationships>
</file>

<file path=ppt/drawings/_rels/vmlDrawing6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8.emf"/></Relationships>
</file>

<file path=ppt/drawings/_rels/vmlDrawing6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9.emf"/></Relationships>
</file>

<file path=ppt/drawings/_rels/vmlDrawing6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0.emf"/></Relationships>
</file>

<file path=ppt/drawings/_rels/vmlDrawing6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1.emf"/></Relationships>
</file>

<file path=ppt/drawings/_rels/vmlDrawing6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2.emf"/></Relationships>
</file>

<file path=ppt/drawings/_rels/vmlDrawing6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3.emf"/></Relationships>
</file>

<file path=ppt/drawings/_rels/vmlDrawing6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4.emf"/></Relationships>
</file>

<file path=ppt/drawings/_rels/vmlDrawing6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6.emf"/></Relationships>
</file>

<file path=ppt/drawings/_rels/vmlDrawing6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7.emf"/></Relationships>
</file>

<file path=ppt/drawings/_rels/vmlDrawing6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8.emf"/></Relationships>
</file>

<file path=ppt/drawings/_rels/vmlDrawing6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9.emf"/></Relationships>
</file>

<file path=ppt/drawings/_rels/vmlDrawing6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0.emf"/></Relationships>
</file>

<file path=ppt/drawings/_rels/vmlDrawing6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1.emf"/></Relationships>
</file>

<file path=ppt/drawings/_rels/vmlDrawing6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2.emf"/></Relationships>
</file>

<file path=ppt/drawings/_rels/vmlDrawing6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3.emf"/></Relationships>
</file>

<file path=ppt/drawings/_rels/vmlDrawing6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4.emf"/></Relationships>
</file>

<file path=ppt/drawings/_rels/vmlDrawing6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6.emf"/></Relationships>
</file>

<file path=ppt/drawings/_rels/vmlDrawing6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7.emf"/></Relationships>
</file>

<file path=ppt/drawings/_rels/vmlDrawing6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8.emf"/></Relationships>
</file>

<file path=ppt/drawings/_rels/vmlDrawing6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0.emf"/><Relationship Id="rId1" Type="http://schemas.openxmlformats.org/officeDocument/2006/relationships/image" Target="../media/image669.emf"/></Relationships>
</file>

<file path=ppt/drawings/_rels/vmlDrawing6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1.emf"/></Relationships>
</file>

<file path=ppt/drawings/_rels/vmlDrawing6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2.emf"/></Relationships>
</file>

<file path=ppt/drawings/_rels/vmlDrawing6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3.emf"/></Relationships>
</file>

<file path=ppt/drawings/_rels/vmlDrawing6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4.emf"/></Relationships>
</file>

<file path=ppt/drawings/_rels/vmlDrawing6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5.emf"/></Relationships>
</file>

<file path=ppt/drawings/_rels/vmlDrawing6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7.emf"/></Relationships>
</file>

<file path=ppt/drawings/_rels/vmlDrawing6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8.emf"/></Relationships>
</file>

<file path=ppt/drawings/_rels/vmlDrawing6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9.emf"/></Relationships>
</file>

<file path=ppt/drawings/_rels/vmlDrawing6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6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0.emf"/></Relationships>
</file>

<file path=ppt/drawings/_rels/vmlDrawing6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1.emf"/></Relationships>
</file>

<file path=ppt/drawings/_rels/vmlDrawing6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2.emf"/></Relationships>
</file>

<file path=ppt/drawings/_rels/vmlDrawing6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3.emf"/></Relationships>
</file>

<file path=ppt/drawings/_rels/vmlDrawing6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4.emf"/></Relationships>
</file>

<file path=ppt/drawings/_rels/vmlDrawing6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6.emf"/></Relationships>
</file>

<file path=ppt/drawings/_rels/vmlDrawing6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7.emf"/></Relationships>
</file>

<file path=ppt/drawings/_rels/vmlDrawing6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8.emf"/></Relationships>
</file>

<file path=ppt/drawings/_rels/vmlDrawing65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0.emf"/><Relationship Id="rId1" Type="http://schemas.openxmlformats.org/officeDocument/2006/relationships/image" Target="../media/image689.emf"/></Relationships>
</file>

<file path=ppt/drawings/_rels/vmlDrawing6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2.emf"/><Relationship Id="rId1" Type="http://schemas.openxmlformats.org/officeDocument/2006/relationships/image" Target="../media/image691.emf"/></Relationships>
</file>

<file path=ppt/drawings/_rels/vmlDrawing6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3.emf"/></Relationships>
</file>

<file path=ppt/drawings/_rels/vmlDrawing6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4.emf"/></Relationships>
</file>

<file path=ppt/drawings/_rels/vmlDrawing6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5.emf"/></Relationships>
</file>

<file path=ppt/drawings/_rels/vmlDrawing6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6.emf"/></Relationships>
</file>

<file path=ppt/drawings/_rels/vmlDrawing6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8.emf"/></Relationships>
</file>

<file path=ppt/drawings/_rels/vmlDrawing6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9.emf"/></Relationships>
</file>

<file path=ppt/drawings/_rels/vmlDrawing6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0.emf"/></Relationships>
</file>

<file path=ppt/drawings/_rels/vmlDrawing6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1.emf"/></Relationships>
</file>

<file path=ppt/drawings/_rels/vmlDrawing6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2.emf"/></Relationships>
</file>

<file path=ppt/drawings/_rels/vmlDrawing6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3.emf"/></Relationships>
</file>

<file path=ppt/drawings/_rels/vmlDrawing6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4.emf"/></Relationships>
</file>

<file path=ppt/drawings/_rels/vmlDrawing6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5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emf"/><Relationship Id="rId1" Type="http://schemas.openxmlformats.org/officeDocument/2006/relationships/image" Target="../media/image100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076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95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54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2963876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08CDE-B28D-4739-AFBE-6ED58F82774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7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84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045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896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817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719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26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608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58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2018/7/30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28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9.vml"/><Relationship Id="rId4" Type="http://schemas.openxmlformats.org/officeDocument/2006/relationships/image" Target="../media/image104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5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6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2.vml"/><Relationship Id="rId6" Type="http://schemas.openxmlformats.org/officeDocument/2006/relationships/image" Target="../media/image108.e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107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3.vml"/><Relationship Id="rId4" Type="http://schemas.openxmlformats.org/officeDocument/2006/relationships/image" Target="../media/image109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10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11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2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3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8.vml"/><Relationship Id="rId6" Type="http://schemas.openxmlformats.org/officeDocument/2006/relationships/image" Target="../media/image115.emf"/><Relationship Id="rId5" Type="http://schemas.openxmlformats.org/officeDocument/2006/relationships/oleObject" Target="../embeddings/oleObject113.bin"/><Relationship Id="rId4" Type="http://schemas.openxmlformats.org/officeDocument/2006/relationships/image" Target="../media/image1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116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7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1.vml"/><Relationship Id="rId4" Type="http://schemas.openxmlformats.org/officeDocument/2006/relationships/image" Target="../media/image118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2.vml"/><Relationship Id="rId4" Type="http://schemas.openxmlformats.org/officeDocument/2006/relationships/image" Target="../media/image119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20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4.vml"/><Relationship Id="rId4" Type="http://schemas.openxmlformats.org/officeDocument/2006/relationships/image" Target="../media/image121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5.vml"/><Relationship Id="rId4" Type="http://schemas.openxmlformats.org/officeDocument/2006/relationships/image" Target="../media/image122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3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7.vml"/><Relationship Id="rId4" Type="http://schemas.openxmlformats.org/officeDocument/2006/relationships/image" Target="../media/image124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9.vml"/><Relationship Id="rId4" Type="http://schemas.openxmlformats.org/officeDocument/2006/relationships/image" Target="../media/image126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7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28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29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3.vml"/><Relationship Id="rId6" Type="http://schemas.openxmlformats.org/officeDocument/2006/relationships/image" Target="../media/image131.emf"/><Relationship Id="rId5" Type="http://schemas.openxmlformats.org/officeDocument/2006/relationships/oleObject" Target="../embeddings/oleObject129.bin"/><Relationship Id="rId4" Type="http://schemas.openxmlformats.org/officeDocument/2006/relationships/image" Target="../media/image130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2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5.vml"/><Relationship Id="rId4" Type="http://schemas.openxmlformats.org/officeDocument/2006/relationships/image" Target="../media/image133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6.vml"/><Relationship Id="rId4" Type="http://schemas.openxmlformats.org/officeDocument/2006/relationships/image" Target="../media/image134.emf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7.vml"/><Relationship Id="rId6" Type="http://schemas.openxmlformats.org/officeDocument/2006/relationships/image" Target="../media/image136.emf"/><Relationship Id="rId5" Type="http://schemas.openxmlformats.org/officeDocument/2006/relationships/oleObject" Target="../embeddings/oleObject134.bin"/><Relationship Id="rId4" Type="http://schemas.openxmlformats.org/officeDocument/2006/relationships/image" Target="../media/image135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8.vml"/><Relationship Id="rId6" Type="http://schemas.openxmlformats.org/officeDocument/2006/relationships/image" Target="../media/image138.e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13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9.vml"/><Relationship Id="rId4" Type="http://schemas.openxmlformats.org/officeDocument/2006/relationships/image" Target="../media/image139.emf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0.vml"/><Relationship Id="rId4" Type="http://schemas.openxmlformats.org/officeDocument/2006/relationships/image" Target="../media/image140.emf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1.vml"/><Relationship Id="rId4" Type="http://schemas.openxmlformats.org/officeDocument/2006/relationships/image" Target="../media/image141.emf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2.vml"/><Relationship Id="rId4" Type="http://schemas.openxmlformats.org/officeDocument/2006/relationships/image" Target="../media/image142.e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3.vml"/><Relationship Id="rId4" Type="http://schemas.openxmlformats.org/officeDocument/2006/relationships/image" Target="../media/image143.emf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4.vml"/><Relationship Id="rId4" Type="http://schemas.openxmlformats.org/officeDocument/2006/relationships/image" Target="../media/image144.emf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5.vml"/><Relationship Id="rId4" Type="http://schemas.openxmlformats.org/officeDocument/2006/relationships/image" Target="../media/image145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6.vml"/><Relationship Id="rId4" Type="http://schemas.openxmlformats.org/officeDocument/2006/relationships/image" Target="../media/image146.emf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7.vml"/><Relationship Id="rId4" Type="http://schemas.openxmlformats.org/officeDocument/2006/relationships/image" Target="../media/image147.emf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8.vml"/><Relationship Id="rId4" Type="http://schemas.openxmlformats.org/officeDocument/2006/relationships/image" Target="../media/image14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9.vml"/><Relationship Id="rId4" Type="http://schemas.openxmlformats.org/officeDocument/2006/relationships/image" Target="../media/image149.emf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0.vml"/><Relationship Id="rId6" Type="http://schemas.openxmlformats.org/officeDocument/2006/relationships/image" Target="../media/image151.emf"/><Relationship Id="rId5" Type="http://schemas.openxmlformats.org/officeDocument/2006/relationships/oleObject" Target="../embeddings/oleObject149.bin"/><Relationship Id="rId4" Type="http://schemas.openxmlformats.org/officeDocument/2006/relationships/image" Target="../media/image150.e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1.vml"/><Relationship Id="rId6" Type="http://schemas.openxmlformats.org/officeDocument/2006/relationships/image" Target="../media/image153.emf"/><Relationship Id="rId5" Type="http://schemas.openxmlformats.org/officeDocument/2006/relationships/oleObject" Target="../embeddings/oleObject151.bin"/><Relationship Id="rId4" Type="http://schemas.openxmlformats.org/officeDocument/2006/relationships/image" Target="../media/image152.emf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2.vml"/><Relationship Id="rId4" Type="http://schemas.openxmlformats.org/officeDocument/2006/relationships/image" Target="../media/image154.emf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3.vml"/><Relationship Id="rId4" Type="http://schemas.openxmlformats.org/officeDocument/2006/relationships/image" Target="../media/image155.emf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4.vml"/><Relationship Id="rId4" Type="http://schemas.openxmlformats.org/officeDocument/2006/relationships/image" Target="../media/image156.emf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5.vml"/><Relationship Id="rId4" Type="http://schemas.openxmlformats.org/officeDocument/2006/relationships/image" Target="../media/image157.emf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6.vml"/><Relationship Id="rId4" Type="http://schemas.openxmlformats.org/officeDocument/2006/relationships/image" Target="../media/image158.e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7.vml"/><Relationship Id="rId4" Type="http://schemas.openxmlformats.org/officeDocument/2006/relationships/image" Target="../media/image159.emf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8.vml"/><Relationship Id="rId4" Type="http://schemas.openxmlformats.org/officeDocument/2006/relationships/image" Target="../media/image16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9.vml"/><Relationship Id="rId4" Type="http://schemas.openxmlformats.org/officeDocument/2006/relationships/image" Target="../media/image161.emf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0.vml"/><Relationship Id="rId4" Type="http://schemas.openxmlformats.org/officeDocument/2006/relationships/image" Target="../media/image162.emf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1.vml"/><Relationship Id="rId4" Type="http://schemas.openxmlformats.org/officeDocument/2006/relationships/image" Target="../media/image163.emf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2.vml"/><Relationship Id="rId4" Type="http://schemas.openxmlformats.org/officeDocument/2006/relationships/image" Target="../media/image164.e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3.vml"/><Relationship Id="rId4" Type="http://schemas.openxmlformats.org/officeDocument/2006/relationships/image" Target="../media/image165.emf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4.vml"/><Relationship Id="rId4" Type="http://schemas.openxmlformats.org/officeDocument/2006/relationships/image" Target="../media/image166.e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5.vml"/><Relationship Id="rId4" Type="http://schemas.openxmlformats.org/officeDocument/2006/relationships/image" Target="../media/image167.e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6.vml"/><Relationship Id="rId4" Type="http://schemas.openxmlformats.org/officeDocument/2006/relationships/image" Target="../media/image168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7.vml"/><Relationship Id="rId4" Type="http://schemas.openxmlformats.org/officeDocument/2006/relationships/image" Target="../media/image169.emf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8.vml"/><Relationship Id="rId4" Type="http://schemas.openxmlformats.org/officeDocument/2006/relationships/image" Target="../media/image17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9.vml"/><Relationship Id="rId4" Type="http://schemas.openxmlformats.org/officeDocument/2006/relationships/image" Target="../media/image171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0.vml"/><Relationship Id="rId4" Type="http://schemas.openxmlformats.org/officeDocument/2006/relationships/image" Target="../media/image172.e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1.vml"/><Relationship Id="rId6" Type="http://schemas.openxmlformats.org/officeDocument/2006/relationships/image" Target="../media/image174.emf"/><Relationship Id="rId5" Type="http://schemas.openxmlformats.org/officeDocument/2006/relationships/oleObject" Target="../embeddings/oleObject172.bin"/><Relationship Id="rId4" Type="http://schemas.openxmlformats.org/officeDocument/2006/relationships/image" Target="../media/image173.emf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2.vml"/><Relationship Id="rId4" Type="http://schemas.openxmlformats.org/officeDocument/2006/relationships/image" Target="../media/image175.emf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3.vml"/><Relationship Id="rId4" Type="http://schemas.openxmlformats.org/officeDocument/2006/relationships/image" Target="../media/image176.e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4.vml"/><Relationship Id="rId4" Type="http://schemas.openxmlformats.org/officeDocument/2006/relationships/image" Target="../media/image177.emf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5.vml"/><Relationship Id="rId4" Type="http://schemas.openxmlformats.org/officeDocument/2006/relationships/image" Target="../media/image178.emf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6.vml"/><Relationship Id="rId4" Type="http://schemas.openxmlformats.org/officeDocument/2006/relationships/image" Target="../media/image179.emf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7.vml"/><Relationship Id="rId4" Type="http://schemas.openxmlformats.org/officeDocument/2006/relationships/image" Target="../media/image180.emf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8.vml"/><Relationship Id="rId6" Type="http://schemas.openxmlformats.org/officeDocument/2006/relationships/image" Target="../media/image182.emf"/><Relationship Id="rId5" Type="http://schemas.openxmlformats.org/officeDocument/2006/relationships/oleObject" Target="../embeddings/oleObject180.bin"/><Relationship Id="rId4" Type="http://schemas.openxmlformats.org/officeDocument/2006/relationships/image" Target="../media/image18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9.vml"/><Relationship Id="rId4" Type="http://schemas.openxmlformats.org/officeDocument/2006/relationships/image" Target="../media/image34.emf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0.vml"/><Relationship Id="rId4" Type="http://schemas.openxmlformats.org/officeDocument/2006/relationships/image" Target="../media/image183.emf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1.vml"/><Relationship Id="rId4" Type="http://schemas.openxmlformats.org/officeDocument/2006/relationships/image" Target="../media/image184.emf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2.vml"/><Relationship Id="rId4" Type="http://schemas.openxmlformats.org/officeDocument/2006/relationships/image" Target="../media/image185.emf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3.vml"/><Relationship Id="rId4" Type="http://schemas.openxmlformats.org/officeDocument/2006/relationships/image" Target="../media/image186.emf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4.vml"/><Relationship Id="rId4" Type="http://schemas.openxmlformats.org/officeDocument/2006/relationships/image" Target="../media/image187.emf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5.vml"/><Relationship Id="rId4" Type="http://schemas.openxmlformats.org/officeDocument/2006/relationships/image" Target="../media/image188.emf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6.vml"/><Relationship Id="rId4" Type="http://schemas.openxmlformats.org/officeDocument/2006/relationships/image" Target="../media/image189.emf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7.vml"/><Relationship Id="rId4" Type="http://schemas.openxmlformats.org/officeDocument/2006/relationships/image" Target="../media/image190.emf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8.vml"/><Relationship Id="rId4" Type="http://schemas.openxmlformats.org/officeDocument/2006/relationships/image" Target="../media/image19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9.vml"/><Relationship Id="rId4" Type="http://schemas.openxmlformats.org/officeDocument/2006/relationships/image" Target="../media/image192.emf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0.vml"/><Relationship Id="rId4" Type="http://schemas.openxmlformats.org/officeDocument/2006/relationships/image" Target="../media/image193.emf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1.vml"/><Relationship Id="rId4" Type="http://schemas.openxmlformats.org/officeDocument/2006/relationships/image" Target="../media/image194.emf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2.vml"/><Relationship Id="rId6" Type="http://schemas.openxmlformats.org/officeDocument/2006/relationships/image" Target="../media/image196.emf"/><Relationship Id="rId5" Type="http://schemas.openxmlformats.org/officeDocument/2006/relationships/oleObject" Target="../embeddings/oleObject195.bin"/><Relationship Id="rId4" Type="http://schemas.openxmlformats.org/officeDocument/2006/relationships/image" Target="../media/image195.emf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3.vml"/><Relationship Id="rId4" Type="http://schemas.openxmlformats.org/officeDocument/2006/relationships/image" Target="../media/image197.emf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4.vml"/><Relationship Id="rId4" Type="http://schemas.openxmlformats.org/officeDocument/2006/relationships/image" Target="../media/image198.emf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5.vml"/><Relationship Id="rId4" Type="http://schemas.openxmlformats.org/officeDocument/2006/relationships/image" Target="../media/image199.emf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6.vml"/><Relationship Id="rId4" Type="http://schemas.openxmlformats.org/officeDocument/2006/relationships/image" Target="../media/image200.emf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7.vml"/><Relationship Id="rId4" Type="http://schemas.openxmlformats.org/officeDocument/2006/relationships/image" Target="../media/image201.emf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8.vml"/><Relationship Id="rId4" Type="http://schemas.openxmlformats.org/officeDocument/2006/relationships/image" Target="../media/image20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9.vml"/><Relationship Id="rId4" Type="http://schemas.openxmlformats.org/officeDocument/2006/relationships/image" Target="../media/image203.emf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0.vml"/><Relationship Id="rId4" Type="http://schemas.openxmlformats.org/officeDocument/2006/relationships/image" Target="../media/image204.emf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1.vml"/><Relationship Id="rId4" Type="http://schemas.openxmlformats.org/officeDocument/2006/relationships/image" Target="../media/image205.emf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2.vml"/><Relationship Id="rId4" Type="http://schemas.openxmlformats.org/officeDocument/2006/relationships/image" Target="../media/image206.emf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3.vml"/><Relationship Id="rId6" Type="http://schemas.openxmlformats.org/officeDocument/2006/relationships/image" Target="../media/image208.emf"/><Relationship Id="rId5" Type="http://schemas.openxmlformats.org/officeDocument/2006/relationships/oleObject" Target="../embeddings/oleObject207.bin"/><Relationship Id="rId4" Type="http://schemas.openxmlformats.org/officeDocument/2006/relationships/image" Target="../media/image207.emf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4.vml"/><Relationship Id="rId4" Type="http://schemas.openxmlformats.org/officeDocument/2006/relationships/image" Target="../media/image209.emf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5.vml"/><Relationship Id="rId4" Type="http://schemas.openxmlformats.org/officeDocument/2006/relationships/image" Target="../media/image210.emf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6.vml"/><Relationship Id="rId4" Type="http://schemas.openxmlformats.org/officeDocument/2006/relationships/image" Target="../media/image211.emf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7.vml"/><Relationship Id="rId4" Type="http://schemas.openxmlformats.org/officeDocument/2006/relationships/image" Target="../media/image212.emf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8.vml"/><Relationship Id="rId4" Type="http://schemas.openxmlformats.org/officeDocument/2006/relationships/image" Target="../media/image21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9.vml"/><Relationship Id="rId4" Type="http://schemas.openxmlformats.org/officeDocument/2006/relationships/image" Target="../media/image214.emf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0.vml"/><Relationship Id="rId4" Type="http://schemas.openxmlformats.org/officeDocument/2006/relationships/image" Target="../media/image215.emf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1.vml"/><Relationship Id="rId4" Type="http://schemas.openxmlformats.org/officeDocument/2006/relationships/image" Target="../media/image216.emf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2.vml"/><Relationship Id="rId4" Type="http://schemas.openxmlformats.org/officeDocument/2006/relationships/image" Target="../media/image217.emf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3.vml"/><Relationship Id="rId4" Type="http://schemas.openxmlformats.org/officeDocument/2006/relationships/image" Target="../media/image218.emf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4.vml"/><Relationship Id="rId4" Type="http://schemas.openxmlformats.org/officeDocument/2006/relationships/image" Target="../media/image219.emf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5.vml"/><Relationship Id="rId4" Type="http://schemas.openxmlformats.org/officeDocument/2006/relationships/image" Target="../media/image220.emf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6.vml"/><Relationship Id="rId4" Type="http://schemas.openxmlformats.org/officeDocument/2006/relationships/image" Target="../media/image221.emf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7.vml"/><Relationship Id="rId4" Type="http://schemas.openxmlformats.org/officeDocument/2006/relationships/image" Target="../media/image222.emf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8.vml"/><Relationship Id="rId4" Type="http://schemas.openxmlformats.org/officeDocument/2006/relationships/image" Target="../media/image22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9.vml"/><Relationship Id="rId4" Type="http://schemas.openxmlformats.org/officeDocument/2006/relationships/image" Target="../media/image224.emf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0.vml"/><Relationship Id="rId4" Type="http://schemas.openxmlformats.org/officeDocument/2006/relationships/image" Target="../media/image225.emf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1.vml"/><Relationship Id="rId4" Type="http://schemas.openxmlformats.org/officeDocument/2006/relationships/image" Target="../media/image226.emf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2.vml"/><Relationship Id="rId4" Type="http://schemas.openxmlformats.org/officeDocument/2006/relationships/image" Target="../media/image227.emf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3.vml"/><Relationship Id="rId4" Type="http://schemas.openxmlformats.org/officeDocument/2006/relationships/image" Target="../media/image228.emf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4.vml"/><Relationship Id="rId4" Type="http://schemas.openxmlformats.org/officeDocument/2006/relationships/image" Target="../media/image229.emf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5.vml"/><Relationship Id="rId4" Type="http://schemas.openxmlformats.org/officeDocument/2006/relationships/image" Target="../media/image230.emf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6.vml"/><Relationship Id="rId4" Type="http://schemas.openxmlformats.org/officeDocument/2006/relationships/image" Target="../media/image231.emf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7.vml"/><Relationship Id="rId4" Type="http://schemas.openxmlformats.org/officeDocument/2006/relationships/image" Target="../media/image232.emf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8.vml"/><Relationship Id="rId4" Type="http://schemas.openxmlformats.org/officeDocument/2006/relationships/image" Target="../media/image23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9.vml"/><Relationship Id="rId6" Type="http://schemas.openxmlformats.org/officeDocument/2006/relationships/image" Target="../media/image235.emf"/><Relationship Id="rId5" Type="http://schemas.openxmlformats.org/officeDocument/2006/relationships/oleObject" Target="../embeddings/oleObject234.bin"/><Relationship Id="rId4" Type="http://schemas.openxmlformats.org/officeDocument/2006/relationships/image" Target="../media/image234.emf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0.vml"/><Relationship Id="rId4" Type="http://schemas.openxmlformats.org/officeDocument/2006/relationships/image" Target="../media/image236.emf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1.vml"/><Relationship Id="rId4" Type="http://schemas.openxmlformats.org/officeDocument/2006/relationships/image" Target="../media/image237.emf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2.vml"/><Relationship Id="rId6" Type="http://schemas.openxmlformats.org/officeDocument/2006/relationships/image" Target="../media/image239.emf"/><Relationship Id="rId5" Type="http://schemas.openxmlformats.org/officeDocument/2006/relationships/oleObject" Target="../embeddings/oleObject238.bin"/><Relationship Id="rId4" Type="http://schemas.openxmlformats.org/officeDocument/2006/relationships/image" Target="../media/image238.emf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3.vml"/><Relationship Id="rId4" Type="http://schemas.openxmlformats.org/officeDocument/2006/relationships/image" Target="../media/image240.emf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4.vml"/><Relationship Id="rId6" Type="http://schemas.openxmlformats.org/officeDocument/2006/relationships/image" Target="../media/image242.emf"/><Relationship Id="rId5" Type="http://schemas.openxmlformats.org/officeDocument/2006/relationships/oleObject" Target="../embeddings/oleObject241.bin"/><Relationship Id="rId4" Type="http://schemas.openxmlformats.org/officeDocument/2006/relationships/image" Target="../media/image241.emf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5.vml"/><Relationship Id="rId4" Type="http://schemas.openxmlformats.org/officeDocument/2006/relationships/image" Target="../media/image243.emf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6.vml"/><Relationship Id="rId4" Type="http://schemas.openxmlformats.org/officeDocument/2006/relationships/image" Target="../media/image244.emf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7.vml"/><Relationship Id="rId4" Type="http://schemas.openxmlformats.org/officeDocument/2006/relationships/image" Target="../media/image125.emf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8.vml"/><Relationship Id="rId4" Type="http://schemas.openxmlformats.org/officeDocument/2006/relationships/image" Target="../media/image24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9.vml"/><Relationship Id="rId4" Type="http://schemas.openxmlformats.org/officeDocument/2006/relationships/image" Target="../media/image246.emf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0.vml"/><Relationship Id="rId4" Type="http://schemas.openxmlformats.org/officeDocument/2006/relationships/image" Target="../media/image247.emf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1.vml"/><Relationship Id="rId6" Type="http://schemas.openxmlformats.org/officeDocument/2006/relationships/image" Target="../media/image249.emf"/><Relationship Id="rId5" Type="http://schemas.openxmlformats.org/officeDocument/2006/relationships/oleObject" Target="../embeddings/oleObject249.bin"/><Relationship Id="rId4" Type="http://schemas.openxmlformats.org/officeDocument/2006/relationships/image" Target="../media/image248.emf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2.vml"/><Relationship Id="rId6" Type="http://schemas.openxmlformats.org/officeDocument/2006/relationships/image" Target="../media/image251.emf"/><Relationship Id="rId5" Type="http://schemas.openxmlformats.org/officeDocument/2006/relationships/oleObject" Target="../embeddings/oleObject251.bin"/><Relationship Id="rId4" Type="http://schemas.openxmlformats.org/officeDocument/2006/relationships/image" Target="../media/image250.emf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3.vml"/><Relationship Id="rId4" Type="http://schemas.openxmlformats.org/officeDocument/2006/relationships/image" Target="../media/image252.emf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4.vml"/><Relationship Id="rId4" Type="http://schemas.openxmlformats.org/officeDocument/2006/relationships/image" Target="../media/image253.emf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5.vml"/><Relationship Id="rId4" Type="http://schemas.openxmlformats.org/officeDocument/2006/relationships/image" Target="../media/image254.emf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6.vml"/><Relationship Id="rId4" Type="http://schemas.openxmlformats.org/officeDocument/2006/relationships/image" Target="../media/image255.emf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7.vml"/><Relationship Id="rId4" Type="http://schemas.openxmlformats.org/officeDocument/2006/relationships/image" Target="../media/image256.emf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8.vml"/><Relationship Id="rId4" Type="http://schemas.openxmlformats.org/officeDocument/2006/relationships/image" Target="../media/image25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9.vml"/><Relationship Id="rId4" Type="http://schemas.openxmlformats.org/officeDocument/2006/relationships/image" Target="../media/image258.emf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0.vml"/><Relationship Id="rId4" Type="http://schemas.openxmlformats.org/officeDocument/2006/relationships/image" Target="../media/image259.emf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1.vml"/><Relationship Id="rId4" Type="http://schemas.openxmlformats.org/officeDocument/2006/relationships/image" Target="../media/image260.emf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2.vml"/><Relationship Id="rId4" Type="http://schemas.openxmlformats.org/officeDocument/2006/relationships/image" Target="../media/image261.emf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3.vml"/><Relationship Id="rId4" Type="http://schemas.openxmlformats.org/officeDocument/2006/relationships/image" Target="../media/image262.emf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4.vml"/><Relationship Id="rId4" Type="http://schemas.openxmlformats.org/officeDocument/2006/relationships/image" Target="../media/image263.emf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5.vml"/><Relationship Id="rId4" Type="http://schemas.openxmlformats.org/officeDocument/2006/relationships/image" Target="../media/image264.emf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6.vml"/><Relationship Id="rId4" Type="http://schemas.openxmlformats.org/officeDocument/2006/relationships/image" Target="../media/image265.emf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7.vml"/><Relationship Id="rId4" Type="http://schemas.openxmlformats.org/officeDocument/2006/relationships/image" Target="../media/image266.emf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8.vml"/><Relationship Id="rId4" Type="http://schemas.openxmlformats.org/officeDocument/2006/relationships/image" Target="../media/image26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9.vml"/><Relationship Id="rId4" Type="http://schemas.openxmlformats.org/officeDocument/2006/relationships/image" Target="../media/image268.emf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0.vml"/><Relationship Id="rId6" Type="http://schemas.openxmlformats.org/officeDocument/2006/relationships/image" Target="../media/image270.emf"/><Relationship Id="rId5" Type="http://schemas.openxmlformats.org/officeDocument/2006/relationships/oleObject" Target="../embeddings/oleObject270.bin"/><Relationship Id="rId4" Type="http://schemas.openxmlformats.org/officeDocument/2006/relationships/image" Target="../media/image269.emf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1.vml"/><Relationship Id="rId4" Type="http://schemas.openxmlformats.org/officeDocument/2006/relationships/image" Target="../media/image271.emf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2.vml"/><Relationship Id="rId4" Type="http://schemas.openxmlformats.org/officeDocument/2006/relationships/image" Target="../media/image272.emf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3.vml"/><Relationship Id="rId4" Type="http://schemas.openxmlformats.org/officeDocument/2006/relationships/image" Target="../media/image273.emf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4.vml"/><Relationship Id="rId4" Type="http://schemas.openxmlformats.org/officeDocument/2006/relationships/image" Target="../media/image156.emf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5.vml"/><Relationship Id="rId4" Type="http://schemas.openxmlformats.org/officeDocument/2006/relationships/image" Target="../media/image274.emf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6.vml"/><Relationship Id="rId4" Type="http://schemas.openxmlformats.org/officeDocument/2006/relationships/image" Target="../media/image275.emf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7.vml"/><Relationship Id="rId4" Type="http://schemas.openxmlformats.org/officeDocument/2006/relationships/image" Target="../media/image276.emf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8.vml"/><Relationship Id="rId4" Type="http://schemas.openxmlformats.org/officeDocument/2006/relationships/image" Target="../media/image27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9.vml"/><Relationship Id="rId4" Type="http://schemas.openxmlformats.org/officeDocument/2006/relationships/image" Target="../media/image278.emf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0.vml"/><Relationship Id="rId4" Type="http://schemas.openxmlformats.org/officeDocument/2006/relationships/image" Target="../media/image279.emf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1.vml"/><Relationship Id="rId4" Type="http://schemas.openxmlformats.org/officeDocument/2006/relationships/image" Target="../media/image280.emf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2.vml"/><Relationship Id="rId4" Type="http://schemas.openxmlformats.org/officeDocument/2006/relationships/image" Target="../media/image281.emf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3.vml"/><Relationship Id="rId4" Type="http://schemas.openxmlformats.org/officeDocument/2006/relationships/image" Target="../media/image282.emf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4.vml"/><Relationship Id="rId4" Type="http://schemas.openxmlformats.org/officeDocument/2006/relationships/image" Target="../media/image283.emf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5.vml"/><Relationship Id="rId4" Type="http://schemas.openxmlformats.org/officeDocument/2006/relationships/image" Target="../media/image284.emf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6.vml"/><Relationship Id="rId4" Type="http://schemas.openxmlformats.org/officeDocument/2006/relationships/image" Target="../media/image285.emf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7.vml"/><Relationship Id="rId4" Type="http://schemas.openxmlformats.org/officeDocument/2006/relationships/image" Target="../media/image286.emf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8.vml"/><Relationship Id="rId4" Type="http://schemas.openxmlformats.org/officeDocument/2006/relationships/image" Target="../media/image287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9.vml"/><Relationship Id="rId4" Type="http://schemas.openxmlformats.org/officeDocument/2006/relationships/image" Target="../media/image288.emf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0.vml"/><Relationship Id="rId4" Type="http://schemas.openxmlformats.org/officeDocument/2006/relationships/image" Target="../media/image289.emf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1.vml"/><Relationship Id="rId4" Type="http://schemas.openxmlformats.org/officeDocument/2006/relationships/image" Target="../media/image290.emf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2.vml"/><Relationship Id="rId4" Type="http://schemas.openxmlformats.org/officeDocument/2006/relationships/image" Target="../media/image291.emf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3.vml"/><Relationship Id="rId4" Type="http://schemas.openxmlformats.org/officeDocument/2006/relationships/image" Target="../media/image292.emf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4.vml"/><Relationship Id="rId4" Type="http://schemas.openxmlformats.org/officeDocument/2006/relationships/image" Target="../media/image293.emf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5.vml"/><Relationship Id="rId4" Type="http://schemas.openxmlformats.org/officeDocument/2006/relationships/image" Target="../media/image294.emf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6.vml"/><Relationship Id="rId4" Type="http://schemas.openxmlformats.org/officeDocument/2006/relationships/image" Target="../media/image295.emf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7.vml"/><Relationship Id="rId4" Type="http://schemas.openxmlformats.org/officeDocument/2006/relationships/image" Target="../media/image296.emf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8.vml"/><Relationship Id="rId4" Type="http://schemas.openxmlformats.org/officeDocument/2006/relationships/image" Target="../media/image29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9.vml"/><Relationship Id="rId4" Type="http://schemas.openxmlformats.org/officeDocument/2006/relationships/image" Target="../media/image298.emf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0.vml"/><Relationship Id="rId4" Type="http://schemas.openxmlformats.org/officeDocument/2006/relationships/image" Target="../media/image299.emf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1.vml"/><Relationship Id="rId4" Type="http://schemas.openxmlformats.org/officeDocument/2006/relationships/image" Target="../media/image300.emf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2.vml"/><Relationship Id="rId4" Type="http://schemas.openxmlformats.org/officeDocument/2006/relationships/image" Target="../media/image301.emf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3.vml"/><Relationship Id="rId4" Type="http://schemas.openxmlformats.org/officeDocument/2006/relationships/image" Target="../media/image302.emf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4.vml"/><Relationship Id="rId4" Type="http://schemas.openxmlformats.org/officeDocument/2006/relationships/image" Target="../media/image303.emf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5.vml"/><Relationship Id="rId4" Type="http://schemas.openxmlformats.org/officeDocument/2006/relationships/image" Target="../media/image304.emf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6.vml"/><Relationship Id="rId4" Type="http://schemas.openxmlformats.org/officeDocument/2006/relationships/image" Target="../media/image305.emf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7.vml"/><Relationship Id="rId4" Type="http://schemas.openxmlformats.org/officeDocument/2006/relationships/image" Target="../media/image306.emf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8.vml"/><Relationship Id="rId4" Type="http://schemas.openxmlformats.org/officeDocument/2006/relationships/image" Target="../media/image30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9.vml"/><Relationship Id="rId4" Type="http://schemas.openxmlformats.org/officeDocument/2006/relationships/image" Target="../media/image308.emf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0.vml"/><Relationship Id="rId4" Type="http://schemas.openxmlformats.org/officeDocument/2006/relationships/image" Target="../media/image309.emf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1.vml"/><Relationship Id="rId4" Type="http://schemas.openxmlformats.org/officeDocument/2006/relationships/image" Target="../media/image310.emf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2.vml"/><Relationship Id="rId4" Type="http://schemas.openxmlformats.org/officeDocument/2006/relationships/image" Target="../media/image311.emf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3.vml"/><Relationship Id="rId4" Type="http://schemas.openxmlformats.org/officeDocument/2006/relationships/image" Target="../media/image312.emf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4.vml"/><Relationship Id="rId4" Type="http://schemas.openxmlformats.org/officeDocument/2006/relationships/image" Target="../media/image313.emf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5.vml"/><Relationship Id="rId4" Type="http://schemas.openxmlformats.org/officeDocument/2006/relationships/image" Target="../media/image314.emf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6.vml"/><Relationship Id="rId4" Type="http://schemas.openxmlformats.org/officeDocument/2006/relationships/image" Target="../media/image315.emf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7.vml"/><Relationship Id="rId4" Type="http://schemas.openxmlformats.org/officeDocument/2006/relationships/image" Target="../media/image316.emf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8.vml"/><Relationship Id="rId4" Type="http://schemas.openxmlformats.org/officeDocument/2006/relationships/image" Target="../media/image31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9.vml"/><Relationship Id="rId4" Type="http://schemas.openxmlformats.org/officeDocument/2006/relationships/image" Target="../media/image318.emf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0.vml"/><Relationship Id="rId4" Type="http://schemas.openxmlformats.org/officeDocument/2006/relationships/image" Target="../media/image319.emf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1.vml"/><Relationship Id="rId4" Type="http://schemas.openxmlformats.org/officeDocument/2006/relationships/image" Target="../media/image320.emf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2.vml"/><Relationship Id="rId4" Type="http://schemas.openxmlformats.org/officeDocument/2006/relationships/image" Target="../media/image34.emf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3.vml"/><Relationship Id="rId4" Type="http://schemas.openxmlformats.org/officeDocument/2006/relationships/image" Target="../media/image321.emf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4.vml"/><Relationship Id="rId4" Type="http://schemas.openxmlformats.org/officeDocument/2006/relationships/image" Target="../media/image322.emf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5.vml"/><Relationship Id="rId4" Type="http://schemas.openxmlformats.org/officeDocument/2006/relationships/image" Target="../media/image323.emf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6.vml"/><Relationship Id="rId4" Type="http://schemas.openxmlformats.org/officeDocument/2006/relationships/image" Target="../media/image324.emf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7.vml"/><Relationship Id="rId4" Type="http://schemas.openxmlformats.org/officeDocument/2006/relationships/image" Target="../media/image325.emf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8.vml"/><Relationship Id="rId4" Type="http://schemas.openxmlformats.org/officeDocument/2006/relationships/image" Target="../media/image32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9.vml"/><Relationship Id="rId4" Type="http://schemas.openxmlformats.org/officeDocument/2006/relationships/image" Target="../media/image327.emf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0.vml"/><Relationship Id="rId4" Type="http://schemas.openxmlformats.org/officeDocument/2006/relationships/image" Target="../media/image328.emf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1.vml"/><Relationship Id="rId4" Type="http://schemas.openxmlformats.org/officeDocument/2006/relationships/image" Target="../media/image329.emf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2.vml"/><Relationship Id="rId4" Type="http://schemas.openxmlformats.org/officeDocument/2006/relationships/image" Target="../media/image330.emf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3.vml"/><Relationship Id="rId6" Type="http://schemas.openxmlformats.org/officeDocument/2006/relationships/image" Target="../media/image332.emf"/><Relationship Id="rId5" Type="http://schemas.openxmlformats.org/officeDocument/2006/relationships/oleObject" Target="../embeddings/oleObject334.bin"/><Relationship Id="rId4" Type="http://schemas.openxmlformats.org/officeDocument/2006/relationships/image" Target="../media/image331.emf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4.vml"/><Relationship Id="rId4" Type="http://schemas.openxmlformats.org/officeDocument/2006/relationships/image" Target="../media/image333.emf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5.vml"/><Relationship Id="rId4" Type="http://schemas.openxmlformats.org/officeDocument/2006/relationships/image" Target="../media/image334.emf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6.vml"/><Relationship Id="rId4" Type="http://schemas.openxmlformats.org/officeDocument/2006/relationships/image" Target="../media/image335.emf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7.vml"/><Relationship Id="rId4" Type="http://schemas.openxmlformats.org/officeDocument/2006/relationships/image" Target="../media/image336.emf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8.vml"/><Relationship Id="rId4" Type="http://schemas.openxmlformats.org/officeDocument/2006/relationships/image" Target="../media/image33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9.vml"/><Relationship Id="rId4" Type="http://schemas.openxmlformats.org/officeDocument/2006/relationships/image" Target="../media/image338.emf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0.vml"/><Relationship Id="rId4" Type="http://schemas.openxmlformats.org/officeDocument/2006/relationships/image" Target="../media/image339.emf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1.vml"/><Relationship Id="rId4" Type="http://schemas.openxmlformats.org/officeDocument/2006/relationships/image" Target="../media/image340.emf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2.vml"/><Relationship Id="rId4" Type="http://schemas.openxmlformats.org/officeDocument/2006/relationships/image" Target="../media/image341.emf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3.vml"/><Relationship Id="rId4" Type="http://schemas.openxmlformats.org/officeDocument/2006/relationships/image" Target="../media/image342.emf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4.vml"/><Relationship Id="rId4" Type="http://schemas.openxmlformats.org/officeDocument/2006/relationships/image" Target="../media/image343.emf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5.vml"/><Relationship Id="rId4" Type="http://schemas.openxmlformats.org/officeDocument/2006/relationships/image" Target="../media/image344.emf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6.vml"/><Relationship Id="rId4" Type="http://schemas.openxmlformats.org/officeDocument/2006/relationships/image" Target="../media/image345.emf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7.vml"/><Relationship Id="rId4" Type="http://schemas.openxmlformats.org/officeDocument/2006/relationships/image" Target="../media/image346.emf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8.vml"/><Relationship Id="rId4" Type="http://schemas.openxmlformats.org/officeDocument/2006/relationships/image" Target="../media/image34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9.vml"/><Relationship Id="rId4" Type="http://schemas.openxmlformats.org/officeDocument/2006/relationships/image" Target="../media/image348.emf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0.vml"/><Relationship Id="rId4" Type="http://schemas.openxmlformats.org/officeDocument/2006/relationships/image" Target="../media/image349.emf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1.vml"/><Relationship Id="rId4" Type="http://schemas.openxmlformats.org/officeDocument/2006/relationships/image" Target="../media/image350.emf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2.vml"/><Relationship Id="rId4" Type="http://schemas.openxmlformats.org/officeDocument/2006/relationships/image" Target="../media/image351.emf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3.vml"/><Relationship Id="rId4" Type="http://schemas.openxmlformats.org/officeDocument/2006/relationships/image" Target="../media/image352.emf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4.vml"/><Relationship Id="rId4" Type="http://schemas.openxmlformats.org/officeDocument/2006/relationships/image" Target="../media/image353.emf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5.vml"/><Relationship Id="rId4" Type="http://schemas.openxmlformats.org/officeDocument/2006/relationships/image" Target="../media/image354.emf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6.vml"/><Relationship Id="rId4" Type="http://schemas.openxmlformats.org/officeDocument/2006/relationships/image" Target="../media/image355.emf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7.vml"/><Relationship Id="rId4" Type="http://schemas.openxmlformats.org/officeDocument/2006/relationships/image" Target="../media/image356.emf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8.vml"/><Relationship Id="rId4" Type="http://schemas.openxmlformats.org/officeDocument/2006/relationships/image" Target="../media/image35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9.vml"/><Relationship Id="rId4" Type="http://schemas.openxmlformats.org/officeDocument/2006/relationships/image" Target="../media/image358.emf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0.vml"/><Relationship Id="rId4" Type="http://schemas.openxmlformats.org/officeDocument/2006/relationships/image" Target="../media/image359.emf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1.vml"/><Relationship Id="rId4" Type="http://schemas.openxmlformats.org/officeDocument/2006/relationships/image" Target="../media/image360.emf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2.vml"/><Relationship Id="rId4" Type="http://schemas.openxmlformats.org/officeDocument/2006/relationships/image" Target="../media/image361.emf"/></Relationships>
</file>

<file path=ppt/slides/_rels/slide3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3.vml"/><Relationship Id="rId4" Type="http://schemas.openxmlformats.org/officeDocument/2006/relationships/image" Target="../media/image362.emf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4.vml"/><Relationship Id="rId4" Type="http://schemas.openxmlformats.org/officeDocument/2006/relationships/image" Target="../media/image363.emf"/></Relationships>
</file>

<file path=ppt/slides/_rels/slide3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5.vml"/><Relationship Id="rId6" Type="http://schemas.openxmlformats.org/officeDocument/2006/relationships/image" Target="../media/image365.emf"/><Relationship Id="rId5" Type="http://schemas.openxmlformats.org/officeDocument/2006/relationships/oleObject" Target="../embeddings/oleObject367.bin"/><Relationship Id="rId4" Type="http://schemas.openxmlformats.org/officeDocument/2006/relationships/image" Target="../media/image364.emf"/></Relationships>
</file>

<file path=ppt/slides/_rels/slide3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6.vml"/><Relationship Id="rId4" Type="http://schemas.openxmlformats.org/officeDocument/2006/relationships/image" Target="../media/image366.emf"/></Relationships>
</file>

<file path=ppt/slides/_rels/slide3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7.vml"/><Relationship Id="rId4" Type="http://schemas.openxmlformats.org/officeDocument/2006/relationships/image" Target="../media/image367.emf"/></Relationships>
</file>

<file path=ppt/slides/_rels/slide3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8.vml"/><Relationship Id="rId4" Type="http://schemas.openxmlformats.org/officeDocument/2006/relationships/image" Target="../media/image368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9.vml"/><Relationship Id="rId4" Type="http://schemas.openxmlformats.org/officeDocument/2006/relationships/image" Target="../media/image369.emf"/></Relationships>
</file>

<file path=ppt/slides/_rels/slide3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0.vml"/><Relationship Id="rId6" Type="http://schemas.openxmlformats.org/officeDocument/2006/relationships/image" Target="../media/image371.emf"/><Relationship Id="rId5" Type="http://schemas.openxmlformats.org/officeDocument/2006/relationships/oleObject" Target="../embeddings/oleObject373.bin"/><Relationship Id="rId4" Type="http://schemas.openxmlformats.org/officeDocument/2006/relationships/image" Target="../media/image370.emf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1.vml"/><Relationship Id="rId4" Type="http://schemas.openxmlformats.org/officeDocument/2006/relationships/image" Target="../media/image372.emf"/></Relationships>
</file>

<file path=ppt/slides/_rels/slide3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2.vml"/><Relationship Id="rId4" Type="http://schemas.openxmlformats.org/officeDocument/2006/relationships/image" Target="../media/image373.emf"/></Relationships>
</file>

<file path=ppt/slides/_rels/slide3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3.vml"/><Relationship Id="rId4" Type="http://schemas.openxmlformats.org/officeDocument/2006/relationships/image" Target="../media/image374.emf"/></Relationships>
</file>

<file path=ppt/slides/_rels/slide3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4.vml"/><Relationship Id="rId4" Type="http://schemas.openxmlformats.org/officeDocument/2006/relationships/image" Target="../media/image375.emf"/></Relationships>
</file>

<file path=ppt/slides/_rels/slide3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5.vml"/><Relationship Id="rId4" Type="http://schemas.openxmlformats.org/officeDocument/2006/relationships/image" Target="../media/image376.emf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6.vml"/><Relationship Id="rId4" Type="http://schemas.openxmlformats.org/officeDocument/2006/relationships/image" Target="../media/image377.emf"/></Relationships>
</file>

<file path=ppt/slides/_rels/slide3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7.vml"/><Relationship Id="rId4" Type="http://schemas.openxmlformats.org/officeDocument/2006/relationships/image" Target="../media/image378.emf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8.vml"/><Relationship Id="rId6" Type="http://schemas.openxmlformats.org/officeDocument/2006/relationships/image" Target="../media/image380.emf"/><Relationship Id="rId5" Type="http://schemas.openxmlformats.org/officeDocument/2006/relationships/oleObject" Target="../embeddings/oleObject382.bin"/><Relationship Id="rId4" Type="http://schemas.openxmlformats.org/officeDocument/2006/relationships/image" Target="../media/image379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emf"/></Relationships>
</file>

<file path=ppt/slides/_rels/slide3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9.vml"/><Relationship Id="rId4" Type="http://schemas.openxmlformats.org/officeDocument/2006/relationships/image" Target="../media/image381.emf"/></Relationships>
</file>

<file path=ppt/slides/_rels/slide3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0.vml"/><Relationship Id="rId4" Type="http://schemas.openxmlformats.org/officeDocument/2006/relationships/image" Target="../media/image382.emf"/></Relationships>
</file>

<file path=ppt/slides/_rels/slide3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1.vml"/><Relationship Id="rId4" Type="http://schemas.openxmlformats.org/officeDocument/2006/relationships/image" Target="../media/image383.emf"/></Relationships>
</file>

<file path=ppt/slides/_rels/slide3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2.vml"/><Relationship Id="rId4" Type="http://schemas.openxmlformats.org/officeDocument/2006/relationships/image" Target="../media/image384.emf"/></Relationships>
</file>

<file path=ppt/slides/_rels/slide3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3.vml"/><Relationship Id="rId4" Type="http://schemas.openxmlformats.org/officeDocument/2006/relationships/image" Target="../media/image385.emf"/></Relationships>
</file>

<file path=ppt/slides/_rels/slide3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4.vml"/><Relationship Id="rId4" Type="http://schemas.openxmlformats.org/officeDocument/2006/relationships/image" Target="../media/image386.emf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5.vml"/><Relationship Id="rId4" Type="http://schemas.openxmlformats.org/officeDocument/2006/relationships/image" Target="../media/image387.emf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6.vml"/><Relationship Id="rId4" Type="http://schemas.openxmlformats.org/officeDocument/2006/relationships/image" Target="../media/image388.emf"/></Relationships>
</file>

<file path=ppt/slides/_rels/slide3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7.vml"/><Relationship Id="rId4" Type="http://schemas.openxmlformats.org/officeDocument/2006/relationships/image" Target="../media/image389.emf"/></Relationships>
</file>

<file path=ppt/slides/_rels/slide3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8.vml"/><Relationship Id="rId4" Type="http://schemas.openxmlformats.org/officeDocument/2006/relationships/image" Target="../media/image390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emf"/></Relationships>
</file>

<file path=ppt/slides/_rels/slide3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9.vml"/><Relationship Id="rId4" Type="http://schemas.openxmlformats.org/officeDocument/2006/relationships/image" Target="../media/image391.emf"/></Relationships>
</file>

<file path=ppt/slides/_rels/slide3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0.vml"/><Relationship Id="rId4" Type="http://schemas.openxmlformats.org/officeDocument/2006/relationships/image" Target="../media/image392.emf"/></Relationships>
</file>

<file path=ppt/slides/_rels/slide3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1.vml"/><Relationship Id="rId4" Type="http://schemas.openxmlformats.org/officeDocument/2006/relationships/image" Target="../media/image393.emf"/></Relationships>
</file>

<file path=ppt/slides/_rels/slide3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2.vml"/><Relationship Id="rId4" Type="http://schemas.openxmlformats.org/officeDocument/2006/relationships/image" Target="../media/image394.emf"/></Relationships>
</file>

<file path=ppt/slides/_rels/slide3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3.vml"/><Relationship Id="rId6" Type="http://schemas.openxmlformats.org/officeDocument/2006/relationships/image" Target="../media/image396.emf"/><Relationship Id="rId5" Type="http://schemas.openxmlformats.org/officeDocument/2006/relationships/oleObject" Target="../embeddings/oleObject398.bin"/><Relationship Id="rId4" Type="http://schemas.openxmlformats.org/officeDocument/2006/relationships/image" Target="../media/image395.emf"/></Relationships>
</file>

<file path=ppt/slides/_rels/slide3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4.vml"/><Relationship Id="rId4" Type="http://schemas.openxmlformats.org/officeDocument/2006/relationships/image" Target="../media/image397.emf"/></Relationships>
</file>

<file path=ppt/slides/_rels/slide3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5.vml"/><Relationship Id="rId4" Type="http://schemas.openxmlformats.org/officeDocument/2006/relationships/image" Target="../media/image398.emf"/></Relationships>
</file>

<file path=ppt/slides/_rels/slide3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6.vml"/><Relationship Id="rId4" Type="http://schemas.openxmlformats.org/officeDocument/2006/relationships/image" Target="../media/image399.emf"/></Relationships>
</file>

<file path=ppt/slides/_rels/slide3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7.vml"/><Relationship Id="rId4" Type="http://schemas.openxmlformats.org/officeDocument/2006/relationships/image" Target="../media/image400.emf"/></Relationships>
</file>

<file path=ppt/slides/_rels/slide3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8.vml"/><Relationship Id="rId4" Type="http://schemas.openxmlformats.org/officeDocument/2006/relationships/image" Target="../media/image401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emf"/></Relationships>
</file>

<file path=ppt/slides/_rels/slide3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9.vml"/><Relationship Id="rId4" Type="http://schemas.openxmlformats.org/officeDocument/2006/relationships/image" Target="../media/image402.emf"/></Relationships>
</file>

<file path=ppt/slides/_rels/slide3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0.vml"/><Relationship Id="rId4" Type="http://schemas.openxmlformats.org/officeDocument/2006/relationships/image" Target="../media/image403.emf"/></Relationships>
</file>

<file path=ppt/slides/_rels/slide3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1.vml"/><Relationship Id="rId4" Type="http://schemas.openxmlformats.org/officeDocument/2006/relationships/image" Target="../media/image404.emf"/></Relationships>
</file>

<file path=ppt/slides/_rels/slide3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2.vml"/><Relationship Id="rId4" Type="http://schemas.openxmlformats.org/officeDocument/2006/relationships/image" Target="../media/image405.emf"/></Relationships>
</file>

<file path=ppt/slides/_rels/slide3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3.vml"/><Relationship Id="rId4" Type="http://schemas.openxmlformats.org/officeDocument/2006/relationships/image" Target="../media/image406.emf"/></Relationships>
</file>

<file path=ppt/slides/_rels/slide3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4.vml"/><Relationship Id="rId4" Type="http://schemas.openxmlformats.org/officeDocument/2006/relationships/image" Target="../media/image407.emf"/></Relationships>
</file>

<file path=ppt/slides/_rels/slide3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5.vml"/><Relationship Id="rId4" Type="http://schemas.openxmlformats.org/officeDocument/2006/relationships/image" Target="../media/image408.emf"/></Relationships>
</file>

<file path=ppt/slides/_rels/slide3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6.vml"/><Relationship Id="rId4" Type="http://schemas.openxmlformats.org/officeDocument/2006/relationships/image" Target="../media/image409.emf"/></Relationships>
</file>

<file path=ppt/slides/_rels/slide3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7.vml"/><Relationship Id="rId4" Type="http://schemas.openxmlformats.org/officeDocument/2006/relationships/image" Target="../media/image410.emf"/></Relationships>
</file>

<file path=ppt/slides/_rels/slide3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8.vml"/><Relationship Id="rId4" Type="http://schemas.openxmlformats.org/officeDocument/2006/relationships/image" Target="../media/image411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emf"/></Relationships>
</file>

<file path=ppt/slides/_rels/slide3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89.vml"/><Relationship Id="rId4" Type="http://schemas.openxmlformats.org/officeDocument/2006/relationships/image" Target="../media/image412.emf"/></Relationships>
</file>

<file path=ppt/slides/_rels/slide3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0.vml"/><Relationship Id="rId4" Type="http://schemas.openxmlformats.org/officeDocument/2006/relationships/image" Target="../media/image413.emf"/></Relationships>
</file>

<file path=ppt/slides/_rels/slide3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1.vml"/><Relationship Id="rId4" Type="http://schemas.openxmlformats.org/officeDocument/2006/relationships/image" Target="../media/image414.emf"/></Relationships>
</file>

<file path=ppt/slides/_rels/slide3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2.vml"/><Relationship Id="rId4" Type="http://schemas.openxmlformats.org/officeDocument/2006/relationships/image" Target="../media/image415.emf"/></Relationships>
</file>

<file path=ppt/slides/_rels/slide3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3.vml"/><Relationship Id="rId4" Type="http://schemas.openxmlformats.org/officeDocument/2006/relationships/image" Target="../media/image416.emf"/></Relationships>
</file>

<file path=ppt/slides/_rels/slide3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4.vml"/><Relationship Id="rId6" Type="http://schemas.openxmlformats.org/officeDocument/2006/relationships/image" Target="../media/image418.emf"/><Relationship Id="rId5" Type="http://schemas.openxmlformats.org/officeDocument/2006/relationships/oleObject" Target="../embeddings/oleObject420.bin"/><Relationship Id="rId4" Type="http://schemas.openxmlformats.org/officeDocument/2006/relationships/image" Target="../media/image417.emf"/></Relationships>
</file>

<file path=ppt/slides/_rels/slide3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5.vml"/><Relationship Id="rId4" Type="http://schemas.openxmlformats.org/officeDocument/2006/relationships/image" Target="../media/image419.emf"/></Relationships>
</file>

<file path=ppt/slides/_rels/slide3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6.vml"/><Relationship Id="rId4" Type="http://schemas.openxmlformats.org/officeDocument/2006/relationships/image" Target="../media/image420.emf"/></Relationships>
</file>

<file path=ppt/slides/_rels/slide3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7.vml"/><Relationship Id="rId4" Type="http://schemas.openxmlformats.org/officeDocument/2006/relationships/image" Target="../media/image421.emf"/></Relationships>
</file>

<file path=ppt/slides/_rels/slide3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8.vml"/><Relationship Id="rId6" Type="http://schemas.openxmlformats.org/officeDocument/2006/relationships/image" Target="../media/image423.emf"/><Relationship Id="rId5" Type="http://schemas.openxmlformats.org/officeDocument/2006/relationships/oleObject" Target="../embeddings/oleObject425.bin"/><Relationship Id="rId4" Type="http://schemas.openxmlformats.org/officeDocument/2006/relationships/image" Target="../media/image42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emf"/></Relationships>
</file>

<file path=ppt/slides/_rels/slide4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9.vml"/><Relationship Id="rId4" Type="http://schemas.openxmlformats.org/officeDocument/2006/relationships/image" Target="../media/image424.emf"/></Relationships>
</file>

<file path=ppt/slides/_rels/slide4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0.vml"/><Relationship Id="rId4" Type="http://schemas.openxmlformats.org/officeDocument/2006/relationships/image" Target="../media/image425.emf"/></Relationships>
</file>

<file path=ppt/slides/_rels/slide4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1.vml"/><Relationship Id="rId6" Type="http://schemas.openxmlformats.org/officeDocument/2006/relationships/image" Target="../media/image427.emf"/><Relationship Id="rId5" Type="http://schemas.openxmlformats.org/officeDocument/2006/relationships/oleObject" Target="../embeddings/oleObject429.bin"/><Relationship Id="rId4" Type="http://schemas.openxmlformats.org/officeDocument/2006/relationships/image" Target="../media/image426.emf"/></Relationships>
</file>

<file path=ppt/slides/_rels/slide4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2.vml"/><Relationship Id="rId4" Type="http://schemas.openxmlformats.org/officeDocument/2006/relationships/image" Target="../media/image428.emf"/></Relationships>
</file>

<file path=ppt/slides/_rels/slide4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3.vml"/><Relationship Id="rId4" Type="http://schemas.openxmlformats.org/officeDocument/2006/relationships/image" Target="../media/image429.emf"/></Relationships>
</file>

<file path=ppt/slides/_rels/slide4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4.vml"/><Relationship Id="rId6" Type="http://schemas.openxmlformats.org/officeDocument/2006/relationships/image" Target="../media/image431.emf"/><Relationship Id="rId5" Type="http://schemas.openxmlformats.org/officeDocument/2006/relationships/oleObject" Target="../embeddings/oleObject433.bin"/><Relationship Id="rId4" Type="http://schemas.openxmlformats.org/officeDocument/2006/relationships/image" Target="../media/image430.emf"/></Relationships>
</file>

<file path=ppt/slides/_rels/slide4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5.vml"/><Relationship Id="rId4" Type="http://schemas.openxmlformats.org/officeDocument/2006/relationships/image" Target="../media/image432.emf"/></Relationships>
</file>

<file path=ppt/slides/_rels/slide4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6.vml"/><Relationship Id="rId4" Type="http://schemas.openxmlformats.org/officeDocument/2006/relationships/image" Target="../media/image433.emf"/></Relationships>
</file>

<file path=ppt/slides/_rels/slide4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7.vml"/><Relationship Id="rId4" Type="http://schemas.openxmlformats.org/officeDocument/2006/relationships/image" Target="../media/image434.emf"/></Relationships>
</file>

<file path=ppt/slides/_rels/slide4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8.vml"/><Relationship Id="rId4" Type="http://schemas.openxmlformats.org/officeDocument/2006/relationships/image" Target="../media/image435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emf"/></Relationships>
</file>

<file path=ppt/slides/_rels/slide4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9.vml"/><Relationship Id="rId4" Type="http://schemas.openxmlformats.org/officeDocument/2006/relationships/image" Target="../media/image125.emf"/></Relationships>
</file>

<file path=ppt/slides/_rels/slide4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0.vml"/><Relationship Id="rId4" Type="http://schemas.openxmlformats.org/officeDocument/2006/relationships/image" Target="../media/image436.emf"/></Relationships>
</file>

<file path=ppt/slides/_rels/slide4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1.vml"/><Relationship Id="rId4" Type="http://schemas.openxmlformats.org/officeDocument/2006/relationships/image" Target="../media/image437.emf"/></Relationships>
</file>

<file path=ppt/slides/_rels/slide4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2.vml"/><Relationship Id="rId6" Type="http://schemas.openxmlformats.org/officeDocument/2006/relationships/image" Target="../media/image439.emf"/><Relationship Id="rId5" Type="http://schemas.openxmlformats.org/officeDocument/2006/relationships/oleObject" Target="../embeddings/oleObject442.bin"/><Relationship Id="rId4" Type="http://schemas.openxmlformats.org/officeDocument/2006/relationships/image" Target="../media/image438.emf"/></Relationships>
</file>

<file path=ppt/slides/_rels/slide4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3.vml"/><Relationship Id="rId4" Type="http://schemas.openxmlformats.org/officeDocument/2006/relationships/image" Target="../media/image440.emf"/></Relationships>
</file>

<file path=ppt/slides/_rels/slide4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4.vml"/><Relationship Id="rId4" Type="http://schemas.openxmlformats.org/officeDocument/2006/relationships/image" Target="../media/image441.emf"/></Relationships>
</file>

<file path=ppt/slides/_rels/slide4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5.vml"/><Relationship Id="rId4" Type="http://schemas.openxmlformats.org/officeDocument/2006/relationships/image" Target="../media/image442.emf"/></Relationships>
</file>

<file path=ppt/slides/_rels/slide4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6.vml"/><Relationship Id="rId4" Type="http://schemas.openxmlformats.org/officeDocument/2006/relationships/image" Target="../media/image443.emf"/></Relationships>
</file>

<file path=ppt/slides/_rels/slide4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7.vml"/><Relationship Id="rId4" Type="http://schemas.openxmlformats.org/officeDocument/2006/relationships/image" Target="../media/image444.emf"/></Relationships>
</file>

<file path=ppt/slides/_rels/slide4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8.vml"/><Relationship Id="rId4" Type="http://schemas.openxmlformats.org/officeDocument/2006/relationships/image" Target="../media/image44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emf"/></Relationships>
</file>

<file path=ppt/slides/_rels/slide4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19.vml"/><Relationship Id="rId4" Type="http://schemas.openxmlformats.org/officeDocument/2006/relationships/image" Target="../media/image446.emf"/></Relationships>
</file>

<file path=ppt/slides/_rels/slide4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0.vml"/><Relationship Id="rId4" Type="http://schemas.openxmlformats.org/officeDocument/2006/relationships/image" Target="../media/image447.emf"/></Relationships>
</file>

<file path=ppt/slides/_rels/slide4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1.vml"/><Relationship Id="rId4" Type="http://schemas.openxmlformats.org/officeDocument/2006/relationships/image" Target="../media/image448.emf"/></Relationships>
</file>

<file path=ppt/slides/_rels/slide4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2.vml"/><Relationship Id="rId4" Type="http://schemas.openxmlformats.org/officeDocument/2006/relationships/image" Target="../media/image449.emf"/></Relationships>
</file>

<file path=ppt/slides/_rels/slide4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3.vml"/><Relationship Id="rId4" Type="http://schemas.openxmlformats.org/officeDocument/2006/relationships/image" Target="../media/image450.emf"/></Relationships>
</file>

<file path=ppt/slides/_rels/slide4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4.vml"/><Relationship Id="rId4" Type="http://schemas.openxmlformats.org/officeDocument/2006/relationships/image" Target="../media/image451.emf"/></Relationships>
</file>

<file path=ppt/slides/_rels/slide4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5.vml"/><Relationship Id="rId4" Type="http://schemas.openxmlformats.org/officeDocument/2006/relationships/image" Target="../media/image452.emf"/></Relationships>
</file>

<file path=ppt/slides/_rels/slide4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6.vml"/><Relationship Id="rId4" Type="http://schemas.openxmlformats.org/officeDocument/2006/relationships/image" Target="../media/image453.emf"/></Relationships>
</file>

<file path=ppt/slides/_rels/slide4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7.vml"/><Relationship Id="rId6" Type="http://schemas.openxmlformats.org/officeDocument/2006/relationships/image" Target="../media/image455.emf"/><Relationship Id="rId5" Type="http://schemas.openxmlformats.org/officeDocument/2006/relationships/oleObject" Target="../embeddings/oleObject458.bin"/><Relationship Id="rId4" Type="http://schemas.openxmlformats.org/officeDocument/2006/relationships/image" Target="../media/image454.emf"/></Relationships>
</file>

<file path=ppt/slides/_rels/slide4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8.vml"/><Relationship Id="rId6" Type="http://schemas.openxmlformats.org/officeDocument/2006/relationships/image" Target="../media/image457.emf"/><Relationship Id="rId5" Type="http://schemas.openxmlformats.org/officeDocument/2006/relationships/oleObject" Target="../embeddings/oleObject460.bin"/><Relationship Id="rId4" Type="http://schemas.openxmlformats.org/officeDocument/2006/relationships/image" Target="../media/image456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emf"/></Relationships>
</file>

<file path=ppt/slides/_rels/slide4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29.vml"/><Relationship Id="rId4" Type="http://schemas.openxmlformats.org/officeDocument/2006/relationships/image" Target="../media/image458.emf"/></Relationships>
</file>

<file path=ppt/slides/_rels/slide4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0.vml"/><Relationship Id="rId4" Type="http://schemas.openxmlformats.org/officeDocument/2006/relationships/image" Target="../media/image459.emf"/></Relationships>
</file>

<file path=ppt/slides/_rels/slide4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1.vml"/><Relationship Id="rId4" Type="http://schemas.openxmlformats.org/officeDocument/2006/relationships/image" Target="../media/image460.emf"/></Relationships>
</file>

<file path=ppt/slides/_rels/slide4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2.vml"/><Relationship Id="rId4" Type="http://schemas.openxmlformats.org/officeDocument/2006/relationships/image" Target="../media/image461.emf"/></Relationships>
</file>

<file path=ppt/slides/_rels/slide4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3.vml"/><Relationship Id="rId4" Type="http://schemas.openxmlformats.org/officeDocument/2006/relationships/image" Target="../media/image462.emf"/></Relationships>
</file>

<file path=ppt/slides/_rels/slide4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4.vml"/><Relationship Id="rId4" Type="http://schemas.openxmlformats.org/officeDocument/2006/relationships/image" Target="../media/image463.emf"/></Relationships>
</file>

<file path=ppt/slides/_rels/slide4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5.vml"/><Relationship Id="rId4" Type="http://schemas.openxmlformats.org/officeDocument/2006/relationships/image" Target="../media/image464.emf"/></Relationships>
</file>

<file path=ppt/slides/_rels/slide4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6.vml"/><Relationship Id="rId4" Type="http://schemas.openxmlformats.org/officeDocument/2006/relationships/image" Target="../media/image465.emf"/></Relationships>
</file>

<file path=ppt/slides/_rels/slide4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7.vml"/><Relationship Id="rId4" Type="http://schemas.openxmlformats.org/officeDocument/2006/relationships/image" Target="../media/image156.emf"/></Relationships>
</file>

<file path=ppt/slides/_rels/slide4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8.vml"/><Relationship Id="rId4" Type="http://schemas.openxmlformats.org/officeDocument/2006/relationships/image" Target="../media/image466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emf"/></Relationships>
</file>

<file path=ppt/slides/_rels/slide4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39.vml"/><Relationship Id="rId4" Type="http://schemas.openxmlformats.org/officeDocument/2006/relationships/image" Target="../media/image467.emf"/></Relationships>
</file>

<file path=ppt/slides/_rels/slide4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0.vml"/><Relationship Id="rId4" Type="http://schemas.openxmlformats.org/officeDocument/2006/relationships/image" Target="../media/image468.emf"/></Relationships>
</file>

<file path=ppt/slides/_rels/slide4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1.vml"/><Relationship Id="rId4" Type="http://schemas.openxmlformats.org/officeDocument/2006/relationships/image" Target="../media/image469.emf"/></Relationships>
</file>

<file path=ppt/slides/_rels/slide4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2.vml"/><Relationship Id="rId4" Type="http://schemas.openxmlformats.org/officeDocument/2006/relationships/image" Target="../media/image470.emf"/></Relationships>
</file>

<file path=ppt/slides/_rels/slide4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3.vml"/><Relationship Id="rId4" Type="http://schemas.openxmlformats.org/officeDocument/2006/relationships/image" Target="../media/image471.emf"/></Relationships>
</file>

<file path=ppt/slides/_rels/slide4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4.vml"/><Relationship Id="rId4" Type="http://schemas.openxmlformats.org/officeDocument/2006/relationships/image" Target="../media/image472.emf"/></Relationships>
</file>

<file path=ppt/slides/_rels/slide4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5.vml"/><Relationship Id="rId4" Type="http://schemas.openxmlformats.org/officeDocument/2006/relationships/image" Target="../media/image473.emf"/></Relationships>
</file>

<file path=ppt/slides/_rels/slide4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6.vml"/><Relationship Id="rId4" Type="http://schemas.openxmlformats.org/officeDocument/2006/relationships/image" Target="../media/image474.emf"/></Relationships>
</file>

<file path=ppt/slides/_rels/slide4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7.vml"/><Relationship Id="rId4" Type="http://schemas.openxmlformats.org/officeDocument/2006/relationships/image" Target="../media/image475.emf"/></Relationships>
</file>

<file path=ppt/slides/_rels/slide4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8.vml"/><Relationship Id="rId4" Type="http://schemas.openxmlformats.org/officeDocument/2006/relationships/image" Target="../media/image476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emf"/></Relationships>
</file>

<file path=ppt/slides/_rels/slide4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9.vml"/><Relationship Id="rId4" Type="http://schemas.openxmlformats.org/officeDocument/2006/relationships/image" Target="../media/image477.emf"/></Relationships>
</file>

<file path=ppt/slides/_rels/slide4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0.vml"/><Relationship Id="rId4" Type="http://schemas.openxmlformats.org/officeDocument/2006/relationships/image" Target="../media/image478.emf"/></Relationships>
</file>

<file path=ppt/slides/_rels/slide4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1.vml"/><Relationship Id="rId4" Type="http://schemas.openxmlformats.org/officeDocument/2006/relationships/image" Target="../media/image479.emf"/></Relationships>
</file>

<file path=ppt/slides/_rels/slide4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2.vml"/><Relationship Id="rId4" Type="http://schemas.openxmlformats.org/officeDocument/2006/relationships/image" Target="../media/image480.emf"/></Relationships>
</file>

<file path=ppt/slides/_rels/slide4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3.vml"/><Relationship Id="rId4" Type="http://schemas.openxmlformats.org/officeDocument/2006/relationships/image" Target="../media/image481.emf"/></Relationships>
</file>

<file path=ppt/slides/_rels/slide4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4.vml"/><Relationship Id="rId6" Type="http://schemas.openxmlformats.org/officeDocument/2006/relationships/image" Target="../media/image483.emf"/><Relationship Id="rId5" Type="http://schemas.openxmlformats.org/officeDocument/2006/relationships/oleObject" Target="../embeddings/oleObject487.bin"/><Relationship Id="rId4" Type="http://schemas.openxmlformats.org/officeDocument/2006/relationships/image" Target="../media/image482.emf"/></Relationships>
</file>

<file path=ppt/slides/_rels/slide4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5.vml"/><Relationship Id="rId4" Type="http://schemas.openxmlformats.org/officeDocument/2006/relationships/image" Target="../media/image34.emf"/></Relationships>
</file>

<file path=ppt/slides/_rels/slide4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6.vml"/><Relationship Id="rId4" Type="http://schemas.openxmlformats.org/officeDocument/2006/relationships/image" Target="../media/image484.emf"/></Relationships>
</file>

<file path=ppt/slides/_rels/slide4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7.vml"/><Relationship Id="rId4" Type="http://schemas.openxmlformats.org/officeDocument/2006/relationships/image" Target="../media/image485.emf"/></Relationships>
</file>

<file path=ppt/slides/_rels/slide4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8.vml"/><Relationship Id="rId4" Type="http://schemas.openxmlformats.org/officeDocument/2006/relationships/image" Target="../media/image486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emf"/></Relationships>
</file>

<file path=ppt/slides/_rels/slide4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9.vml"/><Relationship Id="rId4" Type="http://schemas.openxmlformats.org/officeDocument/2006/relationships/image" Target="../media/image487.emf"/></Relationships>
</file>

<file path=ppt/slides/_rels/slide4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0.vml"/><Relationship Id="rId4" Type="http://schemas.openxmlformats.org/officeDocument/2006/relationships/image" Target="../media/image488.emf"/></Relationships>
</file>

<file path=ppt/slides/_rels/slide4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1.vml"/><Relationship Id="rId4" Type="http://schemas.openxmlformats.org/officeDocument/2006/relationships/image" Target="../media/image489.emf"/></Relationships>
</file>

<file path=ppt/slides/_rels/slide4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2.vml"/><Relationship Id="rId4" Type="http://schemas.openxmlformats.org/officeDocument/2006/relationships/image" Target="../media/image490.emf"/></Relationships>
</file>

<file path=ppt/slides/_rels/slide4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3.vml"/><Relationship Id="rId4" Type="http://schemas.openxmlformats.org/officeDocument/2006/relationships/image" Target="../media/image491.emf"/></Relationships>
</file>

<file path=ppt/slides/_rels/slide4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4.vml"/><Relationship Id="rId4" Type="http://schemas.openxmlformats.org/officeDocument/2006/relationships/image" Target="../media/image492.emf"/></Relationships>
</file>

<file path=ppt/slides/_rels/slide4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5.vml"/><Relationship Id="rId4" Type="http://schemas.openxmlformats.org/officeDocument/2006/relationships/image" Target="../media/image493.emf"/></Relationships>
</file>

<file path=ppt/slides/_rels/slide4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6.vml"/><Relationship Id="rId4" Type="http://schemas.openxmlformats.org/officeDocument/2006/relationships/image" Target="../media/image494.emf"/></Relationships>
</file>

<file path=ppt/slides/_rels/slide4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7.vml"/><Relationship Id="rId4" Type="http://schemas.openxmlformats.org/officeDocument/2006/relationships/image" Target="../media/image495.emf"/></Relationships>
</file>

<file path=ppt/slides/_rels/slide4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8.vml"/><Relationship Id="rId4" Type="http://schemas.openxmlformats.org/officeDocument/2006/relationships/image" Target="../media/image496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48.e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7.emf"/></Relationships>
</file>

<file path=ppt/slides/_rels/slide4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9.vml"/><Relationship Id="rId4" Type="http://schemas.openxmlformats.org/officeDocument/2006/relationships/image" Target="../media/image497.emf"/></Relationships>
</file>

<file path=ppt/slides/_rels/slide4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0.vml"/><Relationship Id="rId4" Type="http://schemas.openxmlformats.org/officeDocument/2006/relationships/image" Target="../media/image498.emf"/></Relationships>
</file>

<file path=ppt/slides/_rels/slide4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1.vml"/><Relationship Id="rId4" Type="http://schemas.openxmlformats.org/officeDocument/2006/relationships/image" Target="../media/image499.emf"/></Relationships>
</file>

<file path=ppt/slides/_rels/slide4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2.vml"/><Relationship Id="rId4" Type="http://schemas.openxmlformats.org/officeDocument/2006/relationships/image" Target="../media/image500.emf"/></Relationships>
</file>

<file path=ppt/slides/_rels/slide4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3.vml"/><Relationship Id="rId6" Type="http://schemas.openxmlformats.org/officeDocument/2006/relationships/image" Target="../media/image502.emf"/><Relationship Id="rId5" Type="http://schemas.openxmlformats.org/officeDocument/2006/relationships/oleObject" Target="../embeddings/oleObject507.bin"/><Relationship Id="rId4" Type="http://schemas.openxmlformats.org/officeDocument/2006/relationships/image" Target="../media/image501.emf"/></Relationships>
</file>

<file path=ppt/slides/_rels/slide4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4.vml"/><Relationship Id="rId4" Type="http://schemas.openxmlformats.org/officeDocument/2006/relationships/image" Target="../media/image503.emf"/></Relationships>
</file>

<file path=ppt/slides/_rels/slide4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5.vml"/><Relationship Id="rId4" Type="http://schemas.openxmlformats.org/officeDocument/2006/relationships/image" Target="../media/image504.emf"/></Relationships>
</file>

<file path=ppt/slides/_rels/slide4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6.vml"/><Relationship Id="rId4" Type="http://schemas.openxmlformats.org/officeDocument/2006/relationships/image" Target="../media/image505.emf"/></Relationships>
</file>

<file path=ppt/slides/_rels/slide4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7.vml"/><Relationship Id="rId4" Type="http://schemas.openxmlformats.org/officeDocument/2006/relationships/image" Target="../media/image506.emf"/></Relationships>
</file>

<file path=ppt/slides/_rels/slide4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8.vml"/><Relationship Id="rId4" Type="http://schemas.openxmlformats.org/officeDocument/2006/relationships/image" Target="../media/image507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9.emf"/></Relationships>
</file>

<file path=ppt/slides/_rels/slide4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79.vml"/><Relationship Id="rId6" Type="http://schemas.openxmlformats.org/officeDocument/2006/relationships/image" Target="../media/image509.emf"/><Relationship Id="rId5" Type="http://schemas.openxmlformats.org/officeDocument/2006/relationships/oleObject" Target="../embeddings/oleObject514.bin"/><Relationship Id="rId4" Type="http://schemas.openxmlformats.org/officeDocument/2006/relationships/image" Target="../media/image508.emf"/></Relationships>
</file>

<file path=ppt/slides/_rels/slide4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0.vml"/><Relationship Id="rId4" Type="http://schemas.openxmlformats.org/officeDocument/2006/relationships/image" Target="../media/image510.emf"/></Relationships>
</file>

<file path=ppt/slides/_rels/slide4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1.vml"/><Relationship Id="rId4" Type="http://schemas.openxmlformats.org/officeDocument/2006/relationships/image" Target="../media/image511.emf"/></Relationships>
</file>

<file path=ppt/slides/_rels/slide4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2.vml"/><Relationship Id="rId4" Type="http://schemas.openxmlformats.org/officeDocument/2006/relationships/image" Target="../media/image512.emf"/></Relationships>
</file>

<file path=ppt/slides/_rels/slide4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3.vml"/><Relationship Id="rId4" Type="http://schemas.openxmlformats.org/officeDocument/2006/relationships/image" Target="../media/image513.emf"/></Relationships>
</file>

<file path=ppt/slides/_rels/slide4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4.vml"/><Relationship Id="rId4" Type="http://schemas.openxmlformats.org/officeDocument/2006/relationships/image" Target="../media/image514.emf"/></Relationships>
</file>

<file path=ppt/slides/_rels/slide4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5.vml"/><Relationship Id="rId4" Type="http://schemas.openxmlformats.org/officeDocument/2006/relationships/image" Target="../media/image515.emf"/></Relationships>
</file>

<file path=ppt/slides/_rels/slide4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6.vml"/><Relationship Id="rId4" Type="http://schemas.openxmlformats.org/officeDocument/2006/relationships/image" Target="../media/image516.emf"/></Relationships>
</file>

<file path=ppt/slides/_rels/slide4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7.vml"/><Relationship Id="rId4" Type="http://schemas.openxmlformats.org/officeDocument/2006/relationships/image" Target="../media/image517.emf"/></Relationships>
</file>

<file path=ppt/slides/_rels/slide4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8.vml"/><Relationship Id="rId4" Type="http://schemas.openxmlformats.org/officeDocument/2006/relationships/image" Target="../media/image51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0.emf"/></Relationships>
</file>

<file path=ppt/slides/_rels/slide4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9.vml"/><Relationship Id="rId4" Type="http://schemas.openxmlformats.org/officeDocument/2006/relationships/image" Target="../media/image519.emf"/></Relationships>
</file>

<file path=ppt/slides/_rels/slide4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0.vml"/><Relationship Id="rId4" Type="http://schemas.openxmlformats.org/officeDocument/2006/relationships/image" Target="../media/image520.emf"/></Relationships>
</file>

<file path=ppt/slides/_rels/slide4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1.vml"/><Relationship Id="rId4" Type="http://schemas.openxmlformats.org/officeDocument/2006/relationships/image" Target="../media/image521.emf"/></Relationships>
</file>

<file path=ppt/slides/_rels/slide4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2.vml"/><Relationship Id="rId4" Type="http://schemas.openxmlformats.org/officeDocument/2006/relationships/image" Target="../media/image522.emf"/></Relationships>
</file>

<file path=ppt/slides/_rels/slide4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3.vml"/><Relationship Id="rId4" Type="http://schemas.openxmlformats.org/officeDocument/2006/relationships/image" Target="../media/image523.emf"/></Relationships>
</file>

<file path=ppt/slides/_rels/slide4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4.vml"/><Relationship Id="rId4" Type="http://schemas.openxmlformats.org/officeDocument/2006/relationships/image" Target="../media/image524.emf"/></Relationships>
</file>

<file path=ppt/slides/_rels/slide4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5.vml"/><Relationship Id="rId4" Type="http://schemas.openxmlformats.org/officeDocument/2006/relationships/image" Target="../media/image525.emf"/></Relationships>
</file>

<file path=ppt/slides/_rels/slide4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6.vml"/><Relationship Id="rId4" Type="http://schemas.openxmlformats.org/officeDocument/2006/relationships/image" Target="../media/image526.emf"/></Relationships>
</file>

<file path=ppt/slides/_rels/slide4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7.vml"/><Relationship Id="rId4" Type="http://schemas.openxmlformats.org/officeDocument/2006/relationships/image" Target="../media/image527.emf"/></Relationships>
</file>

<file path=ppt/slides/_rels/slide4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8.vml"/><Relationship Id="rId4" Type="http://schemas.openxmlformats.org/officeDocument/2006/relationships/image" Target="../media/image52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1.emf"/></Relationships>
</file>

<file path=ppt/slides/_rels/slide5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9.vml"/><Relationship Id="rId4" Type="http://schemas.openxmlformats.org/officeDocument/2006/relationships/image" Target="../media/image529.emf"/></Relationships>
</file>

<file path=ppt/slides/_rels/slide5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0.vml"/><Relationship Id="rId4" Type="http://schemas.openxmlformats.org/officeDocument/2006/relationships/image" Target="../media/image530.emf"/></Relationships>
</file>

<file path=ppt/slides/_rels/slide5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1.vml"/><Relationship Id="rId4" Type="http://schemas.openxmlformats.org/officeDocument/2006/relationships/image" Target="../media/image531.emf"/></Relationships>
</file>

<file path=ppt/slides/_rels/slide5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2.vml"/><Relationship Id="rId4" Type="http://schemas.openxmlformats.org/officeDocument/2006/relationships/image" Target="../media/image532.emf"/></Relationships>
</file>

<file path=ppt/slides/_rels/slide5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3.vml"/><Relationship Id="rId4" Type="http://schemas.openxmlformats.org/officeDocument/2006/relationships/image" Target="../media/image533.emf"/></Relationships>
</file>

<file path=ppt/slides/_rels/slide5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4.vml"/><Relationship Id="rId4" Type="http://schemas.openxmlformats.org/officeDocument/2006/relationships/image" Target="../media/image534.emf"/></Relationships>
</file>

<file path=ppt/slides/_rels/slide5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5.vml"/><Relationship Id="rId4" Type="http://schemas.openxmlformats.org/officeDocument/2006/relationships/image" Target="../media/image535.emf"/></Relationships>
</file>

<file path=ppt/slides/_rels/slide5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6.vml"/><Relationship Id="rId4" Type="http://schemas.openxmlformats.org/officeDocument/2006/relationships/image" Target="../media/image536.emf"/></Relationships>
</file>

<file path=ppt/slides/_rels/slide5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7.vml"/><Relationship Id="rId4" Type="http://schemas.openxmlformats.org/officeDocument/2006/relationships/image" Target="../media/image537.emf"/></Relationships>
</file>

<file path=ppt/slides/_rels/slide5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8.vml"/><Relationship Id="rId4" Type="http://schemas.openxmlformats.org/officeDocument/2006/relationships/image" Target="../media/image538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2.emf"/></Relationships>
</file>

<file path=ppt/slides/_rels/slide5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09.vml"/><Relationship Id="rId6" Type="http://schemas.openxmlformats.org/officeDocument/2006/relationships/image" Target="../media/image540.emf"/><Relationship Id="rId5" Type="http://schemas.openxmlformats.org/officeDocument/2006/relationships/oleObject" Target="../embeddings/oleObject545.bin"/><Relationship Id="rId4" Type="http://schemas.openxmlformats.org/officeDocument/2006/relationships/image" Target="../media/image539.emf"/></Relationships>
</file>

<file path=ppt/slides/_rels/slide5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0.vml"/><Relationship Id="rId4" Type="http://schemas.openxmlformats.org/officeDocument/2006/relationships/image" Target="../media/image541.emf"/></Relationships>
</file>

<file path=ppt/slides/_rels/slide5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1.vml"/><Relationship Id="rId4" Type="http://schemas.openxmlformats.org/officeDocument/2006/relationships/image" Target="../media/image542.emf"/></Relationships>
</file>

<file path=ppt/slides/_rels/slide5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2.vml"/><Relationship Id="rId4" Type="http://schemas.openxmlformats.org/officeDocument/2006/relationships/image" Target="../media/image543.emf"/></Relationships>
</file>

<file path=ppt/slides/_rels/slide5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3.vml"/><Relationship Id="rId4" Type="http://schemas.openxmlformats.org/officeDocument/2006/relationships/image" Target="../media/image544.emf"/></Relationships>
</file>

<file path=ppt/slides/_rels/slide5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4.vml"/><Relationship Id="rId4" Type="http://schemas.openxmlformats.org/officeDocument/2006/relationships/image" Target="../media/image545.emf"/></Relationships>
</file>

<file path=ppt/slides/_rels/slide5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5.vml"/><Relationship Id="rId4" Type="http://schemas.openxmlformats.org/officeDocument/2006/relationships/image" Target="../media/image546.emf"/></Relationships>
</file>

<file path=ppt/slides/_rels/slide5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6.vml"/><Relationship Id="rId4" Type="http://schemas.openxmlformats.org/officeDocument/2006/relationships/image" Target="../media/image547.emf"/></Relationships>
</file>

<file path=ppt/slides/_rels/slide5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7.vml"/><Relationship Id="rId4" Type="http://schemas.openxmlformats.org/officeDocument/2006/relationships/image" Target="../media/image548.emf"/></Relationships>
</file>

<file path=ppt/slides/_rels/slide5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8.vml"/><Relationship Id="rId4" Type="http://schemas.openxmlformats.org/officeDocument/2006/relationships/image" Target="../media/image54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3.emf"/></Relationships>
</file>

<file path=ppt/slides/_rels/slide5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19.vml"/><Relationship Id="rId4" Type="http://schemas.openxmlformats.org/officeDocument/2006/relationships/image" Target="../media/image550.emf"/></Relationships>
</file>

<file path=ppt/slides/_rels/slide5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0.vml"/><Relationship Id="rId4" Type="http://schemas.openxmlformats.org/officeDocument/2006/relationships/image" Target="../media/image551.emf"/></Relationships>
</file>

<file path=ppt/slides/_rels/slide5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1.vml"/><Relationship Id="rId4" Type="http://schemas.openxmlformats.org/officeDocument/2006/relationships/image" Target="../media/image552.emf"/></Relationships>
</file>

<file path=ppt/slides/_rels/slide5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2.vml"/><Relationship Id="rId4" Type="http://schemas.openxmlformats.org/officeDocument/2006/relationships/image" Target="../media/image553.emf"/></Relationships>
</file>

<file path=ppt/slides/_rels/slide5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3.vml"/><Relationship Id="rId4" Type="http://schemas.openxmlformats.org/officeDocument/2006/relationships/image" Target="../media/image554.emf"/></Relationships>
</file>

<file path=ppt/slides/_rels/slide5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4.vml"/><Relationship Id="rId4" Type="http://schemas.openxmlformats.org/officeDocument/2006/relationships/image" Target="../media/image555.emf"/></Relationships>
</file>

<file path=ppt/slides/_rels/slide5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5.vml"/><Relationship Id="rId4" Type="http://schemas.openxmlformats.org/officeDocument/2006/relationships/image" Target="../media/image556.emf"/></Relationships>
</file>

<file path=ppt/slides/_rels/slide5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6.vml"/><Relationship Id="rId4" Type="http://schemas.openxmlformats.org/officeDocument/2006/relationships/image" Target="../media/image557.emf"/></Relationships>
</file>

<file path=ppt/slides/_rels/slide5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7.vml"/><Relationship Id="rId4" Type="http://schemas.openxmlformats.org/officeDocument/2006/relationships/image" Target="../media/image558.emf"/></Relationships>
</file>

<file path=ppt/slides/_rels/slide5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8.vml"/><Relationship Id="rId4" Type="http://schemas.openxmlformats.org/officeDocument/2006/relationships/image" Target="../media/image559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4.emf"/></Relationships>
</file>

<file path=ppt/slides/_rels/slide5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29.vml"/><Relationship Id="rId4" Type="http://schemas.openxmlformats.org/officeDocument/2006/relationships/image" Target="../media/image560.emf"/></Relationships>
</file>

<file path=ppt/slides/_rels/slide5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0.vml"/><Relationship Id="rId4" Type="http://schemas.openxmlformats.org/officeDocument/2006/relationships/image" Target="../media/image561.emf"/></Relationships>
</file>

<file path=ppt/slides/_rels/slide5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1.vml"/><Relationship Id="rId4" Type="http://schemas.openxmlformats.org/officeDocument/2006/relationships/image" Target="../media/image562.emf"/></Relationships>
</file>

<file path=ppt/slides/_rels/slide5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2.vml"/><Relationship Id="rId4" Type="http://schemas.openxmlformats.org/officeDocument/2006/relationships/image" Target="../media/image563.emf"/></Relationships>
</file>

<file path=ppt/slides/_rels/slide5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3.vml"/><Relationship Id="rId4" Type="http://schemas.openxmlformats.org/officeDocument/2006/relationships/image" Target="../media/image564.emf"/></Relationships>
</file>

<file path=ppt/slides/_rels/slide5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4.vml"/><Relationship Id="rId4" Type="http://schemas.openxmlformats.org/officeDocument/2006/relationships/image" Target="../media/image565.emf"/></Relationships>
</file>

<file path=ppt/slides/_rels/slide5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5.vml"/><Relationship Id="rId4" Type="http://schemas.openxmlformats.org/officeDocument/2006/relationships/image" Target="../media/image566.emf"/></Relationships>
</file>

<file path=ppt/slides/_rels/slide5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6.vml"/><Relationship Id="rId4" Type="http://schemas.openxmlformats.org/officeDocument/2006/relationships/image" Target="../media/image567.emf"/></Relationships>
</file>

<file path=ppt/slides/_rels/slide5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7.vml"/><Relationship Id="rId4" Type="http://schemas.openxmlformats.org/officeDocument/2006/relationships/image" Target="../media/image568.emf"/></Relationships>
</file>

<file path=ppt/slides/_rels/slide5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8.vml"/><Relationship Id="rId4" Type="http://schemas.openxmlformats.org/officeDocument/2006/relationships/image" Target="../media/image569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5.emf"/></Relationships>
</file>

<file path=ppt/slides/_rels/slide5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39.vml"/><Relationship Id="rId4" Type="http://schemas.openxmlformats.org/officeDocument/2006/relationships/image" Target="../media/image570.emf"/></Relationships>
</file>

<file path=ppt/slides/_rels/slide5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0.vml"/><Relationship Id="rId4" Type="http://schemas.openxmlformats.org/officeDocument/2006/relationships/image" Target="../media/image571.emf"/></Relationships>
</file>

<file path=ppt/slides/_rels/slide5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1.vml"/><Relationship Id="rId4" Type="http://schemas.openxmlformats.org/officeDocument/2006/relationships/image" Target="../media/image572.emf"/></Relationships>
</file>

<file path=ppt/slides/_rels/slide5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2.vml"/><Relationship Id="rId4" Type="http://schemas.openxmlformats.org/officeDocument/2006/relationships/image" Target="../media/image573.emf"/></Relationships>
</file>

<file path=ppt/slides/_rels/slide5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3.vml"/><Relationship Id="rId4" Type="http://schemas.openxmlformats.org/officeDocument/2006/relationships/image" Target="../media/image574.emf"/></Relationships>
</file>

<file path=ppt/slides/_rels/slide5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4.vml"/><Relationship Id="rId4" Type="http://schemas.openxmlformats.org/officeDocument/2006/relationships/image" Target="../media/image575.emf"/></Relationships>
</file>

<file path=ppt/slides/_rels/slide5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5.vml"/><Relationship Id="rId4" Type="http://schemas.openxmlformats.org/officeDocument/2006/relationships/image" Target="../media/image576.emf"/></Relationships>
</file>

<file path=ppt/slides/_rels/slide5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6.vml"/><Relationship Id="rId4" Type="http://schemas.openxmlformats.org/officeDocument/2006/relationships/image" Target="../media/image125.emf"/></Relationships>
</file>

<file path=ppt/slides/_rels/slide5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7.vml"/><Relationship Id="rId4" Type="http://schemas.openxmlformats.org/officeDocument/2006/relationships/image" Target="../media/image577.emf"/></Relationships>
</file>

<file path=ppt/slides/_rels/slide5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8.vml"/><Relationship Id="rId4" Type="http://schemas.openxmlformats.org/officeDocument/2006/relationships/image" Target="../media/image578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6.emf"/></Relationships>
</file>

<file path=ppt/slides/_rels/slide5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49.vml"/><Relationship Id="rId4" Type="http://schemas.openxmlformats.org/officeDocument/2006/relationships/image" Target="../media/image579.emf"/></Relationships>
</file>

<file path=ppt/slides/_rels/slide5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0.vml"/><Relationship Id="rId4" Type="http://schemas.openxmlformats.org/officeDocument/2006/relationships/image" Target="../media/image580.emf"/></Relationships>
</file>

<file path=ppt/slides/_rels/slide5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1.vml"/><Relationship Id="rId6" Type="http://schemas.openxmlformats.org/officeDocument/2006/relationships/image" Target="../media/image582.emf"/><Relationship Id="rId5" Type="http://schemas.openxmlformats.org/officeDocument/2006/relationships/oleObject" Target="../embeddings/oleObject588.bin"/><Relationship Id="rId4" Type="http://schemas.openxmlformats.org/officeDocument/2006/relationships/image" Target="../media/image581.emf"/></Relationships>
</file>

<file path=ppt/slides/_rels/slide5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2.vml"/><Relationship Id="rId4" Type="http://schemas.openxmlformats.org/officeDocument/2006/relationships/image" Target="../media/image583.emf"/></Relationships>
</file>

<file path=ppt/slides/_rels/slide5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3.vml"/><Relationship Id="rId4" Type="http://schemas.openxmlformats.org/officeDocument/2006/relationships/image" Target="../media/image584.emf"/></Relationships>
</file>

<file path=ppt/slides/_rels/slide5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4.vml"/><Relationship Id="rId4" Type="http://schemas.openxmlformats.org/officeDocument/2006/relationships/image" Target="../media/image585.emf"/></Relationships>
</file>

<file path=ppt/slides/_rels/slide5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5.vml"/><Relationship Id="rId4" Type="http://schemas.openxmlformats.org/officeDocument/2006/relationships/image" Target="../media/image586.emf"/></Relationships>
</file>

<file path=ppt/slides/_rels/slide5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6.vml"/><Relationship Id="rId4" Type="http://schemas.openxmlformats.org/officeDocument/2006/relationships/image" Target="../media/image587.emf"/></Relationships>
</file>

<file path=ppt/slides/_rels/slide5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7.vml"/><Relationship Id="rId4" Type="http://schemas.openxmlformats.org/officeDocument/2006/relationships/image" Target="../media/image588.emf"/></Relationships>
</file>

<file path=ppt/slides/_rels/slide5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8.vml"/><Relationship Id="rId4" Type="http://schemas.openxmlformats.org/officeDocument/2006/relationships/image" Target="../media/image589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7.emf"/></Relationships>
</file>

<file path=ppt/slides/_rels/slide5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59.vml"/><Relationship Id="rId4" Type="http://schemas.openxmlformats.org/officeDocument/2006/relationships/image" Target="../media/image590.emf"/></Relationships>
</file>

<file path=ppt/slides/_rels/slide5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0.vml"/><Relationship Id="rId4" Type="http://schemas.openxmlformats.org/officeDocument/2006/relationships/image" Target="../media/image591.emf"/></Relationships>
</file>

<file path=ppt/slides/_rels/slide5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1.vml"/><Relationship Id="rId4" Type="http://schemas.openxmlformats.org/officeDocument/2006/relationships/image" Target="../media/image592.emf"/></Relationships>
</file>

<file path=ppt/slides/_rels/slide5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2.vml"/><Relationship Id="rId4" Type="http://schemas.openxmlformats.org/officeDocument/2006/relationships/image" Target="../media/image593.emf"/></Relationships>
</file>

<file path=ppt/slides/_rels/slide5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3.vml"/><Relationship Id="rId4" Type="http://schemas.openxmlformats.org/officeDocument/2006/relationships/image" Target="../media/image594.emf"/></Relationships>
</file>

<file path=ppt/slides/_rels/slide5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4.vml"/><Relationship Id="rId4" Type="http://schemas.openxmlformats.org/officeDocument/2006/relationships/image" Target="../media/image595.emf"/></Relationships>
</file>

<file path=ppt/slides/_rels/slide5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5.vml"/><Relationship Id="rId4" Type="http://schemas.openxmlformats.org/officeDocument/2006/relationships/image" Target="../media/image596.emf"/></Relationships>
</file>

<file path=ppt/slides/_rels/slide5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6.vml"/><Relationship Id="rId6" Type="http://schemas.openxmlformats.org/officeDocument/2006/relationships/image" Target="../media/image598.emf"/><Relationship Id="rId5" Type="http://schemas.openxmlformats.org/officeDocument/2006/relationships/oleObject" Target="../embeddings/oleObject604.bin"/><Relationship Id="rId4" Type="http://schemas.openxmlformats.org/officeDocument/2006/relationships/image" Target="../media/image597.emf"/></Relationships>
</file>

<file path=ppt/slides/_rels/slide5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7.vml"/><Relationship Id="rId4" Type="http://schemas.openxmlformats.org/officeDocument/2006/relationships/image" Target="../media/image599.emf"/></Relationships>
</file>

<file path=ppt/slides/_rels/slide5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8.vml"/><Relationship Id="rId4" Type="http://schemas.openxmlformats.org/officeDocument/2006/relationships/image" Target="../media/image600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8.emf"/></Relationships>
</file>

<file path=ppt/slides/_rels/slide5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69.vml"/><Relationship Id="rId4" Type="http://schemas.openxmlformats.org/officeDocument/2006/relationships/image" Target="../media/image601.emf"/></Relationships>
</file>

<file path=ppt/slides/_rels/slide5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0.vml"/><Relationship Id="rId4" Type="http://schemas.openxmlformats.org/officeDocument/2006/relationships/image" Target="../media/image602.emf"/></Relationships>
</file>

<file path=ppt/slides/_rels/slide5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1.vml"/><Relationship Id="rId4" Type="http://schemas.openxmlformats.org/officeDocument/2006/relationships/image" Target="../media/image603.emf"/></Relationships>
</file>

<file path=ppt/slides/_rels/slide5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2.vml"/><Relationship Id="rId6" Type="http://schemas.openxmlformats.org/officeDocument/2006/relationships/image" Target="../media/image605.emf"/><Relationship Id="rId5" Type="http://schemas.openxmlformats.org/officeDocument/2006/relationships/oleObject" Target="../embeddings/oleObject611.bin"/><Relationship Id="rId4" Type="http://schemas.openxmlformats.org/officeDocument/2006/relationships/image" Target="../media/image604.emf"/></Relationships>
</file>

<file path=ppt/slides/_rels/slide5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3.vml"/><Relationship Id="rId4" Type="http://schemas.openxmlformats.org/officeDocument/2006/relationships/image" Target="../media/image606.emf"/></Relationships>
</file>

<file path=ppt/slides/_rels/slide5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4.vml"/><Relationship Id="rId4" Type="http://schemas.openxmlformats.org/officeDocument/2006/relationships/image" Target="../media/image607.emf"/></Relationships>
</file>

<file path=ppt/slides/_rels/slide5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5.vml"/><Relationship Id="rId4" Type="http://schemas.openxmlformats.org/officeDocument/2006/relationships/image" Target="../media/image608.emf"/></Relationships>
</file>

<file path=ppt/slides/_rels/slide5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6.vml"/><Relationship Id="rId4" Type="http://schemas.openxmlformats.org/officeDocument/2006/relationships/image" Target="../media/image609.emf"/></Relationships>
</file>

<file path=ppt/slides/_rels/slide5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7.vml"/><Relationship Id="rId4" Type="http://schemas.openxmlformats.org/officeDocument/2006/relationships/image" Target="../media/image34.emf"/></Relationships>
</file>

<file path=ppt/slides/_rels/slide5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8.vml"/><Relationship Id="rId4" Type="http://schemas.openxmlformats.org/officeDocument/2006/relationships/image" Target="../media/image610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9.emf"/></Relationships>
</file>

<file path=ppt/slides/_rels/slide5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79.vml"/><Relationship Id="rId4" Type="http://schemas.openxmlformats.org/officeDocument/2006/relationships/image" Target="../media/image611.emf"/></Relationships>
</file>

<file path=ppt/slides/_rels/slide5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0.vml"/><Relationship Id="rId4" Type="http://schemas.openxmlformats.org/officeDocument/2006/relationships/image" Target="../media/image612.emf"/></Relationships>
</file>

<file path=ppt/slides/_rels/slide5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1.vml"/><Relationship Id="rId4" Type="http://schemas.openxmlformats.org/officeDocument/2006/relationships/image" Target="../media/image613.emf"/></Relationships>
</file>

<file path=ppt/slides/_rels/slide5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2.vml"/><Relationship Id="rId4" Type="http://schemas.openxmlformats.org/officeDocument/2006/relationships/image" Target="../media/image614.emf"/></Relationships>
</file>

<file path=ppt/slides/_rels/slide5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3.vml"/><Relationship Id="rId4" Type="http://schemas.openxmlformats.org/officeDocument/2006/relationships/image" Target="../media/image615.emf"/></Relationships>
</file>

<file path=ppt/slides/_rels/slide5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4.vml"/><Relationship Id="rId4" Type="http://schemas.openxmlformats.org/officeDocument/2006/relationships/image" Target="../media/image616.emf"/></Relationships>
</file>

<file path=ppt/slides/_rels/slide5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5.vml"/><Relationship Id="rId6" Type="http://schemas.openxmlformats.org/officeDocument/2006/relationships/image" Target="../media/image618.emf"/><Relationship Id="rId5" Type="http://schemas.openxmlformats.org/officeDocument/2006/relationships/oleObject" Target="../embeddings/oleObject625.bin"/><Relationship Id="rId4" Type="http://schemas.openxmlformats.org/officeDocument/2006/relationships/image" Target="../media/image617.emf"/></Relationships>
</file>

<file path=ppt/slides/_rels/slide5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6.vml"/><Relationship Id="rId4" Type="http://schemas.openxmlformats.org/officeDocument/2006/relationships/image" Target="../media/image619.emf"/></Relationships>
</file>

<file path=ppt/slides/_rels/slide5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7.vml"/><Relationship Id="rId4" Type="http://schemas.openxmlformats.org/officeDocument/2006/relationships/image" Target="../media/image620.emf"/></Relationships>
</file>

<file path=ppt/slides/_rels/slide5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8.vml"/><Relationship Id="rId4" Type="http://schemas.openxmlformats.org/officeDocument/2006/relationships/image" Target="../media/image621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60.emf"/></Relationships>
</file>

<file path=ppt/slides/_rels/slide5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89.vml"/><Relationship Id="rId4" Type="http://schemas.openxmlformats.org/officeDocument/2006/relationships/image" Target="../media/image622.emf"/></Relationships>
</file>

<file path=ppt/slides/_rels/slide5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0.vml"/><Relationship Id="rId4" Type="http://schemas.openxmlformats.org/officeDocument/2006/relationships/image" Target="../media/image623.emf"/></Relationships>
</file>

<file path=ppt/slides/_rels/slide5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1.vml"/><Relationship Id="rId4" Type="http://schemas.openxmlformats.org/officeDocument/2006/relationships/image" Target="../media/image624.emf"/></Relationships>
</file>

<file path=ppt/slides/_rels/slide5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2.vml"/><Relationship Id="rId4" Type="http://schemas.openxmlformats.org/officeDocument/2006/relationships/image" Target="../media/image625.emf"/></Relationships>
</file>

<file path=ppt/slides/_rels/slide5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3.vml"/><Relationship Id="rId6" Type="http://schemas.openxmlformats.org/officeDocument/2006/relationships/image" Target="../media/image627.emf"/><Relationship Id="rId5" Type="http://schemas.openxmlformats.org/officeDocument/2006/relationships/oleObject" Target="../embeddings/oleObject634.bin"/><Relationship Id="rId4" Type="http://schemas.openxmlformats.org/officeDocument/2006/relationships/image" Target="../media/image626.emf"/></Relationships>
</file>

<file path=ppt/slides/_rels/slide5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4.vml"/><Relationship Id="rId4" Type="http://schemas.openxmlformats.org/officeDocument/2006/relationships/image" Target="../media/image628.emf"/></Relationships>
</file>

<file path=ppt/slides/_rels/slide5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5.vml"/><Relationship Id="rId4" Type="http://schemas.openxmlformats.org/officeDocument/2006/relationships/image" Target="../media/image629.emf"/></Relationships>
</file>

<file path=ppt/slides/_rels/slide5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6.vml"/><Relationship Id="rId4" Type="http://schemas.openxmlformats.org/officeDocument/2006/relationships/image" Target="../media/image630.emf"/></Relationships>
</file>

<file path=ppt/slides/_rels/slide5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7.vml"/><Relationship Id="rId4" Type="http://schemas.openxmlformats.org/officeDocument/2006/relationships/image" Target="../media/image631.emf"/></Relationships>
</file>

<file path=ppt/slides/_rels/slide5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8.vml"/><Relationship Id="rId4" Type="http://schemas.openxmlformats.org/officeDocument/2006/relationships/image" Target="../media/image63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1.emf"/></Relationships>
</file>

<file path=ppt/slides/_rels/slide6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99.vml"/><Relationship Id="rId6" Type="http://schemas.openxmlformats.org/officeDocument/2006/relationships/image" Target="../media/image634.emf"/><Relationship Id="rId5" Type="http://schemas.openxmlformats.org/officeDocument/2006/relationships/oleObject" Target="../embeddings/oleObject641.bin"/><Relationship Id="rId4" Type="http://schemas.openxmlformats.org/officeDocument/2006/relationships/image" Target="../media/image633.emf"/></Relationships>
</file>

<file path=ppt/slides/_rels/slide6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0.vml"/><Relationship Id="rId4" Type="http://schemas.openxmlformats.org/officeDocument/2006/relationships/image" Target="../media/image635.emf"/></Relationships>
</file>

<file path=ppt/slides/_rels/slide6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1.vml"/><Relationship Id="rId4" Type="http://schemas.openxmlformats.org/officeDocument/2006/relationships/image" Target="../media/image636.emf"/></Relationships>
</file>

<file path=ppt/slides/_rels/slide6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2.vml"/><Relationship Id="rId4" Type="http://schemas.openxmlformats.org/officeDocument/2006/relationships/image" Target="../media/image637.emf"/></Relationships>
</file>

<file path=ppt/slides/_rels/slide6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3.vml"/><Relationship Id="rId4" Type="http://schemas.openxmlformats.org/officeDocument/2006/relationships/image" Target="../media/image638.emf"/></Relationships>
</file>

<file path=ppt/slides/_rels/slide6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4.vml"/><Relationship Id="rId4" Type="http://schemas.openxmlformats.org/officeDocument/2006/relationships/image" Target="../media/image639.emf"/></Relationships>
</file>

<file path=ppt/slides/_rels/slide6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5.vml"/><Relationship Id="rId4" Type="http://schemas.openxmlformats.org/officeDocument/2006/relationships/image" Target="../media/image640.emf"/></Relationships>
</file>

<file path=ppt/slides/_rels/slide6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6.vml"/><Relationship Id="rId4" Type="http://schemas.openxmlformats.org/officeDocument/2006/relationships/image" Target="../media/image641.emf"/></Relationships>
</file>

<file path=ppt/slides/_rels/slide6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7.vml"/><Relationship Id="rId4" Type="http://schemas.openxmlformats.org/officeDocument/2006/relationships/image" Target="../media/image642.emf"/></Relationships>
</file>

<file path=ppt/slides/_rels/slide6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8.vml"/><Relationship Id="rId6" Type="http://schemas.openxmlformats.org/officeDocument/2006/relationships/image" Target="../media/image644.emf"/><Relationship Id="rId5" Type="http://schemas.openxmlformats.org/officeDocument/2006/relationships/oleObject" Target="../embeddings/oleObject651.bin"/><Relationship Id="rId4" Type="http://schemas.openxmlformats.org/officeDocument/2006/relationships/image" Target="../media/image643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2.emf"/></Relationships>
</file>

<file path=ppt/slides/_rels/slide6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09.vml"/><Relationship Id="rId4" Type="http://schemas.openxmlformats.org/officeDocument/2006/relationships/image" Target="../media/image645.emf"/></Relationships>
</file>

<file path=ppt/slides/_rels/slide6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0.vml"/><Relationship Id="rId4" Type="http://schemas.openxmlformats.org/officeDocument/2006/relationships/image" Target="../media/image646.emf"/></Relationships>
</file>

<file path=ppt/slides/_rels/slide6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1.vml"/><Relationship Id="rId4" Type="http://schemas.openxmlformats.org/officeDocument/2006/relationships/image" Target="../media/image647.emf"/></Relationships>
</file>

<file path=ppt/slides/_rels/slide6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2.vml"/><Relationship Id="rId4" Type="http://schemas.openxmlformats.org/officeDocument/2006/relationships/image" Target="../media/image648.emf"/></Relationships>
</file>

<file path=ppt/slides/_rels/slide6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3.vml"/><Relationship Id="rId4" Type="http://schemas.openxmlformats.org/officeDocument/2006/relationships/image" Target="../media/image649.emf"/></Relationships>
</file>

<file path=ppt/slides/_rels/slide6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4.vml"/><Relationship Id="rId4" Type="http://schemas.openxmlformats.org/officeDocument/2006/relationships/image" Target="../media/image650.emf"/></Relationships>
</file>

<file path=ppt/slides/_rels/slide6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5.vml"/><Relationship Id="rId4" Type="http://schemas.openxmlformats.org/officeDocument/2006/relationships/image" Target="../media/image651.emf"/></Relationships>
</file>

<file path=ppt/slides/_rels/slide6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6.vml"/><Relationship Id="rId4" Type="http://schemas.openxmlformats.org/officeDocument/2006/relationships/image" Target="../media/image652.emf"/></Relationships>
</file>

<file path=ppt/slides/_rels/slide6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7.vml"/><Relationship Id="rId4" Type="http://schemas.openxmlformats.org/officeDocument/2006/relationships/image" Target="../media/image653.emf"/></Relationships>
</file>

<file path=ppt/slides/_rels/slide6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8.vml"/><Relationship Id="rId4" Type="http://schemas.openxmlformats.org/officeDocument/2006/relationships/image" Target="../media/image654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.vml"/><Relationship Id="rId6" Type="http://schemas.openxmlformats.org/officeDocument/2006/relationships/image" Target="../media/image64.e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3.emf"/></Relationships>
</file>

<file path=ppt/slides/_rels/slide6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19.vml"/><Relationship Id="rId4" Type="http://schemas.openxmlformats.org/officeDocument/2006/relationships/image" Target="../media/image655.emf"/></Relationships>
</file>

<file path=ppt/slides/_rels/slide6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0.vml"/><Relationship Id="rId4" Type="http://schemas.openxmlformats.org/officeDocument/2006/relationships/image" Target="../media/image656.emf"/></Relationships>
</file>

<file path=ppt/slides/_rels/slide6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1.vml"/><Relationship Id="rId4" Type="http://schemas.openxmlformats.org/officeDocument/2006/relationships/image" Target="../media/image657.emf"/></Relationships>
</file>

<file path=ppt/slides/_rels/slide6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2.vml"/><Relationship Id="rId4" Type="http://schemas.openxmlformats.org/officeDocument/2006/relationships/image" Target="../media/image658.emf"/></Relationships>
</file>

<file path=ppt/slides/_rels/slide6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3.vml"/><Relationship Id="rId4" Type="http://schemas.openxmlformats.org/officeDocument/2006/relationships/image" Target="../media/image659.emf"/></Relationships>
</file>

<file path=ppt/slides/_rels/slide6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4.vml"/><Relationship Id="rId4" Type="http://schemas.openxmlformats.org/officeDocument/2006/relationships/image" Target="../media/image660.emf"/></Relationships>
</file>

<file path=ppt/slides/_rels/slide6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5.vml"/><Relationship Id="rId4" Type="http://schemas.openxmlformats.org/officeDocument/2006/relationships/image" Target="../media/image661.emf"/></Relationships>
</file>

<file path=ppt/slides/_rels/slide6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6.vml"/><Relationship Id="rId4" Type="http://schemas.openxmlformats.org/officeDocument/2006/relationships/image" Target="../media/image662.emf"/></Relationships>
</file>

<file path=ppt/slides/_rels/slide6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7.vml"/><Relationship Id="rId4" Type="http://schemas.openxmlformats.org/officeDocument/2006/relationships/image" Target="../media/image663.emf"/></Relationships>
</file>

<file path=ppt/slides/_rels/slide6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8.vml"/><Relationship Id="rId4" Type="http://schemas.openxmlformats.org/officeDocument/2006/relationships/image" Target="../media/image664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5.emf"/></Relationships>
</file>

<file path=ppt/slides/_rels/slide6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29.vml"/><Relationship Id="rId4" Type="http://schemas.openxmlformats.org/officeDocument/2006/relationships/image" Target="../media/image665.emf"/></Relationships>
</file>

<file path=ppt/slides/_rels/slide6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0.vml"/><Relationship Id="rId4" Type="http://schemas.openxmlformats.org/officeDocument/2006/relationships/image" Target="../media/image666.emf"/></Relationships>
</file>

<file path=ppt/slides/_rels/slide6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1.vml"/><Relationship Id="rId4" Type="http://schemas.openxmlformats.org/officeDocument/2006/relationships/image" Target="../media/image667.emf"/></Relationships>
</file>

<file path=ppt/slides/_rels/slide6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2.vml"/><Relationship Id="rId4" Type="http://schemas.openxmlformats.org/officeDocument/2006/relationships/image" Target="../media/image668.emf"/></Relationships>
</file>

<file path=ppt/slides/_rels/slide6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3.vml"/><Relationship Id="rId6" Type="http://schemas.openxmlformats.org/officeDocument/2006/relationships/image" Target="../media/image670.emf"/><Relationship Id="rId5" Type="http://schemas.openxmlformats.org/officeDocument/2006/relationships/oleObject" Target="../embeddings/oleObject677.bin"/><Relationship Id="rId4" Type="http://schemas.openxmlformats.org/officeDocument/2006/relationships/image" Target="../media/image669.emf"/></Relationships>
</file>

<file path=ppt/slides/_rels/slide6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4.vml"/><Relationship Id="rId4" Type="http://schemas.openxmlformats.org/officeDocument/2006/relationships/image" Target="../media/image671.emf"/></Relationships>
</file>

<file path=ppt/slides/_rels/slide6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5.vml"/><Relationship Id="rId4" Type="http://schemas.openxmlformats.org/officeDocument/2006/relationships/image" Target="../media/image672.emf"/></Relationships>
</file>

<file path=ppt/slides/_rels/slide6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6.vml"/><Relationship Id="rId4" Type="http://schemas.openxmlformats.org/officeDocument/2006/relationships/image" Target="../media/image673.emf"/></Relationships>
</file>

<file path=ppt/slides/_rels/slide6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7.vml"/><Relationship Id="rId4" Type="http://schemas.openxmlformats.org/officeDocument/2006/relationships/image" Target="../media/image674.emf"/></Relationships>
</file>

<file path=ppt/slides/_rels/slide6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8.vml"/><Relationship Id="rId4" Type="http://schemas.openxmlformats.org/officeDocument/2006/relationships/image" Target="../media/image675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6.emf"/></Relationships>
</file>

<file path=ppt/slides/_rels/slide6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39.vml"/><Relationship Id="rId4" Type="http://schemas.openxmlformats.org/officeDocument/2006/relationships/image" Target="../media/image676.emf"/></Relationships>
</file>

<file path=ppt/slides/_rels/slide6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0.vml"/><Relationship Id="rId4" Type="http://schemas.openxmlformats.org/officeDocument/2006/relationships/image" Target="../media/image677.emf"/></Relationships>
</file>

<file path=ppt/slides/_rels/slide6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1.vml"/><Relationship Id="rId4" Type="http://schemas.openxmlformats.org/officeDocument/2006/relationships/image" Target="../media/image678.emf"/></Relationships>
</file>

<file path=ppt/slides/_rels/slide6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2.vml"/><Relationship Id="rId4" Type="http://schemas.openxmlformats.org/officeDocument/2006/relationships/image" Target="../media/image679.emf"/></Relationships>
</file>

<file path=ppt/slides/_rels/slide6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3.vml"/><Relationship Id="rId4" Type="http://schemas.openxmlformats.org/officeDocument/2006/relationships/image" Target="../media/image125.emf"/></Relationships>
</file>

<file path=ppt/slides/_rels/slide6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4.vml"/><Relationship Id="rId4" Type="http://schemas.openxmlformats.org/officeDocument/2006/relationships/image" Target="../media/image680.emf"/></Relationships>
</file>

<file path=ppt/slides/_rels/slide6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5.vml"/><Relationship Id="rId4" Type="http://schemas.openxmlformats.org/officeDocument/2006/relationships/image" Target="../media/image681.emf"/></Relationships>
</file>

<file path=ppt/slides/_rels/slide6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6.vml"/><Relationship Id="rId4" Type="http://schemas.openxmlformats.org/officeDocument/2006/relationships/image" Target="../media/image682.emf"/></Relationships>
</file>

<file path=ppt/slides/_rels/slide6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7.vml"/><Relationship Id="rId4" Type="http://schemas.openxmlformats.org/officeDocument/2006/relationships/image" Target="../media/image683.emf"/></Relationships>
</file>

<file path=ppt/slides/_rels/slide6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8.vml"/><Relationship Id="rId4" Type="http://schemas.openxmlformats.org/officeDocument/2006/relationships/image" Target="../media/image68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7.emf"/></Relationships>
</file>

<file path=ppt/slides/_rels/slide6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49.vml"/><Relationship Id="rId4" Type="http://schemas.openxmlformats.org/officeDocument/2006/relationships/image" Target="../media/image685.emf"/></Relationships>
</file>

<file path=ppt/slides/_rels/slide6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0.vml"/><Relationship Id="rId4" Type="http://schemas.openxmlformats.org/officeDocument/2006/relationships/image" Target="../media/image686.emf"/></Relationships>
</file>

<file path=ppt/slides/_rels/slide6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1.vml"/><Relationship Id="rId4" Type="http://schemas.openxmlformats.org/officeDocument/2006/relationships/image" Target="../media/image687.emf"/></Relationships>
</file>

<file path=ppt/slides/_rels/slide6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2.vml"/><Relationship Id="rId4" Type="http://schemas.openxmlformats.org/officeDocument/2006/relationships/image" Target="../media/image688.emf"/></Relationships>
</file>

<file path=ppt/slides/_rels/slide6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3.vml"/><Relationship Id="rId6" Type="http://schemas.openxmlformats.org/officeDocument/2006/relationships/image" Target="../media/image690.emf"/><Relationship Id="rId5" Type="http://schemas.openxmlformats.org/officeDocument/2006/relationships/oleObject" Target="../embeddings/oleObject698.bin"/><Relationship Id="rId4" Type="http://schemas.openxmlformats.org/officeDocument/2006/relationships/image" Target="../media/image689.emf"/></Relationships>
</file>

<file path=ppt/slides/_rels/slide6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4.vml"/><Relationship Id="rId6" Type="http://schemas.openxmlformats.org/officeDocument/2006/relationships/image" Target="../media/image692.emf"/><Relationship Id="rId5" Type="http://schemas.openxmlformats.org/officeDocument/2006/relationships/oleObject" Target="../embeddings/oleObject700.bin"/><Relationship Id="rId4" Type="http://schemas.openxmlformats.org/officeDocument/2006/relationships/image" Target="../media/image691.emf"/></Relationships>
</file>

<file path=ppt/slides/_rels/slide6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5.vml"/><Relationship Id="rId4" Type="http://schemas.openxmlformats.org/officeDocument/2006/relationships/image" Target="../media/image693.emf"/></Relationships>
</file>

<file path=ppt/slides/_rels/slide6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6.vml"/><Relationship Id="rId4" Type="http://schemas.openxmlformats.org/officeDocument/2006/relationships/image" Target="../media/image694.emf"/></Relationships>
</file>

<file path=ppt/slides/_rels/slide6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7.vml"/><Relationship Id="rId4" Type="http://schemas.openxmlformats.org/officeDocument/2006/relationships/image" Target="../media/image695.emf"/></Relationships>
</file>

<file path=ppt/slides/_rels/slide6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8.vml"/><Relationship Id="rId4" Type="http://schemas.openxmlformats.org/officeDocument/2006/relationships/image" Target="../media/image696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8.emf"/></Relationships>
</file>

<file path=ppt/slides/_rels/slide6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59.vml"/><Relationship Id="rId4" Type="http://schemas.openxmlformats.org/officeDocument/2006/relationships/image" Target="../media/image697.emf"/></Relationships>
</file>

<file path=ppt/slides/_rels/slide6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0.vml"/><Relationship Id="rId4" Type="http://schemas.openxmlformats.org/officeDocument/2006/relationships/image" Target="../media/image698.emf"/></Relationships>
</file>

<file path=ppt/slides/_rels/slide6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1.vml"/><Relationship Id="rId4" Type="http://schemas.openxmlformats.org/officeDocument/2006/relationships/image" Target="../media/image699.emf"/></Relationships>
</file>

<file path=ppt/slides/_rels/slide6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2.vml"/><Relationship Id="rId4" Type="http://schemas.openxmlformats.org/officeDocument/2006/relationships/image" Target="../media/image700.emf"/></Relationships>
</file>

<file path=ppt/slides/_rels/slide6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3.vml"/><Relationship Id="rId4" Type="http://schemas.openxmlformats.org/officeDocument/2006/relationships/image" Target="../media/image701.emf"/></Relationships>
</file>

<file path=ppt/slides/_rels/slide6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4.vml"/><Relationship Id="rId4" Type="http://schemas.openxmlformats.org/officeDocument/2006/relationships/image" Target="../media/image702.emf"/></Relationships>
</file>

<file path=ppt/slides/_rels/slide6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5.vml"/><Relationship Id="rId4" Type="http://schemas.openxmlformats.org/officeDocument/2006/relationships/image" Target="../media/image703.emf"/></Relationships>
</file>

<file path=ppt/slides/_rels/slide6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6.vml"/><Relationship Id="rId4" Type="http://schemas.openxmlformats.org/officeDocument/2006/relationships/image" Target="../media/image704.emf"/></Relationships>
</file>

<file path=ppt/slides/_rels/slide6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7.vml"/><Relationship Id="rId4" Type="http://schemas.openxmlformats.org/officeDocument/2006/relationships/image" Target="../media/image705.emf"/></Relationships>
</file>

<file path=ppt/slides/_rels/slide669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Administrator/Desktop/&#20316;&#19994;10.doc" TargetMode="External"/><Relationship Id="rId2" Type="http://schemas.openxmlformats.org/officeDocument/2006/relationships/image" Target="../media/image70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../../../../Administrator/Desktop/2012&#24180;&#39640;&#19977;&#35838;&#20214;/&#39640;&#32771;&#35843;&#30740;&#183;&#26032;&#35838;&#26631;&#29983;&#29289;&#183;&#20108;&#36718;&#19987;&#39064;/1-2-1.doc" TargetMode="External"/><Relationship Id="rId4" Type="http://schemas.openxmlformats.org/officeDocument/2006/relationships/image" Target="../media/image70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9.emf"/></Relationships>
</file>

<file path=ppt/slides/_rels/slide6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70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2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73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4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5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6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7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8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79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7.vml"/><Relationship Id="rId6" Type="http://schemas.openxmlformats.org/officeDocument/2006/relationships/image" Target="../media/image81.e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80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8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3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4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5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6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7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89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4" Type="http://schemas.openxmlformats.org/officeDocument/2006/relationships/image" Target="../media/image90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1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9.vml"/><Relationship Id="rId4" Type="http://schemas.openxmlformats.org/officeDocument/2006/relationships/image" Target="../media/image9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4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5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6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97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98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99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6.vml"/><Relationship Id="rId6" Type="http://schemas.openxmlformats.org/officeDocument/2006/relationships/image" Target="../media/image101.e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100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2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</a:rPr>
              <a:t>轻松走进</a:t>
            </a:r>
            <a:r>
              <a:rPr lang="zh-CN" altLang="en-US" sz="4000" b="1">
                <a:solidFill>
                  <a:srgbClr val="0000FF"/>
                </a:solidFill>
              </a:rPr>
              <a:t>高考热点</a:t>
            </a:r>
            <a:endParaRPr lang="zh-CN" altLang="en-US" sz="400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411760" y="3844834"/>
            <a:ext cx="504056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　古代诗歌鉴赏核心考点</a:t>
            </a:r>
          </a:p>
        </p:txBody>
      </p:sp>
    </p:spTree>
    <p:extLst>
      <p:ext uri="{BB962C8B-B14F-4D97-AF65-F5344CB8AC3E}">
        <p14:creationId xmlns:p14="http://schemas.microsoft.com/office/powerpoint/2010/main" val="429275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101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836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49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693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331" name="Object 3"/>
          <p:cNvGraphicFramePr>
            <a:graphicFrameLocks noChangeAspect="1"/>
          </p:cNvGraphicFramePr>
          <p:nvPr/>
        </p:nvGraphicFramePr>
        <p:xfrm>
          <a:off x="542925" y="37163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7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163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870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418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8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8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13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200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110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589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3475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896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983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438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7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8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532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793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512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361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544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833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855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42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2288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2288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2288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2289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89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288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2288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88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43723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605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0668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337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452438" y="11255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255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316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916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206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812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8835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1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93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3722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8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8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592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478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2931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77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170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3955" name="Object 3"/>
          <p:cNvGraphicFramePr>
            <a:graphicFrameLocks noChangeAspect="1"/>
          </p:cNvGraphicFramePr>
          <p:nvPr/>
        </p:nvGraphicFramePr>
        <p:xfrm>
          <a:off x="538163" y="3933825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933825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735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748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553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785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01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868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1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068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965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781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452438" y="1331913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1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31913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752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133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3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844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314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758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5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3" name="Object 3"/>
          <p:cNvGraphicFramePr>
            <a:graphicFrameLocks noChangeAspect="1"/>
          </p:cNvGraphicFramePr>
          <p:nvPr/>
        </p:nvGraphicFramePr>
        <p:xfrm>
          <a:off x="538163" y="3573463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9" name="文档" r:id="rId5" imgW="8878266" imgH="2569772" progId="Word.Document.8">
                  <p:embed/>
                </p:oleObj>
              </mc:Choice>
              <mc:Fallback>
                <p:oleObj name="文档" r:id="rId5" imgW="8878266" imgH="25697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73463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274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67" name="Object 3"/>
          <p:cNvGraphicFramePr>
            <a:graphicFrameLocks noChangeAspect="1"/>
          </p:cNvGraphicFramePr>
          <p:nvPr/>
        </p:nvGraphicFramePr>
        <p:xfrm>
          <a:off x="538163" y="3357563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357563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707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654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452438" y="981075"/>
          <a:ext cx="8067675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9" name="文档" r:id="rId3" imgW="8504255" imgH="5701702" progId="Word.Document.8">
                  <p:embed/>
                </p:oleObj>
              </mc:Choice>
              <mc:Fallback>
                <p:oleObj name="文档" r:id="rId3" imgW="8504255" imgH="570170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7675" cy="540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457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4950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4950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4951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4951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951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51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4951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951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7034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269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0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0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7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68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361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63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3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7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627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864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597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30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452438" y="701675"/>
          <a:ext cx="8196262" cy="589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1" name="文档" r:id="rId3" imgW="8647436" imgH="6218030" progId="Word.Document.8">
                  <p:embed/>
                </p:oleObj>
              </mc:Choice>
              <mc:Fallback>
                <p:oleObj name="文档" r:id="rId3" imgW="8647436" imgH="621803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01675"/>
                        <a:ext cx="8196262" cy="589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508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675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77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78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699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847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779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452438" y="841375"/>
          <a:ext cx="8196262" cy="575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7" name="文档" r:id="rId3" imgW="8647436" imgH="6071638" progId="Word.Document.8">
                  <p:embed/>
                </p:oleObj>
              </mc:Choice>
              <mc:Fallback>
                <p:oleObj name="文档" r:id="rId3" imgW="8647436" imgH="607163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41375"/>
                        <a:ext cx="8196262" cy="575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190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48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2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572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257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481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800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945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7747" name="Object 3"/>
          <p:cNvGraphicFramePr>
            <a:graphicFrameLocks noChangeAspect="1"/>
          </p:cNvGraphicFramePr>
          <p:nvPr/>
        </p:nvGraphicFramePr>
        <p:xfrm>
          <a:off x="542925" y="45513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5513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65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87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60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342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93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0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543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1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9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文档" r:id="rId3" imgW="8647436" imgH="5583995" progId="Word.Document.8">
                  <p:embed/>
                </p:oleObj>
              </mc:Choice>
              <mc:Fallback>
                <p:oleObj name="文档" r:id="rId3" imgW="8647436" imgH="558399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9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688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35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6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3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4915" name="Object 3"/>
          <p:cNvGraphicFramePr>
            <a:graphicFrameLocks noChangeAspect="1"/>
          </p:cNvGraphicFramePr>
          <p:nvPr/>
        </p:nvGraphicFramePr>
        <p:xfrm>
          <a:off x="538163" y="3933825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6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933825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356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94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4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225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7510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7510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7511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7511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1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11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7511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511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9594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8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341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5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5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5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468313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16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9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93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567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1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542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632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050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010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819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100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77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634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23" name="文档" r:id="rId3" imgW="8504255" imgH="6692485" progId="Word.Document.8">
                  <p:embed/>
                </p:oleObj>
              </mc:Choice>
              <mc:Fallback>
                <p:oleObj name="文档" r:id="rId3" imgW="8504255" imgH="6692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634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02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0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52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71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034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51" name="Object 3"/>
          <p:cNvGraphicFramePr>
            <a:graphicFrameLocks noChangeAspect="1"/>
          </p:cNvGraphicFramePr>
          <p:nvPr/>
        </p:nvGraphicFramePr>
        <p:xfrm>
          <a:off x="538163" y="2852738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97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852738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318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419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87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43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936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62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295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163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39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264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203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27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87" name="文档" r:id="rId3" imgW="8504255" imgH="5411226" progId="Word.Document.8">
                  <p:embed/>
                </p:oleObj>
              </mc:Choice>
              <mc:Fallback>
                <p:oleObj name="文档" r:id="rId3" imgW="8504255" imgH="541122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975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11" name="文档" r:id="rId3" imgW="8504255" imgH="5505853" progId="Word.Document.8">
                  <p:embed/>
                </p:oleObj>
              </mc:Choice>
              <mc:Fallback>
                <p:oleObj name="文档" r:id="rId3" imgW="8504255" imgH="550585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903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949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35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21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4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5" name="Object 3"/>
          <p:cNvGraphicFramePr>
            <a:graphicFrameLocks noChangeAspect="1"/>
          </p:cNvGraphicFramePr>
          <p:nvPr/>
        </p:nvGraphicFramePr>
        <p:xfrm>
          <a:off x="538163" y="35734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66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734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261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15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432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2562" name="Object 2"/>
          <p:cNvGraphicFramePr>
            <a:graphicFrameLocks noChangeAspect="1"/>
          </p:cNvGraphicFramePr>
          <p:nvPr/>
        </p:nvGraphicFramePr>
        <p:xfrm>
          <a:off x="452438" y="754063"/>
          <a:ext cx="8067675" cy="634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07" name="文档" r:id="rId3" imgW="8504255" imgH="6692485" progId="Word.Document.8">
                  <p:embed/>
                </p:oleObj>
              </mc:Choice>
              <mc:Fallback>
                <p:oleObj name="文档" r:id="rId3" imgW="8504255" imgH="6692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54063"/>
                        <a:ext cx="8067675" cy="634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082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3586" name="Object 2"/>
          <p:cNvGraphicFramePr>
            <a:graphicFrameLocks noChangeAspect="1"/>
          </p:cNvGraphicFramePr>
          <p:nvPr/>
        </p:nvGraphicFramePr>
        <p:xfrm>
          <a:off x="452438" y="24336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7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336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704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61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75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660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773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451806"/>
              </p:ext>
            </p:extLst>
          </p:nvPr>
        </p:nvGraphicFramePr>
        <p:xfrm>
          <a:off x="452438" y="1908175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8767422" imgH="5438812" progId="Word.Document.8">
                  <p:embed/>
                </p:oleObj>
              </mc:Choice>
              <mc:Fallback>
                <p:oleObj name="Document" r:id="rId3" imgW="8767422" imgH="54388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08175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78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141413"/>
          <a:ext cx="8196262" cy="668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647436" imgH="7048244" progId="Word.Document.8">
                  <p:embed/>
                </p:oleObj>
              </mc:Choice>
              <mc:Fallback>
                <p:oleObj name="文档" r:id="rId3" imgW="8647436" imgH="70482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41413"/>
                        <a:ext cx="8196262" cy="668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670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58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925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102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9730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75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518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7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9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39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1778" name="Object 2"/>
          <p:cNvGraphicFramePr>
            <a:graphicFrameLocks noChangeAspect="1"/>
          </p:cNvGraphicFramePr>
          <p:nvPr/>
        </p:nvGraphicFramePr>
        <p:xfrm>
          <a:off x="452438" y="827088"/>
          <a:ext cx="8067675" cy="634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23" name="文档" r:id="rId3" imgW="8504255" imgH="6692485" progId="Word.Document.8">
                  <p:embed/>
                </p:oleObj>
              </mc:Choice>
              <mc:Fallback>
                <p:oleObj name="文档" r:id="rId3" imgW="8504255" imgH="6692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27088"/>
                        <a:ext cx="8067675" cy="634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550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280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47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318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3826" name="Object 2"/>
          <p:cNvGraphicFramePr>
            <a:graphicFrameLocks noChangeAspect="1"/>
          </p:cNvGraphicFramePr>
          <p:nvPr/>
        </p:nvGraphicFramePr>
        <p:xfrm>
          <a:off x="452438" y="25781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781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285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8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721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58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18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982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6898" name="Object 2"/>
          <p:cNvGraphicFramePr>
            <a:graphicFrameLocks noChangeAspect="1"/>
          </p:cNvGraphicFramePr>
          <p:nvPr/>
        </p:nvGraphicFramePr>
        <p:xfrm>
          <a:off x="452438" y="1019175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43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9175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627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036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946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049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997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80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1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80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518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0994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840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201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546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3042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1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26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634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11" name="文档" r:id="rId3" imgW="8504255" imgH="6692485" progId="Word.Document.8">
                  <p:embed/>
                </p:oleObj>
              </mc:Choice>
              <mc:Fallback>
                <p:oleObj name="文档" r:id="rId3" imgW="8504255" imgH="6692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634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419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5090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354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61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393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765175"/>
          <a:ext cx="8196262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647436" imgH="5862271" progId="Word.Document.8">
                  <p:embed/>
                </p:oleObj>
              </mc:Choice>
              <mc:Fallback>
                <p:oleObj name="文档" r:id="rId3" imgW="8647436" imgH="586227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196262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581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7138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7139" name="Object 3"/>
          <p:cNvGraphicFramePr>
            <a:graphicFrameLocks noChangeAspect="1"/>
          </p:cNvGraphicFramePr>
          <p:nvPr/>
        </p:nvGraphicFramePr>
        <p:xfrm>
          <a:off x="538163" y="32131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85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2131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455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7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62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07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75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9186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863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021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0211" name="Object 3"/>
          <p:cNvGraphicFramePr>
            <a:graphicFrameLocks noChangeAspect="1"/>
          </p:cNvGraphicFramePr>
          <p:nvPr/>
        </p:nvGraphicFramePr>
        <p:xfrm>
          <a:off x="538163" y="2492375"/>
          <a:ext cx="8218487" cy="402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57" name="文档" r:id="rId5" imgW="8878266" imgH="4348565" progId="Word.Document.8">
                  <p:embed/>
                </p:oleObj>
              </mc:Choice>
              <mc:Fallback>
                <p:oleObj name="文档" r:id="rId5" imgW="8878266" imgH="43485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492375"/>
                        <a:ext cx="8218487" cy="402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029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0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0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123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79" name="文档" r:id="rId3" imgW="8504255" imgH="5699394" progId="Word.Document.8">
                  <p:embed/>
                </p:oleObj>
              </mc:Choice>
              <mc:Fallback>
                <p:oleObj name="文档" r:id="rId3" imgW="8504255" imgH="569939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0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03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2258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2259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5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565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2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28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4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27" name="文档" r:id="rId3" imgW="8504255" imgH="5850402" progId="Word.Document.8">
                  <p:embed/>
                </p:oleObj>
              </mc:Choice>
              <mc:Fallback>
                <p:oleObj name="文档" r:id="rId3" imgW="8504255" imgH="585040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4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346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4306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004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4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3450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3450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3450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3450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450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450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3450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450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355339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75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462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5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5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55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6354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4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77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6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759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73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837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02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194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42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9427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7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534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9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9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0450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0451" name="Object 3"/>
          <p:cNvGraphicFramePr>
            <a:graphicFrameLocks noChangeAspect="1"/>
          </p:cNvGraphicFramePr>
          <p:nvPr/>
        </p:nvGraphicFramePr>
        <p:xfrm>
          <a:off x="538163" y="3573463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7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73463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262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0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14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6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752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249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643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607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5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16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202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45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2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47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55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37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01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5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6594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47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61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47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76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876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7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59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66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721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069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712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171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81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27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766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3762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564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47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9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761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4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581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5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80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683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546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26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785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42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8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883" name="Object 3"/>
          <p:cNvGraphicFramePr>
            <a:graphicFrameLocks noChangeAspect="1"/>
          </p:cNvGraphicFramePr>
          <p:nvPr/>
        </p:nvGraphicFramePr>
        <p:xfrm>
          <a:off x="538163" y="36449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9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6449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623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7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906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66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79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9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05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0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954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193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1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26214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26214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26215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26215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215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215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26215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215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38298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99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2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82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4002" name="Object 2"/>
          <p:cNvGraphicFramePr>
            <a:graphicFrameLocks noChangeAspect="1"/>
          </p:cNvGraphicFramePr>
          <p:nvPr/>
        </p:nvGraphicFramePr>
        <p:xfrm>
          <a:off x="452438" y="1643063"/>
          <a:ext cx="8196262" cy="624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47" name="文档" r:id="rId3" imgW="8647436" imgH="6597528" progId="Word.Document.8">
                  <p:embed/>
                </p:oleObj>
              </mc:Choice>
              <mc:Fallback>
                <p:oleObj name="文档" r:id="rId3" imgW="8647436" imgH="659752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196262" cy="6249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573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5026" name="Object 2"/>
          <p:cNvGraphicFramePr>
            <a:graphicFrameLocks noChangeAspect="1"/>
          </p:cNvGraphicFramePr>
          <p:nvPr/>
        </p:nvGraphicFramePr>
        <p:xfrm>
          <a:off x="452438" y="1858963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7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7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85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6050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68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195" name="文档" r:id="rId3" imgW="8647436" imgH="5998112" progId="Word.Document.8">
                  <p:embed/>
                </p:oleObj>
              </mc:Choice>
              <mc:Fallback>
                <p:oleObj name="文档" r:id="rId3" imgW="8647436" imgH="59981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68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631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707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1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873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57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8098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4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492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8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22" name="Object 2"/>
          <p:cNvGraphicFramePr>
            <a:graphicFrameLocks noChangeAspect="1"/>
          </p:cNvGraphicFramePr>
          <p:nvPr/>
        </p:nvGraphicFramePr>
        <p:xfrm>
          <a:off x="452438" y="10668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6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509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014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436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117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1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029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9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2194" name="Object 2"/>
          <p:cNvGraphicFramePr>
            <a:graphicFrameLocks noChangeAspect="1"/>
          </p:cNvGraphicFramePr>
          <p:nvPr/>
        </p:nvGraphicFramePr>
        <p:xfrm>
          <a:off x="452438" y="1563688"/>
          <a:ext cx="8067675" cy="524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39" name="文档" r:id="rId3" imgW="8504255" imgH="5533549" progId="Word.Document.8">
                  <p:embed/>
                </p:oleObj>
              </mc:Choice>
              <mc:Fallback>
                <p:oleObj name="文档" r:id="rId3" imgW="8504255" imgH="55335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63688"/>
                        <a:ext cx="8067675" cy="524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07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2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3218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509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3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424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38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888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94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52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725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9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629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3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306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7314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70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59" name="文档" r:id="rId3" imgW="8647436" imgH="6010641" progId="Word.Document.8">
                  <p:embed/>
                </p:oleObj>
              </mc:Choice>
              <mc:Fallback>
                <p:oleObj name="文档" r:id="rId3" imgW="8647436" imgH="60106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70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95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526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8338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8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419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62" name="Object 2"/>
          <p:cNvGraphicFramePr>
            <a:graphicFrameLocks noChangeAspect="1"/>
          </p:cNvGraphicFramePr>
          <p:nvPr/>
        </p:nvGraphicFramePr>
        <p:xfrm>
          <a:off x="452438" y="14255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50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78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0386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62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0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1410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27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55" name="文档" r:id="rId3" imgW="8647436" imgH="5565860" progId="Word.Document.8">
                  <p:embed/>
                </p:oleObj>
              </mc:Choice>
              <mc:Fallback>
                <p:oleObj name="文档" r:id="rId3" imgW="8647436" imgH="556586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272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659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01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243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289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2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3458" name="Object 2"/>
          <p:cNvGraphicFramePr>
            <a:graphicFrameLocks noChangeAspect="1"/>
          </p:cNvGraphicFramePr>
          <p:nvPr/>
        </p:nvGraphicFramePr>
        <p:xfrm>
          <a:off x="452438" y="2052638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3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52638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378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3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482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0355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04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550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52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0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6530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025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6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6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654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7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706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85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835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02" name="Object 2"/>
          <p:cNvGraphicFramePr>
            <a:graphicFrameLocks noChangeAspect="1"/>
          </p:cNvGraphicFramePr>
          <p:nvPr/>
        </p:nvGraphicFramePr>
        <p:xfrm>
          <a:off x="452438" y="1209675"/>
          <a:ext cx="8326437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326437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715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626" name="Object 2"/>
          <p:cNvGraphicFramePr>
            <a:graphicFrameLocks noChangeAspect="1"/>
          </p:cNvGraphicFramePr>
          <p:nvPr/>
        </p:nvGraphicFramePr>
        <p:xfrm>
          <a:off x="452438" y="1354138"/>
          <a:ext cx="8326437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7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326437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141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0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1650" name="Object 2"/>
          <p:cNvGraphicFramePr>
            <a:graphicFrameLocks noChangeAspect="1"/>
          </p:cNvGraphicFramePr>
          <p:nvPr/>
        </p:nvGraphicFramePr>
        <p:xfrm>
          <a:off x="452438" y="2008188"/>
          <a:ext cx="8486775" cy="588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5" name="文档" r:id="rId3" imgW="8647436" imgH="5997123" progId="Word.Document.8">
                  <p:embed/>
                </p:oleObj>
              </mc:Choice>
              <mc:Fallback>
                <p:oleObj name="文档" r:id="rId3" imgW="8647436" imgH="599712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8188"/>
                        <a:ext cx="8486775" cy="588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926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674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1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49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3698" name="Object 2"/>
          <p:cNvGraphicFramePr>
            <a:graphicFrameLocks noChangeAspect="1"/>
          </p:cNvGraphicFramePr>
          <p:nvPr/>
        </p:nvGraphicFramePr>
        <p:xfrm>
          <a:off x="452438" y="17859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84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327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4722" name="Object 2"/>
          <p:cNvGraphicFramePr>
            <a:graphicFrameLocks noChangeAspect="1"/>
          </p:cNvGraphicFramePr>
          <p:nvPr/>
        </p:nvGraphicFramePr>
        <p:xfrm>
          <a:off x="452438" y="1858963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286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586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746" name="Object 2"/>
          <p:cNvGraphicFramePr>
            <a:graphicFrameLocks noChangeAspect="1"/>
          </p:cNvGraphicFramePr>
          <p:nvPr/>
        </p:nvGraphicFramePr>
        <p:xfrm>
          <a:off x="452438" y="976313"/>
          <a:ext cx="8196262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3891" name="文档" r:id="rId3" imgW="8647436" imgH="5547067" progId="Word.Document.8">
                  <p:embed/>
                </p:oleObj>
              </mc:Choice>
              <mc:Fallback>
                <p:oleObj name="文档" r:id="rId3" imgW="8647436" imgH="554706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6313"/>
                        <a:ext cx="8196262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115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770" name="Object 2"/>
          <p:cNvGraphicFramePr>
            <a:graphicFrameLocks noChangeAspect="1"/>
          </p:cNvGraphicFramePr>
          <p:nvPr/>
        </p:nvGraphicFramePr>
        <p:xfrm>
          <a:off x="452438" y="15700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691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6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77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3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977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17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346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8818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91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18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42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19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866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77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890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0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4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9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669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3938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014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4962" name="Object 2"/>
          <p:cNvGraphicFramePr>
            <a:graphicFrameLocks noChangeAspect="1"/>
          </p:cNvGraphicFramePr>
          <p:nvPr/>
        </p:nvGraphicFramePr>
        <p:xfrm>
          <a:off x="452438" y="17145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10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029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2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5986" name="Object 2"/>
          <p:cNvGraphicFramePr>
            <a:graphicFrameLocks noChangeAspect="1"/>
          </p:cNvGraphicFramePr>
          <p:nvPr/>
        </p:nvGraphicFramePr>
        <p:xfrm>
          <a:off x="452438" y="10668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3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34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2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7010" name="Object 2"/>
          <p:cNvGraphicFramePr>
            <a:graphicFrameLocks noChangeAspect="1"/>
          </p:cNvGraphicFramePr>
          <p:nvPr/>
        </p:nvGraphicFramePr>
        <p:xfrm>
          <a:off x="452438" y="17145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5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060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8034" name="Object 2"/>
          <p:cNvGraphicFramePr>
            <a:graphicFrameLocks noChangeAspect="1"/>
          </p:cNvGraphicFramePr>
          <p:nvPr/>
        </p:nvGraphicFramePr>
        <p:xfrm>
          <a:off x="452438" y="13541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17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398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2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862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620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9058" name="Object 2"/>
          <p:cNvGraphicFramePr>
            <a:graphicFrameLocks noChangeAspect="1"/>
          </p:cNvGraphicFramePr>
          <p:nvPr/>
        </p:nvGraphicFramePr>
        <p:xfrm>
          <a:off x="452438" y="12827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0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525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2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82" name="Object 2"/>
          <p:cNvGraphicFramePr>
            <a:graphicFrameLocks noChangeAspect="1"/>
          </p:cNvGraphicFramePr>
          <p:nvPr/>
        </p:nvGraphicFramePr>
        <p:xfrm>
          <a:off x="452438" y="1785938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2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70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1106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5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476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1130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1130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1130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1130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130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30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1130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130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432139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75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5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2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2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3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3154" name="Object 2"/>
          <p:cNvGraphicFramePr>
            <a:graphicFrameLocks noChangeAspect="1"/>
          </p:cNvGraphicFramePr>
          <p:nvPr/>
        </p:nvGraphicFramePr>
        <p:xfrm>
          <a:off x="452438" y="25479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479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48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3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417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174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520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47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939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6226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175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725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065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82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886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193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9298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46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39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2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67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807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40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4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697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23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886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33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4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3395" name="Object 3"/>
          <p:cNvGraphicFramePr>
            <a:graphicFrameLocks noChangeAspect="1"/>
          </p:cNvGraphicFramePr>
          <p:nvPr/>
        </p:nvGraphicFramePr>
        <p:xfrm>
          <a:off x="538163" y="2708275"/>
          <a:ext cx="8218487" cy="347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41" name="文档" r:id="rId5" imgW="8878266" imgH="3755414" progId="Word.Document.8">
                  <p:embed/>
                </p:oleObj>
              </mc:Choice>
              <mc:Fallback>
                <p:oleObj name="文档" r:id="rId5" imgW="8878266" imgH="37554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708275"/>
                        <a:ext cx="8218487" cy="347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634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3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3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44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705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5442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145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6466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482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4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74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051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4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851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682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0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95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94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4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62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469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50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15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136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261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890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3634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593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465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0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845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4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568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2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47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67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2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77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102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5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8754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77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3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977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379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59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154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6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8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26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1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28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9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11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2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3874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0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27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3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4898" name="Object 2"/>
          <p:cNvGraphicFramePr>
            <a:graphicFrameLocks noChangeAspect="1"/>
          </p:cNvGraphicFramePr>
          <p:nvPr/>
        </p:nvGraphicFramePr>
        <p:xfrm>
          <a:off x="452438" y="1019175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043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9175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46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4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592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4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469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694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091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366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66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7970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1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054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67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8994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71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019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8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584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584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584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585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85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84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584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84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56683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367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001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6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462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70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8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311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7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206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641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3090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491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411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59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474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51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2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815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6162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0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6163" name="Object 3"/>
          <p:cNvGraphicFramePr>
            <a:graphicFrameLocks noChangeAspect="1"/>
          </p:cNvGraphicFramePr>
          <p:nvPr/>
        </p:nvGraphicFramePr>
        <p:xfrm>
          <a:off x="538163" y="2636838"/>
          <a:ext cx="8218487" cy="347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309" name="文档" r:id="rId5" imgW="8878266" imgH="3755414" progId="Word.Document.8">
                  <p:embed/>
                </p:oleObj>
              </mc:Choice>
              <mc:Fallback>
                <p:oleObj name="文档" r:id="rId5" imgW="8878266" imgH="37554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636838"/>
                        <a:ext cx="8218487" cy="3475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850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7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7186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3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109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8210" name="Object 2"/>
          <p:cNvGraphicFramePr>
            <a:graphicFrameLocks noChangeAspect="1"/>
          </p:cNvGraphicFramePr>
          <p:nvPr/>
        </p:nvGraphicFramePr>
        <p:xfrm>
          <a:off x="452438" y="817563"/>
          <a:ext cx="8067675" cy="628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355" name="文档" r:id="rId3" imgW="8504255" imgH="6624235" progId="Word.Document.8">
                  <p:embed/>
                </p:oleObj>
              </mc:Choice>
              <mc:Fallback>
                <p:oleObj name="文档" r:id="rId3" imgW="8504255" imgH="662423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17563"/>
                        <a:ext cx="8067675" cy="628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71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923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3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159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7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117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025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892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8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8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283" name="Object 3"/>
          <p:cNvGraphicFramePr>
            <a:graphicFrameLocks noChangeAspect="1"/>
          </p:cNvGraphicFramePr>
          <p:nvPr/>
        </p:nvGraphicFramePr>
        <p:xfrm>
          <a:off x="538163" y="2420938"/>
          <a:ext cx="8218487" cy="402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29" name="文档" r:id="rId5" imgW="8878266" imgH="4348565" progId="Word.Document.8">
                  <p:embed/>
                </p:oleObj>
              </mc:Choice>
              <mc:Fallback>
                <p:oleObj name="文档" r:id="rId5" imgW="8878266" imgH="43485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420938"/>
                        <a:ext cx="8218487" cy="402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539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2306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64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333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4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160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43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4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429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537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2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23" name="文档" r:id="rId3" imgW="8504255" imgH="5828641" progId="Word.Document.8">
                  <p:embed/>
                </p:oleObj>
              </mc:Choice>
              <mc:Fallback>
                <p:oleObj name="文档" r:id="rId3" imgW="8504255" imgH="58286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2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86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6402" name="Object 2"/>
          <p:cNvGraphicFramePr>
            <a:graphicFrameLocks noChangeAspect="1"/>
          </p:cNvGraphicFramePr>
          <p:nvPr/>
        </p:nvGraphicFramePr>
        <p:xfrm>
          <a:off x="452438" y="2389188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47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89188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71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8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74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3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845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34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947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9475" name="Object 3"/>
          <p:cNvGraphicFramePr>
            <a:graphicFrameLocks noChangeAspect="1"/>
          </p:cNvGraphicFramePr>
          <p:nvPr/>
        </p:nvGraphicFramePr>
        <p:xfrm>
          <a:off x="538163" y="3284538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21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284538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262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8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61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049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367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9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2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830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254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01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9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35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119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4594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7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49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5618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34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763" name="文档" r:id="rId3" imgW="8504255" imgH="6692485" progId="Word.Document.8">
                  <p:embed/>
                </p:oleObj>
              </mc:Choice>
              <mc:Fallback>
                <p:oleObj name="文档" r:id="rId3" imgW="8504255" imgH="6692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34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556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664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63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787" name="文档" r:id="rId3" imgW="8504255" imgH="5943050" progId="Word.Document.8">
                  <p:embed/>
                </p:oleObj>
              </mc:Choice>
              <mc:Fallback>
                <p:oleObj name="文档" r:id="rId3" imgW="8504255" imgH="594305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63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868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7666" name="Object 2"/>
          <p:cNvGraphicFramePr>
            <a:graphicFrameLocks noChangeAspect="1"/>
          </p:cNvGraphicFramePr>
          <p:nvPr/>
        </p:nvGraphicFramePr>
        <p:xfrm>
          <a:off x="452438" y="1042988"/>
          <a:ext cx="8067675" cy="656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11" name="文档" r:id="rId3" imgW="8504255" imgH="6918008" progId="Word.Document.8">
                  <p:embed/>
                </p:oleObj>
              </mc:Choice>
              <mc:Fallback>
                <p:oleObj name="文档" r:id="rId3" imgW="8504255" imgH="69180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42988"/>
                        <a:ext cx="8067675" cy="656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88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9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8690" name="Object 2"/>
          <p:cNvGraphicFramePr>
            <a:graphicFrameLocks noChangeAspect="1"/>
          </p:cNvGraphicFramePr>
          <p:nvPr/>
        </p:nvGraphicFramePr>
        <p:xfrm>
          <a:off x="452438" y="25479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479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874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971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8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433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328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07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564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0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851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2786" name="Object 2"/>
          <p:cNvGraphicFramePr>
            <a:graphicFrameLocks noChangeAspect="1"/>
          </p:cNvGraphicFramePr>
          <p:nvPr/>
        </p:nvGraphicFramePr>
        <p:xfrm>
          <a:off x="452438" y="876300"/>
          <a:ext cx="8067675" cy="615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931" name="文档" r:id="rId3" imgW="8504255" imgH="6489383" progId="Word.Document.8">
                  <p:embed/>
                </p:oleObj>
              </mc:Choice>
              <mc:Fallback>
                <p:oleObj name="文档" r:id="rId3" imgW="8504255" imgH="64893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6300"/>
                        <a:ext cx="8067675" cy="615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332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0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38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9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593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4834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9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4835" name="Object 3"/>
          <p:cNvGraphicFramePr>
            <a:graphicFrameLocks noChangeAspect="1"/>
          </p:cNvGraphicFramePr>
          <p:nvPr/>
        </p:nvGraphicFramePr>
        <p:xfrm>
          <a:off x="538163" y="32845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981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2845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030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58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0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999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6882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0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53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790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2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6051" name="文档" r:id="rId3" imgW="8504255" imgH="5828641" progId="Word.Document.8">
                  <p:embed/>
                </p:oleObj>
              </mc:Choice>
              <mc:Fallback>
                <p:oleObj name="文档" r:id="rId3" imgW="8504255" imgH="58286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2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88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0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89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54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99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43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931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0978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632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1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0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424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1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026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061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4050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19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264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507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19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704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609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2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31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7122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67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36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814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2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494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1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917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346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0194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597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324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1218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25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2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42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87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238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2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32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4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675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4290" name="Object 2"/>
          <p:cNvGraphicFramePr>
            <a:graphicFrameLocks noChangeAspect="1"/>
          </p:cNvGraphicFramePr>
          <p:nvPr/>
        </p:nvGraphicFramePr>
        <p:xfrm>
          <a:off x="452438" y="18589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4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589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82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53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4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809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6338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8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6339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85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356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73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5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011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838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65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616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94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75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953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2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0434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85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0435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858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90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787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307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14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551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3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82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27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590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3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3506" name="Object 2"/>
          <p:cNvGraphicFramePr>
            <a:graphicFrameLocks noChangeAspect="1"/>
          </p:cNvGraphicFramePr>
          <p:nvPr/>
        </p:nvGraphicFramePr>
        <p:xfrm>
          <a:off x="452438" y="9223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5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223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3507" name="Object 3"/>
          <p:cNvGraphicFramePr>
            <a:graphicFrameLocks noChangeAspect="1"/>
          </p:cNvGraphicFramePr>
          <p:nvPr/>
        </p:nvGraphicFramePr>
        <p:xfrm>
          <a:off x="538163" y="38608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5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8608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575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4530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899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3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5554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09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6578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6579" name="Object 3"/>
          <p:cNvGraphicFramePr>
            <a:graphicFrameLocks noChangeAspect="1"/>
          </p:cNvGraphicFramePr>
          <p:nvPr/>
        </p:nvGraphicFramePr>
        <p:xfrm>
          <a:off x="538163" y="30686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25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0686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190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76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05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862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771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538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3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965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7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35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3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0674" name="Object 2"/>
          <p:cNvGraphicFramePr>
            <a:graphicFrameLocks noChangeAspect="1"/>
          </p:cNvGraphicFramePr>
          <p:nvPr/>
        </p:nvGraphicFramePr>
        <p:xfrm>
          <a:off x="452438" y="1331913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819" name="文档" r:id="rId3" imgW="8767200" imgH="5466947" progId="Word.Document.8">
                  <p:embed/>
                </p:oleObj>
              </mc:Choice>
              <mc:Fallback>
                <p:oleObj name="文档" r:id="rId3" imgW="8767200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31913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0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00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20868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20869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20870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20874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875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0871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20872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873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541707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43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036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4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2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67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778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42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374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533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477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4771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17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336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4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4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5794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054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4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68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375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4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7842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263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88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93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8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9890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0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065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9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09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97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681038"/>
          <a:ext cx="8067675" cy="591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8504255" imgH="6247045" progId="Word.Document.8">
                  <p:embed/>
                </p:oleObj>
              </mc:Choice>
              <mc:Fallback>
                <p:oleObj name="文档" r:id="rId3" imgW="8504255" imgH="624704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81038"/>
                        <a:ext cx="8067675" cy="591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761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1938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0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93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6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0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236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52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9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1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335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5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5010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1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987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603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1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328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56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705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5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917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5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8082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8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6227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8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214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910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72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656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013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2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0131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8277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001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0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0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1154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1155" name="Object 3"/>
          <p:cNvGraphicFramePr>
            <a:graphicFrameLocks noChangeAspect="1"/>
          </p:cNvGraphicFramePr>
          <p:nvPr/>
        </p:nvGraphicFramePr>
        <p:xfrm>
          <a:off x="538163" y="3644900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01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644900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052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1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605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2178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69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87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6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42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494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6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525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3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211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6274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4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430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6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729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54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540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67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832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185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8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9346" name="Object 2"/>
          <p:cNvGraphicFramePr>
            <a:graphicFrameLocks noChangeAspect="1"/>
          </p:cNvGraphicFramePr>
          <p:nvPr/>
        </p:nvGraphicFramePr>
        <p:xfrm>
          <a:off x="452438" y="24923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4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923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597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6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4954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4954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4954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4954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954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954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4954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954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570379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8515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10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0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0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70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1394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53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038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7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4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241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6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591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42" name="Object 2"/>
          <p:cNvGraphicFramePr>
            <a:graphicFrameLocks noChangeAspect="1"/>
          </p:cNvGraphicFramePr>
          <p:nvPr/>
        </p:nvGraphicFramePr>
        <p:xfrm>
          <a:off x="452438" y="908050"/>
          <a:ext cx="8196262" cy="585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87" name="文档" r:id="rId3" imgW="8647436" imgH="5732365" progId="Word.Document.8">
                  <p:embed/>
                </p:oleObj>
              </mc:Choice>
              <mc:Fallback>
                <p:oleObj name="文档" r:id="rId3" imgW="8647436" imgH="57323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196262" cy="585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16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4466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61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099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7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5490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35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654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7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6514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65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344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6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753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683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877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856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0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118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958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73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194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061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7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739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0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16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982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8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888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265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0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233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8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8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16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470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855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84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573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7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45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8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67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209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6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7778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7779" name="Object 3"/>
          <p:cNvGraphicFramePr>
            <a:graphicFrameLocks noChangeAspect="1"/>
          </p:cNvGraphicFramePr>
          <p:nvPr/>
        </p:nvGraphicFramePr>
        <p:xfrm>
          <a:off x="538163" y="4005263"/>
          <a:ext cx="8218487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25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4005263"/>
                        <a:ext cx="8218487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520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7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7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6797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6797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6797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6797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797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797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6797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797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588811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4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393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8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8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9826" name="Object 2"/>
          <p:cNvGraphicFramePr>
            <a:graphicFrameLocks noChangeAspect="1"/>
          </p:cNvGraphicFramePr>
          <p:nvPr/>
        </p:nvGraphicFramePr>
        <p:xfrm>
          <a:off x="452438" y="6207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35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9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085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995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88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0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18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0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12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265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289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436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9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515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9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494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9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897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59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41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816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9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699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1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040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9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80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29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904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8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42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00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82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26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1090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92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08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2114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02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36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/>
        </p:nvGraphicFramePr>
        <p:xfrm>
          <a:off x="538163" y="3573463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73463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185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3138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283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0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661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0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5186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3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757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5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62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3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59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0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7234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38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7235" name="Object 3"/>
          <p:cNvGraphicFramePr>
            <a:graphicFrameLocks noChangeAspect="1"/>
          </p:cNvGraphicFramePr>
          <p:nvPr/>
        </p:nvGraphicFramePr>
        <p:xfrm>
          <a:off x="538163" y="3716338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38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16338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802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0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7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82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64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48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9282" name="Object 2"/>
          <p:cNvGraphicFramePr>
            <a:graphicFrameLocks noChangeAspect="1"/>
          </p:cNvGraphicFramePr>
          <p:nvPr/>
        </p:nvGraphicFramePr>
        <p:xfrm>
          <a:off x="452438" y="876300"/>
          <a:ext cx="8067675" cy="615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7427" name="文档" r:id="rId3" imgW="8504255" imgH="6489383" progId="Word.Document.8">
                  <p:embed/>
                </p:oleObj>
              </mc:Choice>
              <mc:Fallback>
                <p:oleObj name="文档" r:id="rId3" imgW="8504255" imgH="648938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76300"/>
                        <a:ext cx="8067675" cy="6153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831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03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8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001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1330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322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2354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049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72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563563"/>
          <a:ext cx="8067675" cy="574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504255" imgH="6059109" progId="Word.Document.8">
                  <p:embed/>
                </p:oleObj>
              </mc:Choice>
              <mc:Fallback>
                <p:oleObj name="文档" r:id="rId3" imgW="8504255" imgH="605910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563563"/>
                        <a:ext cx="8067675" cy="574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420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3378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3379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25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116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3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02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84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42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551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450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488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7474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80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17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8498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241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9522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6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724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054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904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1570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97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1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259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739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467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60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504255" imgH="5912058" progId="Word.Document.8">
                  <p:embed/>
                </p:oleObj>
              </mc:Choice>
              <mc:Fallback>
                <p:oleObj name="文档" r:id="rId3" imgW="8504255" imgH="591205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605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590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36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63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93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4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570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24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566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8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354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6690" name="Object 2"/>
          <p:cNvGraphicFramePr>
            <a:graphicFrameLocks noChangeAspect="1"/>
          </p:cNvGraphicFramePr>
          <p:nvPr/>
        </p:nvGraphicFramePr>
        <p:xfrm>
          <a:off x="468313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703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2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77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606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87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193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976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9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975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07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9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357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1810" name="Object 2"/>
          <p:cNvGraphicFramePr>
            <a:graphicFrameLocks noChangeAspect="1"/>
          </p:cNvGraphicFramePr>
          <p:nvPr/>
        </p:nvGraphicFramePr>
        <p:xfrm>
          <a:off x="452438" y="24336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99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336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212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28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09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466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592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21463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463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147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3858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03" name="文档" r:id="rId3" imgW="8504255" imgH="6330132" progId="Word.Document.8">
                  <p:embed/>
                </p:oleObj>
              </mc:Choice>
              <mc:Fallback>
                <p:oleObj name="文档" r:id="rId3" imgW="8504255" imgH="63301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098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3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8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504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4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906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215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69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220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3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7954" name="Object 2"/>
          <p:cNvGraphicFramePr>
            <a:graphicFrameLocks noChangeAspect="1"/>
          </p:cNvGraphicFramePr>
          <p:nvPr/>
        </p:nvGraphicFramePr>
        <p:xfrm>
          <a:off x="452438" y="24034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034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10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3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897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398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00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180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4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102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8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71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8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553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20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46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307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281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478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4098" name="Object 2"/>
          <p:cNvGraphicFramePr>
            <a:graphicFrameLocks noChangeAspect="1"/>
          </p:cNvGraphicFramePr>
          <p:nvPr/>
        </p:nvGraphicFramePr>
        <p:xfrm>
          <a:off x="452438" y="95408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4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408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4099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45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611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4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2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2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054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4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614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27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7170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571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4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8194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1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4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9218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109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02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3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717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126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2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411" name="文档" r:id="rId3" imgW="8504255" imgH="5828641" progId="Word.Document.8">
                  <p:embed/>
                </p:oleObj>
              </mc:Choice>
              <mc:Fallback>
                <p:oleObj name="文档" r:id="rId3" imgW="8504255" imgH="582864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2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561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5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2290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435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686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331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14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58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919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43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4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242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5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3453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3453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3453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3453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453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3453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3453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453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655371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0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26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5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638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53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396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5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74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5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73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8434" name="Object 2"/>
          <p:cNvGraphicFramePr>
            <a:graphicFrameLocks noChangeAspect="1"/>
          </p:cNvGraphicFramePr>
          <p:nvPr/>
        </p:nvGraphicFramePr>
        <p:xfrm>
          <a:off x="452438" y="1019175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579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9175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0556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5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94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76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68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5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0482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8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125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150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41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6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2530" name="Object 2"/>
          <p:cNvGraphicFramePr>
            <a:graphicFrameLocks noChangeAspect="1"/>
          </p:cNvGraphicFramePr>
          <p:nvPr/>
        </p:nvGraphicFramePr>
        <p:xfrm>
          <a:off x="452438" y="1254125"/>
          <a:ext cx="8067675" cy="692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675" name="文档" r:id="rId3" imgW="8504255" imgH="7313332" progId="Word.Document.8">
                  <p:embed/>
                </p:oleObj>
              </mc:Choice>
              <mc:Fallback>
                <p:oleObj name="文档" r:id="rId3" imgW="8504255" imgH="731333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4125"/>
                        <a:ext cx="8067675" cy="692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42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35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6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785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35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457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993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02" name="Object 2"/>
          <p:cNvGraphicFramePr>
            <a:graphicFrameLocks noChangeAspect="1"/>
          </p:cNvGraphicFramePr>
          <p:nvPr/>
        </p:nvGraphicFramePr>
        <p:xfrm>
          <a:off x="452438" y="1019175"/>
          <a:ext cx="8067675" cy="521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747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19175"/>
                        <a:ext cx="8067675" cy="5218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74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6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6626" name="Object 2"/>
          <p:cNvGraphicFramePr>
            <a:graphicFrameLocks noChangeAspect="1"/>
          </p:cNvGraphicFramePr>
          <p:nvPr/>
        </p:nvGraphicFramePr>
        <p:xfrm>
          <a:off x="452438" y="24336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336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54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6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765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7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365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86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8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166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6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96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7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527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6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0722" name="Object 2"/>
          <p:cNvGraphicFramePr>
            <a:graphicFrameLocks noChangeAspect="1"/>
          </p:cNvGraphicFramePr>
          <p:nvPr/>
        </p:nvGraphicFramePr>
        <p:xfrm>
          <a:off x="452438" y="827088"/>
          <a:ext cx="8067675" cy="634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8867" name="文档" r:id="rId3" imgW="8504255" imgH="6692485" progId="Word.Document.8">
                  <p:embed/>
                </p:oleObj>
              </mc:Choice>
              <mc:Fallback>
                <p:oleObj name="文档" r:id="rId3" imgW="8504255" imgH="669248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27088"/>
                        <a:ext cx="8067675" cy="634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56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1746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98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573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2770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9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332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37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9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64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9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48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677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4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7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7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68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3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7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7890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0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783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891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70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024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7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993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0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753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7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096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1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875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6115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6115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6115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6116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116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6115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6116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116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68199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0131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646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8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301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1155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072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8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403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21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0519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37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50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246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82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2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418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7106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25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7107" name="Object 3"/>
          <p:cNvGraphicFramePr>
            <a:graphicFrameLocks noChangeAspect="1"/>
          </p:cNvGraphicFramePr>
          <p:nvPr/>
        </p:nvGraphicFramePr>
        <p:xfrm>
          <a:off x="542925" y="39338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25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9338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236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8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81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2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11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8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915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559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01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3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13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9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1202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3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061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9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222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951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9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3250" name="Object 2"/>
          <p:cNvGraphicFramePr>
            <a:graphicFrameLocks noChangeAspect="1"/>
          </p:cNvGraphicFramePr>
          <p:nvPr/>
        </p:nvGraphicFramePr>
        <p:xfrm>
          <a:off x="452438" y="14684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13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684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944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9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4274" name="Object 2"/>
          <p:cNvGraphicFramePr>
            <a:graphicFrameLocks noChangeAspect="1"/>
          </p:cNvGraphicFramePr>
          <p:nvPr/>
        </p:nvGraphicFramePr>
        <p:xfrm>
          <a:off x="452438" y="25781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24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781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461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006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52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857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22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4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935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7346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139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69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837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5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20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9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9394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5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222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041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85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87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0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14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5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82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0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2466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1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2467" name="Object 3"/>
          <p:cNvGraphicFramePr>
            <a:graphicFrameLocks noChangeAspect="1"/>
          </p:cNvGraphicFramePr>
          <p:nvPr/>
        </p:nvGraphicFramePr>
        <p:xfrm>
          <a:off x="538163" y="3141663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613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141663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485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349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16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967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0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451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26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321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392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553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6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782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7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689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5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7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743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0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8610" name="Object 2"/>
          <p:cNvGraphicFramePr>
            <a:graphicFrameLocks noChangeAspect="1"/>
          </p:cNvGraphicFramePr>
          <p:nvPr/>
        </p:nvGraphicFramePr>
        <p:xfrm>
          <a:off x="452438" y="1628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5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28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1" name="Object 3"/>
          <p:cNvGraphicFramePr>
            <a:graphicFrameLocks noChangeAspect="1"/>
          </p:cNvGraphicFramePr>
          <p:nvPr/>
        </p:nvGraphicFramePr>
        <p:xfrm>
          <a:off x="538163" y="35004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6757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004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94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0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963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7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599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0658" name="Object 2"/>
          <p:cNvGraphicFramePr>
            <a:graphicFrameLocks noChangeAspect="1"/>
          </p:cNvGraphicFramePr>
          <p:nvPr/>
        </p:nvGraphicFramePr>
        <p:xfrm>
          <a:off x="452438" y="30099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88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0099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324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168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406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2706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0851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225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1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592900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592901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592902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592906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92907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2903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592904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92905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713739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875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456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4754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432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522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577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79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23" name="文档" r:id="rId3" imgW="8504255" imgH="6116149" progId="Word.Document.8">
                  <p:embed/>
                </p:oleObj>
              </mc:Choice>
              <mc:Fallback>
                <p:oleObj name="文档" r:id="rId3" imgW="8504255" imgH="61161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79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836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9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701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826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97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689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885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9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637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987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0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930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1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8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90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357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2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19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006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3" name="Object 3"/>
          <p:cNvGraphicFramePr>
            <a:graphicFrameLocks noChangeAspect="1"/>
          </p:cNvGraphicFramePr>
          <p:nvPr/>
        </p:nvGraphicFramePr>
        <p:xfrm>
          <a:off x="538163" y="3141663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0069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141663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095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294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5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1091" name="文档" r:id="rId3" imgW="8504255" imgH="5851391" progId="Word.Document.8">
                  <p:embed/>
                </p:oleObj>
              </mc:Choice>
              <mc:Fallback>
                <p:oleObj name="文档" r:id="rId3" imgW="8504255" imgH="58513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5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65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2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3970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21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054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2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499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79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139" name="文档" r:id="rId3" imgW="8504255" imgH="6116149" progId="Word.Document.8">
                  <p:embed/>
                </p:oleObj>
              </mc:Choice>
              <mc:Fallback>
                <p:oleObj name="文档" r:id="rId3" imgW="8504255" imgH="61161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79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470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23320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3320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874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601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198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2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4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18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647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806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2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583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90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2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27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0114" name="Object 2"/>
          <p:cNvGraphicFramePr>
            <a:graphicFrameLocks noChangeAspect="1"/>
          </p:cNvGraphicFramePr>
          <p:nvPr/>
        </p:nvGraphicFramePr>
        <p:xfrm>
          <a:off x="452438" y="20447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6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447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5" name="Object 3"/>
          <p:cNvGraphicFramePr>
            <a:graphicFrameLocks noChangeAspect="1"/>
          </p:cNvGraphicFramePr>
          <p:nvPr/>
        </p:nvGraphicFramePr>
        <p:xfrm>
          <a:off x="542925" y="3860800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826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860800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050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3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113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80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28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80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903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3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2162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03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742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3186" name="Object 2"/>
          <p:cNvGraphicFramePr>
            <a:graphicFrameLocks noChangeAspect="1"/>
          </p:cNvGraphicFramePr>
          <p:nvPr/>
        </p:nvGraphicFramePr>
        <p:xfrm>
          <a:off x="452438" y="947738"/>
          <a:ext cx="8067675" cy="521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1331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47738"/>
                        <a:ext cx="8067675" cy="521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023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3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4210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23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871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3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523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7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3379" name="文档" r:id="rId3" imgW="8504255" imgH="5874470" progId="Word.Document.8">
                  <p:embed/>
                </p:oleObj>
              </mc:Choice>
              <mc:Fallback>
                <p:oleObj name="文档" r:id="rId3" imgW="8504255" imgH="587447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7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474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412875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12875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671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50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6258" name="Object 2"/>
          <p:cNvGraphicFramePr>
            <a:graphicFrameLocks noChangeAspect="1"/>
          </p:cNvGraphicFramePr>
          <p:nvPr/>
        </p:nvGraphicFramePr>
        <p:xfrm>
          <a:off x="452438" y="20447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0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447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59" name="Object 3"/>
          <p:cNvGraphicFramePr>
            <a:graphicFrameLocks noChangeAspect="1"/>
          </p:cNvGraphicFramePr>
          <p:nvPr/>
        </p:nvGraphicFramePr>
        <p:xfrm>
          <a:off x="542925" y="39338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05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9338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32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3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282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142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8306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42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9330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602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03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899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4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137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2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931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24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702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342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498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43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445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391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4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5474" name="Object 2"/>
          <p:cNvGraphicFramePr>
            <a:graphicFrameLocks noChangeAspect="1"/>
          </p:cNvGraphicFramePr>
          <p:nvPr/>
        </p:nvGraphicFramePr>
        <p:xfrm>
          <a:off x="452438" y="2116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16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5" name="Object 3"/>
          <p:cNvGraphicFramePr>
            <a:graphicFrameLocks noChangeAspect="1"/>
          </p:cNvGraphicFramePr>
          <p:nvPr/>
        </p:nvGraphicFramePr>
        <p:xfrm>
          <a:off x="542925" y="39338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62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9338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6314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550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6498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88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46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2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022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854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622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95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7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96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4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0594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304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5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161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9763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196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5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26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770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3666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8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945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5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46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410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5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571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5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401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47" name="Object 3"/>
          <p:cNvGraphicFramePr>
            <a:graphicFrameLocks noChangeAspect="1"/>
          </p:cNvGraphicFramePr>
          <p:nvPr/>
        </p:nvGraphicFramePr>
        <p:xfrm>
          <a:off x="538163" y="2997200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3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997200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906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67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768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6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9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882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5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878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9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405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9810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9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886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083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9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820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6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185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00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001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6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2882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0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317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390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051" name="文档" r:id="rId3" imgW="8504255" imgH="5864579" progId="Word.Document.8">
                  <p:embed/>
                </p:oleObj>
              </mc:Choice>
              <mc:Fallback>
                <p:oleObj name="文档" r:id="rId3" imgW="8504255" imgH="586457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63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6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4930" name="Object 2"/>
          <p:cNvGraphicFramePr>
            <a:graphicFrameLocks noChangeAspect="1"/>
          </p:cNvGraphicFramePr>
          <p:nvPr/>
        </p:nvGraphicFramePr>
        <p:xfrm>
          <a:off x="452438" y="6207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075" name="文档" r:id="rId3" imgW="8504255" imgH="6329143" progId="Word.Document.8">
                  <p:embed/>
                </p:oleObj>
              </mc:Choice>
              <mc:Fallback>
                <p:oleObj name="文档" r:id="rId3" imgW="8504255" imgH="63291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207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56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6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59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523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6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651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697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545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0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913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9026" name="Object 2"/>
          <p:cNvGraphicFramePr>
            <a:graphicFrameLocks noChangeAspect="1"/>
          </p:cNvGraphicFramePr>
          <p:nvPr/>
        </p:nvGraphicFramePr>
        <p:xfrm>
          <a:off x="452438" y="17145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171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412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0050" name="Object 2"/>
          <p:cNvGraphicFramePr>
            <a:graphicFrameLocks noChangeAspect="1"/>
          </p:cNvGraphicFramePr>
          <p:nvPr/>
        </p:nvGraphicFramePr>
        <p:xfrm>
          <a:off x="452438" y="957263"/>
          <a:ext cx="8196262" cy="571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95" name="文档" r:id="rId3" imgW="8647436" imgH="6022511" progId="Word.Document.8">
                  <p:embed/>
                </p:oleObj>
              </mc:Choice>
              <mc:Fallback>
                <p:oleObj name="文档" r:id="rId3" imgW="8647436" imgH="60225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7263"/>
                        <a:ext cx="8196262" cy="571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772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1074" name="Object 2"/>
          <p:cNvGraphicFramePr>
            <a:graphicFrameLocks noChangeAspect="1"/>
          </p:cNvGraphicFramePr>
          <p:nvPr/>
        </p:nvGraphicFramePr>
        <p:xfrm>
          <a:off x="452438" y="21875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22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875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1075" name="Object 3"/>
          <p:cNvGraphicFramePr>
            <a:graphicFrameLocks noChangeAspect="1"/>
          </p:cNvGraphicFramePr>
          <p:nvPr/>
        </p:nvGraphicFramePr>
        <p:xfrm>
          <a:off x="542925" y="397827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221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97827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391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7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209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1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243" name="文档" r:id="rId3" imgW="8504255" imgH="5506512" progId="Word.Document.8">
                  <p:embed/>
                </p:oleObj>
              </mc:Choice>
              <mc:Fallback>
                <p:oleObj name="文档" r:id="rId3" imgW="8504255" imgH="5506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18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471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7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3122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2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454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4146" name="Object 2"/>
          <p:cNvGraphicFramePr>
            <a:graphicFrameLocks noChangeAspect="1"/>
          </p:cNvGraphicFramePr>
          <p:nvPr/>
        </p:nvGraphicFramePr>
        <p:xfrm>
          <a:off x="452438" y="2116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2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16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944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7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5170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201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7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619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5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339" name="文档" r:id="rId3" imgW="8504255" imgH="5851391" progId="Word.Document.8">
                  <p:embed/>
                </p:oleObj>
              </mc:Choice>
              <mc:Fallback>
                <p:oleObj name="文档" r:id="rId3" imgW="8504255" imgH="58513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5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353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749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721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068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4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3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060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926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41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218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0290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84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814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660484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660485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660486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660490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0491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0487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660488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0489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781323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9459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98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8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233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4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052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8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336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56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8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43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25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484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541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5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659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8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6434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6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8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2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7458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0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187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8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8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236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950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651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053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053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67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08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1554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700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1555" name="Object 3"/>
          <p:cNvGraphicFramePr>
            <a:graphicFrameLocks noChangeAspect="1"/>
          </p:cNvGraphicFramePr>
          <p:nvPr/>
        </p:nvGraphicFramePr>
        <p:xfrm>
          <a:off x="538163" y="3933825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701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933825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63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257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7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2579" name="Object 3"/>
          <p:cNvGraphicFramePr>
            <a:graphicFrameLocks noChangeAspect="1"/>
          </p:cNvGraphicFramePr>
          <p:nvPr/>
        </p:nvGraphicFramePr>
        <p:xfrm>
          <a:off x="538163" y="2420938"/>
          <a:ext cx="8218487" cy="402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725" name="文档" r:id="rId5" imgW="8878266" imgH="4348565" progId="Word.Document.8">
                  <p:embed/>
                </p:oleObj>
              </mc:Choice>
              <mc:Fallback>
                <p:oleObj name="文档" r:id="rId5" imgW="8878266" imgH="4348565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420938"/>
                        <a:ext cx="8218487" cy="4024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833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9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360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17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040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9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462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71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179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9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5650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3795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468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9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667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48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65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9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13541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541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566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76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060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22" name="Object 2"/>
          <p:cNvGraphicFramePr>
            <a:graphicFrameLocks noChangeAspect="1"/>
          </p:cNvGraphicFramePr>
          <p:nvPr/>
        </p:nvGraphicFramePr>
        <p:xfrm>
          <a:off x="452438" y="25066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8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066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67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974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91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56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077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58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8915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58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003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179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9939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854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28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368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80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384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5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0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4866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30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244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0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5890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403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98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0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9394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9395" name="Picture 3" descr="箭头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565400"/>
            <a:ext cx="8572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9396" name="Text Box 4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4233863" y="1368425"/>
            <a:ext cx="4730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请做：专题十</a:t>
            </a:r>
            <a:r>
              <a:rPr lang="en-US" altLang="zh-CN" sz="3600" b="1"/>
              <a:t>(</a:t>
            </a:r>
            <a:r>
              <a:rPr lang="zh-CN" altLang="en-US" sz="3600" b="1"/>
              <a:t>一</a:t>
            </a:r>
            <a:r>
              <a:rPr lang="en-US" altLang="zh-CN" sz="3600" b="1"/>
              <a:t>)~(</a:t>
            </a:r>
            <a:r>
              <a:rPr lang="zh-CN" altLang="en-US" sz="3600" b="1"/>
              <a:t>二</a:t>
            </a:r>
            <a:r>
              <a:rPr lang="en-US" altLang="zh-CN" sz="3600" b="1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1973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515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938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43086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7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7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793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701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849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84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8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392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030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094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7651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029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24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249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93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20018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018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111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051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1" name="Object 3"/>
          <p:cNvGraphicFramePr>
            <a:graphicFrameLocks noChangeAspect="1"/>
          </p:cNvGraphicFramePr>
          <p:nvPr/>
        </p:nvGraphicFramePr>
        <p:xfrm>
          <a:off x="542925" y="4365625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7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365625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329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229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004888"/>
          <a:ext cx="8067675" cy="674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504255" imgH="7111878" progId="Word.Document.8">
                  <p:embed/>
                </p:oleObj>
              </mc:Choice>
              <mc:Fallback>
                <p:oleObj name="文档" r:id="rId3" imgW="8504255" imgH="711187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04888"/>
                        <a:ext cx="8067675" cy="674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529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819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21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696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504255" imgH="7338719" progId="Word.Document.8">
                  <p:embed/>
                </p:oleObj>
              </mc:Choice>
              <mc:Fallback>
                <p:oleObj name="文档" r:id="rId3" imgW="8504255" imgH="733871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696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46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97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962025"/>
          <a:ext cx="8067675" cy="513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504255" imgH="5415512" progId="Word.Document.8">
                  <p:embed/>
                </p:oleObj>
              </mc:Choice>
              <mc:Fallback>
                <p:oleObj name="文档" r:id="rId3" imgW="8504255" imgH="54155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2025"/>
                        <a:ext cx="8067675" cy="513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475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968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007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043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83661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文档" r:id="rId3" imgW="8504255" imgH="5737310" progId="Word.Document.8">
                  <p:embed/>
                </p:oleObj>
              </mc:Choice>
              <mc:Fallback>
                <p:oleObj name="文档" r:id="rId3" imgW="8504255" imgH="57373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534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957263"/>
          <a:ext cx="8067675" cy="511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504255" imgH="5385838" progId="Word.Document.8">
                  <p:embed/>
                </p:oleObj>
              </mc:Choice>
              <mc:Fallback>
                <p:oleObj name="文档" r:id="rId3" imgW="8504255" imgH="538583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57263"/>
                        <a:ext cx="8067675" cy="5110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611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60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855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758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24336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336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240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464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77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文档" r:id="rId3" imgW="8504255" imgH="6099663" progId="Word.Document.8">
                  <p:embed/>
                </p:oleObj>
              </mc:Choice>
              <mc:Fallback>
                <p:oleObj name="文档" r:id="rId3" imgW="8504255" imgH="60996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776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036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485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083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187" name="Object 3"/>
          <p:cNvGraphicFramePr>
            <a:graphicFrameLocks noChangeAspect="1"/>
          </p:cNvGraphicFramePr>
          <p:nvPr/>
        </p:nvGraphicFramePr>
        <p:xfrm>
          <a:off x="538163" y="2708275"/>
          <a:ext cx="8218487" cy="347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3" name="文档" r:id="rId5" imgW="8878266" imgH="3755414" progId="Word.Document.8">
                  <p:embed/>
                </p:oleObj>
              </mc:Choice>
              <mc:Fallback>
                <p:oleObj name="文档" r:id="rId5" imgW="8878266" imgH="375541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708275"/>
                        <a:ext cx="8218487" cy="347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247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931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文档" r:id="rId3" imgW="8504255" imgH="5896231" progId="Word.Document.8">
                  <p:embed/>
                </p:oleObj>
              </mc:Choice>
              <mc:Fallback>
                <p:oleObj name="文档" r:id="rId3" imgW="8504255" imgH="589623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11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</Words>
  <Application>Microsoft Office PowerPoint</Application>
  <PresentationFormat>全屏显示(4:3)</PresentationFormat>
  <Paragraphs>19</Paragraphs>
  <Slides>670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670</vt:i4>
      </vt:variant>
    </vt:vector>
  </HeadingPairs>
  <TitlesOfParts>
    <vt:vector size="673" baseType="lpstr">
      <vt:lpstr>1_Office 主题</vt:lpstr>
      <vt:lpstr>Microsoft Word 97 - 2003 文档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2</cp:revision>
  <dcterms:created xsi:type="dcterms:W3CDTF">2018-07-30T08:10:41Z</dcterms:created>
  <dcterms:modified xsi:type="dcterms:W3CDTF">2018-07-30T09:00:49Z</dcterms:modified>
</cp:coreProperties>
</file>