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60" r:id="rId8"/>
    <p:sldId id="275" r:id="rId9"/>
    <p:sldId id="265" r:id="rId10"/>
    <p:sldId id="276" r:id="rId11"/>
    <p:sldId id="277" r:id="rId12"/>
    <p:sldId id="266" r:id="rId13"/>
    <p:sldId id="278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D35036-AC67-4BF3-BB05-A276E29F7E56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77C99-1396-424E-9127-105BD724C2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40" r:id="rId25"/>
    <p:sldLayoutId id="2147483841" r:id="rId26"/>
    <p:sldLayoutId id="2147483839" r:id="rId27"/>
    <p:sldLayoutId id="2147483844" r:id="rId28"/>
    <p:sldLayoutId id="2147483847" r:id="rId2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1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3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4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8.xml"/><Relationship Id="rId4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9.xml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0.xml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44256786"/>
              </p:ext>
            </p:extLst>
          </p:nvPr>
        </p:nvGraphicFramePr>
        <p:xfrm>
          <a:off x="508000" y="3224897"/>
          <a:ext cx="8128000" cy="662206"/>
        </p:xfrm>
        <a:graphic>
          <a:graphicData uri="http://schemas.openxmlformats.org/presentationml/2006/ole">
            <p:oleObj spid="_x0000_s2051" name="文档" r:id="rId3" imgW="3839157" imgH="312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790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该怎样理解作者对北平的感情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在老舍心中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对于北平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已不能仅仅用喜欢来描绘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简直就是热爱。老舍生于斯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长于斯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由他来写北平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那份热爱从血脉里流出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正如他自己所言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我爱我的母亲。怎样爱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我说不出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言语是不够表现我的心情的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只有独自微笑或落泪才足以把内心揭露在外面一些来。我之爱北平也近乎这个。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他写到动情处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竟忍不住要落泪了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那是怎样一份深情呵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这只有久离故乡的游子才能体会得出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564904"/>
            <a:ext cx="8240464" cy="2673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6172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本文的语言有什么特色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本文语言通俗、纯净而又简洁、亲切。通俗是为了加强作品的生活气息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使它亲切感人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也是锤炼语言的结果。作者曾说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我的文章写得那样白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那样俗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好像毫不费力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实际上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那不定改了多少遍。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《关于文学的语言问题》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纯净、简洁同样也靠千锤百炼。比如文中写道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面向着积水潭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背后是城墙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坐在石上看水中的小蝌蚪或苇叶上的嫩蜻蜓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我可以快乐地坐一天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心中完全安适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无所求也无可怕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像小儿安睡在摇篮里。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短短几句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文字不多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但写景、状物、抒情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都笔笔到位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如同天成。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132856"/>
            <a:ext cx="8240464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2422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875282"/>
            <a:ext cx="8128000" cy="573964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人可以走南闯北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上天入地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可以脱下老粗布棉衣换上轻裘洋装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但无论如何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你不会也不该忘记自己的故土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那山那水那人那狗。请以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故乡情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为中心组织写作素材。</a:t>
            </a:r>
            <a:endParaRPr lang="zh-CN" altLang="en-US" sz="2200"/>
          </a:p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en-US" sz="2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名人名言</a:t>
            </a:r>
            <a:endParaRPr lang="zh-CN" altLang="en-US" sz="2200"/>
          </a:p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捐躯赴国难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视死忽如归。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曹植</a:t>
            </a:r>
            <a:endParaRPr lang="zh-CN" altLang="en-US" sz="2200"/>
          </a:p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报国之心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死而后已。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苏轼</a:t>
            </a:r>
            <a:endParaRPr lang="zh-CN" altLang="en-US" sz="2200"/>
          </a:p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先天下之忧而忧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后天下之乐而乐。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范仲淹</a:t>
            </a:r>
            <a:endParaRPr lang="zh-CN" altLang="en-US" sz="2200"/>
          </a:p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忧劳可以兴国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逸豫可以亡身。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欧阳修</a:t>
            </a:r>
            <a:endParaRPr lang="zh-CN" altLang="en-US" sz="2200"/>
          </a:p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臣心一片磁针石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不指南方不肯休。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文天祥</a:t>
            </a:r>
            <a:endParaRPr lang="zh-CN" altLang="en-US" sz="2200"/>
          </a:p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en-US" sz="2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诗词精选</a:t>
            </a:r>
            <a:endParaRPr lang="zh-CN" altLang="en-US" sz="2200"/>
          </a:p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客中行</a:t>
            </a:r>
            <a:endParaRPr lang="zh-CN" altLang="en-US" sz="2200"/>
          </a:p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李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白</a:t>
            </a:r>
            <a:endParaRPr lang="zh-CN" altLang="en-US" sz="2200"/>
          </a:p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兰陵美酒郁金香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玉碗盛来琥珀光。</a:t>
            </a:r>
            <a:endParaRPr lang="zh-CN" altLang="en-US" sz="2200"/>
          </a:p>
          <a:p>
            <a:pPr lvl="0" indent="266700" algn="ctr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但使主人能醉客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不知何处是他乡。</a:t>
            </a:r>
            <a:endParaRPr lang="zh-CN" altLang="en-US" sz="220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7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77937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精彩语段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无名河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故乡人的母亲河。我们的母亲河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敞开了怀抱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拥抱着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安抚着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白水涧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这些孩子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带着她们向东而去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寻找你的兄弟姐妹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因为你们约好了一起去看远方的世界。可是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你却又舍不下故乡的一切。因为那里有喝着你的水长大的乡亲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有你灌溉过的土地。一切一切都让你眷恋不舍。于是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你走乡串村地留下了九曲十八弯的河道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你总是想着法儿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绕着弯儿地在每个村寨前停留不前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向故乡的人们倾诉你不舍的心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还有沧海桑田的故事。可是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却无人能知晓你的心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无人知晓你的浅吟低唱、怒吼咆哮中有多少酸涩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有多少忧伤。也许你流下的清泪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只有那河岸边的老松树才能品味出其中的滋味吧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也许只有它才能明白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在那些烽火金戈或是平和安乐的岁月中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你的沧桑与孤寂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数百年来是它始终挺拔着苍老而伟岸的身躯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默默陪着你走过那百年孤寂与风雨。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节选自潇湘雪《流年璇语》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7134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5792192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连线作者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(1899—1966),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原名舒庆春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字舍予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北京人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现代著名作家。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1951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年北京市政府授予他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人民艺术家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称号。作品多以城市人民生活为题材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爱憎分明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有强烈的正义感。人物性格鲜明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细节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刻画真实。能纯熟地驾驭语言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Q02.eps" descr="id:214748852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6876256" y="1811929"/>
            <a:ext cx="1296144" cy="1905103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7164288" y="361765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老舍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005064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准确地运用北京话表现人物、描写事件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使作品具有浓郁的地方色彩和强烈的生活气息。主要作品有长篇小说《骆驼祥子》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话剧代表作有《龙须沟》《茶馆》等。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这篇散文写于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作者当时不在北京。那时日本帝国主义已经加紧了对中国的侵略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丧权辱国的《何梅协定》的签订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以及为适应日本侵略需要而成立的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冀察政务委员会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都说明华北危急、北京危急。老舍此刻在青岛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作为一个热爱北京的爱国知识分子忧心如焚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思念家乡之情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较平日更为强烈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正如冰心所说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潜意识里苦恋着北平。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12018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62410376"/>
              </p:ext>
            </p:extLst>
          </p:nvPr>
        </p:nvGraphicFramePr>
        <p:xfrm>
          <a:off x="508000" y="1487024"/>
          <a:ext cx="8128000" cy="4137953"/>
        </p:xfrm>
        <a:graphic>
          <a:graphicData uri="http://schemas.openxmlformats.org/presentationml/2006/ole">
            <p:oleObj spid="_x0000_s3075" name="文档" r:id="rId5" imgW="3839157" imgH="1953709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687982" y="188417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95936" y="1884174"/>
            <a:ext cx="108012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84168" y="1884174"/>
            <a:ext cx="108012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55324" y="2340381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42541" y="2340381"/>
            <a:ext cx="6426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04048" y="2340381"/>
            <a:ext cx="122413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55324" y="279665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42541" y="2788224"/>
            <a:ext cx="6426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25820" y="2788224"/>
            <a:ext cx="6426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655324" y="3263035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256643" y="4138786"/>
            <a:ext cx="26467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49418" y="4681864"/>
            <a:ext cx="26467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31548" y="5223088"/>
            <a:ext cx="26467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628277" y="4138786"/>
            <a:ext cx="30123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628277" y="4599139"/>
            <a:ext cx="301230" cy="396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230958" y="5157192"/>
            <a:ext cx="301230" cy="396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018815" y="4085666"/>
            <a:ext cx="301230" cy="396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306389" y="4595641"/>
            <a:ext cx="301230" cy="396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315458" y="5135394"/>
            <a:ext cx="301230" cy="396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安静而舒适。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俊伟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清俊雄伟。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愧杀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形容极度惭愧。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指轻闲安适的生活。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黏合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黏性的东西使两个或几个物体粘在一起。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55333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4634" y="996663"/>
            <a:ext cx="8528496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安适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安闲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面向着积水潭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背后是城墙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坐在石上看水中的小蝌蚪或苇叶上的嫩蜻蜓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我可以快乐地坐一天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心中完全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无所求也无可怕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像小儿安睡在摇篮里。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西安火车站广场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一个老人躺在展开的躺椅上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安闲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地看着报纸。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二者都有安静之意。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惬意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即心中无所牵挂。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寂苦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寂寞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假使让我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家住巴黎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我一定会和没有家一样的感到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寂苦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在这个宁静的夜晚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我独自一人走在空旷的街道上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心中倍感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寂寞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二者都有寂寞之意。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寂苦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即感觉寂寞悲苦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寂寞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即孤单冷清。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04048" y="228775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04858" y="309073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3430374"/>
            <a:ext cx="8240464" cy="8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62124" y="470337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76435" y="510695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5536" y="5477354"/>
            <a:ext cx="8240464" cy="8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55369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我不是诗人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我将永远道不出我的爱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一种像由音乐与图画所引起的爱。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本句直接抒情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用比喻的修辞手法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把对北平的爱比喻成由音乐和图画引起的爱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形容这爱像音乐一样动听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像图画一样悦目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引起读者的共鸣。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面向着积水潭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背后是城墙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坐在石上看水中的小蝌蚪或苇叶上的嫩蜻蜓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我可以快乐地坐一天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心中完全安适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无所求也无可怕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像小儿安睡在摇篮里。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本句用平平淡淡的语言描绘了城墙、水潭、水中蝌蚪、苇叶上的蜻蜓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比喻手法的运用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形象可感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营造出极浓的环境氛围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安适。本句在写景状物、营造气氛、表现思想情感方面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都很到位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如同天成。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写出了生命的新鲜与活力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摇篮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与北京城是有相似点的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它有边际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有所依靠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让人感到温馨。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1855710"/>
            <a:ext cx="8240464" cy="1285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536" y="4293096"/>
            <a:ext cx="8240464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北平也有热闹的地方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但是它和太极拳相似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动中有静。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太极拳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形象而又简洁地说明了北平安静中的热闹。太极拳是套拳法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明显有动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但从其姿势、步法来看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又那么安闲、自在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实在是安静得很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这一特征与北平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确实非常相似。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2946716"/>
            <a:ext cx="8240464" cy="2099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52147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作者为什么一开始说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爱北平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却说不出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后面又洋洋洒洒写了这么多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前后矛盾吗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作者为什么这么写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不矛盾。本文是一篇散文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作者要在短短的篇幅中表现北平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表现出自己对北平的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说不出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实属不易。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北平的地方那么大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事情那么多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如果只是简单罗列平铺直叙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就会流于解说式的风光指南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捡着我知道的写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而躲开我所不知道的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又难免挂一漏万。因此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老舍先生决定以看待母亲一样的眼光来写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我的北平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他抛弃了一切美好华丽的字眼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用极平实的语言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通过与巴黎等城市的比较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来描绘自己心中的北平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表达了自己与北平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我中有你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你中有我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的物我合一的情感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我的每一思念中有个北平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达到物我同化的境界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从而传达出对北平浓厚真挚的爱。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132856"/>
            <a:ext cx="8240464" cy="3897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</TotalTime>
  <Words>1510</Words>
  <Application>Microsoft Office PowerPoint</Application>
  <PresentationFormat>全屏显示(4:3)</PresentationFormat>
  <Paragraphs>79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12</cp:revision>
  <dcterms:created xsi:type="dcterms:W3CDTF">2014-12-27T00:55:35Z</dcterms:created>
  <dcterms:modified xsi:type="dcterms:W3CDTF">2016-09-16T16:00:23Z</dcterms:modified>
</cp:coreProperties>
</file>