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  <p:sldId id="356" r:id="rId9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slide" Target="slides/slide9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771775"/>
            <a:ext cx="77628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723900"/>
            <a:ext cx="91916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966788"/>
            <a:ext cx="93154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2219325"/>
            <a:ext cx="93059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390650"/>
            <a:ext cx="93059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26563" y="2089150"/>
            <a:ext cx="909637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 l="4353" t="6076" r="156"/>
          <a:stretch>
            <a:fillRect/>
          </a:stretch>
        </p:blipFill>
        <p:spPr bwMode="auto">
          <a:xfrm>
            <a:off x="1755775" y="709613"/>
            <a:ext cx="86804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05925" y="1223963"/>
            <a:ext cx="881063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 l="938" t="4036"/>
          <a:stretch>
            <a:fillRect/>
          </a:stretch>
        </p:blipFill>
        <p:spPr bwMode="auto">
          <a:xfrm>
            <a:off x="1538288" y="1714500"/>
            <a:ext cx="91154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32075" y="2855913"/>
            <a:ext cx="7908925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3988" y="4065588"/>
            <a:ext cx="7959725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842963"/>
            <a:ext cx="92392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32925" y="833438"/>
            <a:ext cx="839788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 l="1031" t="1291"/>
          <a:stretch>
            <a:fillRect/>
          </a:stretch>
        </p:blipFill>
        <p:spPr bwMode="auto">
          <a:xfrm>
            <a:off x="1524000" y="738188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0738" y="627063"/>
            <a:ext cx="7662862" cy="569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1485900"/>
            <a:ext cx="95916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055100" y="2333625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923925"/>
            <a:ext cx="91821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262063"/>
            <a:ext cx="94011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63050" y="1862138"/>
            <a:ext cx="881063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 t="3932" r="864"/>
          <a:stretch>
            <a:fillRect/>
          </a:stretch>
        </p:blipFill>
        <p:spPr bwMode="auto">
          <a:xfrm>
            <a:off x="1573213" y="1644650"/>
            <a:ext cx="9045575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65400" y="2867025"/>
            <a:ext cx="8053388" cy="1127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3988" y="4691063"/>
            <a:ext cx="6772275" cy="603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895475"/>
            <a:ext cx="90582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82125" y="1862138"/>
            <a:ext cx="881063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585913"/>
            <a:ext cx="88773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876300"/>
            <a:ext cx="92868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639763"/>
            <a:ext cx="8369300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图片 2"/>
          <p:cNvPicPr>
            <a:picLocks noChangeAspect="1"/>
          </p:cNvPicPr>
          <p:nvPr/>
        </p:nvPicPr>
        <p:blipFill>
          <a:blip r:embed="rId3"/>
          <a:srcRect l="911" t="4146"/>
          <a:stretch>
            <a:fillRect/>
          </a:stretch>
        </p:blipFill>
        <p:spPr bwMode="auto">
          <a:xfrm>
            <a:off x="1495425" y="4013200"/>
            <a:ext cx="79629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3275" y="725488"/>
            <a:ext cx="7818438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791575" y="1308100"/>
            <a:ext cx="754063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 l="1968" t="514" r="427" b="203"/>
          <a:stretch>
            <a:fillRect/>
          </a:stretch>
        </p:blipFill>
        <p:spPr bwMode="auto">
          <a:xfrm>
            <a:off x="1690688" y="1098550"/>
            <a:ext cx="8970962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36100" y="177323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0" y="857250"/>
            <a:ext cx="8493125" cy="548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022600" y="2593975"/>
            <a:ext cx="7502525" cy="184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2600" y="5194300"/>
            <a:ext cx="7412038" cy="113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1504950"/>
            <a:ext cx="91249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07525" y="1554163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947738"/>
            <a:ext cx="91249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57363"/>
            <a:ext cx="88392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 l="902" t="3592"/>
          <a:stretch>
            <a:fillRect/>
          </a:stretch>
        </p:blipFill>
        <p:spPr bwMode="auto">
          <a:xfrm>
            <a:off x="1700213" y="701675"/>
            <a:ext cx="87249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814388"/>
            <a:ext cx="930592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2143125"/>
            <a:ext cx="92011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390650"/>
            <a:ext cx="94869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69400" y="207803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404938"/>
            <a:ext cx="9144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36100" y="209708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09625"/>
            <a:ext cx="92964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468563" y="2174875"/>
            <a:ext cx="7977187" cy="116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6613" y="4132263"/>
            <a:ext cx="8412162" cy="191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1704975"/>
            <a:ext cx="94107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598025" y="209708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495425"/>
            <a:ext cx="89630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665163"/>
            <a:ext cx="91916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28700"/>
            <a:ext cx="90963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95338"/>
            <a:ext cx="904875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1800225"/>
            <a:ext cx="90011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858838"/>
            <a:ext cx="8062913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090025" y="1385888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2"/>
          <p:cNvPicPr>
            <a:picLocks noChangeAspect="1"/>
          </p:cNvPicPr>
          <p:nvPr/>
        </p:nvPicPr>
        <p:blipFill>
          <a:blip r:embed="rId2"/>
          <a:srcRect l="-369" t="2184"/>
          <a:stretch>
            <a:fillRect/>
          </a:stretch>
        </p:blipFill>
        <p:spPr bwMode="auto">
          <a:xfrm>
            <a:off x="1422400" y="768350"/>
            <a:ext cx="8499475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628063" y="1293813"/>
            <a:ext cx="881062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2"/>
          <a:srcRect t="2216" r="412"/>
          <a:stretch>
            <a:fillRect/>
          </a:stretch>
        </p:blipFill>
        <p:spPr bwMode="auto">
          <a:xfrm>
            <a:off x="1395413" y="1717675"/>
            <a:ext cx="9361487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33650" y="2849563"/>
            <a:ext cx="7988300" cy="1098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24100" y="4614863"/>
            <a:ext cx="7988300" cy="693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404938"/>
            <a:ext cx="90106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82125" y="1385888"/>
            <a:ext cx="879475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025" y="1681163"/>
            <a:ext cx="87439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7050" y="687388"/>
            <a:ext cx="8054975" cy="561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85825"/>
            <a:ext cx="92964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4389438"/>
            <a:ext cx="91249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1"/>
          <p:cNvPicPr>
            <a:picLocks noChangeAspect="1"/>
          </p:cNvPicPr>
          <p:nvPr/>
        </p:nvPicPr>
        <p:blipFill>
          <a:blip r:embed="rId2"/>
          <a:srcRect t="4099" r="536"/>
          <a:stretch>
            <a:fillRect/>
          </a:stretch>
        </p:blipFill>
        <p:spPr bwMode="auto">
          <a:xfrm>
            <a:off x="1484313" y="1579563"/>
            <a:ext cx="9094787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590675"/>
            <a:ext cx="90392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26563" y="2336800"/>
            <a:ext cx="909637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590675"/>
            <a:ext cx="91535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15463" y="2262188"/>
            <a:ext cx="881062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/>
          <p:cNvPicPr>
            <a:picLocks noChangeAspect="1"/>
          </p:cNvPicPr>
          <p:nvPr/>
        </p:nvPicPr>
        <p:blipFill>
          <a:blip r:embed="rId2"/>
          <a:srcRect l="497" t="267" r="-1186" b="104"/>
          <a:stretch>
            <a:fillRect/>
          </a:stretch>
        </p:blipFill>
        <p:spPr bwMode="auto">
          <a:xfrm>
            <a:off x="2036763" y="719138"/>
            <a:ext cx="8345487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156700" y="1223963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962025"/>
            <a:ext cx="90868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54300" y="2211388"/>
            <a:ext cx="7918450" cy="173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8425" y="4681538"/>
            <a:ext cx="7886700" cy="1157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300163"/>
            <a:ext cx="91154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66250" y="132873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885950"/>
            <a:ext cx="8839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685800"/>
            <a:ext cx="93440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714375"/>
            <a:ext cx="86201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614488"/>
            <a:ext cx="92297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204325" y="2216150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733425"/>
            <a:ext cx="8756650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图片 2"/>
          <p:cNvPicPr>
            <a:picLocks noChangeAspect="1"/>
          </p:cNvPicPr>
          <p:nvPr/>
        </p:nvPicPr>
        <p:blipFill>
          <a:blip r:embed="rId3"/>
          <a:srcRect l="4956" t="6241"/>
          <a:stretch>
            <a:fillRect/>
          </a:stretch>
        </p:blipFill>
        <p:spPr bwMode="auto">
          <a:xfrm>
            <a:off x="1868488" y="4100513"/>
            <a:ext cx="506730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766175" y="1309688"/>
            <a:ext cx="879475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300163"/>
            <a:ext cx="94773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039938" y="2509838"/>
            <a:ext cx="8154987" cy="58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1238" y="3698875"/>
            <a:ext cx="8243887" cy="1768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3088" y="766763"/>
            <a:ext cx="8505825" cy="55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150350" y="1341438"/>
            <a:ext cx="7921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0" y="1282700"/>
            <a:ext cx="93440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4950" y="3046413"/>
            <a:ext cx="87439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007475" y="1282700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1252538"/>
            <a:ext cx="8734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852488"/>
            <a:ext cx="92202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690563"/>
            <a:ext cx="92202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0413" y="781050"/>
            <a:ext cx="81311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1504950"/>
            <a:ext cx="9182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13875" y="2216150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4463" y="1604963"/>
            <a:ext cx="93630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232900" y="2244725"/>
            <a:ext cx="8810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381125"/>
            <a:ext cx="93059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1425" y="2552700"/>
            <a:ext cx="8077200" cy="1106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9988" y="4375150"/>
            <a:ext cx="8077200" cy="1108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376363"/>
            <a:ext cx="9086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 flipV="1">
            <a:off x="9404350" y="1357313"/>
            <a:ext cx="881063" cy="573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25" y="1662113"/>
            <a:ext cx="89725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370013"/>
            <a:ext cx="78676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4050" y="3094038"/>
            <a:ext cx="70961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828925" y="2532063"/>
            <a:ext cx="62785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9063" y="3941763"/>
            <a:ext cx="6278562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725" y="742950"/>
            <a:ext cx="8040688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338" y="395288"/>
            <a:ext cx="8313737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8" y="4424363"/>
            <a:ext cx="92583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图片 1"/>
          <p:cNvPicPr>
            <a:picLocks noChangeAspect="1"/>
          </p:cNvPicPr>
          <p:nvPr/>
        </p:nvPicPr>
        <p:blipFill>
          <a:blip r:embed="rId2"/>
          <a:srcRect l="719" t="2550"/>
          <a:stretch>
            <a:fillRect/>
          </a:stretch>
        </p:blipFill>
        <p:spPr bwMode="auto">
          <a:xfrm>
            <a:off x="1644650" y="777875"/>
            <a:ext cx="8266113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845550" y="1314450"/>
            <a:ext cx="722313" cy="395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图片 1"/>
          <p:cNvPicPr>
            <a:picLocks noChangeAspect="1"/>
          </p:cNvPicPr>
          <p:nvPr/>
        </p:nvPicPr>
        <p:blipFill>
          <a:blip r:embed="rId2"/>
          <a:srcRect l="1813" t="2046"/>
          <a:stretch>
            <a:fillRect/>
          </a:stretch>
        </p:blipFill>
        <p:spPr bwMode="auto">
          <a:xfrm>
            <a:off x="1574800" y="1663700"/>
            <a:ext cx="90424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74200" y="2178050"/>
            <a:ext cx="782638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1385888"/>
            <a:ext cx="90011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98738" y="2581275"/>
            <a:ext cx="7997825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73338" y="4356100"/>
            <a:ext cx="7997825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图片 1"/>
          <p:cNvPicPr>
            <a:picLocks noChangeAspect="1"/>
          </p:cNvPicPr>
          <p:nvPr/>
        </p:nvPicPr>
        <p:blipFill>
          <a:blip r:embed="rId2"/>
          <a:srcRect l="446" t="7076"/>
          <a:stretch>
            <a:fillRect/>
          </a:stretch>
        </p:blipFill>
        <p:spPr bwMode="auto">
          <a:xfrm>
            <a:off x="1549400" y="1781175"/>
            <a:ext cx="9093200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26575" y="1743075"/>
            <a:ext cx="782638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057275"/>
            <a:ext cx="86868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222375"/>
            <a:ext cx="92202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88" y="958850"/>
            <a:ext cx="8886825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2055813"/>
            <a:ext cx="91154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228725"/>
            <a:ext cx="96488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082088" y="1298575"/>
            <a:ext cx="909637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图片 1"/>
          <p:cNvPicPr>
            <a:picLocks noChangeAspect="1"/>
          </p:cNvPicPr>
          <p:nvPr/>
        </p:nvPicPr>
        <p:blipFill>
          <a:blip r:embed="rId2"/>
          <a:srcRect l="-226" t="1315" r="2966" b="-340"/>
          <a:stretch>
            <a:fillRect/>
          </a:stretch>
        </p:blipFill>
        <p:spPr bwMode="auto">
          <a:xfrm>
            <a:off x="1608138" y="742950"/>
            <a:ext cx="8828087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15450" y="1268413"/>
            <a:ext cx="782638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390650"/>
            <a:ext cx="91630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13875" y="1971675"/>
            <a:ext cx="782638" cy="48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图片 1"/>
          <p:cNvPicPr>
            <a:picLocks noChangeAspect="1"/>
          </p:cNvPicPr>
          <p:nvPr/>
        </p:nvPicPr>
        <p:blipFill>
          <a:blip r:embed="rId2"/>
          <a:srcRect t="1520" r="3542"/>
          <a:stretch>
            <a:fillRect/>
          </a:stretch>
        </p:blipFill>
        <p:spPr bwMode="auto">
          <a:xfrm>
            <a:off x="1362075" y="1222375"/>
            <a:ext cx="9132888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819275" y="2387600"/>
            <a:ext cx="8564563" cy="1038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2575" y="4686300"/>
            <a:ext cx="8883650" cy="1038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890588"/>
            <a:ext cx="93535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305925" y="1492250"/>
            <a:ext cx="782638" cy="48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1257300"/>
            <a:ext cx="92868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075" y="750888"/>
            <a:ext cx="90773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图片 1"/>
          <p:cNvPicPr>
            <a:picLocks noChangeAspect="1"/>
          </p:cNvPicPr>
          <p:nvPr/>
        </p:nvPicPr>
        <p:blipFill>
          <a:blip r:embed="rId2"/>
          <a:srcRect l="745" t="1773" r="964" b="-624"/>
          <a:stretch>
            <a:fillRect/>
          </a:stretch>
        </p:blipFill>
        <p:spPr bwMode="auto">
          <a:xfrm>
            <a:off x="1558925" y="682625"/>
            <a:ext cx="9053513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82125" y="1279525"/>
            <a:ext cx="784225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图片 1"/>
          <p:cNvPicPr>
            <a:picLocks noChangeAspect="1"/>
          </p:cNvPicPr>
          <p:nvPr/>
        </p:nvPicPr>
        <p:blipFill>
          <a:blip r:embed="rId2"/>
          <a:srcRect l="1018" t="2216"/>
          <a:stretch>
            <a:fillRect/>
          </a:stretch>
        </p:blipFill>
        <p:spPr bwMode="auto">
          <a:xfrm>
            <a:off x="1989138" y="725488"/>
            <a:ext cx="8491537" cy="568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47200" y="1262063"/>
            <a:ext cx="784225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462088"/>
            <a:ext cx="9439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714625" y="2622550"/>
            <a:ext cx="8039100" cy="101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5825" y="4329113"/>
            <a:ext cx="8597900" cy="101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5575" y="954088"/>
            <a:ext cx="9163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4" name="图片 2"/>
          <p:cNvPicPr>
            <a:picLocks noChangeAspect="1"/>
          </p:cNvPicPr>
          <p:nvPr/>
        </p:nvPicPr>
        <p:blipFill>
          <a:blip r:embed="rId3"/>
          <a:srcRect l="1932" t="4788" r="2789" b="325"/>
          <a:stretch>
            <a:fillRect/>
          </a:stretch>
        </p:blipFill>
        <p:spPr bwMode="auto">
          <a:xfrm>
            <a:off x="1725613" y="2687638"/>
            <a:ext cx="8739187" cy="333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47200" y="938213"/>
            <a:ext cx="784225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504950"/>
            <a:ext cx="92392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062038"/>
            <a:ext cx="91440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663700"/>
            <a:ext cx="90392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1704975"/>
            <a:ext cx="89439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442450" y="2349500"/>
            <a:ext cx="784225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395413"/>
            <a:ext cx="89916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394825" y="2024063"/>
            <a:ext cx="784225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275" y="2009775"/>
            <a:ext cx="85534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944813" y="3186113"/>
            <a:ext cx="7418387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3688" y="4362450"/>
            <a:ext cx="7418387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100" y="890588"/>
            <a:ext cx="98298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072563" y="890588"/>
            <a:ext cx="782637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95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95</vt:i4>
      </vt:variant>
    </vt:vector>
  </HeadingPairs>
  <TitlesOfParts>
    <vt:vector size="104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24</cp:revision>
  <dcterms:created xsi:type="dcterms:W3CDTF">2019-03-05T07:06:00Z</dcterms:created>
  <dcterms:modified xsi:type="dcterms:W3CDTF">2020-03-28T13:14:11Z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