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57" r:id="rId4"/>
    <p:sldId id="260" r:id="rId6"/>
    <p:sldId id="262" r:id="rId7"/>
    <p:sldId id="261" r:id="rId8"/>
    <p:sldId id="264" r:id="rId9"/>
    <p:sldId id="266" r:id="rId10"/>
    <p:sldId id="267" r:id="rId11"/>
    <p:sldId id="268" r:id="rId12"/>
    <p:sldId id="269" r:id="rId13"/>
    <p:sldId id="270" r:id="rId14"/>
    <p:sldId id="271" r:id="rId15"/>
    <p:sldId id="272" r:id="rId16"/>
    <p:sldId id="273" r:id="rId17"/>
    <p:sldId id="274" r:id="rId18"/>
    <p:sldId id="275" r:id="rId19"/>
    <p:sldId id="319" r:id="rId20"/>
    <p:sldId id="279" r:id="rId21"/>
    <p:sldId id="322" r:id="rId22"/>
    <p:sldId id="371" r:id="rId23"/>
    <p:sldId id="323" r:id="rId24"/>
    <p:sldId id="349" r:id="rId25"/>
    <p:sldId id="350" r:id="rId26"/>
    <p:sldId id="351" r:id="rId27"/>
    <p:sldId id="352" r:id="rId28"/>
    <p:sldId id="297" r:id="rId29"/>
    <p:sldId id="287" r:id="rId30"/>
    <p:sldId id="298" r:id="rId31"/>
    <p:sldId id="284" r:id="rId32"/>
    <p:sldId id="285" r:id="rId33"/>
    <p:sldId id="286" r:id="rId34"/>
    <p:sldId id="290" r:id="rId35"/>
    <p:sldId id="304" r:id="rId36"/>
    <p:sldId id="291" r:id="rId37"/>
    <p:sldId id="293" r:id="rId38"/>
    <p:sldId id="413" r:id="rId39"/>
    <p:sldId id="299" r:id="rId40"/>
    <p:sldId id="294" r:id="rId41"/>
    <p:sldId id="401" r:id="rId42"/>
    <p:sldId id="407" r:id="rId43"/>
    <p:sldId id="295" r:id="rId44"/>
    <p:sldId id="305" r:id="rId45"/>
    <p:sldId id="302" r:id="rId46"/>
    <p:sldId id="303" r:id="rId47"/>
    <p:sldId id="412" r:id="rId48"/>
    <p:sldId id="411" r:id="rId49"/>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haoqingju" initials="z" lastIdx="0" clrIdx="0"/>
  <p:cmAuthor id="7" name="1206988966@qq.com" initials="1" lastIdx="0" clrIdx="2"/>
  <p:cmAuthor id="1" name="幸全" initials="幸全" lastIdx="0" clrIdx="0"/>
  <p:cmAuthor id="8" name="姜伟光" initials="姜" lastIdx="0" clrIdx="0"/>
  <p:cmAuthor id="2" name="作者" initials="A" lastIdx="0" clrIdx="1"/>
  <p:cmAuthor id="9" name="dongyu" initials="d" lastIdx="0" clrIdx="8"/>
  <p:cmAuthor id="3" name="微软用户" initials="微" lastIdx="0" clrIdx="0"/>
  <p:cmAuthor id="10" name="houyanan21" initials="h" lastIdx="0" clrIdx="9"/>
  <p:cmAuthor id="4" name="新课标第一网" initials="新" lastIdx="0" clrIdx="0"/>
  <p:cmAuthor id="5" name="Kate Belling" initials="kb" lastIdx="0" clrIdx="5"/>
  <p:cmAuthor id="6" name="ming qiu" initials="m" lastIdx="0" clrIdx="1"/>
  <p:cmAuthor id="12" name="MyPC" initials="M" lastIdx="0" clrIdx="11"/>
  <p:cmAuthor id="13" name="PC" initials="P" lastIdx="0" clrIdx="12"/>
  <p:cmAuthor id="15" name="Nicole Li  李倩" initials="N" lastIdx="0" clrIdx="0"/>
  <p:cmAuthor id="18" name="222" initials="2" lastIdx="0" clrIdx="0"/>
  <p:cmAuthor id="19" name="Vivian Liu" initials="V" lastIdx="0" clrIdx="1"/>
  <p:cmAuthor id="21" name="ASUS" initials="A" lastIdx="0" clrIdx="20"/>
  <p:cmAuthor id="22" name="孙宇婷" initials="孙" lastIdx="0" clrIdx="21"/>
  <p:cmAuthor id="25" name="Mia Vida Villanueva" initials="" lastIdx="0" clrIdx="0"/>
  <p:cmAuthor id="49837067" name="刘浩" initials="刘" lastIdx="0" clrIdx="0"/>
  <p:cmAuthor id="14" name="user" initials="u"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0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4" d="100"/>
          <a:sy n="64" d="100"/>
        </p:scale>
        <p:origin x="84" y="7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590.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tags" Target="../tags/tag58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EFCFC43-5970-41C3-AAFE-D931558A87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F5939E68-48CC-45C1-A51A-2ED1BA43CFB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F5939E68-48CC-45C1-A51A-2ED1BA43CFB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5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9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1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3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1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custDataLst>
              <p:tags r:id="rId4"/>
            </p:custDataLst>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5"/>
            </p:custDataLst>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custDataLst>
              <p:tags r:id="rId6"/>
            </p:custDataLst>
          </p:nvPr>
        </p:nvSpPr>
        <p:spPr>
          <a:xfrm>
            <a:off x="609600" y="6245225"/>
            <a:ext cx="2844800" cy="476250"/>
          </a:xfrm>
          <a:prstGeom prst="rect">
            <a:avLst/>
          </a:prstGeom>
          <a:noFill/>
          <a:ln w="9525">
            <a:noFill/>
          </a:ln>
        </p:spPr>
        <p:txBody>
          <a:bodyPr/>
          <a:lstStyle>
            <a:lvl1pPr>
              <a:defRPr sz="750" noProof="0">
                <a:solidFill>
                  <a:srgbClr val="410BBB"/>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000" b="0" i="0" u="none" strike="noStrike" kern="1200" cap="none" spc="0" normalizeH="0" baseline="0" noProof="0">
              <a:ln>
                <a:noFill/>
              </a:ln>
              <a:solidFill>
                <a:srgbClr val="410BBB"/>
              </a:solidFill>
              <a:effectLst/>
              <a:uLnTx/>
              <a:uFillTx/>
              <a:latin typeface="Times New Roman" panose="02020603050405020304" pitchFamily="18" charset="0"/>
              <a:ea typeface="宋体" panose="02010600030101010101" pitchFamily="2" charset="-122"/>
              <a:cs typeface="+mn-cs"/>
            </a:endParaRPr>
          </a:p>
        </p:txBody>
      </p:sp>
      <p:sp>
        <p:nvSpPr>
          <p:cNvPr id="8" name="页脚占位符 5"/>
          <p:cNvSpPr>
            <a:spLocks noGrp="1"/>
          </p:cNvSpPr>
          <p:nvPr>
            <p:ph type="ftr" sz="quarter" idx="3"/>
            <p:custDataLst>
              <p:tags r:id="rId7"/>
            </p:custDataLst>
          </p:nvPr>
        </p:nvSpPr>
        <p:spPr>
          <a:xfrm>
            <a:off x="4165600" y="6245225"/>
            <a:ext cx="3860800" cy="476250"/>
          </a:xfrm>
          <a:prstGeom prst="rect">
            <a:avLst/>
          </a:prstGeom>
          <a:noFill/>
          <a:ln w="9525">
            <a:noFill/>
          </a:ln>
        </p:spPr>
        <p:txBody>
          <a:bodyPr/>
          <a:lstStyle>
            <a:lvl1pPr>
              <a:defRPr sz="750" noProof="0">
                <a:solidFill>
                  <a:srgbClr val="410BBB"/>
                </a:solidFill>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000" b="0" i="0" u="none" strike="noStrike" kern="1200" cap="none" spc="0" normalizeH="0" baseline="0" noProof="0">
              <a:ln>
                <a:noFill/>
              </a:ln>
              <a:solidFill>
                <a:srgbClr val="410BBB"/>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6"/>
          <p:cNvSpPr>
            <a:spLocks noGrp="1"/>
          </p:cNvSpPr>
          <p:nvPr>
            <p:ph type="sldNum" sz="quarter" idx="4"/>
            <p:custDataLst>
              <p:tags r:id="rId8"/>
            </p:custDataLst>
          </p:nvPr>
        </p:nvSpPr>
        <p:spPr>
          <a:xfrm>
            <a:off x="8737600" y="6245225"/>
            <a:ext cx="2844800" cy="476250"/>
          </a:xfrm>
          <a:prstGeom prst="rect">
            <a:avLst/>
          </a:prstGeom>
          <a:noFill/>
          <a:ln w="9525">
            <a:noFill/>
          </a:ln>
        </p:spPr>
        <p:txBody>
          <a:bodyPr vert="horz" wrap="square" lIns="91440" tIns="45720" rIns="91440" bIns="45720" numCol="1" anchor="t" anchorCtr="0" compatLnSpc="1"/>
          <a:lstStyle/>
          <a:p>
            <a:pPr algn="r" fontAlgn="base"/>
            <a:fld id="{9A0DB2DC-4C9A-4742-B13C-FB6460FD3503}" type="slidenum">
              <a:rPr lang="zh-CN" altLang="en-US" strike="noStrike" noProof="1">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12196233" y="-1049867"/>
            <a:ext cx="3725333" cy="9889067"/>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12000" y="6314400"/>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4116000" y="6314400"/>
            <a:ext cx="3960000" cy="316800"/>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8877600" y="6314400"/>
            <a:ext cx="2700000" cy="316800"/>
          </a:xfrm>
          <a:prstGeom prst="rect">
            <a:avLst/>
          </a:prstGeom>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image" Target="file:///D:\qq&#25991;&#20214;\712321467\Image\C2C\Image2\%7b75232B38-A165-1FB7-499C-2E1C792CACB5%7d.png" TargetMode="External"/><Relationship Id="rId30" Type="http://schemas.openxmlformats.org/officeDocument/2006/relationships/image" Target="../media/image2.png"/><Relationship Id="rId3" Type="http://schemas.openxmlformats.org/officeDocument/2006/relationships/slideLayout" Target="../slideLayouts/slideLayout3.xml"/><Relationship Id="rId29" Type="http://schemas.openxmlformats.org/officeDocument/2006/relationships/tags" Target="../tags/tag71.xml"/><Relationship Id="rId28" Type="http://schemas.openxmlformats.org/officeDocument/2006/relationships/tags" Target="../tags/tag70.xml"/><Relationship Id="rId27" Type="http://schemas.openxmlformats.org/officeDocument/2006/relationships/tags" Target="../tags/tag69.xml"/><Relationship Id="rId26" Type="http://schemas.openxmlformats.org/officeDocument/2006/relationships/tags" Target="../tags/tag68.xml"/><Relationship Id="rId25" Type="http://schemas.openxmlformats.org/officeDocument/2006/relationships/tags" Target="../tags/tag67.xml"/><Relationship Id="rId24" Type="http://schemas.openxmlformats.org/officeDocument/2006/relationships/tags" Target="../tags/tag66.xml"/><Relationship Id="rId23" Type="http://schemas.openxmlformats.org/officeDocument/2006/relationships/image" Target="../media/image1.pn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2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custDataLst>
              <p:tags r:id="rId2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7" name="图片 1073743875" descr="学科网 zxxk.com"/>
          <p:cNvPicPr>
            <a:picLocks noChangeAspect="1"/>
          </p:cNvPicPr>
          <p:nvPr>
            <p:custDataLst>
              <p:tags r:id="rId29"/>
            </p:custDataLst>
          </p:nvPr>
        </p:nvPicPr>
        <p:blipFill>
          <a:blip r:embed="rId30" r:link="rId31"/>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image" Target="../media/image3.pn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10.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4" Type="http://schemas.openxmlformats.org/officeDocument/2006/relationships/slideLayout" Target="../slideLayouts/slideLayout14.xml"/><Relationship Id="rId23" Type="http://schemas.openxmlformats.org/officeDocument/2006/relationships/tags" Target="../tags/tag163.xml"/><Relationship Id="rId22" Type="http://schemas.openxmlformats.org/officeDocument/2006/relationships/tags" Target="../tags/tag162.xml"/><Relationship Id="rId21" Type="http://schemas.openxmlformats.org/officeDocument/2006/relationships/tags" Target="../tags/tag161.xml"/><Relationship Id="rId20" Type="http://schemas.openxmlformats.org/officeDocument/2006/relationships/tags" Target="../tags/tag160.xml"/><Relationship Id="rId2" Type="http://schemas.openxmlformats.org/officeDocument/2006/relationships/tags" Target="../tags/tag143.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image" Target="../media/image3.png"/><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4" Type="http://schemas.openxmlformats.org/officeDocument/2006/relationships/slideLayout" Target="../slideLayouts/slideLayout15.xml"/><Relationship Id="rId23" Type="http://schemas.openxmlformats.org/officeDocument/2006/relationships/tags" Target="../tags/tag185.xml"/><Relationship Id="rId22" Type="http://schemas.openxmlformats.org/officeDocument/2006/relationships/tags" Target="../tags/tag184.xml"/><Relationship Id="rId21" Type="http://schemas.openxmlformats.org/officeDocument/2006/relationships/tags" Target="../tags/tag183.xml"/><Relationship Id="rId20" Type="http://schemas.openxmlformats.org/officeDocument/2006/relationships/tags" Target="../tags/tag182.xml"/><Relationship Id="rId2" Type="http://schemas.openxmlformats.org/officeDocument/2006/relationships/tags" Target="../tags/tag165.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image" Target="../media/image3.png"/><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4.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8.xml"/><Relationship Id="rId3" Type="http://schemas.openxmlformats.org/officeDocument/2006/relationships/image" Target="../media/image3.png"/><Relationship Id="rId2" Type="http://schemas.openxmlformats.org/officeDocument/2006/relationships/tags" Target="../tags/tag187.xml"/><Relationship Id="rId1" Type="http://schemas.openxmlformats.org/officeDocument/2006/relationships/tags" Target="../tags/tag186.xml"/></Relationships>
</file>

<file path=ppt/slides/_rels/slide13.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7" Type="http://schemas.openxmlformats.org/officeDocument/2006/relationships/slideLayout" Target="../slideLayouts/slideLayout16.xml"/><Relationship Id="rId26" Type="http://schemas.openxmlformats.org/officeDocument/2006/relationships/tags" Target="../tags/tag213.xml"/><Relationship Id="rId25" Type="http://schemas.openxmlformats.org/officeDocument/2006/relationships/tags" Target="../tags/tag212.xml"/><Relationship Id="rId24" Type="http://schemas.openxmlformats.org/officeDocument/2006/relationships/tags" Target="../tags/tag211.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90.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image" Target="../media/image3.png"/><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tags" Target="../tags/tag216.xml"/><Relationship Id="rId3" Type="http://schemas.openxmlformats.org/officeDocument/2006/relationships/image" Target="../media/image3.png"/><Relationship Id="rId2" Type="http://schemas.openxmlformats.org/officeDocument/2006/relationships/tags" Target="../tags/tag215.xml"/><Relationship Id="rId1" Type="http://schemas.openxmlformats.org/officeDocument/2006/relationships/tags" Target="../tags/tag214.xml"/></Relationships>
</file>

<file path=ppt/slides/_rels/slide15.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image" Target="../media/image3.png"/><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7" Type="http://schemas.openxmlformats.org/officeDocument/2006/relationships/slideLayout" Target="../slideLayouts/slideLayout17.xml"/><Relationship Id="rId16" Type="http://schemas.openxmlformats.org/officeDocument/2006/relationships/tags" Target="../tags/tag231.xml"/><Relationship Id="rId15" Type="http://schemas.openxmlformats.org/officeDocument/2006/relationships/tags" Target="../tags/tag230.xml"/><Relationship Id="rId14" Type="http://schemas.openxmlformats.org/officeDocument/2006/relationships/tags" Target="../tags/tag229.xml"/><Relationship Id="rId13" Type="http://schemas.openxmlformats.org/officeDocument/2006/relationships/tags" Target="../tags/tag228.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tags" Target="../tags/tag21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35.xml"/><Relationship Id="rId4" Type="http://schemas.openxmlformats.org/officeDocument/2006/relationships/image" Target="../media/image3.png"/><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1.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image" Target="../media/image3.png"/><Relationship Id="rId1" Type="http://schemas.openxmlformats.org/officeDocument/2006/relationships/tags" Target="../tags/tag236.xml"/></Relationships>
</file>

<file path=ppt/slides/_rels/slide18.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image" Target="../media/image3.png"/><Relationship Id="rId3" Type="http://schemas.openxmlformats.org/officeDocument/2006/relationships/tags" Target="../tags/tag241.xml"/><Relationship Id="rId2" Type="http://schemas.openxmlformats.org/officeDocument/2006/relationships/tags" Target="../tags/tag240.xml"/><Relationship Id="rId11" Type="http://schemas.openxmlformats.org/officeDocument/2006/relationships/slideLayout" Target="../slideLayouts/slideLayout7.xml"/><Relationship Id="rId10" Type="http://schemas.openxmlformats.org/officeDocument/2006/relationships/tags" Target="../tags/tag247.xml"/><Relationship Id="rId1" Type="http://schemas.openxmlformats.org/officeDocument/2006/relationships/tags" Target="../tags/tag239.xml"/></Relationships>
</file>

<file path=ppt/slides/_rels/slide19.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5" Type="http://schemas.openxmlformats.org/officeDocument/2006/relationships/slideLayout" Target="../slideLayouts/slideLayout22.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image" Target="../media/image3.png"/><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2.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image" Target="../media/image8.png"/><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5" Type="http://schemas.openxmlformats.org/officeDocument/2006/relationships/notesSlide" Target="../notesSlides/notesSlide1.xml"/><Relationship Id="rId24" Type="http://schemas.openxmlformats.org/officeDocument/2006/relationships/slideLayout" Target="../slideLayouts/slideLayout3.xml"/><Relationship Id="rId23" Type="http://schemas.openxmlformats.org/officeDocument/2006/relationships/image" Target="../media/image13.png"/><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image" Target="../media/image5.png"/><Relationship Id="rId19" Type="http://schemas.openxmlformats.org/officeDocument/2006/relationships/tags" Target="../tags/tag87.xml"/><Relationship Id="rId18" Type="http://schemas.openxmlformats.org/officeDocument/2006/relationships/image" Target="../media/image12.GIF"/><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image" Target="../media/image11.png"/><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image" Target="../media/image10.png"/><Relationship Id="rId11" Type="http://schemas.openxmlformats.org/officeDocument/2006/relationships/tags" Target="../tags/tag82.xml"/><Relationship Id="rId10" Type="http://schemas.openxmlformats.org/officeDocument/2006/relationships/image" Target="../media/image9.png"/><Relationship Id="rId1" Type="http://schemas.openxmlformats.org/officeDocument/2006/relationships/tags" Target="../tags/tag77.xml"/></Relationships>
</file>

<file path=ppt/slides/_rels/slide20.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9" Type="http://schemas.openxmlformats.org/officeDocument/2006/relationships/slideLayout" Target="../slideLayouts/slideLayout22.xml"/><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image" Target="../media/image3.png"/><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2.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image" Target="../media/image3.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22.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6" Type="http://schemas.openxmlformats.org/officeDocument/2006/relationships/slideLayout" Target="../slideLayouts/slideLayout22.xml"/><Relationship Id="rId15" Type="http://schemas.openxmlformats.org/officeDocument/2006/relationships/tags" Target="../tags/tag297.xml"/><Relationship Id="rId14" Type="http://schemas.openxmlformats.org/officeDocument/2006/relationships/tags" Target="../tags/tag296.xml"/><Relationship Id="rId13" Type="http://schemas.openxmlformats.org/officeDocument/2006/relationships/tags" Target="../tags/tag295.xml"/><Relationship Id="rId12" Type="http://schemas.openxmlformats.org/officeDocument/2006/relationships/image" Target="../media/image3.png"/><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4.xml"/></Relationships>
</file>

<file path=ppt/slides/_rels/slide23.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4" Type="http://schemas.openxmlformats.org/officeDocument/2006/relationships/slideLayout" Target="../slideLayouts/slideLayout22.xml"/><Relationship Id="rId13" Type="http://schemas.openxmlformats.org/officeDocument/2006/relationships/tags" Target="../tags/tag309.xml"/><Relationship Id="rId12" Type="http://schemas.openxmlformats.org/officeDocument/2006/relationships/image" Target="../media/image3.png"/><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298.xml"/></Relationships>
</file>

<file path=ppt/slides/_rels/slide24.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6" Type="http://schemas.openxmlformats.org/officeDocument/2006/relationships/slideLayout" Target="../slideLayouts/slideLayout22.xml"/><Relationship Id="rId15" Type="http://schemas.openxmlformats.org/officeDocument/2006/relationships/tags" Target="../tags/tag323.xml"/><Relationship Id="rId14" Type="http://schemas.openxmlformats.org/officeDocument/2006/relationships/image" Target="../media/image3.png"/><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0.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30.xml"/><Relationship Id="rId7" Type="http://schemas.openxmlformats.org/officeDocument/2006/relationships/image" Target="../media/image3.png"/><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34.xml"/><Relationship Id="rId4" Type="http://schemas.openxmlformats.org/officeDocument/2006/relationships/image" Target="../media/image3.png"/><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27.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3" Type="http://schemas.openxmlformats.org/officeDocument/2006/relationships/slideLayout" Target="../slideLayouts/slideLayout1.xml"/><Relationship Id="rId12" Type="http://schemas.openxmlformats.org/officeDocument/2006/relationships/tags" Target="../tags/tag344.xml"/><Relationship Id="rId11" Type="http://schemas.openxmlformats.org/officeDocument/2006/relationships/image" Target="../media/image3.png"/><Relationship Id="rId10" Type="http://schemas.openxmlformats.org/officeDocument/2006/relationships/tags" Target="../tags/tag343.xml"/><Relationship Id="rId1" Type="http://schemas.openxmlformats.org/officeDocument/2006/relationships/tags" Target="../tags/tag335.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8.png"/><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53.xml"/><Relationship Id="rId4" Type="http://schemas.openxmlformats.org/officeDocument/2006/relationships/image" Target="../media/image3.png"/><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image" Target="../media/image3.png"/><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30.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4" Type="http://schemas.openxmlformats.org/officeDocument/2006/relationships/slideLayout" Target="../slideLayouts/slideLayout2.xml"/><Relationship Id="rId13" Type="http://schemas.openxmlformats.org/officeDocument/2006/relationships/tags" Target="../tags/tag365.xml"/><Relationship Id="rId12" Type="http://schemas.openxmlformats.org/officeDocument/2006/relationships/image" Target="../media/image3.png"/><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tags" Target="../tags/tag354.xml"/></Relationships>
</file>

<file path=ppt/slides/_rels/slide31.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4" Type="http://schemas.openxmlformats.org/officeDocument/2006/relationships/slideLayout" Target="../slideLayouts/slideLayout2.xml"/><Relationship Id="rId13" Type="http://schemas.openxmlformats.org/officeDocument/2006/relationships/tags" Target="../tags/tag377.xml"/><Relationship Id="rId12" Type="http://schemas.openxmlformats.org/officeDocument/2006/relationships/image" Target="../media/image3.png"/><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32.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image" Target="../media/image20.jpeg"/><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image" Target="../media/image19.jpeg"/><Relationship Id="rId3" Type="http://schemas.openxmlformats.org/officeDocument/2006/relationships/tags" Target="../tags/tag380.xml"/><Relationship Id="rId20" Type="http://schemas.openxmlformats.org/officeDocument/2006/relationships/slideLayout" Target="../slideLayouts/slideLayout7.xml"/><Relationship Id="rId2" Type="http://schemas.openxmlformats.org/officeDocument/2006/relationships/tags" Target="../tags/tag379.xml"/><Relationship Id="rId19" Type="http://schemas.openxmlformats.org/officeDocument/2006/relationships/audio" Target="../media/audio2.wav"/><Relationship Id="rId18" Type="http://schemas.openxmlformats.org/officeDocument/2006/relationships/audio" Target="../media/audio1.wav"/><Relationship Id="rId17" Type="http://schemas.openxmlformats.org/officeDocument/2006/relationships/tags" Target="../tags/tag390.xml"/><Relationship Id="rId16" Type="http://schemas.openxmlformats.org/officeDocument/2006/relationships/image" Target="../media/image3.png"/><Relationship Id="rId15" Type="http://schemas.openxmlformats.org/officeDocument/2006/relationships/tags" Target="../tags/tag389.xml"/><Relationship Id="rId14" Type="http://schemas.openxmlformats.org/officeDocument/2006/relationships/image" Target="../media/image21.png"/><Relationship Id="rId13" Type="http://schemas.openxmlformats.org/officeDocument/2006/relationships/tags" Target="../tags/tag388.xml"/><Relationship Id="rId12" Type="http://schemas.openxmlformats.org/officeDocument/2006/relationships/tags" Target="../tags/tag387.xml"/><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78.xml"/></Relationships>
</file>

<file path=ppt/slides/_rels/slide3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image" Target="../media/image3.png"/><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tags" Target="../tags/tag391.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image" Target="../media/image3.png"/><Relationship Id="rId2" Type="http://schemas.openxmlformats.org/officeDocument/2006/relationships/tags" Target="../tags/tag403.xml"/><Relationship Id="rId1" Type="http://schemas.openxmlformats.org/officeDocument/2006/relationships/tags" Target="../tags/tag402.xml"/></Relationships>
</file>

<file path=ppt/slides/_rels/slide35.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8" Type="http://schemas.openxmlformats.org/officeDocument/2006/relationships/slideLayout" Target="../slideLayouts/slideLayout7.xml"/><Relationship Id="rId17" Type="http://schemas.openxmlformats.org/officeDocument/2006/relationships/tags" Target="../tags/tag421.xml"/><Relationship Id="rId16" Type="http://schemas.openxmlformats.org/officeDocument/2006/relationships/image" Target="../media/image3.png"/><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6.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image" Target="../media/image3.png"/><Relationship Id="rId2" Type="http://schemas.openxmlformats.org/officeDocument/2006/relationships/tags" Target="../tags/tag423.xml"/><Relationship Id="rId1" Type="http://schemas.openxmlformats.org/officeDocument/2006/relationships/tags" Target="../tags/tag422.xml"/></Relationships>
</file>

<file path=ppt/slides/_rels/slide37.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image" Target="../media/image19.jpeg"/><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7" Type="http://schemas.openxmlformats.org/officeDocument/2006/relationships/slideLayout" Target="../slideLayouts/slideLayout7.xml"/><Relationship Id="rId16" Type="http://schemas.openxmlformats.org/officeDocument/2006/relationships/tags" Target="../tags/tag439.xml"/><Relationship Id="rId15" Type="http://schemas.openxmlformats.org/officeDocument/2006/relationships/image" Target="../media/image3.png"/><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image" Target="../media/image22.png"/><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27.xml"/></Relationships>
</file>

<file path=ppt/slides/_rels/slide38.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image" Target="../media/image23.jpeg"/><Relationship Id="rId2" Type="http://schemas.openxmlformats.org/officeDocument/2006/relationships/tags" Target="../tags/tag441.xml"/><Relationship Id="rId17" Type="http://schemas.openxmlformats.org/officeDocument/2006/relationships/notesSlide" Target="../notesSlides/notesSlide3.xml"/><Relationship Id="rId16" Type="http://schemas.openxmlformats.org/officeDocument/2006/relationships/slideLayout" Target="../slideLayouts/slideLayout7.xml"/><Relationship Id="rId15" Type="http://schemas.openxmlformats.org/officeDocument/2006/relationships/tags" Target="../tags/tag452.xml"/><Relationship Id="rId14" Type="http://schemas.openxmlformats.org/officeDocument/2006/relationships/tags" Target="../tags/tag451.xml"/><Relationship Id="rId13" Type="http://schemas.openxmlformats.org/officeDocument/2006/relationships/tags" Target="../tags/tag450.xml"/><Relationship Id="rId12" Type="http://schemas.openxmlformats.org/officeDocument/2006/relationships/image" Target="../media/image3.png"/><Relationship Id="rId11" Type="http://schemas.openxmlformats.org/officeDocument/2006/relationships/tags" Target="../tags/tag449.xml"/><Relationship Id="rId10" Type="http://schemas.openxmlformats.org/officeDocument/2006/relationships/tags" Target="../tags/tag448.xml"/><Relationship Id="rId1" Type="http://schemas.openxmlformats.org/officeDocument/2006/relationships/tags" Target="../tags/tag440.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3.png"/><Relationship Id="rId2" Type="http://schemas.openxmlformats.org/officeDocument/2006/relationships/tags" Target="../tags/tag457.xml"/><Relationship Id="rId1" Type="http://schemas.openxmlformats.org/officeDocument/2006/relationships/tags" Target="../tags/tag456.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2.xml"/><Relationship Id="rId5" Type="http://schemas.openxmlformats.org/officeDocument/2006/relationships/image" Target="../media/image3.png"/><Relationship Id="rId4" Type="http://schemas.openxmlformats.org/officeDocument/2006/relationships/tags" Target="../tags/tag101.xml"/><Relationship Id="rId3" Type="http://schemas.openxmlformats.org/officeDocument/2006/relationships/image" Target="../media/image14.png"/><Relationship Id="rId2" Type="http://schemas.openxmlformats.org/officeDocument/2006/relationships/tags" Target="../tags/tag100.xml"/><Relationship Id="rId1" Type="http://schemas.openxmlformats.org/officeDocument/2006/relationships/tags" Target="../tags/tag99.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463.xml"/><Relationship Id="rId4" Type="http://schemas.openxmlformats.org/officeDocument/2006/relationships/image" Target="../media/image3.png"/><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4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470.xml"/><Relationship Id="rId7" Type="http://schemas.openxmlformats.org/officeDocument/2006/relationships/image" Target="../media/image24.jpeg"/><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2" Type="http://schemas.openxmlformats.org/officeDocument/2006/relationships/slideLayout" Target="../slideLayouts/slideLayout7.xml"/><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tags" Target="../tags/tag464.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76.xml"/><Relationship Id="rId4" Type="http://schemas.openxmlformats.org/officeDocument/2006/relationships/image" Target="../media/image3.png"/><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43.xml.rels><?xml version="1.0" encoding="UTF-8" standalone="yes"?>
<Relationships xmlns="http://schemas.openxmlformats.org/package/2006/relationships"><Relationship Id="rId9" Type="http://schemas.openxmlformats.org/officeDocument/2006/relationships/tags" Target="../tags/tag485.xml"/><Relationship Id="rId87" Type="http://schemas.openxmlformats.org/officeDocument/2006/relationships/slideLayout" Target="../slideLayouts/slideLayout12.xml"/><Relationship Id="rId86" Type="http://schemas.openxmlformats.org/officeDocument/2006/relationships/tags" Target="../tags/tag561.xml"/><Relationship Id="rId85" Type="http://schemas.openxmlformats.org/officeDocument/2006/relationships/image" Target="../media/image3.png"/><Relationship Id="rId84" Type="http://schemas.openxmlformats.org/officeDocument/2006/relationships/tags" Target="../tags/tag560.xml"/><Relationship Id="rId83" Type="http://schemas.openxmlformats.org/officeDocument/2006/relationships/tags" Target="../tags/tag559.xml"/><Relationship Id="rId82" Type="http://schemas.openxmlformats.org/officeDocument/2006/relationships/tags" Target="../tags/tag558.xml"/><Relationship Id="rId81" Type="http://schemas.openxmlformats.org/officeDocument/2006/relationships/tags" Target="../tags/tag557.xml"/><Relationship Id="rId80" Type="http://schemas.openxmlformats.org/officeDocument/2006/relationships/tags" Target="../tags/tag556.xml"/><Relationship Id="rId8" Type="http://schemas.openxmlformats.org/officeDocument/2006/relationships/tags" Target="../tags/tag484.xml"/><Relationship Id="rId79" Type="http://schemas.openxmlformats.org/officeDocument/2006/relationships/tags" Target="../tags/tag555.xml"/><Relationship Id="rId78" Type="http://schemas.openxmlformats.org/officeDocument/2006/relationships/tags" Target="../tags/tag554.xml"/><Relationship Id="rId77" Type="http://schemas.openxmlformats.org/officeDocument/2006/relationships/tags" Target="../tags/tag553.xml"/><Relationship Id="rId76" Type="http://schemas.openxmlformats.org/officeDocument/2006/relationships/tags" Target="../tags/tag552.xml"/><Relationship Id="rId75" Type="http://schemas.openxmlformats.org/officeDocument/2006/relationships/tags" Target="../tags/tag551.xml"/><Relationship Id="rId74" Type="http://schemas.openxmlformats.org/officeDocument/2006/relationships/tags" Target="../tags/tag550.xml"/><Relationship Id="rId73" Type="http://schemas.openxmlformats.org/officeDocument/2006/relationships/tags" Target="../tags/tag549.xml"/><Relationship Id="rId72" Type="http://schemas.openxmlformats.org/officeDocument/2006/relationships/tags" Target="../tags/tag548.xml"/><Relationship Id="rId71" Type="http://schemas.openxmlformats.org/officeDocument/2006/relationships/tags" Target="../tags/tag547.xml"/><Relationship Id="rId70" Type="http://schemas.openxmlformats.org/officeDocument/2006/relationships/tags" Target="../tags/tag546.xml"/><Relationship Id="rId7" Type="http://schemas.openxmlformats.org/officeDocument/2006/relationships/tags" Target="../tags/tag483.xml"/><Relationship Id="rId69" Type="http://schemas.openxmlformats.org/officeDocument/2006/relationships/tags" Target="../tags/tag545.xml"/><Relationship Id="rId68" Type="http://schemas.openxmlformats.org/officeDocument/2006/relationships/tags" Target="../tags/tag544.xml"/><Relationship Id="rId67" Type="http://schemas.openxmlformats.org/officeDocument/2006/relationships/tags" Target="../tags/tag543.xml"/><Relationship Id="rId66" Type="http://schemas.openxmlformats.org/officeDocument/2006/relationships/tags" Target="../tags/tag542.xml"/><Relationship Id="rId65" Type="http://schemas.openxmlformats.org/officeDocument/2006/relationships/tags" Target="../tags/tag541.xml"/><Relationship Id="rId64" Type="http://schemas.openxmlformats.org/officeDocument/2006/relationships/tags" Target="../tags/tag540.xml"/><Relationship Id="rId63" Type="http://schemas.openxmlformats.org/officeDocument/2006/relationships/tags" Target="../tags/tag539.xml"/><Relationship Id="rId62" Type="http://schemas.openxmlformats.org/officeDocument/2006/relationships/tags" Target="../tags/tag538.xml"/><Relationship Id="rId61" Type="http://schemas.openxmlformats.org/officeDocument/2006/relationships/tags" Target="../tags/tag537.xml"/><Relationship Id="rId60" Type="http://schemas.openxmlformats.org/officeDocument/2006/relationships/tags" Target="../tags/tag536.xml"/><Relationship Id="rId6" Type="http://schemas.openxmlformats.org/officeDocument/2006/relationships/tags" Target="../tags/tag482.xml"/><Relationship Id="rId59" Type="http://schemas.openxmlformats.org/officeDocument/2006/relationships/tags" Target="../tags/tag535.xml"/><Relationship Id="rId58" Type="http://schemas.openxmlformats.org/officeDocument/2006/relationships/tags" Target="../tags/tag534.xml"/><Relationship Id="rId57" Type="http://schemas.openxmlformats.org/officeDocument/2006/relationships/tags" Target="../tags/tag533.xml"/><Relationship Id="rId56" Type="http://schemas.openxmlformats.org/officeDocument/2006/relationships/tags" Target="../tags/tag532.xml"/><Relationship Id="rId55" Type="http://schemas.openxmlformats.org/officeDocument/2006/relationships/tags" Target="../tags/tag531.xml"/><Relationship Id="rId54" Type="http://schemas.openxmlformats.org/officeDocument/2006/relationships/tags" Target="../tags/tag530.xml"/><Relationship Id="rId53" Type="http://schemas.openxmlformats.org/officeDocument/2006/relationships/tags" Target="../tags/tag529.xml"/><Relationship Id="rId52" Type="http://schemas.openxmlformats.org/officeDocument/2006/relationships/tags" Target="../tags/tag528.xml"/><Relationship Id="rId51" Type="http://schemas.openxmlformats.org/officeDocument/2006/relationships/tags" Target="../tags/tag527.xml"/><Relationship Id="rId50" Type="http://schemas.openxmlformats.org/officeDocument/2006/relationships/tags" Target="../tags/tag526.xml"/><Relationship Id="rId5" Type="http://schemas.openxmlformats.org/officeDocument/2006/relationships/tags" Target="../tags/tag481.xml"/><Relationship Id="rId49" Type="http://schemas.openxmlformats.org/officeDocument/2006/relationships/tags" Target="../tags/tag525.xml"/><Relationship Id="rId48" Type="http://schemas.openxmlformats.org/officeDocument/2006/relationships/tags" Target="../tags/tag524.xml"/><Relationship Id="rId47" Type="http://schemas.openxmlformats.org/officeDocument/2006/relationships/tags" Target="../tags/tag523.xml"/><Relationship Id="rId46" Type="http://schemas.openxmlformats.org/officeDocument/2006/relationships/tags" Target="../tags/tag522.xml"/><Relationship Id="rId45" Type="http://schemas.openxmlformats.org/officeDocument/2006/relationships/tags" Target="../tags/tag521.xml"/><Relationship Id="rId44" Type="http://schemas.openxmlformats.org/officeDocument/2006/relationships/tags" Target="../tags/tag520.xml"/><Relationship Id="rId43" Type="http://schemas.openxmlformats.org/officeDocument/2006/relationships/tags" Target="../tags/tag519.xml"/><Relationship Id="rId42" Type="http://schemas.openxmlformats.org/officeDocument/2006/relationships/tags" Target="../tags/tag518.xml"/><Relationship Id="rId41" Type="http://schemas.openxmlformats.org/officeDocument/2006/relationships/tags" Target="../tags/tag517.xml"/><Relationship Id="rId40" Type="http://schemas.openxmlformats.org/officeDocument/2006/relationships/tags" Target="../tags/tag516.xml"/><Relationship Id="rId4" Type="http://schemas.openxmlformats.org/officeDocument/2006/relationships/tags" Target="../tags/tag480.xml"/><Relationship Id="rId39" Type="http://schemas.openxmlformats.org/officeDocument/2006/relationships/tags" Target="../tags/tag515.xml"/><Relationship Id="rId38" Type="http://schemas.openxmlformats.org/officeDocument/2006/relationships/tags" Target="../tags/tag514.xml"/><Relationship Id="rId37" Type="http://schemas.openxmlformats.org/officeDocument/2006/relationships/tags" Target="../tags/tag513.xml"/><Relationship Id="rId36" Type="http://schemas.openxmlformats.org/officeDocument/2006/relationships/tags" Target="../tags/tag512.xml"/><Relationship Id="rId35" Type="http://schemas.openxmlformats.org/officeDocument/2006/relationships/tags" Target="../tags/tag511.xml"/><Relationship Id="rId34" Type="http://schemas.openxmlformats.org/officeDocument/2006/relationships/tags" Target="../tags/tag510.xml"/><Relationship Id="rId33" Type="http://schemas.openxmlformats.org/officeDocument/2006/relationships/tags" Target="../tags/tag509.xml"/><Relationship Id="rId32" Type="http://schemas.openxmlformats.org/officeDocument/2006/relationships/tags" Target="../tags/tag508.xml"/><Relationship Id="rId31" Type="http://schemas.openxmlformats.org/officeDocument/2006/relationships/tags" Target="../tags/tag507.xml"/><Relationship Id="rId30" Type="http://schemas.openxmlformats.org/officeDocument/2006/relationships/tags" Target="../tags/tag506.xml"/><Relationship Id="rId3" Type="http://schemas.openxmlformats.org/officeDocument/2006/relationships/tags" Target="../tags/tag479.xml"/><Relationship Id="rId29" Type="http://schemas.openxmlformats.org/officeDocument/2006/relationships/tags" Target="../tags/tag505.xml"/><Relationship Id="rId28" Type="http://schemas.openxmlformats.org/officeDocument/2006/relationships/tags" Target="../tags/tag504.xml"/><Relationship Id="rId27" Type="http://schemas.openxmlformats.org/officeDocument/2006/relationships/tags" Target="../tags/tag503.xml"/><Relationship Id="rId26" Type="http://schemas.openxmlformats.org/officeDocument/2006/relationships/tags" Target="../tags/tag502.xml"/><Relationship Id="rId25" Type="http://schemas.openxmlformats.org/officeDocument/2006/relationships/tags" Target="../tags/tag501.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tags" Target="../tags/tag478.xml"/><Relationship Id="rId19" Type="http://schemas.openxmlformats.org/officeDocument/2006/relationships/tags" Target="../tags/tag495.xml"/><Relationship Id="rId18" Type="http://schemas.openxmlformats.org/officeDocument/2006/relationships/tags" Target="../tags/tag494.xml"/><Relationship Id="rId17" Type="http://schemas.openxmlformats.org/officeDocument/2006/relationships/tags" Target="../tags/tag493.xml"/><Relationship Id="rId16" Type="http://schemas.openxmlformats.org/officeDocument/2006/relationships/tags" Target="../tags/tag492.xml"/><Relationship Id="rId15" Type="http://schemas.openxmlformats.org/officeDocument/2006/relationships/tags" Target="../tags/tag491.xml"/><Relationship Id="rId14" Type="http://schemas.openxmlformats.org/officeDocument/2006/relationships/tags" Target="../tags/tag490.xml"/><Relationship Id="rId13" Type="http://schemas.openxmlformats.org/officeDocument/2006/relationships/tags" Target="../tags/tag489.xml"/><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tags" Target="../tags/tag477.xml"/></Relationships>
</file>

<file path=ppt/slides/_rels/slide44.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2" Type="http://schemas.openxmlformats.org/officeDocument/2006/relationships/slideLayout" Target="../slideLayouts/slideLayout1.xml"/><Relationship Id="rId11" Type="http://schemas.openxmlformats.org/officeDocument/2006/relationships/tags" Target="../tags/tag571.xml"/><Relationship Id="rId10" Type="http://schemas.openxmlformats.org/officeDocument/2006/relationships/image" Target="../media/image3.png"/><Relationship Id="rId1" Type="http://schemas.openxmlformats.org/officeDocument/2006/relationships/tags" Target="../tags/tag562.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image" Target="../media/image3.png"/><Relationship Id="rId2" Type="http://schemas.openxmlformats.org/officeDocument/2006/relationships/tags" Target="../tags/tag573.xml"/><Relationship Id="rId1" Type="http://schemas.openxmlformats.org/officeDocument/2006/relationships/tags" Target="../tags/tag572.xml"/></Relationships>
</file>

<file path=ppt/slides/_rels/slide46.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tags" Target="../tags/tag582.xml"/><Relationship Id="rId7" Type="http://schemas.openxmlformats.org/officeDocument/2006/relationships/image" Target="../media/image3.png"/><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0" Type="http://schemas.openxmlformats.org/officeDocument/2006/relationships/slideLayout" Target="../slideLayouts/slideLayout20.xml"/><Relationship Id="rId1" Type="http://schemas.openxmlformats.org/officeDocument/2006/relationships/tags" Target="../tags/tag576.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9.xml"/><Relationship Id="rId7" Type="http://schemas.openxmlformats.org/officeDocument/2006/relationships/image" Target="../media/image3.png"/><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6.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image" Target="../media/image15.png"/><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9" Type="http://schemas.openxmlformats.org/officeDocument/2006/relationships/slideLayout" Target="../slideLayouts/slideLayout12.xml"/><Relationship Id="rId18" Type="http://schemas.openxmlformats.org/officeDocument/2006/relationships/tags" Target="../tags/tag125.xml"/><Relationship Id="rId17" Type="http://schemas.openxmlformats.org/officeDocument/2006/relationships/image" Target="../media/image3.png"/><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10.xml"/></Relationships>
</file>

<file path=ppt/slides/_rels/slide7.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30.xml"/><Relationship Id="rId7" Type="http://schemas.openxmlformats.org/officeDocument/2006/relationships/image" Target="../media/image16.png"/><Relationship Id="rId6" Type="http://schemas.openxmlformats.org/officeDocument/2006/relationships/tags" Target="../tags/tag129.xml"/><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tags" Target="../tags/tag128.xml"/><Relationship Id="rId2" Type="http://schemas.openxmlformats.org/officeDocument/2006/relationships/tags" Target="../tags/tag127.xml"/><Relationship Id="rId11" Type="http://schemas.openxmlformats.org/officeDocument/2006/relationships/slideLayout" Target="../slideLayouts/slideLayout1.xml"/><Relationship Id="rId10" Type="http://schemas.openxmlformats.org/officeDocument/2006/relationships/tags" Target="../tags/tag131.xml"/><Relationship Id="rId1" Type="http://schemas.openxmlformats.org/officeDocument/2006/relationships/tags" Target="../tags/tag126.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35.xml"/><Relationship Id="rId4" Type="http://schemas.openxmlformats.org/officeDocument/2006/relationships/image" Target="../media/image3.png"/><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3.pn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矩形 1"/>
          <p:cNvSpPr>
            <a:spLocks noChangeArrowheads="1"/>
          </p:cNvSpPr>
          <p:nvPr>
            <p:custDataLst>
              <p:tags r:id="rId1"/>
            </p:custDataLst>
          </p:nvPr>
        </p:nvSpPr>
        <p:spPr bwMode="auto">
          <a:xfrm>
            <a:off x="4139565" y="1092200"/>
            <a:ext cx="7292340" cy="3053715"/>
          </a:xfrm>
          <a:prstGeom prst="rect">
            <a:avLst/>
          </a:prstGeom>
          <a:noFill/>
          <a:ln w="9525">
            <a:noFill/>
            <a:miter lim="800000"/>
          </a:ln>
        </p:spPr>
        <p:txBody>
          <a:bodyPr wrap="square">
            <a:noAutofit/>
          </a:bodyPr>
          <a:lstStyle/>
          <a:p>
            <a:pPr>
              <a:lnSpc>
                <a:spcPct val="100000"/>
              </a:lnSpc>
            </a:pPr>
            <a:r>
              <a:rPr lang="zh-CN" altLang="en-US" sz="3200" b="1">
                <a:latin typeface="黑体" panose="02010609060101010101" charset="-122"/>
                <a:ea typeface="黑体" panose="02010609060101010101" charset="-122"/>
                <a:cs typeface="黑体" panose="02010609060101010101" charset="-122"/>
              </a:rPr>
              <a:t>    很久以前</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有一位年近九十的老人</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他的家门前有两座大山</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一座叫</a:t>
            </a:r>
            <a:r>
              <a:rPr lang="zh-CN" altLang="en-US" sz="3200" b="1">
                <a:solidFill>
                  <a:srgbClr val="FF0000"/>
                </a:solidFill>
                <a:latin typeface="黑体" panose="02010609060101010101" charset="-122"/>
                <a:ea typeface="黑体" panose="02010609060101010101" charset="-122"/>
                <a:cs typeface="黑体" panose="02010609060101010101" charset="-122"/>
              </a:rPr>
              <a:t>太行山</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一座叫</a:t>
            </a:r>
            <a:r>
              <a:rPr lang="zh-CN" altLang="en-US" sz="3200" b="1">
                <a:solidFill>
                  <a:srgbClr val="FF0000"/>
                </a:solidFill>
                <a:latin typeface="黑体" panose="02010609060101010101" charset="-122"/>
                <a:ea typeface="黑体" panose="02010609060101010101" charset="-122"/>
                <a:cs typeface="黑体" panose="02010609060101010101" charset="-122"/>
              </a:rPr>
              <a:t>王屋山</a:t>
            </a:r>
            <a:r>
              <a:rPr lang="zh-CN" altLang="en-US" sz="3200" b="1">
                <a:latin typeface="黑体" panose="02010609060101010101" charset="-122"/>
                <a:ea typeface="黑体" panose="02010609060101010101" charset="-122"/>
                <a:cs typeface="黑体" panose="02010609060101010101" charset="-122"/>
              </a:rPr>
              <a:t>。这两座大山挡住了他们一家人的出行道路</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于是这位老人做出了一个惊人的决定</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带领全家人一起</a:t>
            </a:r>
            <a:r>
              <a:rPr lang="zh-CN" altLang="en-US" sz="3200" b="1">
                <a:solidFill>
                  <a:srgbClr val="FF0000"/>
                </a:solidFill>
                <a:latin typeface="黑体" panose="02010609060101010101" charset="-122"/>
                <a:ea typeface="黑体" panose="02010609060101010101" charset="-122"/>
                <a:cs typeface="黑体" panose="02010609060101010101" charset="-122"/>
              </a:rPr>
              <a:t>移山</a:t>
            </a:r>
            <a:r>
              <a:rPr lang="zh-CN" altLang="en-US" sz="3200" b="1">
                <a:latin typeface="黑体" panose="02010609060101010101" charset="-122"/>
                <a:ea typeface="黑体" panose="02010609060101010101" charset="-122"/>
                <a:cs typeface="黑体" panose="02010609060101010101" charset="-122"/>
              </a:rPr>
              <a:t>。大家猜猜这位老人是谁呢？</a:t>
            </a:r>
            <a:endParaRPr lang="zh-CN" altLang="en-US" sz="3200" b="1">
              <a:latin typeface="黑体" panose="02010609060101010101" charset="-122"/>
              <a:ea typeface="黑体" panose="02010609060101010101" charset="-122"/>
              <a:cs typeface="黑体" panose="02010609060101010101" charset="-122"/>
            </a:endParaRPr>
          </a:p>
        </p:txBody>
      </p:sp>
      <p:sp>
        <p:nvSpPr>
          <p:cNvPr id="6" name="文本框 5"/>
          <p:cNvSpPr txBox="1"/>
          <p:nvPr>
            <p:custDataLst>
              <p:tags r:id="rId2"/>
            </p:custDataLst>
          </p:nvPr>
        </p:nvSpPr>
        <p:spPr>
          <a:xfrm>
            <a:off x="4196080" y="4083050"/>
            <a:ext cx="7235825" cy="2553335"/>
          </a:xfrm>
          <a:prstGeom prst="rect">
            <a:avLst/>
          </a:prstGeom>
          <a:noFill/>
        </p:spPr>
        <p:txBody>
          <a:bodyPr wrap="square" rtlCol="0" anchor="t">
            <a:spAutoFit/>
          </a:bodyPr>
          <a:lstStyle/>
          <a:p>
            <a:pPr>
              <a:lnSpc>
                <a:spcPct val="125000"/>
              </a:lnSpc>
            </a:pPr>
            <a:r>
              <a:rPr lang="zh-CN" altLang="en-US" sz="2800" b="1">
                <a:latin typeface="黑体" panose="02010609060101010101" charset="-122"/>
                <a:ea typeface="黑体" panose="02010609060101010101" charset="-122"/>
                <a:cs typeface="黑体" panose="02010609060101010101" charset="-122"/>
                <a:sym typeface="+mn-ea"/>
              </a:rPr>
              <a:t>   </a:t>
            </a:r>
            <a:r>
              <a:rPr lang="en-US" altLang="zh-CN" sz="2800" b="1">
                <a:latin typeface="黑体" panose="02010609060101010101" charset="-122"/>
                <a:ea typeface="黑体" panose="02010609060101010101" charset="-122"/>
                <a:cs typeface="黑体" panose="02010609060101010101" charset="-122"/>
                <a:sym typeface="+mn-ea"/>
              </a:rPr>
              <a:t> </a:t>
            </a:r>
            <a:r>
              <a:rPr lang="zh-CN" altLang="en-US" sz="3200" b="1">
                <a:latin typeface="黑体" panose="02010609060101010101" charset="-122"/>
                <a:ea typeface="黑体" panose="02010609060101010101" charset="-122"/>
                <a:cs typeface="黑体" panose="02010609060101010101" charset="-122"/>
                <a:sym typeface="+mn-ea"/>
              </a:rPr>
              <a:t>他就是</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愚公</a:t>
            </a:r>
            <a:r>
              <a:rPr lang="zh-CN" altLang="en-US" sz="3200" b="1">
                <a:latin typeface="黑体" panose="02010609060101010101" charset="-122"/>
                <a:ea typeface="黑体" panose="02010609060101010101" charset="-122"/>
                <a:cs typeface="黑体" panose="02010609060101010101" charset="-122"/>
                <a:sym typeface="+mn-ea"/>
              </a:rPr>
              <a:t>。今天</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mn-ea"/>
              </a:rPr>
              <a:t>我们就一起来学习</a:t>
            </a:r>
            <a:r>
              <a:rPr lang="en-US" altLang="zh-CN" sz="3200" b="1">
                <a:latin typeface="黑体" panose="02010609060101010101" charset="-122"/>
                <a:ea typeface="黑体" panose="02010609060101010101" charset="-122"/>
                <a:cs typeface="黑体" panose="02010609060101010101" charset="-122"/>
                <a:sym typeface="+mn-ea"/>
              </a:rPr>
              <a:t>《</a:t>
            </a:r>
            <a:r>
              <a:rPr lang="zh-CN" altLang="en-US" sz="3200" b="1">
                <a:latin typeface="黑体" panose="02010609060101010101" charset="-122"/>
                <a:ea typeface="黑体" panose="02010609060101010101" charset="-122"/>
                <a:cs typeface="黑体" panose="02010609060101010101" charset="-122"/>
                <a:sym typeface="+mn-ea"/>
              </a:rPr>
              <a:t>愚公移山</a:t>
            </a:r>
            <a:r>
              <a:rPr lang="en-US" altLang="zh-CN" sz="3200" b="1">
                <a:latin typeface="黑体" panose="02010609060101010101" charset="-122"/>
                <a:ea typeface="黑体" panose="02010609060101010101" charset="-122"/>
                <a:cs typeface="黑体" panose="02010609060101010101" charset="-122"/>
                <a:sym typeface="+mn-ea"/>
              </a:rPr>
              <a:t>》</a:t>
            </a:r>
            <a:r>
              <a:rPr lang="zh-CN" altLang="en-US" sz="3200" b="1">
                <a:latin typeface="黑体" panose="02010609060101010101" charset="-122"/>
                <a:ea typeface="黑体" panose="02010609060101010101" charset="-122"/>
                <a:cs typeface="黑体" panose="02010609060101010101" charset="-122"/>
                <a:sym typeface="+mn-ea"/>
              </a:rPr>
              <a:t>这篇课文</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mn-ea"/>
              </a:rPr>
              <a:t>看看愚公是如何凭借着坚定的信念和不懈的努力去挑战看似不可能完成的任务。</a:t>
            </a:r>
            <a:endParaRPr lang="zh-CN" altLang="en-US" sz="3200" b="1">
              <a:latin typeface="黑体" panose="02010609060101010101" charset="-122"/>
              <a:ea typeface="黑体" panose="02010609060101010101" charset="-122"/>
              <a:cs typeface="黑体" panose="02010609060101010101" charset="-122"/>
              <a:sym typeface="+mn-ea"/>
            </a:endParaRPr>
          </a:p>
        </p:txBody>
      </p:sp>
      <p:pic>
        <p:nvPicPr>
          <p:cNvPr id="3078" name="图片2"/>
          <p:cNvPicPr>
            <a:picLocks noChangeAspect="1"/>
          </p:cNvPicPr>
          <p:nvPr>
            <p:custDataLst>
              <p:tags r:id="rId3"/>
            </p:custDataLst>
          </p:nvPr>
        </p:nvPicPr>
        <p:blipFill>
          <a:blip r:embed="rId4"/>
          <a:stretch>
            <a:fillRect/>
          </a:stretch>
        </p:blipFill>
        <p:spPr>
          <a:xfrm>
            <a:off x="643573" y="837565"/>
            <a:ext cx="3729037" cy="800100"/>
          </a:xfrm>
          <a:prstGeom prst="rect">
            <a:avLst/>
          </a:prstGeom>
          <a:noFill/>
          <a:ln>
            <a:noFill/>
            <a:miter lim="800000"/>
            <a:headEnd/>
            <a:tailEnd/>
          </a:ln>
        </p:spPr>
      </p:pic>
      <p:sp>
        <p:nvSpPr>
          <p:cNvPr id="3079" name="文本3"/>
          <p:cNvSpPr txBox="1"/>
          <p:nvPr>
            <p:custDataLst>
              <p:tags r:id="rId5"/>
            </p:custDataLst>
          </p:nvPr>
        </p:nvSpPr>
        <p:spPr>
          <a:xfrm>
            <a:off x="1084796" y="91683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新课导入</a:t>
            </a:r>
            <a:endParaRPr lang="zh-CN" altLang="en-US" sz="3000" b="1">
              <a:solidFill>
                <a:srgbClr val="FFFFFF"/>
              </a:solidFill>
              <a:latin typeface="微软雅黑" panose="020B0503020204020204" charset="-122"/>
              <a:ea typeface="微软雅黑" panose="020B0503020204020204" charset="-122"/>
            </a:endParaRPr>
          </a:p>
        </p:txBody>
      </p:sp>
      <p:pic>
        <p:nvPicPr>
          <p:cNvPr id="22" name="图片 21"/>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567055" y="2419350"/>
            <a:ext cx="3666490" cy="3957955"/>
          </a:xfrm>
          <a:prstGeom prst="rect">
            <a:avLst/>
          </a:prstGeom>
          <a:effectLst>
            <a:outerShdw blurRad="114300" dist="50800" dir="18900000" algn="bl" rotWithShape="0">
              <a:prstClr val="black">
                <a:alpha val="14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3729"/>
                                        </p:tgtEl>
                                        <p:attrNameLst>
                                          <p:attrName>style.visibility</p:attrName>
                                        </p:attrNameLst>
                                      </p:cBhvr>
                                      <p:to>
                                        <p:strVal val="visible"/>
                                      </p:to>
                                    </p:set>
                                    <p:anim calcmode="lin" valueType="num">
                                      <p:cBhvr additive="base">
                                        <p:cTn id="7" dur="500"/>
                                        <p:tgtEl>
                                          <p:spTgt spid="73729"/>
                                        </p:tgtEl>
                                        <p:attrNameLst>
                                          <p:attrName>ppt_y</p:attrName>
                                        </p:attrNameLst>
                                      </p:cBhvr>
                                      <p:tavLst>
                                        <p:tav tm="0">
                                          <p:val>
                                            <p:strVal val="#ppt_y+#ppt_h*1.125000"/>
                                          </p:val>
                                        </p:tav>
                                        <p:tav tm="100000">
                                          <p:val>
                                            <p:strVal val="#ppt_y"/>
                                          </p:val>
                                        </p:tav>
                                      </p:tavLst>
                                    </p:anim>
                                    <p:animEffect transition="in" filter="wipe(up)">
                                      <p:cBhvr>
                                        <p:cTn id="8" dur="500"/>
                                        <p:tgtEl>
                                          <p:spTgt spid="73729"/>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矩形 1"/>
          <p:cNvSpPr>
            <a:spLocks noChangeArrowheads="1"/>
          </p:cNvSpPr>
          <p:nvPr>
            <p:custDataLst>
              <p:tags r:id="rId1"/>
            </p:custDataLst>
          </p:nvPr>
        </p:nvSpPr>
        <p:spPr bwMode="auto">
          <a:xfrm>
            <a:off x="421217" y="260351"/>
            <a:ext cx="11349567" cy="5846445"/>
          </a:xfrm>
          <a:prstGeom prst="rect">
            <a:avLst/>
          </a:prstGeom>
          <a:noFill/>
          <a:ln w="9525">
            <a:noFill/>
            <a:miter lim="800000"/>
          </a:ln>
        </p:spPr>
        <p:txBody>
          <a:bodyPr>
            <a:spAutoFit/>
          </a:bodyPr>
          <a:lstStyle/>
          <a:p>
            <a:pPr>
              <a:lnSpc>
                <a:spcPct val="250000"/>
              </a:lnSpc>
            </a:pPr>
            <a:r>
              <a:rPr lang="zh-CN" altLang="en-US" sz="3735" b="1">
                <a:latin typeface="楷体" panose="02010609060101010101" pitchFamily="49" charset="-122"/>
                <a:ea typeface="楷体" panose="02010609060101010101" pitchFamily="49" charset="-122"/>
              </a:rPr>
              <a:t>    北山愚公者，年</a:t>
            </a:r>
            <a:r>
              <a:rPr lang="zh-CN" altLang="en-US" sz="3735" b="1" u="sng">
                <a:solidFill>
                  <a:srgbClr val="FF0000"/>
                </a:solidFill>
                <a:latin typeface="楷体" panose="02010609060101010101" pitchFamily="49" charset="-122"/>
                <a:ea typeface="楷体" panose="02010609060101010101" pitchFamily="49" charset="-122"/>
              </a:rPr>
              <a:t>且</a:t>
            </a:r>
            <a:r>
              <a:rPr lang="zh-CN" altLang="en-US" sz="3735" b="1">
                <a:latin typeface="楷体" panose="02010609060101010101" pitchFamily="49" charset="-122"/>
                <a:ea typeface="楷体" panose="02010609060101010101" pitchFamily="49" charset="-122"/>
              </a:rPr>
              <a:t>九十，</a:t>
            </a:r>
            <a:r>
              <a:rPr lang="zh-CN" altLang="en-US" sz="3735" b="1" u="sng">
                <a:solidFill>
                  <a:srgbClr val="FF0000"/>
                </a:solidFill>
                <a:latin typeface="楷体" panose="02010609060101010101" pitchFamily="49" charset="-122"/>
                <a:ea typeface="楷体" panose="02010609060101010101" pitchFamily="49" charset="-122"/>
              </a:rPr>
              <a:t>面</a:t>
            </a:r>
            <a:r>
              <a:rPr lang="zh-CN" altLang="en-US" sz="3735" b="1">
                <a:latin typeface="楷体" panose="02010609060101010101" pitchFamily="49" charset="-122"/>
                <a:ea typeface="楷体" panose="02010609060101010101" pitchFamily="49" charset="-122"/>
              </a:rPr>
              <a:t>山</a:t>
            </a:r>
            <a:r>
              <a:rPr lang="zh-CN" altLang="en-US" sz="3735" b="1" u="sng">
                <a:solidFill>
                  <a:srgbClr val="FF0000"/>
                </a:solidFill>
                <a:latin typeface="楷体" panose="02010609060101010101" pitchFamily="49" charset="-122"/>
                <a:ea typeface="楷体" panose="02010609060101010101" pitchFamily="49" charset="-122"/>
              </a:rPr>
              <a:t>而</a:t>
            </a:r>
            <a:r>
              <a:rPr lang="zh-CN" altLang="en-US" sz="3735" b="1">
                <a:latin typeface="楷体" panose="02010609060101010101" pitchFamily="49" charset="-122"/>
                <a:ea typeface="楷体" panose="02010609060101010101" pitchFamily="49" charset="-122"/>
              </a:rPr>
              <a:t>居。</a:t>
            </a:r>
            <a:r>
              <a:rPr lang="zh-CN" altLang="en-US" sz="3735" b="1" u="sng">
                <a:solidFill>
                  <a:srgbClr val="FF0000"/>
                </a:solidFill>
                <a:latin typeface="楷体" panose="02010609060101010101" pitchFamily="49" charset="-122"/>
                <a:ea typeface="楷体" panose="02010609060101010101" pitchFamily="49" charset="-122"/>
              </a:rPr>
              <a:t>惩</a:t>
            </a:r>
            <a:r>
              <a:rPr lang="zh-CN" altLang="en-US" sz="3735" b="1">
                <a:latin typeface="楷体" panose="02010609060101010101" pitchFamily="49" charset="-122"/>
                <a:ea typeface="楷体" panose="02010609060101010101" pitchFamily="49" charset="-122"/>
              </a:rPr>
              <a:t>山北之</a:t>
            </a:r>
            <a:r>
              <a:rPr lang="zh-CN" altLang="en-US" sz="3735" b="1" u="sng">
                <a:solidFill>
                  <a:srgbClr val="FF0000"/>
                </a:solidFill>
                <a:latin typeface="楷体" panose="02010609060101010101" pitchFamily="49" charset="-122"/>
                <a:ea typeface="楷体" panose="02010609060101010101" pitchFamily="49" charset="-122"/>
              </a:rPr>
              <a:t>塞</a:t>
            </a:r>
            <a:r>
              <a:rPr lang="zh-CN" altLang="en-US" sz="3735" b="1">
                <a:latin typeface="楷体" panose="02010609060101010101" pitchFamily="49" charset="-122"/>
                <a:ea typeface="楷体" panose="02010609060101010101" pitchFamily="49" charset="-122"/>
              </a:rPr>
              <a:t>，出入之</a:t>
            </a:r>
            <a:r>
              <a:rPr lang="zh-CN" altLang="en-US" sz="3735" b="1" u="sng">
                <a:solidFill>
                  <a:srgbClr val="FF0000"/>
                </a:solidFill>
                <a:latin typeface="楷体" panose="02010609060101010101" pitchFamily="49" charset="-122"/>
                <a:ea typeface="楷体" panose="02010609060101010101" pitchFamily="49" charset="-122"/>
              </a:rPr>
              <a:t>迂</a:t>
            </a:r>
            <a:r>
              <a:rPr lang="zh-CN" altLang="en-US" sz="3735" b="1">
                <a:latin typeface="楷体" panose="02010609060101010101" pitchFamily="49" charset="-122"/>
                <a:ea typeface="楷体" panose="02010609060101010101" pitchFamily="49" charset="-122"/>
              </a:rPr>
              <a:t>也，聚</a:t>
            </a:r>
            <a:r>
              <a:rPr lang="zh-CN" altLang="en-US" sz="3735" b="1" u="sng">
                <a:solidFill>
                  <a:srgbClr val="FF0000"/>
                </a:solidFill>
                <a:latin typeface="楷体" panose="02010609060101010101" pitchFamily="49" charset="-122"/>
                <a:ea typeface="楷体" panose="02010609060101010101" pitchFamily="49" charset="-122"/>
              </a:rPr>
              <a:t>室</a:t>
            </a:r>
            <a:r>
              <a:rPr lang="zh-CN" altLang="en-US" sz="3735" b="1">
                <a:latin typeface="楷体" panose="02010609060101010101" pitchFamily="49" charset="-122"/>
                <a:ea typeface="楷体" panose="02010609060101010101" pitchFamily="49" charset="-122"/>
              </a:rPr>
              <a:t>而</a:t>
            </a:r>
            <a:r>
              <a:rPr lang="zh-CN" altLang="en-US" sz="3735" b="1" u="sng">
                <a:solidFill>
                  <a:srgbClr val="FF0000"/>
                </a:solidFill>
                <a:latin typeface="楷体" panose="02010609060101010101" pitchFamily="49" charset="-122"/>
                <a:ea typeface="楷体" panose="02010609060101010101" pitchFamily="49" charset="-122"/>
              </a:rPr>
              <a:t>谋</a:t>
            </a:r>
            <a:r>
              <a:rPr lang="zh-CN" altLang="en-US" sz="3735" b="1">
                <a:latin typeface="楷体" panose="02010609060101010101" pitchFamily="49" charset="-122"/>
                <a:ea typeface="楷体" panose="02010609060101010101" pitchFamily="49" charset="-122"/>
              </a:rPr>
              <a:t>曰：“吾与</a:t>
            </a:r>
            <a:r>
              <a:rPr lang="zh-CN" altLang="en-US" sz="3735" b="1" u="sng">
                <a:solidFill>
                  <a:srgbClr val="FF0000"/>
                </a:solidFill>
                <a:latin typeface="楷体" panose="02010609060101010101" pitchFamily="49" charset="-122"/>
                <a:ea typeface="楷体" panose="02010609060101010101" pitchFamily="49" charset="-122"/>
              </a:rPr>
              <a:t>汝</a:t>
            </a:r>
            <a:r>
              <a:rPr lang="zh-CN" altLang="en-US" sz="3735" b="1" u="sng">
                <a:solidFill>
                  <a:srgbClr val="0000FF"/>
                </a:solidFill>
                <a:latin typeface="楷体" panose="02010609060101010101" pitchFamily="49" charset="-122"/>
                <a:ea typeface="楷体" panose="02010609060101010101" pitchFamily="49" charset="-122"/>
              </a:rPr>
              <a:t>毕</a:t>
            </a:r>
            <a:r>
              <a:rPr lang="zh-CN" altLang="en-US" sz="3735" b="1">
                <a:latin typeface="楷体" panose="02010609060101010101" pitchFamily="49" charset="-122"/>
                <a:ea typeface="楷体" panose="02010609060101010101" pitchFamily="49" charset="-122"/>
              </a:rPr>
              <a:t>力平</a:t>
            </a:r>
            <a:r>
              <a:rPr lang="zh-CN" altLang="en-US" sz="3735" b="1" u="sng">
                <a:solidFill>
                  <a:srgbClr val="FF0000"/>
                </a:solidFill>
                <a:latin typeface="楷体" panose="02010609060101010101" pitchFamily="49" charset="-122"/>
                <a:ea typeface="楷体" panose="02010609060101010101" pitchFamily="49" charset="-122"/>
              </a:rPr>
              <a:t>险</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指</a:t>
            </a:r>
            <a:r>
              <a:rPr lang="zh-CN" altLang="en-US" sz="3735" b="1">
                <a:latin typeface="楷体" panose="02010609060101010101" pitchFamily="49" charset="-122"/>
                <a:ea typeface="楷体" panose="02010609060101010101" pitchFamily="49" charset="-122"/>
              </a:rPr>
              <a:t>通</a:t>
            </a:r>
            <a:r>
              <a:rPr lang="zh-CN" altLang="en-US" sz="3735" b="1">
                <a:solidFill>
                  <a:schemeClr val="tx1"/>
                </a:solidFill>
                <a:latin typeface="楷体" panose="02010609060101010101" pitchFamily="49" charset="-122"/>
                <a:ea typeface="楷体" panose="02010609060101010101" pitchFamily="49" charset="-122"/>
              </a:rPr>
              <a:t>豫</a:t>
            </a:r>
            <a:r>
              <a:rPr lang="zh-CN" altLang="en-US" sz="3735" b="1">
                <a:latin typeface="楷体" panose="02010609060101010101" pitchFamily="49" charset="-122"/>
                <a:ea typeface="楷体" panose="02010609060101010101" pitchFamily="49" charset="-122"/>
              </a:rPr>
              <a:t>南，达于汉</a:t>
            </a:r>
            <a:r>
              <a:rPr lang="zh-CN" altLang="en-US" sz="3735" b="1" u="sng">
                <a:solidFill>
                  <a:srgbClr val="FF0000"/>
                </a:solidFill>
                <a:latin typeface="楷体" panose="02010609060101010101" pitchFamily="49" charset="-122"/>
                <a:ea typeface="楷体" panose="02010609060101010101" pitchFamily="49" charset="-122"/>
              </a:rPr>
              <a:t>阴</a:t>
            </a:r>
            <a:r>
              <a:rPr lang="zh-CN" altLang="en-US" sz="3735" b="1">
                <a:latin typeface="楷体" panose="02010609060101010101" pitchFamily="49" charset="-122"/>
                <a:ea typeface="楷体" panose="02010609060101010101" pitchFamily="49" charset="-122"/>
              </a:rPr>
              <a:t>，可乎？”</a:t>
            </a:r>
            <a:r>
              <a:rPr lang="zh-CN" altLang="en-US" sz="3735" b="1" u="sng">
                <a:solidFill>
                  <a:srgbClr val="FF0000"/>
                </a:solidFill>
                <a:latin typeface="楷体" panose="02010609060101010101" pitchFamily="49" charset="-122"/>
                <a:ea typeface="楷体" panose="02010609060101010101" pitchFamily="49" charset="-122"/>
              </a:rPr>
              <a:t>杂然</a:t>
            </a:r>
            <a:r>
              <a:rPr lang="zh-CN" altLang="en-US" sz="3735" b="1">
                <a:latin typeface="楷体" panose="02010609060101010101" pitchFamily="49" charset="-122"/>
                <a:ea typeface="楷体" panose="02010609060101010101" pitchFamily="49" charset="-122"/>
              </a:rPr>
              <a:t>相</a:t>
            </a:r>
            <a:r>
              <a:rPr lang="zh-CN" altLang="en-US" sz="3735" b="1" u="sng">
                <a:solidFill>
                  <a:srgbClr val="FF0000"/>
                </a:solidFill>
                <a:latin typeface="楷体" panose="02010609060101010101" pitchFamily="49" charset="-122"/>
                <a:ea typeface="楷体" panose="02010609060101010101" pitchFamily="49" charset="-122"/>
              </a:rPr>
              <a:t>许</a:t>
            </a:r>
            <a:r>
              <a:rPr lang="zh-CN" altLang="en-US" sz="3735" b="1">
                <a:latin typeface="楷体" panose="02010609060101010101" pitchFamily="49" charset="-122"/>
                <a:ea typeface="楷体" panose="02010609060101010101" pitchFamily="49" charset="-122"/>
              </a:rPr>
              <a:t>。其妻</a:t>
            </a:r>
            <a:r>
              <a:rPr lang="zh-CN" altLang="en-US" sz="3735" b="1" u="sng">
                <a:solidFill>
                  <a:srgbClr val="FF0000"/>
                </a:solidFill>
                <a:latin typeface="楷体" panose="02010609060101010101" pitchFamily="49" charset="-122"/>
                <a:ea typeface="楷体" panose="02010609060101010101" pitchFamily="49" charset="-122"/>
              </a:rPr>
              <a:t>献疑</a:t>
            </a:r>
            <a:r>
              <a:rPr lang="zh-CN" altLang="en-US" sz="3735" b="1">
                <a:latin typeface="楷体" panose="02010609060101010101" pitchFamily="49" charset="-122"/>
                <a:ea typeface="楷体" panose="02010609060101010101" pitchFamily="49" charset="-122"/>
              </a:rPr>
              <a:t>曰：“</a:t>
            </a:r>
            <a:r>
              <a:rPr lang="zh-CN" altLang="en-US" sz="3735" b="1" u="sng">
                <a:solidFill>
                  <a:srgbClr val="FF0000"/>
                </a:solidFill>
                <a:latin typeface="楷体" panose="02010609060101010101" pitchFamily="49" charset="-122"/>
                <a:ea typeface="楷体" panose="02010609060101010101" pitchFamily="49" charset="-122"/>
              </a:rPr>
              <a:t>以</a:t>
            </a:r>
            <a:r>
              <a:rPr lang="zh-CN" altLang="en-US" sz="3735" b="1">
                <a:latin typeface="楷体" panose="02010609060101010101" pitchFamily="49" charset="-122"/>
                <a:ea typeface="楷体" panose="02010609060101010101" pitchFamily="49" charset="-122"/>
              </a:rPr>
              <a:t>君之力，</a:t>
            </a:r>
            <a:r>
              <a:rPr lang="zh-CN" altLang="en-US" sz="3735" b="1" u="sng">
                <a:solidFill>
                  <a:srgbClr val="FF0000"/>
                </a:solidFill>
                <a:latin typeface="楷体" panose="02010609060101010101" pitchFamily="49" charset="-122"/>
                <a:ea typeface="楷体" panose="02010609060101010101" pitchFamily="49" charset="-122"/>
              </a:rPr>
              <a:t>曾</a:t>
            </a:r>
            <a:r>
              <a:rPr lang="zh-CN" altLang="en-US" sz="3735" b="1">
                <a:latin typeface="楷体" panose="02010609060101010101" pitchFamily="49" charset="-122"/>
                <a:ea typeface="楷体" panose="02010609060101010101" pitchFamily="49" charset="-122"/>
              </a:rPr>
              <a:t>不能</a:t>
            </a:r>
            <a:r>
              <a:rPr lang="zh-CN" altLang="en-US" sz="3735" b="1">
                <a:solidFill>
                  <a:srgbClr val="FF0000"/>
                </a:solidFill>
                <a:latin typeface="楷体" panose="02010609060101010101" pitchFamily="49" charset="-122"/>
                <a:ea typeface="楷体" panose="02010609060101010101" pitchFamily="49" charset="-122"/>
              </a:rPr>
              <a:t>损</a:t>
            </a:r>
            <a:r>
              <a:rPr lang="zh-CN" altLang="en-US" sz="3735" b="1">
                <a:solidFill>
                  <a:schemeClr val="tx1"/>
                </a:solidFill>
                <a:latin typeface="楷体" panose="02010609060101010101" pitchFamily="49" charset="-122"/>
                <a:ea typeface="楷体" panose="02010609060101010101" pitchFamily="49" charset="-122"/>
              </a:rPr>
              <a:t>魁父</a:t>
            </a:r>
            <a:r>
              <a:rPr lang="zh-CN" altLang="en-US" sz="3735" b="1">
                <a:latin typeface="楷体" panose="02010609060101010101" pitchFamily="49" charset="-122"/>
                <a:ea typeface="楷体" panose="02010609060101010101" pitchFamily="49" charset="-122"/>
              </a:rPr>
              <a:t>之丘，</a:t>
            </a:r>
            <a:r>
              <a:rPr lang="zh-CN" altLang="en-US" sz="3735" b="1" u="sng">
                <a:solidFill>
                  <a:srgbClr val="FF0000"/>
                </a:solidFill>
                <a:latin typeface="楷体" panose="02010609060101010101" pitchFamily="49" charset="-122"/>
                <a:ea typeface="楷体" panose="02010609060101010101" pitchFamily="49" charset="-122"/>
              </a:rPr>
              <a:t>如</a:t>
            </a:r>
            <a:r>
              <a:rPr lang="zh-CN" altLang="en-US" sz="3735" b="1">
                <a:solidFill>
                  <a:schemeClr val="tx1"/>
                </a:solidFill>
                <a:latin typeface="楷体" panose="02010609060101010101" pitchFamily="49" charset="-122"/>
                <a:ea typeface="楷体" panose="02010609060101010101" pitchFamily="49" charset="-122"/>
              </a:rPr>
              <a:t>太行、王屋</a:t>
            </a:r>
            <a:r>
              <a:rPr lang="zh-CN" altLang="en-US" sz="3735" b="1" u="sng">
                <a:solidFill>
                  <a:srgbClr val="FF0000"/>
                </a:solidFill>
                <a:latin typeface="楷体" panose="02010609060101010101" pitchFamily="49" charset="-122"/>
                <a:ea typeface="楷体" panose="02010609060101010101" pitchFamily="49" charset="-122"/>
              </a:rPr>
              <a:t>何</a:t>
            </a:r>
            <a:r>
              <a:rPr lang="zh-CN" altLang="en-US" sz="3735" b="1">
                <a:latin typeface="楷体" panose="02010609060101010101" pitchFamily="49" charset="-122"/>
                <a:ea typeface="楷体" panose="02010609060101010101" pitchFamily="49" charset="-122"/>
              </a:rPr>
              <a:t>？</a:t>
            </a:r>
            <a:endParaRPr lang="zh-CN" altLang="en-US" sz="3735" b="1">
              <a:latin typeface="楷体" panose="02010609060101010101" pitchFamily="49" charset="-122"/>
              <a:ea typeface="楷体" panose="02010609060101010101" pitchFamily="49" charset="-122"/>
            </a:endParaRPr>
          </a:p>
        </p:txBody>
      </p:sp>
      <p:sp>
        <p:nvSpPr>
          <p:cNvPr id="11" name="矩形 10"/>
          <p:cNvSpPr>
            <a:spLocks noChangeArrowheads="1"/>
          </p:cNvSpPr>
          <p:nvPr>
            <p:custDataLst>
              <p:tags r:id="rId2"/>
            </p:custDataLst>
          </p:nvPr>
        </p:nvSpPr>
        <p:spPr bwMode="auto">
          <a:xfrm>
            <a:off x="4771602" y="600287"/>
            <a:ext cx="1037167"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将近</a:t>
            </a:r>
            <a:endParaRPr lang="zh-CN" altLang="zh-CN" sz="3200" b="1">
              <a:solidFill>
                <a:srgbClr val="0000FF"/>
              </a:solidFill>
              <a:latin typeface="黑体" panose="02010609060101010101" charset="-122"/>
              <a:ea typeface="黑体" panose="02010609060101010101" charset="-122"/>
            </a:endParaRPr>
          </a:p>
        </p:txBody>
      </p:sp>
      <p:sp>
        <p:nvSpPr>
          <p:cNvPr id="15" name="矩形 14"/>
          <p:cNvSpPr>
            <a:spLocks noChangeArrowheads="1"/>
          </p:cNvSpPr>
          <p:nvPr>
            <p:custDataLst>
              <p:tags r:id="rId3"/>
            </p:custDataLst>
          </p:nvPr>
        </p:nvSpPr>
        <p:spPr bwMode="auto">
          <a:xfrm>
            <a:off x="9060815" y="1436370"/>
            <a:ext cx="128968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苦于</a:t>
            </a:r>
            <a:endParaRPr lang="zh-CN" altLang="zh-CN" sz="3200" b="1">
              <a:solidFill>
                <a:srgbClr val="0000FF"/>
              </a:solidFill>
              <a:latin typeface="黑体" panose="02010609060101010101" charset="-122"/>
              <a:ea typeface="黑体" panose="02010609060101010101" charset="-122"/>
            </a:endParaRPr>
          </a:p>
        </p:txBody>
      </p:sp>
      <p:sp>
        <p:nvSpPr>
          <p:cNvPr id="16" name="矩形 15"/>
          <p:cNvSpPr>
            <a:spLocks noChangeArrowheads="1"/>
          </p:cNvSpPr>
          <p:nvPr>
            <p:custDataLst>
              <p:tags r:id="rId4"/>
            </p:custDataLst>
          </p:nvPr>
        </p:nvSpPr>
        <p:spPr bwMode="auto">
          <a:xfrm>
            <a:off x="10471150" y="521970"/>
            <a:ext cx="120840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阻塞</a:t>
            </a:r>
            <a:endParaRPr lang="zh-CN" altLang="en-US" sz="3200" b="1"/>
          </a:p>
        </p:txBody>
      </p:sp>
      <p:sp>
        <p:nvSpPr>
          <p:cNvPr id="17" name="矩形 16"/>
          <p:cNvSpPr>
            <a:spLocks noChangeArrowheads="1"/>
          </p:cNvSpPr>
          <p:nvPr>
            <p:custDataLst>
              <p:tags r:id="rId5"/>
            </p:custDataLst>
          </p:nvPr>
        </p:nvSpPr>
        <p:spPr bwMode="auto">
          <a:xfrm>
            <a:off x="1390650" y="1989455"/>
            <a:ext cx="221742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曲折</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绕远</a:t>
            </a:r>
            <a:endParaRPr lang="zh-CN" altLang="en-US" sz="3200" b="1"/>
          </a:p>
        </p:txBody>
      </p:sp>
      <p:sp>
        <p:nvSpPr>
          <p:cNvPr id="24" name="矩形 23"/>
          <p:cNvSpPr>
            <a:spLocks noChangeArrowheads="1"/>
          </p:cNvSpPr>
          <p:nvPr>
            <p:custDataLst>
              <p:tags r:id="rId6"/>
            </p:custDataLst>
          </p:nvPr>
        </p:nvSpPr>
        <p:spPr bwMode="auto">
          <a:xfrm>
            <a:off x="6322695" y="2889885"/>
            <a:ext cx="205105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代词</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你们</a:t>
            </a:r>
            <a:endParaRPr lang="zh-CN" altLang="en-US" sz="3200" b="1"/>
          </a:p>
        </p:txBody>
      </p:sp>
      <p:sp>
        <p:nvSpPr>
          <p:cNvPr id="20" name="矩形 19"/>
          <p:cNvSpPr>
            <a:spLocks noChangeArrowheads="1"/>
          </p:cNvSpPr>
          <p:nvPr>
            <p:custDataLst>
              <p:tags r:id="rId7"/>
            </p:custDataLst>
          </p:nvPr>
        </p:nvSpPr>
        <p:spPr bwMode="auto">
          <a:xfrm>
            <a:off x="3697182" y="1989455"/>
            <a:ext cx="107460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家人</a:t>
            </a:r>
            <a:endParaRPr lang="zh-CN" altLang="en-US" sz="3200" b="1"/>
          </a:p>
        </p:txBody>
      </p:sp>
      <p:sp>
        <p:nvSpPr>
          <p:cNvPr id="29" name="矩形 28"/>
          <p:cNvSpPr>
            <a:spLocks noChangeArrowheads="1"/>
          </p:cNvSpPr>
          <p:nvPr>
            <p:custDataLst>
              <p:tags r:id="rId8"/>
            </p:custDataLst>
          </p:nvPr>
        </p:nvSpPr>
        <p:spPr bwMode="auto">
          <a:xfrm>
            <a:off x="7632700" y="2019935"/>
            <a:ext cx="162877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尽、全</a:t>
            </a:r>
            <a:endParaRPr lang="zh-CN" altLang="en-US" sz="3200" b="1" smtClean="0">
              <a:solidFill>
                <a:srgbClr val="0000FF"/>
              </a:solidFill>
              <a:latin typeface="黑体" panose="02010609060101010101" charset="-122"/>
              <a:ea typeface="黑体" panose="02010609060101010101" charset="-122"/>
            </a:endParaRPr>
          </a:p>
        </p:txBody>
      </p:sp>
      <p:sp>
        <p:nvSpPr>
          <p:cNvPr id="30" name="矩形 29"/>
          <p:cNvSpPr>
            <a:spLocks noChangeArrowheads="1"/>
          </p:cNvSpPr>
          <p:nvPr>
            <p:custDataLst>
              <p:tags r:id="rId9"/>
            </p:custDataLst>
          </p:nvPr>
        </p:nvSpPr>
        <p:spPr bwMode="auto">
          <a:xfrm>
            <a:off x="10471151" y="1989667"/>
            <a:ext cx="670983"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直</a:t>
            </a:r>
            <a:endParaRPr lang="zh-CN" altLang="zh-CN" sz="3200" b="1">
              <a:solidFill>
                <a:srgbClr val="0000FF"/>
              </a:solidFill>
              <a:latin typeface="黑体" panose="02010609060101010101" charset="-122"/>
              <a:ea typeface="黑体" panose="02010609060101010101" charset="-122"/>
            </a:endParaRPr>
          </a:p>
        </p:txBody>
      </p:sp>
      <p:sp>
        <p:nvSpPr>
          <p:cNvPr id="32" name="矩形 31"/>
          <p:cNvSpPr>
            <a:spLocks noChangeArrowheads="1"/>
          </p:cNvSpPr>
          <p:nvPr>
            <p:custDataLst>
              <p:tags r:id="rId10"/>
            </p:custDataLst>
          </p:nvPr>
        </p:nvSpPr>
        <p:spPr bwMode="auto">
          <a:xfrm>
            <a:off x="1824355" y="2952750"/>
            <a:ext cx="3647440" cy="107632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指山的北面、水的南面</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smtClean="0">
                <a:solidFill>
                  <a:srgbClr val="0000FF"/>
                </a:solidFill>
                <a:latin typeface="黑体" panose="02010609060101010101" charset="-122"/>
                <a:ea typeface="黑体" panose="02010609060101010101" charset="-122"/>
              </a:rPr>
              <a:t>与</a:t>
            </a:r>
            <a:r>
              <a:rPr lang="zh-CN" altLang="en-US" sz="3200" b="1" smtClean="0">
                <a:solidFill>
                  <a:srgbClr val="0000FF"/>
                </a:solidFill>
                <a:latin typeface="PMingLiU-ExtB" panose="02020500000000000000" charset="-120"/>
                <a:ea typeface="PMingLiU-ExtB" panose="02020500000000000000" charset="-120"/>
              </a:rPr>
              <a:t>“</a:t>
            </a:r>
            <a:r>
              <a:rPr lang="zh-CN" altLang="en-US" sz="3200" b="1" smtClean="0">
                <a:solidFill>
                  <a:srgbClr val="0000FF"/>
                </a:solidFill>
                <a:latin typeface="黑体" panose="02010609060101010101" charset="-122"/>
                <a:ea typeface="黑体" panose="02010609060101010101" charset="-122"/>
              </a:rPr>
              <a:t>阳</a:t>
            </a:r>
            <a:r>
              <a:rPr lang="zh-CN" altLang="en-US" sz="3200" b="1" smtClean="0">
                <a:solidFill>
                  <a:srgbClr val="0000FF"/>
                </a:solidFill>
                <a:latin typeface="PMingLiU-ExtB" panose="02020500000000000000" charset="-120"/>
                <a:ea typeface="PMingLiU-ExtB" panose="02020500000000000000" charset="-120"/>
              </a:rPr>
              <a:t>”</a:t>
            </a:r>
            <a:r>
              <a:rPr lang="zh-CN" altLang="en-US" sz="3200" b="1" smtClean="0">
                <a:solidFill>
                  <a:srgbClr val="0000FF"/>
                </a:solidFill>
                <a:latin typeface="黑体" panose="02010609060101010101" charset="-122"/>
                <a:ea typeface="黑体" panose="02010609060101010101" charset="-122"/>
              </a:rPr>
              <a:t>相对</a:t>
            </a:r>
            <a:endParaRPr lang="zh-CN" altLang="en-US" sz="3200" b="1" smtClean="0">
              <a:solidFill>
                <a:srgbClr val="0000FF"/>
              </a:solidFill>
              <a:latin typeface="黑体" panose="02010609060101010101" charset="-122"/>
              <a:ea typeface="黑体" panose="02010609060101010101" charset="-122"/>
            </a:endParaRPr>
          </a:p>
        </p:txBody>
      </p:sp>
      <p:sp>
        <p:nvSpPr>
          <p:cNvPr id="33" name="矩形 32"/>
          <p:cNvSpPr>
            <a:spLocks noChangeArrowheads="1"/>
          </p:cNvSpPr>
          <p:nvPr>
            <p:custDataLst>
              <p:tags r:id="rId11"/>
            </p:custDataLst>
          </p:nvPr>
        </p:nvSpPr>
        <p:spPr bwMode="auto">
          <a:xfrm>
            <a:off x="5701665" y="4343400"/>
            <a:ext cx="173799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纷纷地</a:t>
            </a:r>
            <a:endParaRPr lang="zh-CN" altLang="en-US" sz="2400">
              <a:solidFill>
                <a:srgbClr val="0000FF"/>
              </a:solidFill>
              <a:latin typeface="黑体" panose="02010609060101010101" charset="-122"/>
              <a:ea typeface="黑体" panose="02010609060101010101" charset="-122"/>
            </a:endParaRPr>
          </a:p>
        </p:txBody>
      </p:sp>
      <p:sp>
        <p:nvSpPr>
          <p:cNvPr id="34" name="矩形 33"/>
          <p:cNvSpPr>
            <a:spLocks noChangeArrowheads="1"/>
          </p:cNvSpPr>
          <p:nvPr>
            <p:custDataLst>
              <p:tags r:id="rId12"/>
            </p:custDataLst>
          </p:nvPr>
        </p:nvSpPr>
        <p:spPr bwMode="auto">
          <a:xfrm>
            <a:off x="7622117" y="4351867"/>
            <a:ext cx="99949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赞</a:t>
            </a:r>
            <a:r>
              <a:rPr lang="zh-CN" altLang="zh-CN" sz="3200" b="1" smtClean="0">
                <a:solidFill>
                  <a:srgbClr val="0000FF"/>
                </a:solidFill>
                <a:latin typeface="黑体" panose="02010609060101010101" charset="-122"/>
                <a:ea typeface="黑体" panose="02010609060101010101" charset="-122"/>
              </a:rPr>
              <a:t>同</a:t>
            </a:r>
            <a:endParaRPr lang="zh-CN" altLang="en-US" sz="3200" b="1"/>
          </a:p>
        </p:txBody>
      </p:sp>
      <p:sp>
        <p:nvSpPr>
          <p:cNvPr id="35" name="矩形 34"/>
          <p:cNvSpPr>
            <a:spLocks noChangeArrowheads="1"/>
          </p:cNvSpPr>
          <p:nvPr>
            <p:custDataLst>
              <p:tags r:id="rId13"/>
            </p:custDataLst>
          </p:nvPr>
        </p:nvSpPr>
        <p:spPr bwMode="auto">
          <a:xfrm>
            <a:off x="9366250" y="4349750"/>
            <a:ext cx="207581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提出疑问</a:t>
            </a:r>
            <a:endParaRPr lang="zh-CN" altLang="en-US" sz="3200" b="1"/>
          </a:p>
        </p:txBody>
      </p:sp>
      <p:sp>
        <p:nvSpPr>
          <p:cNvPr id="36" name="矩形 35"/>
          <p:cNvSpPr>
            <a:spLocks noChangeArrowheads="1"/>
          </p:cNvSpPr>
          <p:nvPr>
            <p:custDataLst>
              <p:tags r:id="rId14"/>
            </p:custDataLst>
          </p:nvPr>
        </p:nvSpPr>
        <p:spPr bwMode="auto">
          <a:xfrm>
            <a:off x="1824355" y="5798185"/>
            <a:ext cx="4074160" cy="107632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加强</a:t>
            </a:r>
            <a:r>
              <a:rPr lang="zh-CN" altLang="zh-CN" sz="3200" b="1">
                <a:solidFill>
                  <a:srgbClr val="0000FF"/>
                </a:solidFill>
                <a:latin typeface="黑体" panose="02010609060101010101" charset="-122"/>
                <a:ea typeface="黑体" panose="02010609060101010101" charset="-122"/>
              </a:rPr>
              <a:t>否定</a:t>
            </a:r>
            <a:r>
              <a:rPr lang="zh-CN" altLang="zh-CN" sz="3200" b="1" smtClean="0">
                <a:solidFill>
                  <a:srgbClr val="0000FF"/>
                </a:solidFill>
                <a:latin typeface="黑体" panose="02010609060101010101" charset="-122"/>
                <a:ea typeface="黑体" panose="02010609060101010101" charset="-122"/>
              </a:rPr>
              <a:t>语气</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可</a:t>
            </a:r>
            <a:r>
              <a:rPr lang="zh-CN" altLang="zh-CN" sz="3200" b="1">
                <a:solidFill>
                  <a:srgbClr val="0000FF"/>
                </a:solidFill>
                <a:latin typeface="黑体" panose="02010609060101010101" charset="-122"/>
                <a:ea typeface="黑体" panose="02010609060101010101" charset="-122"/>
              </a:rPr>
              <a:t>译为</a:t>
            </a:r>
            <a:r>
              <a:rPr lang="zh-CN" altLang="zh-CN" sz="3200" b="1">
                <a:solidFill>
                  <a:srgbClr val="0000FF"/>
                </a:solidFill>
                <a:latin typeface="PMingLiU-ExtB" panose="02020500000000000000" charset="-120"/>
                <a:ea typeface="PMingLiU-ExtB" panose="02020500000000000000" charset="-120"/>
              </a:rPr>
              <a:t>“</a:t>
            </a:r>
            <a:r>
              <a:rPr lang="zh-CN" altLang="zh-CN" sz="3200" b="1">
                <a:solidFill>
                  <a:srgbClr val="0000FF"/>
                </a:solidFill>
                <a:latin typeface="黑体" panose="02010609060101010101" charset="-122"/>
                <a:ea typeface="黑体" panose="02010609060101010101" charset="-122"/>
              </a:rPr>
              <a:t>连……都……</a:t>
            </a:r>
            <a:r>
              <a:rPr lang="zh-CN" altLang="zh-CN" sz="3200" b="1">
                <a:solidFill>
                  <a:srgbClr val="0000FF"/>
                </a:solidFill>
                <a:latin typeface="PMingLiU-ExtB" panose="02020500000000000000" charset="-120"/>
                <a:ea typeface="PMingLiU-ExtB" panose="02020500000000000000" charset="-120"/>
              </a:rPr>
              <a:t>”</a:t>
            </a:r>
            <a:endParaRPr lang="zh-CN" altLang="zh-CN" sz="3200" b="1">
              <a:solidFill>
                <a:srgbClr val="0000FF"/>
              </a:solidFill>
              <a:latin typeface="PMingLiU-ExtB" panose="02020500000000000000" charset="-120"/>
              <a:ea typeface="PMingLiU-ExtB" panose="02020500000000000000" charset="-120"/>
            </a:endParaRPr>
          </a:p>
        </p:txBody>
      </p:sp>
      <p:sp>
        <p:nvSpPr>
          <p:cNvPr id="38" name="矩形 37"/>
          <p:cNvSpPr>
            <a:spLocks noChangeArrowheads="1"/>
          </p:cNvSpPr>
          <p:nvPr>
            <p:custDataLst>
              <p:tags r:id="rId15"/>
            </p:custDataLst>
          </p:nvPr>
        </p:nvSpPr>
        <p:spPr bwMode="auto">
          <a:xfrm>
            <a:off x="7621905" y="5797550"/>
            <a:ext cx="272859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把</a:t>
            </a:r>
            <a:r>
              <a:rPr lang="zh-CN" altLang="zh-CN" sz="3200" b="1">
                <a:solidFill>
                  <a:srgbClr val="0000FF"/>
                </a:solidFill>
                <a:latin typeface="黑体" panose="02010609060101010101" charset="-122"/>
                <a:ea typeface="黑体" panose="02010609060101010101" charset="-122"/>
              </a:rPr>
              <a:t>……怎么样</a:t>
            </a:r>
            <a:endParaRPr lang="zh-CN" altLang="en-US" sz="3200" b="1"/>
          </a:p>
        </p:txBody>
      </p:sp>
      <p:pic>
        <p:nvPicPr>
          <p:cNvPr id="9" name="图片2"/>
          <p:cNvPicPr>
            <a:picLocks noChangeAspect="1"/>
          </p:cNvPicPr>
          <p:nvPr>
            <p:custDataLst>
              <p:tags r:id="rId16"/>
            </p:custDataLst>
          </p:nvPr>
        </p:nvPicPr>
        <p:blipFill>
          <a:blip r:embed="rId17"/>
          <a:stretch>
            <a:fillRect/>
          </a:stretch>
        </p:blipFill>
        <p:spPr>
          <a:xfrm>
            <a:off x="583883" y="260350"/>
            <a:ext cx="3729037" cy="800100"/>
          </a:xfrm>
          <a:prstGeom prst="rect">
            <a:avLst/>
          </a:prstGeom>
          <a:noFill/>
          <a:ln>
            <a:noFill/>
            <a:miter lim="800000"/>
            <a:headEnd/>
            <a:tailEnd/>
          </a:ln>
        </p:spPr>
      </p:pic>
      <p:sp>
        <p:nvSpPr>
          <p:cNvPr id="10" name="文本3"/>
          <p:cNvSpPr txBox="1"/>
          <p:nvPr>
            <p:custDataLst>
              <p:tags r:id="rId18"/>
            </p:custDataLst>
          </p:nvPr>
        </p:nvSpPr>
        <p:spPr>
          <a:xfrm>
            <a:off x="1025106" y="33962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
        <p:nvSpPr>
          <p:cNvPr id="10249" name="文本框 2"/>
          <p:cNvSpPr txBox="1"/>
          <p:nvPr>
            <p:custDataLst>
              <p:tags r:id="rId19"/>
            </p:custDataLst>
          </p:nvPr>
        </p:nvSpPr>
        <p:spPr>
          <a:xfrm>
            <a:off x="6410960" y="630555"/>
            <a:ext cx="171259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面对着</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0255" name="Text Box 18"/>
          <p:cNvSpPr txBox="1"/>
          <p:nvPr>
            <p:custDataLst>
              <p:tags r:id="rId20"/>
            </p:custDataLst>
          </p:nvPr>
        </p:nvSpPr>
        <p:spPr>
          <a:xfrm>
            <a:off x="7209155" y="1436370"/>
            <a:ext cx="141224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rPr>
              <a:t>表修饰</a:t>
            </a:r>
            <a:endParaRPr lang="zh-CN" altLang="en-US" sz="3200" b="1" dirty="0">
              <a:solidFill>
                <a:srgbClr val="0000FF"/>
              </a:solidFill>
              <a:latin typeface="黑体" panose="02010609060101010101" charset="-122"/>
              <a:ea typeface="黑体" panose="02010609060101010101" charset="-122"/>
            </a:endParaRPr>
          </a:p>
        </p:txBody>
      </p:sp>
      <p:sp>
        <p:nvSpPr>
          <p:cNvPr id="12" name="文本框 7"/>
          <p:cNvSpPr txBox="1"/>
          <p:nvPr>
            <p:custDataLst>
              <p:tags r:id="rId21"/>
            </p:custDataLst>
          </p:nvPr>
        </p:nvSpPr>
        <p:spPr>
          <a:xfrm>
            <a:off x="4631055" y="1989455"/>
            <a:ext cx="107061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商量</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0251" name="文本框 7"/>
          <p:cNvSpPr txBox="1"/>
          <p:nvPr>
            <p:custDataLst>
              <p:tags r:id="rId22"/>
            </p:custDataLst>
          </p:nvPr>
        </p:nvSpPr>
        <p:spPr>
          <a:xfrm>
            <a:off x="8453120" y="2901950"/>
            <a:ext cx="237934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险峻的大山</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6" name="文本框 5"/>
          <p:cNvSpPr txBox="1"/>
          <p:nvPr>
            <p:custDataLst>
              <p:tags r:id="rId23"/>
            </p:custDataLst>
          </p:nvPr>
        </p:nvSpPr>
        <p:spPr>
          <a:xfrm>
            <a:off x="697230" y="4841240"/>
            <a:ext cx="112649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凭</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靠</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2" name="文本框 1"/>
          <p:cNvSpPr txBox="1"/>
          <p:nvPr/>
        </p:nvSpPr>
        <p:spPr>
          <a:xfrm>
            <a:off x="4631055" y="4837430"/>
            <a:ext cx="1177925" cy="583565"/>
          </a:xfrm>
          <a:prstGeom prst="rect">
            <a:avLst/>
          </a:prstGeom>
          <a:noFill/>
        </p:spPr>
        <p:txBody>
          <a:bodyPr wrap="square" rtlCol="0" anchor="t">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削减</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9"/>
                                        </p:tgtEl>
                                        <p:attrNameLst>
                                          <p:attrName>style.visibility</p:attrName>
                                        </p:attrNameLst>
                                      </p:cBhvr>
                                      <p:to>
                                        <p:strVal val="visible"/>
                                      </p:to>
                                    </p:set>
                                    <p:animEffect transition="in" filter="checkerboard(across)">
                                      <p:cBhvr>
                                        <p:cTn id="12" dur="500"/>
                                        <p:tgtEl>
                                          <p:spTgt spid="10249"/>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0255"/>
                                        </p:tgtEl>
                                        <p:attrNameLst>
                                          <p:attrName>style.visibility</p:attrName>
                                        </p:attrNameLst>
                                      </p:cBhvr>
                                      <p:to>
                                        <p:strVal val="visible"/>
                                      </p:to>
                                    </p:set>
                                    <p:animEffect transition="in" filter="wipe(down)">
                                      <p:cBhvr>
                                        <p:cTn id="17" dur="580">
                                          <p:stCondLst>
                                            <p:cond delay="0"/>
                                          </p:stCondLst>
                                        </p:cTn>
                                        <p:tgtEl>
                                          <p:spTgt spid="10255"/>
                                        </p:tgtEl>
                                      </p:cBhvr>
                                    </p:animEffect>
                                    <p:anim calcmode="lin" valueType="num">
                                      <p:cBhvr>
                                        <p:cTn id="18" dur="1822">
                                          <p:stCondLst>
                                            <p:cond delay="0"/>
                                          </p:stCondLst>
                                        </p:cTn>
                                        <p:tgtEl>
                                          <p:spTgt spid="10255"/>
                                        </p:tgtEl>
                                        <p:attrNameLst>
                                          <p:attrName>ppt_x</p:attrName>
                                        </p:attrNameLst>
                                      </p:cBhvr>
                                      <p:tavLst>
                                        <p:tav tm="0">
                                          <p:val>
                                            <p:strVal val="#ppt_x-0.25"/>
                                          </p:val>
                                        </p:tav>
                                        <p:tav tm="100000">
                                          <p:val>
                                            <p:strVal val="#ppt_x"/>
                                          </p:val>
                                        </p:tav>
                                      </p:tavLst>
                                    </p:anim>
                                    <p:anim calcmode="lin" valueType="num">
                                      <p:cBhvr>
                                        <p:cTn id="19" dur="664">
                                          <p:stCondLst>
                                            <p:cond delay="0"/>
                                          </p:stCondLst>
                                        </p:cTn>
                                        <p:tgtEl>
                                          <p:spTgt spid="10255"/>
                                        </p:tgtEl>
                                        <p:attrNameLst>
                                          <p:attrName>ppt_y</p:attrName>
                                        </p:attrNameLst>
                                      </p:cBhvr>
                                      <p:tavLst>
                                        <p:tav tm="0" fmla="#ppt_y-sin(pi*$)/3">
                                          <p:val>
                                            <p:fltVal val="0.500000"/>
                                          </p:val>
                                        </p:tav>
                                        <p:tav tm="100000">
                                          <p:val>
                                            <p:fltVal val="1.000000"/>
                                          </p:val>
                                        </p:tav>
                                      </p:tavLst>
                                    </p:anim>
                                    <p:anim calcmode="lin" valueType="num">
                                      <p:cBhvr>
                                        <p:cTn id="20" dur="664">
                                          <p:stCondLst>
                                            <p:cond delay="664"/>
                                          </p:stCondLst>
                                        </p:cTn>
                                        <p:tgtEl>
                                          <p:spTgt spid="10255"/>
                                        </p:tgtEl>
                                        <p:attrNameLst>
                                          <p:attrName>ppt_y</p:attrName>
                                        </p:attrNameLst>
                                      </p:cBhvr>
                                      <p:tavLst>
                                        <p:tav tm="0" fmla="#ppt_y-sin(pi*$)/9">
                                          <p:val>
                                            <p:fltVal val="0.000000"/>
                                          </p:val>
                                        </p:tav>
                                        <p:tav tm="100000">
                                          <p:val>
                                            <p:fltVal val="1.000000"/>
                                          </p:val>
                                        </p:tav>
                                      </p:tavLst>
                                    </p:anim>
                                    <p:anim calcmode="lin" valueType="num">
                                      <p:cBhvr>
                                        <p:cTn id="21" dur="332">
                                          <p:stCondLst>
                                            <p:cond delay="1324"/>
                                          </p:stCondLst>
                                        </p:cTn>
                                        <p:tgtEl>
                                          <p:spTgt spid="10255"/>
                                        </p:tgtEl>
                                        <p:attrNameLst>
                                          <p:attrName>ppt_y</p:attrName>
                                        </p:attrNameLst>
                                      </p:cBhvr>
                                      <p:tavLst>
                                        <p:tav tm="0" fmla="#ppt_y-sin(pi*$)/27">
                                          <p:val>
                                            <p:fltVal val="0.000000"/>
                                          </p:val>
                                        </p:tav>
                                        <p:tav tm="100000">
                                          <p:val>
                                            <p:fltVal val="1.000000"/>
                                          </p:val>
                                        </p:tav>
                                      </p:tavLst>
                                    </p:anim>
                                    <p:anim calcmode="lin" valueType="num">
                                      <p:cBhvr>
                                        <p:cTn id="22" dur="164">
                                          <p:stCondLst>
                                            <p:cond delay="1656"/>
                                          </p:stCondLst>
                                        </p:cTn>
                                        <p:tgtEl>
                                          <p:spTgt spid="10255"/>
                                        </p:tgtEl>
                                        <p:attrNameLst>
                                          <p:attrName>ppt_y</p:attrName>
                                        </p:attrNameLst>
                                      </p:cBhvr>
                                      <p:tavLst>
                                        <p:tav tm="0" fmla="#ppt_y-sin(pi*$)/81">
                                          <p:val>
                                            <p:fltVal val="0.000000"/>
                                          </p:val>
                                        </p:tav>
                                        <p:tav tm="100000">
                                          <p:val>
                                            <p:fltVal val="1.000000"/>
                                          </p:val>
                                        </p:tav>
                                      </p:tavLst>
                                    </p:anim>
                                    <p:animScale>
                                      <p:cBhvr>
                                        <p:cTn id="23" dur="26">
                                          <p:stCondLst>
                                            <p:cond delay="650"/>
                                          </p:stCondLst>
                                        </p:cTn>
                                        <p:tgtEl>
                                          <p:spTgt spid="10255"/>
                                        </p:tgtEl>
                                      </p:cBhvr>
                                      <p:to x="100000" y="60000"/>
                                    </p:animScale>
                                    <p:animScale>
                                      <p:cBhvr>
                                        <p:cTn id="24" dur="166" decel="50000">
                                          <p:stCondLst>
                                            <p:cond delay="676"/>
                                          </p:stCondLst>
                                        </p:cTn>
                                        <p:tgtEl>
                                          <p:spTgt spid="10255"/>
                                        </p:tgtEl>
                                      </p:cBhvr>
                                      <p:to x="100000" y="100000"/>
                                    </p:animScale>
                                    <p:animScale>
                                      <p:cBhvr>
                                        <p:cTn id="25" dur="26">
                                          <p:stCondLst>
                                            <p:cond delay="1312"/>
                                          </p:stCondLst>
                                        </p:cTn>
                                        <p:tgtEl>
                                          <p:spTgt spid="10255"/>
                                        </p:tgtEl>
                                      </p:cBhvr>
                                      <p:to x="100000" y="80000"/>
                                    </p:animScale>
                                    <p:animScale>
                                      <p:cBhvr>
                                        <p:cTn id="26" dur="166" decel="50000">
                                          <p:stCondLst>
                                            <p:cond delay="1338"/>
                                          </p:stCondLst>
                                        </p:cTn>
                                        <p:tgtEl>
                                          <p:spTgt spid="10255"/>
                                        </p:tgtEl>
                                      </p:cBhvr>
                                      <p:to x="100000" y="100000"/>
                                    </p:animScale>
                                    <p:animScale>
                                      <p:cBhvr>
                                        <p:cTn id="27" dur="26">
                                          <p:stCondLst>
                                            <p:cond delay="1642"/>
                                          </p:stCondLst>
                                        </p:cTn>
                                        <p:tgtEl>
                                          <p:spTgt spid="10255"/>
                                        </p:tgtEl>
                                      </p:cBhvr>
                                      <p:to x="100000" y="90000"/>
                                    </p:animScale>
                                    <p:animScale>
                                      <p:cBhvr>
                                        <p:cTn id="28" dur="166" decel="50000">
                                          <p:stCondLst>
                                            <p:cond delay="1668"/>
                                          </p:stCondLst>
                                        </p:cTn>
                                        <p:tgtEl>
                                          <p:spTgt spid="10255"/>
                                        </p:tgtEl>
                                      </p:cBhvr>
                                      <p:to x="100000" y="100000"/>
                                    </p:animScale>
                                    <p:animScale>
                                      <p:cBhvr>
                                        <p:cTn id="29" dur="26">
                                          <p:stCondLst>
                                            <p:cond delay="1808"/>
                                          </p:stCondLst>
                                        </p:cTn>
                                        <p:tgtEl>
                                          <p:spTgt spid="10255"/>
                                        </p:tgtEl>
                                      </p:cBhvr>
                                      <p:to x="100000" y="95000"/>
                                    </p:animScale>
                                    <p:animScale>
                                      <p:cBhvr>
                                        <p:cTn id="30" dur="166" decel="50000">
                                          <p:stCondLst>
                                            <p:cond delay="1834"/>
                                          </p:stCondLst>
                                        </p:cTn>
                                        <p:tgtEl>
                                          <p:spTgt spid="10255"/>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randombar(horizontal)">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linds(horizontal)">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randombar(horizontal)">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0251"/>
                                        </p:tgtEl>
                                        <p:attrNameLst>
                                          <p:attrName>style.visibility</p:attrName>
                                        </p:attrNameLst>
                                      </p:cBhvr>
                                      <p:to>
                                        <p:strVal val="visible"/>
                                      </p:to>
                                    </p:set>
                                    <p:animEffect transition="in" filter="blinds(horizontal)">
                                      <p:cBhvr>
                                        <p:cTn id="70" dur="500"/>
                                        <p:tgtEl>
                                          <p:spTgt spid="10251"/>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grpId="0" nodeType="click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childTnLst>
                          </p:cTn>
                        </p:par>
                      </p:childTnLst>
                    </p:cTn>
                  </p:par>
                  <p:par>
                    <p:cTn id="81" fill="hold">
                      <p:stCondLst>
                        <p:cond delay="indefinite"/>
                      </p:stCondLst>
                      <p:childTnLst>
                        <p:par>
                          <p:cTn id="82" fill="hold">
                            <p:stCondLst>
                              <p:cond delay="0"/>
                            </p:stCondLst>
                            <p:childTnLst>
                              <p:par>
                                <p:cTn id="83" presetID="14" presetClass="entr" presetSubtype="10"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randombar(horizontal)">
                                      <p:cBhvr>
                                        <p:cTn id="85" dur="500"/>
                                        <p:tgtEl>
                                          <p:spTgt spid="33"/>
                                        </p:tgtEl>
                                      </p:cBhvr>
                                    </p:animEffect>
                                  </p:childTnLst>
                                </p:cTn>
                              </p:par>
                            </p:childTnLst>
                          </p:cTn>
                        </p:par>
                      </p:childTnLst>
                    </p:cTn>
                  </p:par>
                  <p:par>
                    <p:cTn id="86" fill="hold">
                      <p:stCondLst>
                        <p:cond delay="indefinite"/>
                      </p:stCondLst>
                      <p:childTnLst>
                        <p:par>
                          <p:cTn id="87" fill="hold">
                            <p:stCondLst>
                              <p:cond delay="0"/>
                            </p:stCondLst>
                            <p:childTnLst>
                              <p:par>
                                <p:cTn id="88" presetID="14" presetClass="entr" presetSubtype="10" fill="hold" grpId="0" nodeType="click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randombar(horizontal)">
                                      <p:cBhvr>
                                        <p:cTn id="90" dur="500"/>
                                        <p:tgtEl>
                                          <p:spTgt spid="34"/>
                                        </p:tgtEl>
                                      </p:cBhvr>
                                    </p:animEffect>
                                  </p:childTnLst>
                                </p:cTn>
                              </p:par>
                            </p:childTnLst>
                          </p:cTn>
                        </p:par>
                      </p:childTnLst>
                    </p:cTn>
                  </p:par>
                  <p:par>
                    <p:cTn id="91" fill="hold">
                      <p:stCondLst>
                        <p:cond delay="indefinite"/>
                      </p:stCondLst>
                      <p:childTnLst>
                        <p:par>
                          <p:cTn id="92" fill="hold">
                            <p:stCondLst>
                              <p:cond delay="0"/>
                            </p:stCondLst>
                            <p:childTnLst>
                              <p:par>
                                <p:cTn id="93" presetID="14" presetClass="entr" presetSubtype="10" fill="hold" grpId="0" nodeType="click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randombar(horizontal)">
                                      <p:cBhvr>
                                        <p:cTn id="95" dur="500"/>
                                        <p:tgtEl>
                                          <p:spTgt spid="35"/>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6"/>
                                        </p:tgtEl>
                                        <p:attrNameLst>
                                          <p:attrName>style.visibility</p:attrName>
                                        </p:attrNameLst>
                                      </p:cBhvr>
                                      <p:to>
                                        <p:strVal val="visible"/>
                                      </p:to>
                                    </p:set>
                                    <p:animEffect transition="in" filter="blinds(horizontal)">
                                      <p:cBhvr>
                                        <p:cTn id="100" dur="500"/>
                                        <p:tgtEl>
                                          <p:spTgt spid="6"/>
                                        </p:tgtEl>
                                      </p:cBhvr>
                                    </p:animEffect>
                                  </p:childTnLst>
                                </p:cTn>
                              </p:par>
                            </p:childTnLst>
                          </p:cTn>
                        </p:par>
                      </p:childTnLst>
                    </p:cTn>
                  </p:par>
                  <p:par>
                    <p:cTn id="101" fill="hold">
                      <p:stCondLst>
                        <p:cond delay="indefinite"/>
                      </p:stCondLst>
                      <p:childTnLst>
                        <p:par>
                          <p:cTn id="102" fill="hold">
                            <p:stCondLst>
                              <p:cond delay="0"/>
                            </p:stCondLst>
                            <p:childTnLst>
                              <p:par>
                                <p:cTn id="103" presetID="14" presetClass="entr" presetSubtype="10" fill="hold" grpId="0"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randombar(horizontal)">
                                      <p:cBhvr>
                                        <p:cTn id="105" dur="500"/>
                                        <p:tgtEl>
                                          <p:spTgt spid="36"/>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2"/>
                                        </p:tgtEl>
                                        <p:attrNameLst>
                                          <p:attrName>style.visibility</p:attrName>
                                        </p:attrNameLst>
                                      </p:cBhvr>
                                      <p:to>
                                        <p:strVal val="visible"/>
                                      </p:to>
                                    </p:set>
                                    <p:anim calcmode="lin" valueType="num">
                                      <p:cBhvr additive="base">
                                        <p:cTn id="110" dur="500" fill="hold"/>
                                        <p:tgtEl>
                                          <p:spTgt spid="2"/>
                                        </p:tgtEl>
                                        <p:attrNameLst>
                                          <p:attrName>ppt_x</p:attrName>
                                        </p:attrNameLst>
                                      </p:cBhvr>
                                      <p:tavLst>
                                        <p:tav tm="0">
                                          <p:val>
                                            <p:strVal val="#ppt_x"/>
                                          </p:val>
                                        </p:tav>
                                        <p:tav tm="100000">
                                          <p:val>
                                            <p:strVal val="#ppt_x"/>
                                          </p:val>
                                        </p:tav>
                                      </p:tavLst>
                                    </p:anim>
                                    <p:anim calcmode="lin" valueType="num">
                                      <p:cBhvr additive="base">
                                        <p:cTn id="1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14" presetClass="entr" presetSubtype="10" fill="hold" grpId="0" nodeType="click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randombar(horizontal)">
                                      <p:cBhvr>
                                        <p:cTn id="1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5" grpId="0" bldLvl="0" animBg="1"/>
      <p:bldP spid="16" grpId="0" bldLvl="0" animBg="1"/>
      <p:bldP spid="17" grpId="0" bldLvl="0" animBg="1"/>
      <p:bldP spid="24" grpId="0" bldLvl="0" animBg="1"/>
      <p:bldP spid="20"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8" grpId="0" bldLvl="0" animBg="1"/>
      <p:bldP spid="10249" grpId="0"/>
      <p:bldP spid="10255" grpId="0" bldLvl="0"/>
      <p:bldP spid="12" grpId="0"/>
      <p:bldP spid="10251" grpId="0"/>
      <p:bldP spid="6"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矩形 1"/>
          <p:cNvSpPr>
            <a:spLocks noChangeArrowheads="1"/>
          </p:cNvSpPr>
          <p:nvPr>
            <p:custDataLst>
              <p:tags r:id="rId1"/>
            </p:custDataLst>
          </p:nvPr>
        </p:nvSpPr>
        <p:spPr bwMode="auto">
          <a:xfrm>
            <a:off x="378884" y="742527"/>
            <a:ext cx="11508316" cy="5846445"/>
          </a:xfrm>
          <a:prstGeom prst="rect">
            <a:avLst/>
          </a:prstGeom>
          <a:noFill/>
          <a:ln w="9525">
            <a:noFill/>
            <a:miter lim="800000"/>
          </a:ln>
        </p:spPr>
        <p:txBody>
          <a:bodyPr>
            <a:spAutoFit/>
          </a:bodyPr>
          <a:lstStyle/>
          <a:p>
            <a:pPr>
              <a:lnSpc>
                <a:spcPct val="250000"/>
              </a:lnSpc>
            </a:pPr>
            <a:r>
              <a:rPr lang="zh-CN" altLang="en-US" sz="3735" b="1" u="sng">
                <a:solidFill>
                  <a:srgbClr val="FF0000"/>
                </a:solidFill>
                <a:latin typeface="楷体" panose="02010609060101010101" pitchFamily="49" charset="-122"/>
                <a:ea typeface="楷体" panose="02010609060101010101" pitchFamily="49" charset="-122"/>
              </a:rPr>
              <a:t>且</a:t>
            </a:r>
            <a:r>
              <a:rPr lang="zh-CN" altLang="en-US" sz="3735" b="1" u="sng">
                <a:solidFill>
                  <a:srgbClr val="0000FF"/>
                </a:solidFill>
                <a:latin typeface="楷体" panose="02010609060101010101" pitchFamily="49" charset="-122"/>
                <a:ea typeface="楷体" panose="02010609060101010101" pitchFamily="49" charset="-122"/>
              </a:rPr>
              <a:t>焉</a:t>
            </a:r>
            <a:r>
              <a:rPr lang="zh-CN" altLang="en-US" sz="3735" b="1" u="sng">
                <a:solidFill>
                  <a:srgbClr val="FF0000"/>
                </a:solidFill>
                <a:latin typeface="楷体" panose="02010609060101010101" pitchFamily="49" charset="-122"/>
                <a:ea typeface="楷体" panose="02010609060101010101" pitchFamily="49" charset="-122"/>
              </a:rPr>
              <a:t>置</a:t>
            </a:r>
            <a:r>
              <a:rPr lang="zh-CN" altLang="en-US" sz="3735" b="1">
                <a:latin typeface="楷体" panose="02010609060101010101" pitchFamily="49" charset="-122"/>
                <a:ea typeface="楷体" panose="02010609060101010101" pitchFamily="49" charset="-122"/>
              </a:rPr>
              <a:t>土石？”杂曰：“投</a:t>
            </a:r>
            <a:r>
              <a:rPr lang="zh-CN" altLang="en-US" sz="3735" b="1" u="sng">
                <a:solidFill>
                  <a:srgbClr val="FF0000"/>
                </a:solidFill>
                <a:latin typeface="楷体" panose="02010609060101010101" pitchFamily="49" charset="-122"/>
                <a:ea typeface="楷体" panose="02010609060101010101" pitchFamily="49" charset="-122"/>
              </a:rPr>
              <a:t>诸</a:t>
            </a:r>
            <a:r>
              <a:rPr lang="zh-CN" altLang="en-US" sz="3735" b="1">
                <a:latin typeface="楷体" panose="02010609060101010101" pitchFamily="49" charset="-122"/>
                <a:ea typeface="楷体" panose="02010609060101010101" pitchFamily="49" charset="-122"/>
              </a:rPr>
              <a:t>渤海</a:t>
            </a:r>
            <a:r>
              <a:rPr lang="zh-CN" altLang="en-US" sz="3735" b="1" u="sng">
                <a:solidFill>
                  <a:srgbClr val="FF0000"/>
                </a:solidFill>
                <a:latin typeface="楷体" panose="02010609060101010101" pitchFamily="49" charset="-122"/>
                <a:ea typeface="楷体" panose="02010609060101010101" pitchFamily="49" charset="-122"/>
              </a:rPr>
              <a:t>之</a:t>
            </a:r>
            <a:r>
              <a:rPr lang="zh-CN" altLang="en-US" sz="3735" b="1">
                <a:solidFill>
                  <a:srgbClr val="0707FF"/>
                </a:solidFill>
                <a:latin typeface="楷体" panose="02010609060101010101" pitchFamily="49" charset="-122"/>
                <a:ea typeface="楷体" panose="02010609060101010101" pitchFamily="49" charset="-122"/>
              </a:rPr>
              <a:t>尾</a:t>
            </a:r>
            <a:r>
              <a:rPr lang="zh-CN" altLang="en-US" sz="3735" b="1">
                <a:latin typeface="楷体" panose="02010609060101010101" pitchFamily="49" charset="-122"/>
                <a:ea typeface="楷体" panose="02010609060101010101" pitchFamily="49" charset="-122"/>
              </a:rPr>
              <a:t>，</a:t>
            </a:r>
            <a:r>
              <a:rPr lang="zh-CN" altLang="en-US" sz="3735" b="1">
                <a:solidFill>
                  <a:schemeClr val="tx1"/>
                </a:solidFill>
                <a:latin typeface="楷体" panose="02010609060101010101" pitchFamily="49" charset="-122"/>
                <a:ea typeface="楷体" panose="02010609060101010101" pitchFamily="49" charset="-122"/>
              </a:rPr>
              <a:t>隐土</a:t>
            </a:r>
            <a:r>
              <a:rPr lang="zh-CN" altLang="en-US" sz="3735" b="1" u="sng">
                <a:solidFill>
                  <a:srgbClr val="FF0000"/>
                </a:solidFill>
                <a:latin typeface="楷体" panose="02010609060101010101" pitchFamily="49" charset="-122"/>
                <a:ea typeface="楷体" panose="02010609060101010101" pitchFamily="49" charset="-122"/>
              </a:rPr>
              <a:t>之</a:t>
            </a:r>
            <a:r>
              <a:rPr lang="zh-CN" altLang="en-US" sz="3735" b="1">
                <a:latin typeface="楷体" panose="02010609060101010101" pitchFamily="49" charset="-122"/>
                <a:ea typeface="楷体" panose="02010609060101010101" pitchFamily="49" charset="-122"/>
              </a:rPr>
              <a:t>北。”</a:t>
            </a:r>
            <a:r>
              <a:rPr lang="zh-CN" altLang="en-US" sz="3735" b="1" u="sng">
                <a:solidFill>
                  <a:srgbClr val="0707FF"/>
                </a:solidFill>
                <a:latin typeface="楷体" panose="02010609060101010101" pitchFamily="49" charset="-122"/>
                <a:ea typeface="楷体" panose="02010609060101010101" pitchFamily="49" charset="-122"/>
              </a:rPr>
              <a:t>遂</a:t>
            </a:r>
            <a:r>
              <a:rPr lang="zh-CN" altLang="en-US" sz="3735" b="1" u="sng">
                <a:solidFill>
                  <a:srgbClr val="FF0000"/>
                </a:solidFill>
                <a:latin typeface="楷体" panose="02010609060101010101" pitchFamily="49" charset="-122"/>
                <a:ea typeface="楷体" panose="02010609060101010101" pitchFamily="49" charset="-122"/>
              </a:rPr>
              <a:t>率</a:t>
            </a:r>
            <a:r>
              <a:rPr lang="zh-CN" altLang="en-US" sz="3735" b="1">
                <a:latin typeface="楷体" panose="02010609060101010101" pitchFamily="49" charset="-122"/>
                <a:ea typeface="楷体" panose="02010609060101010101" pitchFamily="49" charset="-122"/>
              </a:rPr>
              <a:t>子孙</a:t>
            </a:r>
            <a:r>
              <a:rPr lang="zh-CN" altLang="en-US" sz="3735" b="1" u="sng">
                <a:solidFill>
                  <a:srgbClr val="FF0000"/>
                </a:solidFill>
                <a:latin typeface="楷体" panose="02010609060101010101" pitchFamily="49" charset="-122"/>
                <a:ea typeface="楷体" panose="02010609060101010101" pitchFamily="49" charset="-122"/>
              </a:rPr>
              <a:t>荷</a:t>
            </a:r>
            <a:r>
              <a:rPr lang="zh-CN" altLang="en-US" sz="3735" b="1">
                <a:latin typeface="楷体" panose="02010609060101010101" pitchFamily="49" charset="-122"/>
                <a:ea typeface="楷体" panose="02010609060101010101" pitchFamily="49" charset="-122"/>
              </a:rPr>
              <a:t>担者三夫，</a:t>
            </a:r>
            <a:r>
              <a:rPr lang="zh-CN" altLang="en-US" sz="3735" b="1" u="sng">
                <a:solidFill>
                  <a:srgbClr val="FF0000"/>
                </a:solidFill>
                <a:latin typeface="楷体" panose="02010609060101010101" pitchFamily="49" charset="-122"/>
                <a:ea typeface="楷体" panose="02010609060101010101" pitchFamily="49" charset="-122"/>
              </a:rPr>
              <a:t>叩</a:t>
            </a:r>
            <a:r>
              <a:rPr lang="zh-CN" altLang="en-US" sz="3735" b="1">
                <a:latin typeface="楷体" panose="02010609060101010101" pitchFamily="49" charset="-122"/>
                <a:ea typeface="楷体" panose="02010609060101010101" pitchFamily="49" charset="-122"/>
              </a:rPr>
              <a:t>石垦壤，</a:t>
            </a:r>
            <a:r>
              <a:rPr lang="zh-CN" altLang="en-US" sz="3735" b="1" u="sng">
                <a:solidFill>
                  <a:srgbClr val="FF0000"/>
                </a:solidFill>
                <a:latin typeface="楷体" panose="02010609060101010101" pitchFamily="49" charset="-122"/>
                <a:ea typeface="楷体" panose="02010609060101010101" pitchFamily="49" charset="-122"/>
              </a:rPr>
              <a:t>箕畚</a:t>
            </a:r>
            <a:r>
              <a:rPr lang="zh-CN" altLang="en-US" sz="3735" b="1">
                <a:latin typeface="楷体" panose="02010609060101010101" pitchFamily="49" charset="-122"/>
                <a:ea typeface="楷体" panose="02010609060101010101" pitchFamily="49" charset="-122"/>
              </a:rPr>
              <a:t>运</a:t>
            </a:r>
            <a:r>
              <a:rPr lang="zh-CN" altLang="en-US" sz="3735" b="1" u="sng">
                <a:solidFill>
                  <a:srgbClr val="FF0000"/>
                </a:solidFill>
                <a:latin typeface="楷体" panose="02010609060101010101" pitchFamily="49" charset="-122"/>
                <a:ea typeface="楷体" panose="02010609060101010101" pitchFamily="49" charset="-122"/>
              </a:rPr>
              <a:t>于</a:t>
            </a:r>
            <a:r>
              <a:rPr lang="zh-CN" altLang="en-US" sz="3735" b="1">
                <a:latin typeface="楷体" panose="02010609060101010101" pitchFamily="49" charset="-122"/>
                <a:ea typeface="楷体" panose="02010609060101010101" pitchFamily="49" charset="-122"/>
              </a:rPr>
              <a:t>渤海之尾。邻人</a:t>
            </a:r>
            <a:r>
              <a:rPr lang="zh-CN" altLang="en-US" sz="3735" b="1">
                <a:solidFill>
                  <a:schemeClr val="tx1"/>
                </a:solidFill>
                <a:latin typeface="楷体" panose="02010609060101010101" pitchFamily="49" charset="-122"/>
                <a:ea typeface="楷体" panose="02010609060101010101" pitchFamily="49" charset="-122"/>
              </a:rPr>
              <a:t>京城</a:t>
            </a:r>
            <a:r>
              <a:rPr lang="zh-CN" altLang="en-US" sz="3735" b="1">
                <a:latin typeface="楷体" panose="02010609060101010101" pitchFamily="49" charset="-122"/>
                <a:ea typeface="楷体" panose="02010609060101010101" pitchFamily="49" charset="-122"/>
              </a:rPr>
              <a:t>氏之</a:t>
            </a:r>
            <a:r>
              <a:rPr lang="zh-CN" altLang="en-US" sz="3735" b="1" u="sng">
                <a:solidFill>
                  <a:srgbClr val="FF0000"/>
                </a:solidFill>
                <a:latin typeface="楷体" panose="02010609060101010101" pitchFamily="49" charset="-122"/>
                <a:ea typeface="楷体" panose="02010609060101010101" pitchFamily="49" charset="-122"/>
              </a:rPr>
              <a:t>孀妻</a:t>
            </a:r>
            <a:r>
              <a:rPr lang="zh-CN" altLang="en-US" sz="3735" b="1">
                <a:latin typeface="楷体" panose="02010609060101010101" pitchFamily="49" charset="-122"/>
                <a:ea typeface="楷体" panose="02010609060101010101" pitchFamily="49" charset="-122"/>
              </a:rPr>
              <a:t>有</a:t>
            </a:r>
            <a:r>
              <a:rPr lang="zh-CN" altLang="en-US" sz="3735" b="1" u="sng">
                <a:solidFill>
                  <a:srgbClr val="FF0000"/>
                </a:solidFill>
                <a:latin typeface="楷体" panose="02010609060101010101" pitchFamily="49" charset="-122"/>
                <a:ea typeface="楷体" panose="02010609060101010101" pitchFamily="49" charset="-122"/>
              </a:rPr>
              <a:t>遗男</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始龀</a:t>
            </a:r>
            <a:r>
              <a:rPr lang="zh-CN" altLang="en-US" sz="3735" b="1">
                <a:latin typeface="楷体" panose="02010609060101010101" pitchFamily="49" charset="-122"/>
                <a:ea typeface="楷体" panose="02010609060101010101" pitchFamily="49" charset="-122"/>
              </a:rPr>
              <a:t>，跳往助之。寒暑</a:t>
            </a:r>
            <a:r>
              <a:rPr lang="zh-CN" altLang="en-US" sz="3735" b="1" u="sng">
                <a:solidFill>
                  <a:srgbClr val="FF0000"/>
                </a:solidFill>
                <a:latin typeface="楷体" panose="02010609060101010101" pitchFamily="49" charset="-122"/>
                <a:ea typeface="楷体" panose="02010609060101010101" pitchFamily="49" charset="-122"/>
              </a:rPr>
              <a:t>易节</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始</a:t>
            </a:r>
            <a:r>
              <a:rPr lang="zh-CN" altLang="en-US" sz="3735" b="1">
                <a:latin typeface="楷体" panose="02010609060101010101" pitchFamily="49" charset="-122"/>
                <a:ea typeface="楷体" panose="02010609060101010101" pitchFamily="49" charset="-122"/>
              </a:rPr>
              <a:t>一</a:t>
            </a:r>
            <a:r>
              <a:rPr lang="zh-CN" altLang="en-US" sz="3735" b="1" u="sng">
                <a:solidFill>
                  <a:srgbClr val="FF0000"/>
                </a:solidFill>
                <a:latin typeface="楷体" panose="02010609060101010101" pitchFamily="49" charset="-122"/>
                <a:ea typeface="楷体" panose="02010609060101010101" pitchFamily="49" charset="-122"/>
              </a:rPr>
              <a:t>反</a:t>
            </a:r>
            <a:r>
              <a:rPr lang="zh-CN" altLang="en-US" sz="3735" b="1" u="sng">
                <a:solidFill>
                  <a:srgbClr val="0000FF"/>
                </a:solidFill>
                <a:latin typeface="楷体" panose="02010609060101010101" pitchFamily="49" charset="-122"/>
                <a:ea typeface="楷体" panose="02010609060101010101" pitchFamily="49" charset="-122"/>
              </a:rPr>
              <a:t>焉</a:t>
            </a:r>
            <a:r>
              <a:rPr lang="zh-CN" altLang="en-US" sz="3735" b="1">
                <a:latin typeface="楷体" panose="02010609060101010101" pitchFamily="49" charset="-122"/>
                <a:ea typeface="楷体" panose="02010609060101010101" pitchFamily="49" charset="-122"/>
              </a:rPr>
              <a:t>。</a:t>
            </a:r>
            <a:endParaRPr lang="zh-CN" altLang="en-US" sz="3735" b="1">
              <a:latin typeface="楷体" panose="02010609060101010101" pitchFamily="49" charset="-122"/>
              <a:ea typeface="楷体" panose="02010609060101010101" pitchFamily="49" charset="-122"/>
            </a:endParaRPr>
          </a:p>
        </p:txBody>
      </p:sp>
      <p:sp>
        <p:nvSpPr>
          <p:cNvPr id="17" name="矩形 16"/>
          <p:cNvSpPr>
            <a:spLocks noChangeArrowheads="1"/>
          </p:cNvSpPr>
          <p:nvPr>
            <p:custDataLst>
              <p:tags r:id="rId2"/>
            </p:custDataLst>
          </p:nvPr>
        </p:nvSpPr>
        <p:spPr bwMode="auto">
          <a:xfrm>
            <a:off x="239395" y="1064895"/>
            <a:ext cx="122555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况且</a:t>
            </a:r>
            <a:endParaRPr lang="zh-CN" altLang="zh-CN" sz="3200" b="1">
              <a:solidFill>
                <a:srgbClr val="0000FF"/>
              </a:solidFill>
              <a:latin typeface="黑体" panose="02010609060101010101" charset="-122"/>
              <a:ea typeface="黑体" panose="02010609060101010101" charset="-122"/>
            </a:endParaRPr>
          </a:p>
        </p:txBody>
      </p:sp>
      <p:sp>
        <p:nvSpPr>
          <p:cNvPr id="18" name="矩形 17"/>
          <p:cNvSpPr>
            <a:spLocks noChangeArrowheads="1"/>
          </p:cNvSpPr>
          <p:nvPr>
            <p:custDataLst>
              <p:tags r:id="rId3"/>
            </p:custDataLst>
          </p:nvPr>
        </p:nvSpPr>
        <p:spPr bwMode="auto">
          <a:xfrm>
            <a:off x="791845" y="1967865"/>
            <a:ext cx="289052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往</a:t>
            </a:r>
            <a:r>
              <a:rPr lang="zh-CN" altLang="zh-CN" sz="3200" b="1" smtClean="0">
                <a:solidFill>
                  <a:srgbClr val="0000FF"/>
                </a:solidFill>
                <a:latin typeface="黑体" panose="02010609060101010101" charset="-122"/>
                <a:ea typeface="黑体" panose="02010609060101010101" charset="-122"/>
              </a:rPr>
              <a:t>哪里</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smtClean="0">
                <a:solidFill>
                  <a:srgbClr val="0000FF"/>
                </a:solidFill>
                <a:latin typeface="黑体" panose="02010609060101010101" charset="-122"/>
                <a:ea typeface="黑体" panose="02010609060101010101" charset="-122"/>
              </a:rPr>
              <a:t>在哪里</a:t>
            </a:r>
            <a:endParaRPr lang="zh-CN" altLang="en-US" sz="3200" b="1"/>
          </a:p>
        </p:txBody>
      </p:sp>
      <p:sp>
        <p:nvSpPr>
          <p:cNvPr id="19" name="矩形 18"/>
          <p:cNvSpPr>
            <a:spLocks noChangeArrowheads="1"/>
          </p:cNvSpPr>
          <p:nvPr>
            <p:custDataLst>
              <p:tags r:id="rId4"/>
            </p:custDataLst>
          </p:nvPr>
        </p:nvSpPr>
        <p:spPr bwMode="auto">
          <a:xfrm>
            <a:off x="1513205" y="1064895"/>
            <a:ext cx="245491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放置、安放</a:t>
            </a:r>
            <a:endParaRPr lang="zh-CN" altLang="zh-CN" sz="3200" b="1">
              <a:solidFill>
                <a:srgbClr val="0000FF"/>
              </a:solidFill>
              <a:latin typeface="黑体" panose="02010609060101010101" charset="-122"/>
              <a:ea typeface="黑体" panose="02010609060101010101" charset="-122"/>
            </a:endParaRPr>
          </a:p>
        </p:txBody>
      </p:sp>
      <p:sp>
        <p:nvSpPr>
          <p:cNvPr id="20" name="矩形 19"/>
          <p:cNvSpPr>
            <a:spLocks noChangeArrowheads="1"/>
          </p:cNvSpPr>
          <p:nvPr>
            <p:custDataLst>
              <p:tags r:id="rId5"/>
            </p:custDataLst>
          </p:nvPr>
        </p:nvSpPr>
        <p:spPr bwMode="auto">
          <a:xfrm>
            <a:off x="5979795" y="1064895"/>
            <a:ext cx="107315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之于</a:t>
            </a:r>
            <a:endParaRPr lang="zh-CN" altLang="en-US" sz="3200" b="1">
              <a:solidFill>
                <a:srgbClr val="0000FF"/>
              </a:solidFill>
              <a:latin typeface="黑体" panose="02010609060101010101" charset="-122"/>
              <a:ea typeface="黑体" panose="02010609060101010101" charset="-122"/>
            </a:endParaRPr>
          </a:p>
        </p:txBody>
      </p:sp>
      <p:sp>
        <p:nvSpPr>
          <p:cNvPr id="27" name="矩形 26"/>
          <p:cNvSpPr>
            <a:spLocks noChangeArrowheads="1"/>
          </p:cNvSpPr>
          <p:nvPr>
            <p:custDataLst>
              <p:tags r:id="rId6"/>
            </p:custDataLst>
          </p:nvPr>
        </p:nvSpPr>
        <p:spPr bwMode="auto">
          <a:xfrm>
            <a:off x="1679575" y="3338195"/>
            <a:ext cx="200279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肩负、扛</a:t>
            </a:r>
            <a:endParaRPr lang="zh-CN" altLang="zh-CN" sz="3200" b="1">
              <a:solidFill>
                <a:srgbClr val="0000FF"/>
              </a:solidFill>
              <a:latin typeface="黑体" panose="02010609060101010101" charset="-122"/>
              <a:ea typeface="黑体" panose="02010609060101010101" charset="-122"/>
            </a:endParaRPr>
          </a:p>
        </p:txBody>
      </p:sp>
      <p:sp>
        <p:nvSpPr>
          <p:cNvPr id="28" name="矩形 27"/>
          <p:cNvSpPr>
            <a:spLocks noChangeArrowheads="1"/>
          </p:cNvSpPr>
          <p:nvPr>
            <p:custDataLst>
              <p:tags r:id="rId7"/>
            </p:custDataLst>
          </p:nvPr>
        </p:nvSpPr>
        <p:spPr bwMode="auto">
          <a:xfrm>
            <a:off x="7218045" y="2493010"/>
            <a:ext cx="263842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用</a:t>
            </a:r>
            <a:r>
              <a:rPr lang="zh-CN" altLang="zh-CN" sz="3200" b="1">
                <a:solidFill>
                  <a:srgbClr val="0000FF"/>
                </a:solidFill>
                <a:latin typeface="黑体" panose="02010609060101010101" charset="-122"/>
                <a:ea typeface="黑体" panose="02010609060101010101" charset="-122"/>
              </a:rPr>
              <a:t>箕</a:t>
            </a:r>
            <a:r>
              <a:rPr lang="zh-CN" altLang="zh-CN" sz="3200" b="1" smtClean="0">
                <a:solidFill>
                  <a:srgbClr val="0000FF"/>
                </a:solidFill>
                <a:latin typeface="黑体" panose="02010609060101010101" charset="-122"/>
                <a:ea typeface="黑体" panose="02010609060101010101" charset="-122"/>
              </a:rPr>
              <a:t>畚</a:t>
            </a:r>
            <a:r>
              <a:rPr lang="zh-CN" altLang="en-US" sz="3200" b="1" smtClean="0">
                <a:solidFill>
                  <a:srgbClr val="0000FF"/>
                </a:solidFill>
                <a:latin typeface="黑体" panose="02010609060101010101" charset="-122"/>
                <a:ea typeface="黑体" panose="02010609060101010101" charset="-122"/>
              </a:rPr>
              <a:t>装土石</a:t>
            </a:r>
            <a:endParaRPr lang="zh-CN" altLang="en-US" sz="3200" b="1"/>
          </a:p>
        </p:txBody>
      </p:sp>
      <p:sp>
        <p:nvSpPr>
          <p:cNvPr id="29" name="矩形 28"/>
          <p:cNvSpPr>
            <a:spLocks noChangeArrowheads="1"/>
          </p:cNvSpPr>
          <p:nvPr>
            <p:custDataLst>
              <p:tags r:id="rId8"/>
            </p:custDataLst>
          </p:nvPr>
        </p:nvSpPr>
        <p:spPr bwMode="auto">
          <a:xfrm>
            <a:off x="5001895" y="2551430"/>
            <a:ext cx="156146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敲、打</a:t>
            </a:r>
            <a:endParaRPr lang="zh-CN" altLang="en-US" sz="3200" b="1"/>
          </a:p>
        </p:txBody>
      </p:sp>
      <p:sp>
        <p:nvSpPr>
          <p:cNvPr id="31" name="矩形 30"/>
          <p:cNvSpPr>
            <a:spLocks noChangeArrowheads="1"/>
          </p:cNvSpPr>
          <p:nvPr>
            <p:custDataLst>
              <p:tags r:id="rId9"/>
            </p:custDataLst>
          </p:nvPr>
        </p:nvSpPr>
        <p:spPr bwMode="auto">
          <a:xfrm>
            <a:off x="3342005" y="3883025"/>
            <a:ext cx="115125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寡妇</a:t>
            </a:r>
            <a:endParaRPr lang="zh-CN" altLang="zh-CN" sz="3200" b="1">
              <a:solidFill>
                <a:srgbClr val="0000FF"/>
              </a:solidFill>
              <a:latin typeface="黑体" panose="02010609060101010101" charset="-122"/>
              <a:ea typeface="黑体" panose="02010609060101010101" charset="-122"/>
            </a:endParaRPr>
          </a:p>
        </p:txBody>
      </p:sp>
      <p:sp>
        <p:nvSpPr>
          <p:cNvPr id="32" name="矩形 31"/>
          <p:cNvSpPr>
            <a:spLocks noChangeArrowheads="1"/>
          </p:cNvSpPr>
          <p:nvPr>
            <p:custDataLst>
              <p:tags r:id="rId10"/>
            </p:custDataLst>
          </p:nvPr>
        </p:nvSpPr>
        <p:spPr bwMode="auto">
          <a:xfrm>
            <a:off x="4559300" y="3932555"/>
            <a:ext cx="370205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指死了父亲的男孩</a:t>
            </a:r>
            <a:endParaRPr lang="zh-CN" altLang="en-US" sz="3200" b="1"/>
          </a:p>
        </p:txBody>
      </p:sp>
      <p:sp>
        <p:nvSpPr>
          <p:cNvPr id="33" name="矩形 32"/>
          <p:cNvSpPr>
            <a:spLocks noChangeArrowheads="1"/>
          </p:cNvSpPr>
          <p:nvPr>
            <p:custDataLst>
              <p:tags r:id="rId11"/>
            </p:custDataLst>
          </p:nvPr>
        </p:nvSpPr>
        <p:spPr bwMode="auto">
          <a:xfrm>
            <a:off x="5469255" y="4827905"/>
            <a:ext cx="3826510" cy="107632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刚刚</a:t>
            </a:r>
            <a:r>
              <a:rPr lang="zh-CN" altLang="zh-CN" sz="3200" b="1" smtClean="0">
                <a:solidFill>
                  <a:srgbClr val="0000FF"/>
                </a:solidFill>
                <a:latin typeface="黑体" panose="02010609060101010101" charset="-122"/>
                <a:ea typeface="黑体" panose="02010609060101010101" charset="-122"/>
              </a:rPr>
              <a:t>换牙</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指</a:t>
            </a:r>
            <a:r>
              <a:rPr lang="zh-CN" altLang="zh-CN" sz="3200" b="1">
                <a:solidFill>
                  <a:srgbClr val="0000FF"/>
                </a:solidFill>
                <a:latin typeface="黑体" panose="02010609060101010101" charset="-122"/>
                <a:ea typeface="黑体" panose="02010609060101010101" charset="-122"/>
              </a:rPr>
              <a:t>七八岁。始</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a:solidFill>
                  <a:srgbClr val="0000FF"/>
                </a:solidFill>
                <a:latin typeface="黑体" panose="02010609060101010101" charset="-122"/>
                <a:ea typeface="黑体" panose="02010609060101010101" charset="-122"/>
              </a:rPr>
              <a:t>才</a:t>
            </a:r>
            <a:r>
              <a:rPr lang="zh-CN" altLang="en-US" sz="3200" b="1">
                <a:solidFill>
                  <a:srgbClr val="0000FF"/>
                </a:solidFill>
                <a:latin typeface="黑体" panose="02010609060101010101" charset="-122"/>
                <a:ea typeface="黑体" panose="02010609060101010101" charset="-122"/>
              </a:rPr>
              <a:t>、刚</a:t>
            </a:r>
            <a:r>
              <a:rPr lang="zh-CN" altLang="zh-CN" sz="3200" b="1">
                <a:solidFill>
                  <a:srgbClr val="0000FF"/>
                </a:solidFill>
                <a:latin typeface="黑体" panose="02010609060101010101" charset="-122"/>
                <a:ea typeface="黑体" panose="02010609060101010101" charset="-122"/>
              </a:rPr>
              <a:t>。</a:t>
            </a:r>
            <a:r>
              <a:rPr lang="zh-CN" altLang="en-US" sz="3200" b="1">
                <a:solidFill>
                  <a:srgbClr val="0707FF"/>
                </a:solidFill>
                <a:latin typeface="黑体" panose="02010609060101010101" charset="-122"/>
                <a:ea typeface="黑体" panose="02010609060101010101" charset="-122"/>
              </a:rPr>
              <a:t>龀</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sym typeface="+mn-ea"/>
              </a:rPr>
              <a:t>换牙。</a:t>
            </a:r>
            <a:endParaRPr lang="zh-CN" altLang="en-US" sz="3200" b="1">
              <a:solidFill>
                <a:srgbClr val="0707FF"/>
              </a:solidFill>
              <a:latin typeface="黑体" panose="02010609060101010101" charset="-122"/>
              <a:ea typeface="黑体" panose="02010609060101010101" charset="-122"/>
            </a:endParaRPr>
          </a:p>
        </p:txBody>
      </p:sp>
      <p:sp>
        <p:nvSpPr>
          <p:cNvPr id="34" name="矩形 33"/>
          <p:cNvSpPr>
            <a:spLocks noChangeArrowheads="1"/>
          </p:cNvSpPr>
          <p:nvPr>
            <p:custDataLst>
              <p:tags r:id="rId12"/>
            </p:custDataLst>
          </p:nvPr>
        </p:nvSpPr>
        <p:spPr bwMode="auto">
          <a:xfrm>
            <a:off x="10655300" y="4825577"/>
            <a:ext cx="1009651"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a:solidFill>
                  <a:srgbClr val="0000FF"/>
                </a:solidFill>
                <a:latin typeface="黑体" panose="02010609060101010101" charset="-122"/>
                <a:ea typeface="黑体" panose="02010609060101010101" charset="-122"/>
              </a:rPr>
              <a:t>更替</a:t>
            </a:r>
            <a:endParaRPr lang="zh-CN" altLang="en-US" sz="3200" b="1">
              <a:solidFill>
                <a:srgbClr val="0000FF"/>
              </a:solidFill>
              <a:latin typeface="黑体" panose="02010609060101010101" charset="-122"/>
              <a:ea typeface="黑体" panose="02010609060101010101" charset="-122"/>
            </a:endParaRPr>
          </a:p>
        </p:txBody>
      </p:sp>
      <p:sp>
        <p:nvSpPr>
          <p:cNvPr id="35" name="矩形 34"/>
          <p:cNvSpPr>
            <a:spLocks noChangeArrowheads="1"/>
          </p:cNvSpPr>
          <p:nvPr>
            <p:custDataLst>
              <p:tags r:id="rId13"/>
            </p:custDataLst>
          </p:nvPr>
        </p:nvSpPr>
        <p:spPr bwMode="auto">
          <a:xfrm>
            <a:off x="487045" y="5408930"/>
            <a:ext cx="119189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a:solidFill>
                  <a:srgbClr val="0000FF"/>
                </a:solidFill>
                <a:latin typeface="黑体" panose="02010609060101010101" charset="-122"/>
                <a:ea typeface="黑体" panose="02010609060101010101" charset="-122"/>
              </a:rPr>
              <a:t>季节</a:t>
            </a:r>
            <a:endParaRPr lang="zh-CN" altLang="en-US" sz="3200" b="1">
              <a:solidFill>
                <a:srgbClr val="0000FF"/>
              </a:solidFill>
              <a:latin typeface="黑体" panose="02010609060101010101" charset="-122"/>
              <a:ea typeface="黑体" panose="02010609060101010101" charset="-122"/>
            </a:endParaRPr>
          </a:p>
        </p:txBody>
      </p:sp>
      <p:sp>
        <p:nvSpPr>
          <p:cNvPr id="36" name="矩形 35"/>
          <p:cNvSpPr>
            <a:spLocks noChangeArrowheads="1"/>
          </p:cNvSpPr>
          <p:nvPr>
            <p:custDataLst>
              <p:tags r:id="rId14"/>
            </p:custDataLst>
          </p:nvPr>
        </p:nvSpPr>
        <p:spPr bwMode="auto">
          <a:xfrm>
            <a:off x="1566545" y="6274435"/>
            <a:ext cx="277177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同</a:t>
            </a:r>
            <a:r>
              <a:rPr lang="zh-CN" altLang="en-US" sz="3200" b="1" smtClean="0">
                <a:solidFill>
                  <a:srgbClr val="0000FF"/>
                </a:solidFill>
                <a:latin typeface="PMingLiU-ExtB" panose="02020500000000000000" charset="-120"/>
                <a:ea typeface="PMingLiU-ExtB" panose="02020500000000000000" charset="-120"/>
                <a:sym typeface="+mn-ea"/>
              </a:rPr>
              <a:t>“</a:t>
            </a:r>
            <a:r>
              <a:rPr lang="zh-CN" altLang="en-US" sz="3200" b="1" smtClean="0">
                <a:solidFill>
                  <a:srgbClr val="0000FF"/>
                </a:solidFill>
                <a:latin typeface="黑体" panose="02010609060101010101" charset="-122"/>
                <a:ea typeface="黑体" panose="02010609060101010101" charset="-122"/>
              </a:rPr>
              <a:t>返</a:t>
            </a:r>
            <a:r>
              <a:rPr lang="zh-CN" altLang="en-US" sz="3200" b="1" smtClean="0">
                <a:solidFill>
                  <a:srgbClr val="0000FF"/>
                </a:solidFill>
                <a:latin typeface="PMingLiU-ExtB" panose="02020500000000000000" charset="-120"/>
                <a:ea typeface="PMingLiU-ExtB" panose="02020500000000000000" charset="-120"/>
                <a:sym typeface="+mn-ea"/>
              </a:rPr>
              <a:t>”</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smtClean="0">
                <a:solidFill>
                  <a:srgbClr val="0000FF"/>
                </a:solidFill>
                <a:latin typeface="黑体" panose="02010609060101010101" charset="-122"/>
                <a:ea typeface="黑体" panose="02010609060101010101" charset="-122"/>
              </a:rPr>
              <a:t>往返</a:t>
            </a:r>
            <a:endParaRPr lang="zh-CN" altLang="en-US" sz="3200" b="1"/>
          </a:p>
        </p:txBody>
      </p:sp>
      <p:sp>
        <p:nvSpPr>
          <p:cNvPr id="37" name="矩形 36"/>
          <p:cNvSpPr>
            <a:spLocks noChangeArrowheads="1"/>
          </p:cNvSpPr>
          <p:nvPr>
            <p:custDataLst>
              <p:tags r:id="rId15"/>
            </p:custDataLst>
          </p:nvPr>
        </p:nvSpPr>
        <p:spPr bwMode="auto">
          <a:xfrm>
            <a:off x="2642870" y="5320665"/>
            <a:ext cx="157988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a:solidFill>
                  <a:srgbClr val="0000FF"/>
                </a:solidFill>
                <a:latin typeface="黑体" panose="02010609060101010101" charset="-122"/>
                <a:ea typeface="黑体" panose="02010609060101010101" charset="-122"/>
              </a:rPr>
              <a:t>语气词</a:t>
            </a:r>
            <a:endParaRPr lang="zh-CN" altLang="en-US" sz="2400"/>
          </a:p>
        </p:txBody>
      </p:sp>
      <p:pic>
        <p:nvPicPr>
          <p:cNvPr id="9" name="图片2"/>
          <p:cNvPicPr>
            <a:picLocks noChangeAspect="1"/>
          </p:cNvPicPr>
          <p:nvPr>
            <p:custDataLst>
              <p:tags r:id="rId16"/>
            </p:custDataLst>
          </p:nvPr>
        </p:nvPicPr>
        <p:blipFill>
          <a:blip r:embed="rId17"/>
          <a:stretch>
            <a:fillRect/>
          </a:stretch>
        </p:blipFill>
        <p:spPr>
          <a:xfrm>
            <a:off x="239078" y="185420"/>
            <a:ext cx="3729037" cy="800100"/>
          </a:xfrm>
          <a:prstGeom prst="rect">
            <a:avLst/>
          </a:prstGeom>
          <a:noFill/>
          <a:ln>
            <a:noFill/>
            <a:miter lim="800000"/>
            <a:headEnd/>
            <a:tailEnd/>
          </a:ln>
        </p:spPr>
      </p:pic>
      <p:sp>
        <p:nvSpPr>
          <p:cNvPr id="10" name="文本3"/>
          <p:cNvSpPr txBox="1"/>
          <p:nvPr>
            <p:custDataLst>
              <p:tags r:id="rId18"/>
            </p:custDataLst>
          </p:nvPr>
        </p:nvSpPr>
        <p:spPr>
          <a:xfrm>
            <a:off x="680301" y="26469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
        <p:nvSpPr>
          <p:cNvPr id="3" name="矩形 2"/>
          <p:cNvSpPr>
            <a:spLocks noChangeArrowheads="1"/>
          </p:cNvSpPr>
          <p:nvPr>
            <p:custDataLst>
              <p:tags r:id="rId19"/>
            </p:custDataLst>
          </p:nvPr>
        </p:nvSpPr>
        <p:spPr bwMode="auto">
          <a:xfrm>
            <a:off x="8173085" y="1053465"/>
            <a:ext cx="168338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助词</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的</a:t>
            </a:r>
            <a:endParaRPr lang="zh-CN" altLang="en-US" sz="3200" b="1" dirty="0" smtClean="0">
              <a:solidFill>
                <a:srgbClr val="0000FF"/>
              </a:solidFill>
              <a:latin typeface="黑体" panose="02010609060101010101" charset="-122"/>
              <a:ea typeface="黑体" panose="02010609060101010101" charset="-122"/>
              <a:sym typeface="宋体" panose="02010600030101010101" pitchFamily="2" charset="-122"/>
            </a:endParaRPr>
          </a:p>
        </p:txBody>
      </p:sp>
      <p:sp>
        <p:nvSpPr>
          <p:cNvPr id="2" name="文本框 1"/>
          <p:cNvSpPr txBox="1"/>
          <p:nvPr>
            <p:custDataLst>
              <p:tags r:id="rId20"/>
            </p:custDataLst>
          </p:nvPr>
        </p:nvSpPr>
        <p:spPr>
          <a:xfrm>
            <a:off x="487045" y="2465705"/>
            <a:ext cx="158178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于是</a:t>
            </a:r>
            <a:r>
              <a:rPr lang="en-US" altLang="zh-CN" sz="3200" b="1" dirty="0">
                <a:solidFill>
                  <a:srgbClr val="0606FA"/>
                </a:solidFill>
                <a:effectLst/>
                <a:latin typeface="Arial" panose="020B0604020202020204" pitchFamily="34" charset="0"/>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就</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4" name="文本框 3"/>
          <p:cNvSpPr txBox="1"/>
          <p:nvPr>
            <p:custDataLst>
              <p:tags r:id="rId21"/>
            </p:custDataLst>
          </p:nvPr>
        </p:nvSpPr>
        <p:spPr>
          <a:xfrm>
            <a:off x="642620" y="3397885"/>
            <a:ext cx="1036320" cy="583565"/>
          </a:xfrm>
          <a:prstGeom prst="rect">
            <a:avLst/>
          </a:prstGeom>
          <a:noFill/>
          <a:ln w="9525">
            <a:noFill/>
          </a:ln>
        </p:spPr>
        <p:txBody>
          <a:bodyPr wrap="square" anchor="t" anchorCtr="0">
            <a:spAutoFit/>
          </a:bodyPr>
          <a:p>
            <a:r>
              <a:rPr lang="zh-CN" sz="3200" b="1" dirty="0">
                <a:solidFill>
                  <a:srgbClr val="0000FF"/>
                </a:solidFill>
                <a:latin typeface="黑体" panose="02010609060101010101" charset="-122"/>
                <a:ea typeface="黑体" panose="02010609060101010101" charset="-122"/>
                <a:sym typeface="宋体" panose="02010600030101010101" pitchFamily="2" charset="-122"/>
              </a:rPr>
              <a:t>带领</a:t>
            </a:r>
            <a:endParaRPr lang="zh-CN"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5" name="文本框 4"/>
          <p:cNvSpPr txBox="1"/>
          <p:nvPr>
            <p:custDataLst>
              <p:tags r:id="rId22"/>
            </p:custDataLst>
          </p:nvPr>
        </p:nvSpPr>
        <p:spPr>
          <a:xfrm>
            <a:off x="9022715" y="3397885"/>
            <a:ext cx="68897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到</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6" name="文本框 5"/>
          <p:cNvSpPr txBox="1"/>
          <p:nvPr/>
        </p:nvSpPr>
        <p:spPr>
          <a:xfrm>
            <a:off x="1397000" y="5408930"/>
            <a:ext cx="749300" cy="583565"/>
          </a:xfrm>
          <a:prstGeom prst="rect">
            <a:avLst/>
          </a:prstGeom>
          <a:noFill/>
        </p:spPr>
        <p:txBody>
          <a:bodyPr wrap="square" rtlCol="0" anchor="t">
            <a:spAutoFit/>
          </a:bodyPr>
          <a:p>
            <a:r>
              <a:rPr lang="zh-CN" altLang="zh-CN" sz="3200" b="1">
                <a:solidFill>
                  <a:srgbClr val="0000FF"/>
                </a:solidFill>
                <a:latin typeface="黑体" panose="02010609060101010101" charset="-122"/>
                <a:ea typeface="黑体" panose="02010609060101010101" charset="-122"/>
                <a:sym typeface="+mn-ea"/>
              </a:rPr>
              <a:t>才</a:t>
            </a:r>
            <a:endParaRPr lang="zh-CN" altLang="zh-CN" sz="3200" b="1">
              <a:solidFill>
                <a:srgbClr val="0000FF"/>
              </a:solidFill>
              <a:latin typeface="黑体" panose="02010609060101010101" charset="-122"/>
              <a:ea typeface="黑体" panose="02010609060101010101" charset="-122"/>
              <a:sym typeface="+mn-ea"/>
            </a:endParaRPr>
          </a:p>
        </p:txBody>
      </p:sp>
      <p:sp>
        <p:nvSpPr>
          <p:cNvPr id="7" name="矩形 6"/>
          <p:cNvSpPr>
            <a:spLocks noChangeArrowheads="1"/>
          </p:cNvSpPr>
          <p:nvPr>
            <p:custDataLst>
              <p:tags r:id="rId23"/>
            </p:custDataLst>
          </p:nvPr>
        </p:nvSpPr>
        <p:spPr bwMode="auto">
          <a:xfrm>
            <a:off x="8028305" y="1967865"/>
            <a:ext cx="112649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sz="3200" b="1" dirty="0">
                <a:solidFill>
                  <a:srgbClr val="0000FF"/>
                </a:solidFill>
                <a:latin typeface="黑体" panose="02010609060101010101" charset="-122"/>
                <a:ea typeface="黑体" panose="02010609060101010101" charset="-122"/>
                <a:sym typeface="宋体" panose="02010600030101010101" pitchFamily="2" charset="-122"/>
              </a:rPr>
              <a:t>末尾</a:t>
            </a:r>
            <a:endParaRPr lang="zh-CN" sz="3200" b="1" dirty="0" smtClean="0">
              <a:solidFill>
                <a:srgbClr val="0000FF"/>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linds(horizontal)">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linds(horizontal)">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linds(horizontal)">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linds(horizontal)">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blinds(horizontal)">
                                      <p:cBhvr>
                                        <p:cTn id="67" dur="500"/>
                                        <p:tgtEl>
                                          <p:spTgt spid="3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blinds(horizontal)">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blinds(horizontal)">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blinds(horizontal)">
                                      <p:cBhvr>
                                        <p:cTn id="82" dur="500"/>
                                        <p:tgtEl>
                                          <p:spTgt spid="3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blinds(horizontal)">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6"/>
                                        </p:tgtEl>
                                        <p:attrNameLst>
                                          <p:attrName>style.visibility</p:attrName>
                                        </p:attrNameLst>
                                      </p:cBhvr>
                                      <p:to>
                                        <p:strVal val="visible"/>
                                      </p:to>
                                    </p:set>
                                    <p:anim calcmode="lin" valueType="num">
                                      <p:cBhvr additive="base">
                                        <p:cTn id="92" dur="500" fill="hold"/>
                                        <p:tgtEl>
                                          <p:spTgt spid="6"/>
                                        </p:tgtEl>
                                        <p:attrNameLst>
                                          <p:attrName>ppt_x</p:attrName>
                                        </p:attrNameLst>
                                      </p:cBhvr>
                                      <p:tavLst>
                                        <p:tav tm="0">
                                          <p:val>
                                            <p:strVal val="#ppt_x"/>
                                          </p:val>
                                        </p:tav>
                                        <p:tav tm="100000">
                                          <p:val>
                                            <p:strVal val="#ppt_x"/>
                                          </p:val>
                                        </p:tav>
                                      </p:tavLst>
                                    </p:anim>
                                    <p:anim calcmode="lin" valueType="num">
                                      <p:cBhvr additive="base">
                                        <p:cTn id="9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blinds(horizontal)">
                                      <p:cBhvr>
                                        <p:cTn id="98" dur="500"/>
                                        <p:tgtEl>
                                          <p:spTgt spid="36"/>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blinds(horizontal)">
                                      <p:cBhvr>
                                        <p:cTn id="10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7" grpId="0" bldLvl="0" animBg="1"/>
      <p:bldP spid="28" grpId="0" bldLvl="0" animBg="1"/>
      <p:bldP spid="29" grpId="0" bldLvl="0" animBg="1"/>
      <p:bldP spid="31" grpId="0" bldLvl="0" animBg="1"/>
      <p:bldP spid="32" grpId="0" bldLvl="0" animBg="1"/>
      <p:bldP spid="33" grpId="0" bldLvl="0" animBg="1"/>
      <p:bldP spid="34" grpId="0" animBg="1"/>
      <p:bldP spid="35" grpId="0" bldLvl="0" animBg="1"/>
      <p:bldP spid="36" grpId="0" bldLvl="0" animBg="1"/>
      <p:bldP spid="37" grpId="0" bldLvl="0" animBg="1"/>
      <p:bldP spid="3" grpId="0" bldLvl="0" animBg="1"/>
      <p:bldP spid="2" grpId="0"/>
      <p:bldP spid="4" grpId="0"/>
      <p:bldP spid="5" grpId="0"/>
      <p:bldP spid="6" grpId="0"/>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矩形 10"/>
          <p:cNvSpPr>
            <a:spLocks noChangeArrowheads="1"/>
          </p:cNvSpPr>
          <p:nvPr>
            <p:custDataLst>
              <p:tags r:id="rId1"/>
            </p:custDataLst>
          </p:nvPr>
        </p:nvSpPr>
        <p:spPr bwMode="auto">
          <a:xfrm>
            <a:off x="575945" y="1171575"/>
            <a:ext cx="11078210" cy="5507990"/>
          </a:xfrm>
          <a:prstGeom prst="rect">
            <a:avLst/>
          </a:prstGeom>
          <a:noFill/>
          <a:ln w="9525">
            <a:noFill/>
            <a:miter lim="800000"/>
          </a:ln>
        </p:spPr>
        <p:txBody>
          <a:bodyPr wrap="square">
            <a:spAutoFit/>
          </a:bodyPr>
          <a:lstStyle/>
          <a:p>
            <a:r>
              <a:rPr lang="en-US" altLang="zh-CN" sz="3200" b="1" smtClean="0">
                <a:solidFill>
                  <a:srgbClr val="FF0000"/>
                </a:solidFill>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译文</a:t>
            </a:r>
            <a:r>
              <a:rPr lang="en-US" altLang="zh-CN" sz="3200" b="1" smtClean="0">
                <a:solidFill>
                  <a:srgbClr val="FF0000"/>
                </a:solidFill>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北山</a:t>
            </a:r>
            <a:r>
              <a:rPr lang="en-US" altLang="zh-CN" sz="3200">
                <a:effectLst/>
                <a:latin typeface="方正楷体_GBK" charset="0"/>
                <a:ea typeface="微软雅黑" panose="020B0503020204020204" charset="-122"/>
                <a:sym typeface="微软雅黑" panose="020B0503020204020204" charset="-122"/>
              </a:rPr>
              <a:t>(</a:t>
            </a:r>
            <a:r>
              <a:rPr lang="zh-CN" altLang="en-US" sz="3200" b="1" smtClean="0">
                <a:latin typeface="楷体" panose="02010609060101010101" pitchFamily="49" charset="-122"/>
                <a:ea typeface="楷体" panose="02010609060101010101" pitchFamily="49" charset="-122"/>
              </a:rPr>
              <a:t>脚下</a:t>
            </a:r>
            <a:r>
              <a:rPr lang="en-US" altLang="zh-CN" sz="3200">
                <a:effectLst/>
                <a:latin typeface="方正楷体_GBK" charset="0"/>
                <a:ea typeface="微软雅黑" panose="020B0503020204020204" charset="-122"/>
                <a:sym typeface="微软雅黑" panose="020B0503020204020204" charset="-122"/>
              </a:rPr>
              <a:t>)</a:t>
            </a:r>
            <a:r>
              <a:rPr lang="zh-CN" altLang="en-US" sz="3200" b="1" smtClean="0">
                <a:latin typeface="楷体" panose="02010609060101010101" pitchFamily="49" charset="-122"/>
                <a:ea typeface="楷体" panose="02010609060101010101" pitchFamily="49" charset="-122"/>
              </a:rPr>
              <a:t>有个叫</a:t>
            </a:r>
            <a:r>
              <a:rPr lang="zh-CN" altLang="en-US" sz="3200" b="1">
                <a:latin typeface="楷体" panose="02010609060101010101" pitchFamily="49" charset="-122"/>
                <a:ea typeface="楷体" panose="02010609060101010101" pitchFamily="49" charset="-122"/>
              </a:rPr>
              <a:t>愚公的人，年纪</a:t>
            </a:r>
            <a:r>
              <a:rPr sz="3200" b="1">
                <a:latin typeface="楷体" panose="02010609060101010101" pitchFamily="49" charset="-122"/>
                <a:ea typeface="楷体" panose="02010609060101010101" pitchFamily="49" charset="-122"/>
                <a:cs typeface="楷体" panose="02010609060101010101" pitchFamily="49" charset="-122"/>
                <a:sym typeface="+mn-ea"/>
              </a:rPr>
              <a:t>将近</a:t>
            </a:r>
            <a:r>
              <a:rPr lang="zh-CN" altLang="en-US" sz="3200" b="1" smtClean="0">
                <a:latin typeface="楷体" panose="02010609060101010101" pitchFamily="49" charset="-122"/>
                <a:ea typeface="楷体" panose="02010609060101010101" pitchFamily="49" charset="-122"/>
              </a:rPr>
              <a:t>九十岁</a:t>
            </a:r>
            <a:r>
              <a:rPr lang="zh-CN" altLang="en-US" sz="3200" b="1">
                <a:latin typeface="楷体" panose="02010609060101010101" pitchFamily="49" charset="-122"/>
                <a:ea typeface="楷体" panose="02010609060101010101" pitchFamily="49" charset="-122"/>
              </a:rPr>
              <a:t>了</a:t>
            </a:r>
            <a:r>
              <a:rPr lang="zh-CN" altLang="en-US" sz="3200" b="1" smtClean="0">
                <a:latin typeface="楷体" panose="02010609060101010101" pitchFamily="49" charset="-122"/>
                <a:ea typeface="楷体" panose="02010609060101010101" pitchFamily="49" charset="-122"/>
              </a:rPr>
              <a:t>，面对着大山居</a:t>
            </a:r>
            <a:r>
              <a:rPr lang="zh-CN" altLang="en-US" sz="3200" b="1">
                <a:latin typeface="楷体" panose="02010609060101010101" pitchFamily="49" charset="-122"/>
                <a:ea typeface="楷体" panose="02010609060101010101" pitchFamily="49" charset="-122"/>
              </a:rPr>
              <a:t>住。</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他</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苦于</a:t>
            </a:r>
            <a:r>
              <a:rPr lang="zh-CN" altLang="en-US" sz="3200" b="1" smtClean="0">
                <a:latin typeface="楷体" panose="02010609060101010101" pitchFamily="49" charset="-122"/>
                <a:ea typeface="楷体" panose="02010609060101010101" pitchFamily="49" charset="-122"/>
              </a:rPr>
              <a:t>山的北面交通阻</a:t>
            </a:r>
            <a:r>
              <a:rPr lang="zh-CN" altLang="en-US" sz="3200" b="1">
                <a:latin typeface="楷体" panose="02010609060101010101" pitchFamily="49" charset="-122"/>
                <a:ea typeface="楷体" panose="02010609060101010101" pitchFamily="49" charset="-122"/>
              </a:rPr>
              <a:t>塞，出来进去都要绕道，</a:t>
            </a:r>
            <a:r>
              <a:rPr lang="zh-CN" altLang="en-US" sz="3200" b="1" smtClean="0">
                <a:latin typeface="楷体" panose="02010609060101010101" pitchFamily="49" charset="-122"/>
                <a:ea typeface="楷体" panose="02010609060101010101" pitchFamily="49" charset="-122"/>
              </a:rPr>
              <a:t>就集合全</a:t>
            </a:r>
            <a:r>
              <a:rPr lang="zh-CN" altLang="en-US" sz="3200" b="1">
                <a:latin typeface="楷体" panose="02010609060101010101" pitchFamily="49" charset="-122"/>
                <a:ea typeface="楷体" panose="02010609060101010101" pitchFamily="49" charset="-122"/>
              </a:rPr>
              <a:t>家</a:t>
            </a:r>
            <a:r>
              <a:rPr lang="zh-CN" altLang="en-US" sz="3200" b="1" smtClean="0">
                <a:latin typeface="楷体" panose="02010609060101010101" pitchFamily="49" charset="-122"/>
                <a:ea typeface="楷体" panose="02010609060101010101" pitchFamily="49" charset="-122"/>
              </a:rPr>
              <a:t>人来商量，说</a:t>
            </a:r>
            <a:r>
              <a:rPr lang="zh-CN" altLang="en-US" sz="3200" b="1">
                <a:latin typeface="楷体" panose="02010609060101010101" pitchFamily="49" charset="-122"/>
                <a:ea typeface="楷体" panose="02010609060101010101" pitchFamily="49" charset="-122"/>
              </a:rPr>
              <a:t>：“我跟你们尽</a:t>
            </a:r>
            <a:r>
              <a:rPr lang="zh-CN" altLang="en-US" sz="3200" b="1" smtClean="0">
                <a:latin typeface="楷体" panose="02010609060101010101" pitchFamily="49" charset="-122"/>
                <a:ea typeface="楷体" panose="02010609060101010101" pitchFamily="49" charset="-122"/>
              </a:rPr>
              <a:t>力铲除险</a:t>
            </a:r>
            <a:r>
              <a:rPr lang="zh-CN" altLang="en-US" sz="3200" b="1">
                <a:latin typeface="楷体" panose="02010609060101010101" pitchFamily="49" charset="-122"/>
                <a:ea typeface="楷体" panose="02010609060101010101" pitchFamily="49" charset="-122"/>
              </a:rPr>
              <a:t>峻的大山，</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使道路</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一直通到豫州南部，到达汉水南岸</a:t>
            </a:r>
            <a:r>
              <a:rPr lang="zh-CN" altLang="en-US" sz="3200" b="1" smtClean="0">
                <a:latin typeface="楷体" panose="02010609060101010101" pitchFamily="49" charset="-122"/>
                <a:ea typeface="楷体" panose="02010609060101010101" pitchFamily="49" charset="-122"/>
              </a:rPr>
              <a:t>，行吗</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大家</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纷纷表示赞同。他的妻子提出疑问说：“凭你的力气，连魁父</a:t>
            </a:r>
            <a:r>
              <a:rPr lang="zh-CN" altLang="en-US" sz="3200" b="1" smtClean="0">
                <a:latin typeface="楷体" panose="02010609060101010101" pitchFamily="49" charset="-122"/>
                <a:ea typeface="楷体" panose="02010609060101010101" pitchFamily="49" charset="-122"/>
              </a:rPr>
              <a:t>这样的小</a:t>
            </a:r>
            <a:r>
              <a:rPr lang="zh-CN" altLang="en-US" sz="3200" b="1">
                <a:latin typeface="楷体" panose="02010609060101010101" pitchFamily="49" charset="-122"/>
                <a:ea typeface="楷体" panose="02010609060101010101" pitchFamily="49" charset="-122"/>
              </a:rPr>
              <a:t>山都不能</a:t>
            </a:r>
            <a:r>
              <a:rPr lang="zh-CN" altLang="en-US" sz="3200" b="1" smtClean="0">
                <a:latin typeface="楷体" panose="02010609060101010101" pitchFamily="49" charset="-122"/>
                <a:ea typeface="楷体" panose="02010609060101010101" pitchFamily="49" charset="-122"/>
              </a:rPr>
              <a:t>削减，</a:t>
            </a:r>
            <a:r>
              <a:rPr lang="zh-CN" altLang="en-US" sz="3200" b="1">
                <a:latin typeface="楷体" panose="02010609060101010101" pitchFamily="49" charset="-122"/>
                <a:ea typeface="楷体" panose="02010609060101010101" pitchFamily="49" charset="-122"/>
              </a:rPr>
              <a:t>能把太</a:t>
            </a:r>
            <a:r>
              <a:rPr lang="zh-CN" altLang="en-US" sz="3200" b="1" smtClean="0">
                <a:latin typeface="楷体" panose="02010609060101010101" pitchFamily="49" charset="-122"/>
                <a:ea typeface="楷体" panose="02010609060101010101" pitchFamily="49" charset="-122"/>
              </a:rPr>
              <a:t>行山、</a:t>
            </a:r>
            <a:r>
              <a:rPr lang="zh-CN" altLang="en-US" sz="3200" b="1">
                <a:latin typeface="楷体" panose="02010609060101010101" pitchFamily="49" charset="-122"/>
                <a:ea typeface="楷体" panose="02010609060101010101" pitchFamily="49" charset="-122"/>
              </a:rPr>
              <a:t>王</a:t>
            </a:r>
            <a:r>
              <a:rPr lang="zh-CN" altLang="en-US" sz="3200" b="1" smtClean="0">
                <a:latin typeface="楷体" panose="02010609060101010101" pitchFamily="49" charset="-122"/>
                <a:ea typeface="楷体" panose="02010609060101010101" pitchFamily="49" charset="-122"/>
              </a:rPr>
              <a:t>屋山怎</a:t>
            </a:r>
            <a:r>
              <a:rPr lang="zh-CN" altLang="en-US" sz="3200" b="1">
                <a:latin typeface="楷体" panose="02010609060101010101" pitchFamily="49" charset="-122"/>
                <a:ea typeface="楷体" panose="02010609060101010101" pitchFamily="49" charset="-122"/>
              </a:rPr>
              <a:t>么样呢</a:t>
            </a:r>
            <a:r>
              <a:rPr lang="zh-CN" altLang="en-US" sz="3200" b="1" smtClean="0">
                <a:latin typeface="楷体" panose="02010609060101010101" pitchFamily="49" charset="-122"/>
                <a:ea typeface="楷体" panose="02010609060101010101" pitchFamily="49" charset="-122"/>
              </a:rPr>
              <a:t>？况且往哪里放置土石呢？”大家纷纷说</a:t>
            </a:r>
            <a:r>
              <a:rPr lang="zh-CN" altLang="en-US" sz="3200" b="1">
                <a:latin typeface="楷体" panose="02010609060101010101" pitchFamily="49" charset="-122"/>
                <a:ea typeface="楷体" panose="02010609060101010101" pitchFamily="49" charset="-122"/>
              </a:rPr>
              <a:t>：“把它扔到渤海的边上，隐</a:t>
            </a:r>
            <a:r>
              <a:rPr lang="zh-CN" altLang="en-US" sz="3200" b="1" smtClean="0">
                <a:latin typeface="楷体" panose="02010609060101010101" pitchFamily="49" charset="-122"/>
                <a:ea typeface="楷体" panose="02010609060101010101" pitchFamily="49" charset="-122"/>
              </a:rPr>
              <a:t>土北面去。”</a:t>
            </a:r>
            <a:r>
              <a:rPr lang="zh-CN" altLang="en-US" sz="3200" b="1">
                <a:latin typeface="楷体" panose="02010609060101010101" pitchFamily="49" charset="-122"/>
                <a:ea typeface="楷体" panose="02010609060101010101" pitchFamily="49" charset="-122"/>
              </a:rPr>
              <a:t>于是</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愚公</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率领儿孙中三个能挑</a:t>
            </a:r>
            <a:r>
              <a:rPr lang="zh-CN" altLang="en-US" sz="3200" b="1" smtClean="0">
                <a:latin typeface="楷体" panose="02010609060101010101" pitchFamily="49" charset="-122"/>
                <a:ea typeface="楷体" panose="02010609060101010101" pitchFamily="49" charset="-122"/>
              </a:rPr>
              <a:t>担的人</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上了山</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a:t>
            </a:r>
            <a:r>
              <a:rPr sz="3200" b="1">
                <a:latin typeface="楷体" panose="02010609060101010101" pitchFamily="49" charset="-122"/>
                <a:ea typeface="楷体" panose="02010609060101010101" pitchFamily="49" charset="-122"/>
                <a:cs typeface="楷体" panose="02010609060101010101" pitchFamily="49" charset="-122"/>
                <a:sym typeface="+mn-ea"/>
              </a:rPr>
              <a:t>敲</a:t>
            </a:r>
            <a:r>
              <a:rPr lang="zh-CN" altLang="en-US" sz="3200" b="1">
                <a:latin typeface="楷体" panose="02010609060101010101" pitchFamily="49" charset="-122"/>
                <a:ea typeface="楷体" panose="02010609060101010101" pitchFamily="49" charset="-122"/>
              </a:rPr>
              <a:t>石头，</a:t>
            </a:r>
            <a:r>
              <a:rPr lang="zh-CN" altLang="en-US" sz="3200" b="1" smtClean="0">
                <a:latin typeface="楷体" panose="02010609060101010101" pitchFamily="49" charset="-122"/>
                <a:ea typeface="楷体" panose="02010609060101010101" pitchFamily="49" charset="-122"/>
              </a:rPr>
              <a:t>挖泥土</a:t>
            </a:r>
            <a:r>
              <a:rPr lang="zh-CN" altLang="en-US" sz="3200" b="1">
                <a:latin typeface="楷体" panose="02010609060101010101" pitchFamily="49" charset="-122"/>
                <a:ea typeface="楷体" panose="02010609060101010101" pitchFamily="49" charset="-122"/>
              </a:rPr>
              <a:t>，用箕</a:t>
            </a:r>
            <a:r>
              <a:rPr lang="zh-CN" altLang="en-US" sz="3200" b="1" smtClean="0">
                <a:latin typeface="楷体" panose="02010609060101010101" pitchFamily="49" charset="-122"/>
                <a:ea typeface="楷体" panose="02010609060101010101" pitchFamily="49" charset="-122"/>
              </a:rPr>
              <a:t>畚装土石运</a:t>
            </a:r>
            <a:r>
              <a:rPr lang="zh-CN" altLang="en-US" sz="3200" b="1">
                <a:latin typeface="楷体" panose="02010609060101010101" pitchFamily="49" charset="-122"/>
                <a:ea typeface="楷体" panose="02010609060101010101" pitchFamily="49" charset="-122"/>
              </a:rPr>
              <a:t>到渤海边上。邻居姓京城的寡妇有</a:t>
            </a:r>
            <a:r>
              <a:rPr lang="zh-CN" altLang="en-US" sz="3200" b="1" smtClean="0">
                <a:latin typeface="楷体" panose="02010609060101010101" pitchFamily="49" charset="-122"/>
                <a:ea typeface="楷体" panose="02010609060101010101" pitchFamily="49" charset="-122"/>
              </a:rPr>
              <a:t>个男孩，</a:t>
            </a:r>
            <a:r>
              <a:rPr lang="zh-CN" altLang="en-US" sz="3200" b="1">
                <a:latin typeface="楷体" panose="02010609060101010101" pitchFamily="49" charset="-122"/>
                <a:ea typeface="楷体" panose="02010609060101010101" pitchFamily="49" charset="-122"/>
              </a:rPr>
              <a:t>刚七</a:t>
            </a:r>
            <a:r>
              <a:rPr lang="zh-CN" altLang="en-US" sz="3200" b="1" smtClean="0">
                <a:latin typeface="楷体" panose="02010609060101010101" pitchFamily="49" charset="-122"/>
                <a:ea typeface="楷体" panose="02010609060101010101" pitchFamily="49" charset="-122"/>
              </a:rPr>
              <a:t>八岁</a:t>
            </a:r>
            <a:r>
              <a:rPr lang="zh-CN" altLang="en-US" sz="3200" b="1">
                <a:latin typeface="楷体" panose="02010609060101010101" pitchFamily="49" charset="-122"/>
                <a:ea typeface="楷体" panose="02010609060101010101" pitchFamily="49" charset="-122"/>
              </a:rPr>
              <a:t>，蹦蹦跳跳地去帮</a:t>
            </a:r>
            <a:r>
              <a:rPr lang="zh-CN" altLang="en-US" sz="3200" b="1" smtClean="0">
                <a:latin typeface="楷体" panose="02010609060101010101" pitchFamily="49" charset="-122"/>
                <a:ea typeface="楷体" panose="02010609060101010101" pitchFamily="49" charset="-122"/>
              </a:rPr>
              <a:t>助愚公。</a:t>
            </a:r>
            <a:r>
              <a:rPr lang="zh-CN" altLang="en-US" sz="3200" b="1">
                <a:latin typeface="楷体" panose="02010609060101010101" pitchFamily="49" charset="-122"/>
                <a:ea typeface="楷体" panose="02010609060101010101" pitchFamily="49" charset="-122"/>
              </a:rPr>
              <a:t>冬夏换季，</a:t>
            </a:r>
            <a:r>
              <a:rPr lang="zh-CN" altLang="en-US" sz="3200" b="1" smtClean="0">
                <a:latin typeface="楷体" panose="02010609060101010101" pitchFamily="49" charset="-122"/>
                <a:ea typeface="楷体" panose="02010609060101010101" pitchFamily="49" charset="-122"/>
              </a:rPr>
              <a:t>才往</a:t>
            </a:r>
            <a:r>
              <a:rPr lang="zh-CN" altLang="en-US" sz="3200" b="1">
                <a:latin typeface="楷体" panose="02010609060101010101" pitchFamily="49" charset="-122"/>
                <a:ea typeface="楷体" panose="02010609060101010101" pitchFamily="49" charset="-122"/>
              </a:rPr>
              <a:t>返一次。</a:t>
            </a:r>
            <a:endParaRPr lang="zh-CN" altLang="en-US" sz="3200" b="1">
              <a:latin typeface="楷体" panose="02010609060101010101" pitchFamily="49" charset="-122"/>
              <a:ea typeface="楷体" panose="02010609060101010101" pitchFamily="49" charset="-122"/>
            </a:endParaRPr>
          </a:p>
        </p:txBody>
      </p:sp>
      <p:pic>
        <p:nvPicPr>
          <p:cNvPr id="9" name="图片2"/>
          <p:cNvPicPr>
            <a:picLocks noChangeAspect="1"/>
          </p:cNvPicPr>
          <p:nvPr>
            <p:custDataLst>
              <p:tags r:id="rId2"/>
            </p:custDataLst>
          </p:nvPr>
        </p:nvPicPr>
        <p:blipFill>
          <a:blip r:embed="rId3"/>
          <a:stretch>
            <a:fillRect/>
          </a:stretch>
        </p:blipFill>
        <p:spPr>
          <a:xfrm>
            <a:off x="575628" y="295910"/>
            <a:ext cx="3729037" cy="800100"/>
          </a:xfrm>
          <a:prstGeom prst="rect">
            <a:avLst/>
          </a:prstGeom>
          <a:noFill/>
          <a:ln>
            <a:noFill/>
            <a:miter lim="800000"/>
            <a:headEnd/>
            <a:tailEnd/>
          </a:ln>
        </p:spPr>
      </p:pic>
      <p:sp>
        <p:nvSpPr>
          <p:cNvPr id="2" name="文本3"/>
          <p:cNvSpPr txBox="1"/>
          <p:nvPr>
            <p:custDataLst>
              <p:tags r:id="rId4"/>
            </p:custDataLst>
          </p:nvPr>
        </p:nvSpPr>
        <p:spPr>
          <a:xfrm>
            <a:off x="1016851" y="37518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矩形 1"/>
          <p:cNvSpPr>
            <a:spLocks noChangeArrowheads="1"/>
          </p:cNvSpPr>
          <p:nvPr>
            <p:custDataLst>
              <p:tags r:id="rId1"/>
            </p:custDataLst>
          </p:nvPr>
        </p:nvSpPr>
        <p:spPr bwMode="auto">
          <a:xfrm>
            <a:off x="719667" y="933451"/>
            <a:ext cx="10795000" cy="5615940"/>
          </a:xfrm>
          <a:prstGeom prst="rect">
            <a:avLst/>
          </a:prstGeom>
          <a:noFill/>
          <a:ln w="9525">
            <a:noFill/>
            <a:miter lim="800000"/>
          </a:ln>
        </p:spPr>
        <p:txBody>
          <a:bodyPr>
            <a:spAutoFit/>
          </a:bodyPr>
          <a:lstStyle/>
          <a:p>
            <a:pPr>
              <a:lnSpc>
                <a:spcPct val="160000"/>
              </a:lnSpc>
            </a:pPr>
            <a:r>
              <a:rPr lang="zh-CN" altLang="en-US" sz="3735" b="1">
                <a:solidFill>
                  <a:srgbClr val="FF00FF"/>
                </a:solidFill>
                <a:latin typeface="楷体" panose="02010609060101010101" pitchFamily="49" charset="-122"/>
                <a:ea typeface="楷体" panose="02010609060101010101" pitchFamily="49" charset="-122"/>
              </a:rPr>
              <a:t>    </a:t>
            </a:r>
            <a:r>
              <a:rPr lang="zh-CN" altLang="en-US" sz="3735" b="1">
                <a:latin typeface="楷体" panose="02010609060101010101" pitchFamily="49" charset="-122"/>
                <a:ea typeface="楷体" panose="02010609060101010101" pitchFamily="49" charset="-122"/>
              </a:rPr>
              <a:t>河曲智</a:t>
            </a:r>
            <a:r>
              <a:rPr lang="zh-CN" altLang="en-US" sz="3735" b="1" u="sng">
                <a:solidFill>
                  <a:srgbClr val="FF0000"/>
                </a:solidFill>
                <a:latin typeface="楷体" panose="02010609060101010101" pitchFamily="49" charset="-122"/>
                <a:ea typeface="楷体" panose="02010609060101010101" pitchFamily="49" charset="-122"/>
              </a:rPr>
              <a:t>叟</a:t>
            </a:r>
            <a:r>
              <a:rPr lang="zh-CN" altLang="en-US" sz="3735" b="1">
                <a:latin typeface="楷体" panose="02010609060101010101" pitchFamily="49" charset="-122"/>
                <a:ea typeface="楷体" panose="02010609060101010101" pitchFamily="49" charset="-122"/>
              </a:rPr>
              <a:t>笑</a:t>
            </a:r>
            <a:r>
              <a:rPr lang="zh-CN" altLang="en-US" sz="3735" b="1">
                <a:solidFill>
                  <a:srgbClr val="FF0000"/>
                </a:solidFill>
                <a:latin typeface="楷体" panose="02010609060101010101" pitchFamily="49" charset="-122"/>
                <a:ea typeface="楷体" panose="02010609060101010101" pitchFamily="49" charset="-122"/>
              </a:rPr>
              <a:t>而</a:t>
            </a:r>
            <a:r>
              <a:rPr lang="zh-CN" altLang="en-US" sz="3735" b="1">
                <a:latin typeface="楷体" panose="02010609060101010101" pitchFamily="49" charset="-122"/>
                <a:ea typeface="楷体" panose="02010609060101010101" pitchFamily="49" charset="-122"/>
              </a:rPr>
              <a:t>止之曰：“</a:t>
            </a:r>
            <a:r>
              <a:rPr lang="zh-CN" altLang="en-US" sz="3735" b="1" u="sng">
                <a:solidFill>
                  <a:srgbClr val="FF0000"/>
                </a:solidFill>
                <a:latin typeface="楷体" panose="02010609060101010101" pitchFamily="49" charset="-122"/>
                <a:ea typeface="楷体" panose="02010609060101010101" pitchFamily="49" charset="-122"/>
              </a:rPr>
              <a:t>甚</a:t>
            </a:r>
            <a:r>
              <a:rPr lang="zh-CN" altLang="en-US" sz="3735" b="1">
                <a:latin typeface="楷体" panose="02010609060101010101" pitchFamily="49" charset="-122"/>
                <a:ea typeface="楷体" panose="02010609060101010101" pitchFamily="49" charset="-122"/>
              </a:rPr>
              <a:t>矣，汝之不</a:t>
            </a:r>
            <a:r>
              <a:rPr lang="zh-CN" altLang="en-US" sz="3735" b="1" u="sng">
                <a:solidFill>
                  <a:srgbClr val="FF0000"/>
                </a:solidFill>
                <a:latin typeface="楷体" panose="02010609060101010101" pitchFamily="49" charset="-122"/>
                <a:ea typeface="楷体" panose="02010609060101010101" pitchFamily="49" charset="-122"/>
              </a:rPr>
              <a:t>惠</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以残年余力</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曾</a:t>
            </a:r>
            <a:r>
              <a:rPr lang="zh-CN" altLang="en-US" sz="3735" b="1">
                <a:latin typeface="楷体" panose="02010609060101010101" pitchFamily="49" charset="-122"/>
                <a:ea typeface="楷体" panose="02010609060101010101" pitchFamily="49" charset="-122"/>
              </a:rPr>
              <a:t>不能毁山之一</a:t>
            </a:r>
            <a:r>
              <a:rPr lang="zh-CN" altLang="en-US" sz="3735" b="1" u="sng">
                <a:solidFill>
                  <a:srgbClr val="FF0000"/>
                </a:solidFill>
                <a:latin typeface="楷体" panose="02010609060101010101" pitchFamily="49" charset="-122"/>
                <a:ea typeface="楷体" panose="02010609060101010101" pitchFamily="49" charset="-122"/>
              </a:rPr>
              <a:t>毛</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其</a:t>
            </a:r>
            <a:r>
              <a:rPr lang="zh-CN" altLang="en-US" sz="3735" b="1">
                <a:latin typeface="楷体" panose="02010609060101010101" pitchFamily="49" charset="-122"/>
                <a:ea typeface="楷体" panose="02010609060101010101" pitchFamily="49" charset="-122"/>
              </a:rPr>
              <a:t>如土石何？”北山愚公</a:t>
            </a:r>
            <a:r>
              <a:rPr lang="zh-CN" altLang="en-US" sz="3735" b="1" u="sng">
                <a:solidFill>
                  <a:srgbClr val="FF0000"/>
                </a:solidFill>
                <a:latin typeface="楷体" panose="02010609060101010101" pitchFamily="49" charset="-122"/>
                <a:ea typeface="楷体" panose="02010609060101010101" pitchFamily="49" charset="-122"/>
              </a:rPr>
              <a:t>长息</a:t>
            </a:r>
            <a:r>
              <a:rPr lang="zh-CN" altLang="en-US" sz="3735" b="1">
                <a:latin typeface="楷体" panose="02010609060101010101" pitchFamily="49" charset="-122"/>
                <a:ea typeface="楷体" panose="02010609060101010101" pitchFamily="49" charset="-122"/>
              </a:rPr>
              <a:t>曰：“汝</a:t>
            </a:r>
            <a:r>
              <a:rPr lang="zh-CN" altLang="en-US" sz="3735" b="1">
                <a:solidFill>
                  <a:srgbClr val="0707FF"/>
                </a:solidFill>
                <a:latin typeface="楷体" panose="02010609060101010101" pitchFamily="49" charset="-122"/>
                <a:ea typeface="楷体" panose="02010609060101010101" pitchFamily="49" charset="-122"/>
              </a:rPr>
              <a:t>心</a:t>
            </a:r>
            <a:r>
              <a:rPr lang="zh-CN" altLang="en-US" sz="3735" b="1">
                <a:latin typeface="楷体" panose="02010609060101010101" pitchFamily="49" charset="-122"/>
                <a:ea typeface="楷体" panose="02010609060101010101" pitchFamily="49" charset="-122"/>
              </a:rPr>
              <a:t>之</a:t>
            </a:r>
            <a:r>
              <a:rPr lang="zh-CN" altLang="en-US" sz="3735" b="1" u="sng">
                <a:solidFill>
                  <a:srgbClr val="FF0000"/>
                </a:solidFill>
                <a:latin typeface="楷体" panose="02010609060101010101" pitchFamily="49" charset="-122"/>
                <a:ea typeface="楷体" panose="02010609060101010101" pitchFamily="49" charset="-122"/>
              </a:rPr>
              <a:t>固</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固</a:t>
            </a:r>
            <a:r>
              <a:rPr lang="zh-CN" altLang="en-US" sz="3735" b="1">
                <a:latin typeface="楷体" panose="02010609060101010101" pitchFamily="49" charset="-122"/>
                <a:ea typeface="楷体" panose="02010609060101010101" pitchFamily="49" charset="-122"/>
              </a:rPr>
              <a:t>不可</a:t>
            </a:r>
            <a:r>
              <a:rPr lang="zh-CN" altLang="en-US" sz="3735" b="1" u="sng">
                <a:solidFill>
                  <a:srgbClr val="FF0000"/>
                </a:solidFill>
                <a:latin typeface="楷体" panose="02010609060101010101" pitchFamily="49" charset="-122"/>
                <a:ea typeface="楷体" panose="02010609060101010101" pitchFamily="49" charset="-122"/>
              </a:rPr>
              <a:t>彻</a:t>
            </a:r>
            <a:r>
              <a:rPr lang="zh-CN" altLang="en-US" sz="3735" b="1">
                <a:latin typeface="楷体" panose="02010609060101010101" pitchFamily="49" charset="-122"/>
                <a:ea typeface="楷体" panose="02010609060101010101" pitchFamily="49" charset="-122"/>
              </a:rPr>
              <a:t>，曾</a:t>
            </a:r>
            <a:r>
              <a:rPr lang="zh-CN" altLang="en-US" sz="3735" b="1">
                <a:solidFill>
                  <a:schemeClr val="tx1"/>
                </a:solidFill>
                <a:latin typeface="楷体" panose="02010609060101010101" pitchFamily="49" charset="-122"/>
                <a:ea typeface="楷体" panose="02010609060101010101" pitchFamily="49" charset="-122"/>
              </a:rPr>
              <a:t>不</a:t>
            </a:r>
            <a:r>
              <a:rPr lang="zh-CN" altLang="en-US" sz="3735" b="1" u="sng">
                <a:solidFill>
                  <a:srgbClr val="FF0000"/>
                </a:solidFill>
                <a:latin typeface="楷体" panose="02010609060101010101" pitchFamily="49" charset="-122"/>
                <a:ea typeface="楷体" panose="02010609060101010101" pitchFamily="49" charset="-122"/>
              </a:rPr>
              <a:t>若</a:t>
            </a:r>
            <a:r>
              <a:rPr lang="zh-CN" altLang="en-US" sz="3735" b="1">
                <a:latin typeface="楷体" panose="02010609060101010101" pitchFamily="49" charset="-122"/>
                <a:ea typeface="楷体" panose="02010609060101010101" pitchFamily="49" charset="-122"/>
              </a:rPr>
              <a:t>孀妻</a:t>
            </a:r>
            <a:r>
              <a:rPr lang="zh-CN" altLang="en-US" sz="3735" b="1" u="sng">
                <a:solidFill>
                  <a:srgbClr val="FF0000"/>
                </a:solidFill>
                <a:latin typeface="楷体" panose="02010609060101010101" pitchFamily="49" charset="-122"/>
                <a:ea typeface="楷体" panose="02010609060101010101" pitchFamily="49" charset="-122"/>
              </a:rPr>
              <a:t>弱子</a:t>
            </a:r>
            <a:r>
              <a:rPr lang="zh-CN" altLang="en-US" sz="3735" b="1">
                <a:latin typeface="楷体" panose="02010609060101010101" pitchFamily="49" charset="-122"/>
                <a:ea typeface="楷体" panose="02010609060101010101" pitchFamily="49" charset="-122"/>
              </a:rPr>
              <a:t>。</a:t>
            </a:r>
            <a:r>
              <a:rPr lang="zh-CN" altLang="en-US" sz="3735" b="1" u="sng">
                <a:solidFill>
                  <a:srgbClr val="FF0000"/>
                </a:solidFill>
                <a:latin typeface="楷体" panose="02010609060101010101" pitchFamily="49" charset="-122"/>
                <a:ea typeface="楷体" panose="02010609060101010101" pitchFamily="49" charset="-122"/>
              </a:rPr>
              <a:t>虽</a:t>
            </a:r>
            <a:r>
              <a:rPr lang="zh-CN" altLang="en-US" sz="3735" b="1">
                <a:latin typeface="楷体" panose="02010609060101010101" pitchFamily="49" charset="-122"/>
                <a:ea typeface="楷体" panose="02010609060101010101" pitchFamily="49" charset="-122"/>
              </a:rPr>
              <a:t>我之死，有子存焉。子又生孙，孙又生子；子又有子，子又有孙；子子孙孙无</a:t>
            </a:r>
            <a:r>
              <a:rPr lang="zh-CN" altLang="en-US" sz="3735" b="1" u="sng">
                <a:solidFill>
                  <a:srgbClr val="FF0000"/>
                </a:solidFill>
                <a:latin typeface="楷体" panose="02010609060101010101" pitchFamily="49" charset="-122"/>
                <a:ea typeface="楷体" panose="02010609060101010101" pitchFamily="49" charset="-122"/>
              </a:rPr>
              <a:t>穷匮</a:t>
            </a:r>
            <a:r>
              <a:rPr lang="zh-CN" altLang="en-US" sz="3735" b="1">
                <a:latin typeface="楷体" panose="02010609060101010101" pitchFamily="49" charset="-122"/>
                <a:ea typeface="楷体" panose="02010609060101010101" pitchFamily="49" charset="-122"/>
              </a:rPr>
              <a:t>也，</a:t>
            </a:r>
            <a:r>
              <a:rPr lang="zh-CN" altLang="en-US" sz="3735" b="1">
                <a:solidFill>
                  <a:srgbClr val="FF0000"/>
                </a:solidFill>
                <a:latin typeface="楷体" panose="02010609060101010101" pitchFamily="49" charset="-122"/>
                <a:ea typeface="楷体" panose="02010609060101010101" pitchFamily="49" charset="-122"/>
              </a:rPr>
              <a:t>而</a:t>
            </a:r>
            <a:r>
              <a:rPr lang="zh-CN" altLang="en-US" sz="3735" b="1">
                <a:latin typeface="楷体" panose="02010609060101010101" pitchFamily="49" charset="-122"/>
                <a:ea typeface="楷体" panose="02010609060101010101" pitchFamily="49" charset="-122"/>
              </a:rPr>
              <a:t>山不加增，何</a:t>
            </a:r>
            <a:r>
              <a:rPr lang="zh-CN" altLang="en-US" sz="3735" b="1" u="sng">
                <a:solidFill>
                  <a:srgbClr val="FF0000"/>
                </a:solidFill>
                <a:latin typeface="楷体" panose="02010609060101010101" pitchFamily="49" charset="-122"/>
                <a:ea typeface="楷体" panose="02010609060101010101" pitchFamily="49" charset="-122"/>
              </a:rPr>
              <a:t>苦</a:t>
            </a:r>
            <a:r>
              <a:rPr lang="zh-CN" altLang="en-US" sz="3735" b="1">
                <a:latin typeface="楷体" panose="02010609060101010101" pitchFamily="49" charset="-122"/>
                <a:ea typeface="楷体" panose="02010609060101010101" pitchFamily="49" charset="-122"/>
              </a:rPr>
              <a:t>而不平？”河曲智叟</a:t>
            </a:r>
            <a:r>
              <a:rPr lang="zh-CN" altLang="en-US" sz="3735" b="1" u="sng">
                <a:solidFill>
                  <a:srgbClr val="FF0000"/>
                </a:solidFill>
                <a:latin typeface="楷体" panose="02010609060101010101" pitchFamily="49" charset="-122"/>
                <a:ea typeface="楷体" panose="02010609060101010101" pitchFamily="49" charset="-122"/>
              </a:rPr>
              <a:t>亡</a:t>
            </a:r>
            <a:r>
              <a:rPr lang="zh-CN" altLang="en-US" sz="3735" b="1" u="sng">
                <a:solidFill>
                  <a:srgbClr val="0707FF"/>
                </a:solidFill>
                <a:latin typeface="楷体" panose="02010609060101010101" pitchFamily="49" charset="-122"/>
                <a:ea typeface="楷体" panose="02010609060101010101" pitchFamily="49" charset="-122"/>
              </a:rPr>
              <a:t>以</a:t>
            </a:r>
            <a:r>
              <a:rPr lang="zh-CN" altLang="en-US" sz="3735" b="1" u="sng">
                <a:solidFill>
                  <a:srgbClr val="FF0000"/>
                </a:solidFill>
                <a:latin typeface="楷体" panose="02010609060101010101" pitchFamily="49" charset="-122"/>
                <a:ea typeface="楷体" panose="02010609060101010101" pitchFamily="49" charset="-122"/>
              </a:rPr>
              <a:t>应</a:t>
            </a:r>
            <a:r>
              <a:rPr lang="zh-CN" altLang="en-US" sz="3735" b="1">
                <a:latin typeface="楷体" panose="02010609060101010101" pitchFamily="49" charset="-122"/>
                <a:ea typeface="楷体" panose="02010609060101010101" pitchFamily="49" charset="-122"/>
              </a:rPr>
              <a:t>。</a:t>
            </a:r>
            <a:endParaRPr lang="zh-CN" altLang="en-US" sz="3735" b="1">
              <a:latin typeface="楷体" panose="02010609060101010101" pitchFamily="49" charset="-122"/>
              <a:ea typeface="楷体" panose="02010609060101010101" pitchFamily="49" charset="-122"/>
            </a:endParaRPr>
          </a:p>
        </p:txBody>
      </p:sp>
      <p:sp>
        <p:nvSpPr>
          <p:cNvPr id="10" name="矩形 9"/>
          <p:cNvSpPr>
            <a:spLocks noChangeArrowheads="1"/>
          </p:cNvSpPr>
          <p:nvPr>
            <p:custDataLst>
              <p:tags r:id="rId2"/>
            </p:custDataLst>
          </p:nvPr>
        </p:nvSpPr>
        <p:spPr bwMode="auto">
          <a:xfrm>
            <a:off x="2340610" y="769620"/>
            <a:ext cx="207581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老</a:t>
            </a:r>
            <a:r>
              <a:rPr lang="zh-CN" altLang="en-US" sz="3200" b="1" smtClean="0">
                <a:solidFill>
                  <a:srgbClr val="0000FF"/>
                </a:solidFill>
                <a:latin typeface="黑体" panose="02010609060101010101" charset="-122"/>
                <a:ea typeface="黑体" panose="02010609060101010101" charset="-122"/>
              </a:rPr>
              <a:t>年男子</a:t>
            </a:r>
            <a:endParaRPr lang="zh-CN" altLang="en-US" sz="3200" b="1">
              <a:latin typeface="黑体" panose="02010609060101010101" charset="-122"/>
              <a:ea typeface="黑体" panose="02010609060101010101" charset="-122"/>
            </a:endParaRPr>
          </a:p>
        </p:txBody>
      </p:sp>
      <p:sp>
        <p:nvSpPr>
          <p:cNvPr id="13" name="矩形 12"/>
          <p:cNvSpPr>
            <a:spLocks noChangeArrowheads="1"/>
          </p:cNvSpPr>
          <p:nvPr>
            <p:custDataLst>
              <p:tags r:id="rId3"/>
            </p:custDataLst>
          </p:nvPr>
        </p:nvSpPr>
        <p:spPr bwMode="auto">
          <a:xfrm>
            <a:off x="8688705" y="781050"/>
            <a:ext cx="296608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同</a:t>
            </a:r>
            <a:r>
              <a:rPr lang="zh-CN" altLang="zh-CN" sz="3200" b="1">
                <a:solidFill>
                  <a:srgbClr val="0000FF"/>
                </a:solidFill>
                <a:latin typeface="PMingLiU-ExtB" panose="02020500000000000000" charset="-120"/>
                <a:ea typeface="PMingLiU-ExtB" panose="02020500000000000000" charset="-120"/>
                <a:sym typeface="+mn-ea"/>
              </a:rPr>
              <a:t>“</a:t>
            </a:r>
            <a:r>
              <a:rPr lang="zh-CN" altLang="zh-CN" sz="3200" b="1" smtClean="0">
                <a:solidFill>
                  <a:srgbClr val="0000FF"/>
                </a:solidFill>
                <a:latin typeface="黑体" panose="02010609060101010101" charset="-122"/>
                <a:ea typeface="黑体" panose="02010609060101010101" charset="-122"/>
              </a:rPr>
              <a:t>慧</a:t>
            </a:r>
            <a:r>
              <a:rPr lang="zh-CN" altLang="en-US" sz="3200" b="1" smtClean="0">
                <a:solidFill>
                  <a:srgbClr val="0000FF"/>
                </a:solidFill>
                <a:latin typeface="PMingLiU-ExtB" panose="02020500000000000000" charset="-120"/>
                <a:ea typeface="PMingLiU-ExtB" panose="02020500000000000000" charset="-120"/>
                <a:sym typeface="+mn-ea"/>
              </a:rPr>
              <a:t>”</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聪明</a:t>
            </a:r>
            <a:endParaRPr lang="zh-CN" altLang="en-US" sz="3200" b="1"/>
          </a:p>
        </p:txBody>
      </p:sp>
      <p:sp>
        <p:nvSpPr>
          <p:cNvPr id="20" name="矩形 19"/>
          <p:cNvSpPr>
            <a:spLocks noChangeArrowheads="1"/>
          </p:cNvSpPr>
          <p:nvPr>
            <p:custDataLst>
              <p:tags r:id="rId4"/>
            </p:custDataLst>
          </p:nvPr>
        </p:nvSpPr>
        <p:spPr bwMode="auto">
          <a:xfrm>
            <a:off x="6769100" y="769349"/>
            <a:ext cx="105410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a:solidFill>
                  <a:srgbClr val="0000FF"/>
                </a:solidFill>
                <a:latin typeface="黑体" panose="02010609060101010101" charset="-122"/>
                <a:ea typeface="黑体" panose="02010609060101010101" charset="-122"/>
              </a:rPr>
              <a:t>严重</a:t>
            </a:r>
            <a:endParaRPr lang="zh-CN" altLang="en-US" sz="3200" b="1">
              <a:solidFill>
                <a:srgbClr val="0000FF"/>
              </a:solidFill>
              <a:latin typeface="黑体" panose="02010609060101010101" charset="-122"/>
              <a:ea typeface="黑体" panose="02010609060101010101" charset="-122"/>
            </a:endParaRPr>
          </a:p>
        </p:txBody>
      </p:sp>
      <p:sp>
        <p:nvSpPr>
          <p:cNvPr id="21" name="矩形 20"/>
          <p:cNvSpPr>
            <a:spLocks noChangeArrowheads="1"/>
          </p:cNvSpPr>
          <p:nvPr>
            <p:custDataLst>
              <p:tags r:id="rId5"/>
            </p:custDataLst>
          </p:nvPr>
        </p:nvSpPr>
        <p:spPr bwMode="auto">
          <a:xfrm>
            <a:off x="82550" y="1752600"/>
            <a:ext cx="497586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老迈的年纪和残余的气力</a:t>
            </a:r>
            <a:endParaRPr lang="zh-CN" altLang="en-US" sz="3200" b="1"/>
          </a:p>
        </p:txBody>
      </p:sp>
      <p:sp>
        <p:nvSpPr>
          <p:cNvPr id="22" name="矩形 21"/>
          <p:cNvSpPr>
            <a:spLocks noChangeArrowheads="1"/>
          </p:cNvSpPr>
          <p:nvPr>
            <p:custDataLst>
              <p:tags r:id="rId6"/>
            </p:custDataLst>
          </p:nvPr>
        </p:nvSpPr>
        <p:spPr bwMode="auto">
          <a:xfrm>
            <a:off x="5650230" y="1752600"/>
            <a:ext cx="151320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指草木</a:t>
            </a:r>
            <a:endParaRPr lang="zh-CN" altLang="en-US" sz="3200" b="1" smtClean="0">
              <a:solidFill>
                <a:srgbClr val="0000FF"/>
              </a:solidFill>
              <a:latin typeface="黑体" panose="02010609060101010101" charset="-122"/>
              <a:ea typeface="黑体" panose="02010609060101010101" charset="-122"/>
            </a:endParaRPr>
          </a:p>
        </p:txBody>
      </p:sp>
      <p:sp>
        <p:nvSpPr>
          <p:cNvPr id="23" name="矩形 22"/>
          <p:cNvSpPr>
            <a:spLocks noChangeArrowheads="1"/>
          </p:cNvSpPr>
          <p:nvPr>
            <p:custDataLst>
              <p:tags r:id="rId7"/>
            </p:custDataLst>
          </p:nvPr>
        </p:nvSpPr>
        <p:spPr bwMode="auto">
          <a:xfrm>
            <a:off x="7247255" y="1752600"/>
            <a:ext cx="282257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加强反问语气</a:t>
            </a:r>
            <a:endParaRPr lang="zh-CN" altLang="en-US" sz="3200" b="1" smtClean="0">
              <a:solidFill>
                <a:srgbClr val="0000FF"/>
              </a:solidFill>
              <a:latin typeface="黑体" panose="02010609060101010101" charset="-122"/>
              <a:ea typeface="黑体" panose="02010609060101010101" charset="-122"/>
            </a:endParaRPr>
          </a:p>
        </p:txBody>
      </p:sp>
      <p:sp>
        <p:nvSpPr>
          <p:cNvPr id="24" name="矩形 23"/>
          <p:cNvSpPr>
            <a:spLocks noChangeArrowheads="1"/>
          </p:cNvSpPr>
          <p:nvPr>
            <p:custDataLst>
              <p:tags r:id="rId8"/>
            </p:custDataLst>
          </p:nvPr>
        </p:nvSpPr>
        <p:spPr bwMode="auto">
          <a:xfrm>
            <a:off x="2236258" y="2690125"/>
            <a:ext cx="105410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a:solidFill>
                  <a:srgbClr val="0000FF"/>
                </a:solidFill>
                <a:latin typeface="黑体" panose="02010609060101010101" charset="-122"/>
                <a:ea typeface="黑体" panose="02010609060101010101" charset="-122"/>
              </a:rPr>
              <a:t>长叹</a:t>
            </a:r>
            <a:endParaRPr lang="zh-CN" altLang="en-US" sz="3200" b="1">
              <a:solidFill>
                <a:srgbClr val="0000FF"/>
              </a:solidFill>
              <a:latin typeface="黑体" panose="02010609060101010101" charset="-122"/>
              <a:ea typeface="黑体" panose="02010609060101010101" charset="-122"/>
            </a:endParaRPr>
          </a:p>
        </p:txBody>
      </p:sp>
      <p:sp>
        <p:nvSpPr>
          <p:cNvPr id="25" name="文本框 4"/>
          <p:cNvSpPr txBox="1">
            <a:spLocks noChangeArrowheads="1"/>
          </p:cNvSpPr>
          <p:nvPr>
            <p:custDataLst>
              <p:tags r:id="rId9"/>
            </p:custDataLst>
          </p:nvPr>
        </p:nvSpPr>
        <p:spPr bwMode="auto">
          <a:xfrm>
            <a:off x="7893474" y="2633048"/>
            <a:ext cx="233743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defRPr/>
            </a:pPr>
            <a:r>
              <a:rPr lang="zh-CN" altLang="zh-CN" sz="3200" b="1" smtClean="0">
                <a:solidFill>
                  <a:srgbClr val="0000FF"/>
                </a:solidFill>
                <a:latin typeface="黑体" panose="02010609060101010101" charset="-122"/>
                <a:ea typeface="黑体" panose="02010609060101010101" charset="-122"/>
              </a:rPr>
              <a:t>通达</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a:solidFill>
                  <a:srgbClr val="0000FF"/>
                </a:solidFill>
                <a:latin typeface="黑体" panose="02010609060101010101" charset="-122"/>
                <a:ea typeface="黑体" panose="02010609060101010101" charset="-122"/>
              </a:rPr>
              <a:t>指改变</a:t>
            </a:r>
            <a:endParaRPr lang="zh-CN" altLang="en-US" sz="3200" b="1">
              <a:solidFill>
                <a:srgbClr val="0000FF"/>
              </a:solidFill>
              <a:latin typeface="黑体" panose="02010609060101010101" charset="-122"/>
              <a:ea typeface="黑体" panose="02010609060101010101" charset="-122"/>
            </a:endParaRPr>
          </a:p>
        </p:txBody>
      </p:sp>
      <p:sp>
        <p:nvSpPr>
          <p:cNvPr id="26" name="文本框 5"/>
          <p:cNvSpPr txBox="1">
            <a:spLocks noChangeArrowheads="1"/>
          </p:cNvSpPr>
          <p:nvPr>
            <p:custDataLst>
              <p:tags r:id="rId10"/>
            </p:custDataLst>
          </p:nvPr>
        </p:nvSpPr>
        <p:spPr bwMode="auto">
          <a:xfrm>
            <a:off x="9569031" y="3594471"/>
            <a:ext cx="192913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defRPr/>
            </a:pPr>
            <a:r>
              <a:rPr lang="zh-CN" altLang="zh-CN" sz="3200" b="1" smtClean="0">
                <a:solidFill>
                  <a:srgbClr val="0000FF"/>
                </a:solidFill>
                <a:latin typeface="黑体" panose="02010609060101010101" charset="-122"/>
                <a:ea typeface="黑体" panose="02010609060101010101" charset="-122"/>
              </a:rPr>
              <a:t>如</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比得上</a:t>
            </a:r>
            <a:endParaRPr lang="zh-CN" altLang="en-US" sz="3200" b="1">
              <a:solidFill>
                <a:srgbClr val="0000FF"/>
              </a:solidFill>
              <a:latin typeface="黑体" panose="02010609060101010101" charset="-122"/>
              <a:ea typeface="黑体" panose="02010609060101010101" charset="-122"/>
            </a:endParaRPr>
          </a:p>
        </p:txBody>
      </p:sp>
      <p:sp>
        <p:nvSpPr>
          <p:cNvPr id="27" name="文本框 6"/>
          <p:cNvSpPr txBox="1">
            <a:spLocks noChangeArrowheads="1"/>
          </p:cNvSpPr>
          <p:nvPr>
            <p:custDataLst>
              <p:tags r:id="rId11"/>
            </p:custDataLst>
          </p:nvPr>
        </p:nvSpPr>
        <p:spPr bwMode="auto">
          <a:xfrm>
            <a:off x="982345" y="3564890"/>
            <a:ext cx="211391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幼儿</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小孩</a:t>
            </a:r>
            <a:endParaRPr lang="zh-CN" altLang="en-US" sz="3200" b="1">
              <a:solidFill>
                <a:srgbClr val="0000FF"/>
              </a:solidFill>
              <a:latin typeface="黑体" panose="02010609060101010101" charset="-122"/>
              <a:ea typeface="黑体" panose="02010609060101010101" charset="-122"/>
            </a:endParaRPr>
          </a:p>
        </p:txBody>
      </p:sp>
      <p:sp>
        <p:nvSpPr>
          <p:cNvPr id="28" name="文本框 8"/>
          <p:cNvSpPr txBox="1">
            <a:spLocks noChangeArrowheads="1"/>
          </p:cNvSpPr>
          <p:nvPr>
            <p:custDataLst>
              <p:tags r:id="rId12"/>
            </p:custDataLst>
          </p:nvPr>
        </p:nvSpPr>
        <p:spPr bwMode="auto">
          <a:xfrm>
            <a:off x="2510155" y="4485005"/>
            <a:ext cx="124333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即使</a:t>
            </a:r>
            <a:endParaRPr lang="zh-CN" altLang="zh-CN" sz="3200" b="1">
              <a:solidFill>
                <a:srgbClr val="0000FF"/>
              </a:solidFill>
              <a:latin typeface="黑体" panose="02010609060101010101" charset="-122"/>
              <a:ea typeface="黑体" panose="02010609060101010101" charset="-122"/>
            </a:endParaRPr>
          </a:p>
        </p:txBody>
      </p:sp>
      <p:sp>
        <p:nvSpPr>
          <p:cNvPr id="29" name="文本框 1"/>
          <p:cNvSpPr txBox="1">
            <a:spLocks noChangeArrowheads="1"/>
          </p:cNvSpPr>
          <p:nvPr>
            <p:custDataLst>
              <p:tags r:id="rId13"/>
            </p:custDataLst>
          </p:nvPr>
        </p:nvSpPr>
        <p:spPr bwMode="auto">
          <a:xfrm>
            <a:off x="8881745" y="4485005"/>
            <a:ext cx="156337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穷尽</a:t>
            </a:r>
            <a:endParaRPr lang="zh-CN" altLang="zh-CN" sz="3200" b="1">
              <a:solidFill>
                <a:srgbClr val="0000FF"/>
              </a:solidFill>
              <a:latin typeface="黑体" panose="02010609060101010101" charset="-122"/>
              <a:ea typeface="黑体" panose="02010609060101010101" charset="-122"/>
            </a:endParaRPr>
          </a:p>
        </p:txBody>
      </p:sp>
      <p:sp>
        <p:nvSpPr>
          <p:cNvPr id="30" name="文本框 3"/>
          <p:cNvSpPr txBox="1">
            <a:spLocks noChangeArrowheads="1"/>
          </p:cNvSpPr>
          <p:nvPr>
            <p:custDataLst>
              <p:tags r:id="rId14"/>
            </p:custDataLst>
          </p:nvPr>
        </p:nvSpPr>
        <p:spPr bwMode="auto">
          <a:xfrm>
            <a:off x="3096419" y="5405166"/>
            <a:ext cx="2615539"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smtClean="0">
                <a:solidFill>
                  <a:srgbClr val="0000FF"/>
                </a:solidFill>
                <a:latin typeface="黑体" panose="02010609060101010101" charset="-122"/>
                <a:ea typeface="黑体" panose="02010609060101010101" charset="-122"/>
              </a:rPr>
              <a:t>愁苦</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a:solidFill>
                  <a:srgbClr val="0000FF"/>
                </a:solidFill>
                <a:latin typeface="黑体" panose="02010609060101010101" charset="-122"/>
                <a:ea typeface="黑体" panose="02010609060101010101" charset="-122"/>
              </a:rPr>
              <a:t>指担心</a:t>
            </a:r>
            <a:endParaRPr lang="zh-CN" altLang="en-US" sz="3200" b="1">
              <a:solidFill>
                <a:srgbClr val="0000FF"/>
              </a:solidFill>
              <a:latin typeface="黑体" panose="02010609060101010101" charset="-122"/>
              <a:ea typeface="黑体" panose="02010609060101010101" charset="-122"/>
            </a:endParaRPr>
          </a:p>
        </p:txBody>
      </p:sp>
      <p:sp>
        <p:nvSpPr>
          <p:cNvPr id="31" name="文本框 4"/>
          <p:cNvSpPr txBox="1">
            <a:spLocks noChangeArrowheads="1"/>
          </p:cNvSpPr>
          <p:nvPr>
            <p:custDataLst>
              <p:tags r:id="rId15"/>
            </p:custDataLst>
          </p:nvPr>
        </p:nvSpPr>
        <p:spPr bwMode="auto">
          <a:xfrm>
            <a:off x="8871505" y="6294080"/>
            <a:ext cx="59118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来</a:t>
            </a:r>
            <a:endParaRPr lang="zh-CN" altLang="zh-CN" sz="3200" b="1">
              <a:solidFill>
                <a:srgbClr val="0000FF"/>
              </a:solidFill>
              <a:latin typeface="黑体" panose="02010609060101010101" charset="-122"/>
              <a:ea typeface="黑体" panose="02010609060101010101" charset="-122"/>
            </a:endParaRPr>
          </a:p>
        </p:txBody>
      </p:sp>
      <p:pic>
        <p:nvPicPr>
          <p:cNvPr id="9" name="图片2"/>
          <p:cNvPicPr>
            <a:picLocks noChangeAspect="1"/>
          </p:cNvPicPr>
          <p:nvPr>
            <p:custDataLst>
              <p:tags r:id="rId16"/>
            </p:custDataLst>
          </p:nvPr>
        </p:nvPicPr>
        <p:blipFill>
          <a:blip r:embed="rId17"/>
          <a:stretch>
            <a:fillRect/>
          </a:stretch>
        </p:blipFill>
        <p:spPr>
          <a:xfrm>
            <a:off x="429578" y="214630"/>
            <a:ext cx="3729037" cy="800100"/>
          </a:xfrm>
          <a:prstGeom prst="rect">
            <a:avLst/>
          </a:prstGeom>
          <a:noFill/>
          <a:ln>
            <a:noFill/>
            <a:miter lim="800000"/>
            <a:headEnd/>
            <a:tailEnd/>
          </a:ln>
        </p:spPr>
      </p:pic>
      <p:sp>
        <p:nvSpPr>
          <p:cNvPr id="2" name="文本3"/>
          <p:cNvSpPr txBox="1"/>
          <p:nvPr>
            <p:custDataLst>
              <p:tags r:id="rId18"/>
            </p:custDataLst>
          </p:nvPr>
        </p:nvSpPr>
        <p:spPr>
          <a:xfrm>
            <a:off x="870801" y="29390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19"/>
            </p:custDataLst>
          </p:nvPr>
        </p:nvSpPr>
        <p:spPr>
          <a:xfrm>
            <a:off x="10387965" y="1752600"/>
            <a:ext cx="112649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凭</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靠</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36" name="矩形 35"/>
          <p:cNvSpPr>
            <a:spLocks noChangeArrowheads="1"/>
          </p:cNvSpPr>
          <p:nvPr>
            <p:custDataLst>
              <p:tags r:id="rId20"/>
            </p:custDataLst>
          </p:nvPr>
        </p:nvSpPr>
        <p:spPr bwMode="auto">
          <a:xfrm>
            <a:off x="3290570" y="2688590"/>
            <a:ext cx="194881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连…都…</a:t>
            </a:r>
            <a:endParaRPr lang="zh-CN" altLang="zh-CN" sz="3200" b="1">
              <a:solidFill>
                <a:srgbClr val="0000FF"/>
              </a:solidFill>
              <a:latin typeface="PMingLiU-ExtB" panose="02020500000000000000" charset="-120"/>
              <a:ea typeface="PMingLiU-ExtB" panose="02020500000000000000" charset="-120"/>
            </a:endParaRPr>
          </a:p>
        </p:txBody>
      </p:sp>
      <p:sp>
        <p:nvSpPr>
          <p:cNvPr id="3" name="文本框 2"/>
          <p:cNvSpPr txBox="1"/>
          <p:nvPr>
            <p:custDataLst>
              <p:tags r:id="rId21"/>
            </p:custDataLst>
          </p:nvPr>
        </p:nvSpPr>
        <p:spPr>
          <a:xfrm>
            <a:off x="6198870" y="2670810"/>
            <a:ext cx="124142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顽固</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4" name="矩形 3"/>
          <p:cNvSpPr>
            <a:spLocks noChangeArrowheads="1"/>
          </p:cNvSpPr>
          <p:nvPr>
            <p:custDataLst>
              <p:tags r:id="rId22"/>
            </p:custDataLst>
          </p:nvPr>
        </p:nvSpPr>
        <p:spPr bwMode="auto">
          <a:xfrm>
            <a:off x="8180070" y="5436870"/>
            <a:ext cx="296608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同</a:t>
            </a:r>
            <a:r>
              <a:rPr lang="zh-CN" altLang="zh-CN" sz="3200" b="1">
                <a:solidFill>
                  <a:srgbClr val="0000FF"/>
                </a:solidFill>
                <a:latin typeface="PMingLiU-ExtB" panose="02020500000000000000" charset="-120"/>
                <a:ea typeface="PMingLiU-ExtB" panose="02020500000000000000" charset="-120"/>
                <a:sym typeface="+mn-ea"/>
              </a:rPr>
              <a:t>“</a:t>
            </a:r>
            <a:r>
              <a:rPr lang="zh-CN" altLang="zh-CN" sz="3200" b="1" smtClean="0">
                <a:solidFill>
                  <a:srgbClr val="0000FF"/>
                </a:solidFill>
                <a:latin typeface="黑体" panose="02010609060101010101" charset="-122"/>
                <a:ea typeface="黑体" panose="02010609060101010101" charset="-122"/>
              </a:rPr>
              <a:t>无</a:t>
            </a:r>
            <a:r>
              <a:rPr lang="zh-CN" altLang="en-US" sz="3200" b="1" smtClean="0">
                <a:solidFill>
                  <a:srgbClr val="0000FF"/>
                </a:solidFill>
                <a:latin typeface="PMingLiU-ExtB" panose="02020500000000000000" charset="-120"/>
                <a:ea typeface="PMingLiU-ExtB" panose="02020500000000000000" charset="-120"/>
                <a:sym typeface="+mn-ea"/>
              </a:rPr>
              <a:t>”</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zh-CN" sz="3200" b="1" smtClean="0">
                <a:solidFill>
                  <a:srgbClr val="0000FF"/>
                </a:solidFill>
                <a:latin typeface="黑体" panose="02010609060101010101" charset="-122"/>
                <a:ea typeface="黑体" panose="02010609060101010101" charset="-122"/>
              </a:rPr>
              <a:t>没有</a:t>
            </a:r>
            <a:endParaRPr lang="zh-CN" altLang="en-US" sz="3200" b="1"/>
          </a:p>
        </p:txBody>
      </p:sp>
      <p:sp>
        <p:nvSpPr>
          <p:cNvPr id="8" name="文本框 7"/>
          <p:cNvSpPr txBox="1"/>
          <p:nvPr>
            <p:custDataLst>
              <p:tags r:id="rId23"/>
            </p:custDataLst>
          </p:nvPr>
        </p:nvSpPr>
        <p:spPr>
          <a:xfrm>
            <a:off x="4232275" y="805815"/>
            <a:ext cx="133350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并且</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7" name="文本框 6"/>
          <p:cNvSpPr txBox="1"/>
          <p:nvPr>
            <p:custDataLst>
              <p:tags r:id="rId24"/>
            </p:custDataLst>
          </p:nvPr>
        </p:nvSpPr>
        <p:spPr>
          <a:xfrm>
            <a:off x="9656445" y="6294120"/>
            <a:ext cx="103060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回答</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7" name="文本框 16"/>
          <p:cNvSpPr txBox="1"/>
          <p:nvPr>
            <p:custDataLst>
              <p:tags r:id="rId25"/>
            </p:custDataLst>
          </p:nvPr>
        </p:nvSpPr>
        <p:spPr>
          <a:xfrm>
            <a:off x="4947920" y="3508375"/>
            <a:ext cx="134175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思想</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5" name="文本框 4"/>
          <p:cNvSpPr txBox="1"/>
          <p:nvPr>
            <p:custDataLst>
              <p:tags r:id="rId26"/>
            </p:custDataLst>
          </p:nvPr>
        </p:nvSpPr>
        <p:spPr>
          <a:xfrm>
            <a:off x="10387965" y="4479290"/>
            <a:ext cx="180340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表转折</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randombar(horizontal)">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blinds(horizontal)">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blinds(horizontal)">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blinds(horizontal)">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linds(horizontal)">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blinds(horizontal)">
                                      <p:cBhvr>
                                        <p:cTn id="92" dur="500"/>
                                        <p:tgtEl>
                                          <p:spTgt spid="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blinds(horizontal)">
                                      <p:cBhvr>
                                        <p:cTn id="97" dur="5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blinds(horizontal)">
                                      <p:cBhvr>
                                        <p:cTn id="102" dur="500"/>
                                        <p:tgtEl>
                                          <p:spTgt spid="4"/>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blinds(horizontal)">
                                      <p:cBhvr>
                                        <p:cTn id="107" dur="500"/>
                                        <p:tgtEl>
                                          <p:spTgt spid="31"/>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blinds(horizontal)">
                                      <p:cBhvr>
                                        <p:cTn id="1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3" grpId="0" bldLvl="0" animBg="1"/>
      <p:bldP spid="20" grpId="0" bldLvl="0" animBg="1"/>
      <p:bldP spid="21" grpId="0" animBg="1"/>
      <p:bldP spid="22" grpId="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6" grpId="0"/>
      <p:bldP spid="36" grpId="0" bldLvl="0" animBg="1"/>
      <p:bldP spid="3" grpId="0"/>
      <p:bldP spid="4" grpId="0" bldLvl="0" animBg="1"/>
      <p:bldP spid="8" grpId="0"/>
      <p:bldP spid="7" grpId="0"/>
      <p:bldP spid="17"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矩形 6"/>
          <p:cNvSpPr>
            <a:spLocks noChangeArrowheads="1"/>
          </p:cNvSpPr>
          <p:nvPr>
            <p:custDataLst>
              <p:tags r:id="rId1"/>
            </p:custDataLst>
          </p:nvPr>
        </p:nvSpPr>
        <p:spPr bwMode="auto">
          <a:xfrm>
            <a:off x="584200" y="1506220"/>
            <a:ext cx="11005820" cy="4420870"/>
          </a:xfrm>
          <a:prstGeom prst="rect">
            <a:avLst/>
          </a:prstGeom>
          <a:noFill/>
          <a:ln w="9525">
            <a:noFill/>
            <a:miter lim="800000"/>
          </a:ln>
        </p:spPr>
        <p:txBody>
          <a:bodyPr wrap="square">
            <a:spAutoFit/>
          </a:bodyPr>
          <a:lstStyle/>
          <a:p>
            <a:pPr>
              <a:lnSpc>
                <a:spcPct val="110000"/>
              </a:lnSpc>
            </a:pPr>
            <a:r>
              <a:rPr lang="en-US" altLang="zh-CN" sz="3200" b="1" smtClean="0">
                <a:solidFill>
                  <a:srgbClr val="FF0000"/>
                </a:solidFill>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译文</a:t>
            </a:r>
            <a:r>
              <a:rPr lang="en-US" altLang="zh-CN" sz="3200" b="1" smtClean="0">
                <a:solidFill>
                  <a:srgbClr val="FF0000"/>
                </a:solidFill>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河</a:t>
            </a:r>
            <a:r>
              <a:rPr lang="zh-CN" altLang="en-US" sz="3200" b="1">
                <a:latin typeface="楷体" panose="02010609060101010101" pitchFamily="49" charset="-122"/>
                <a:ea typeface="楷体" panose="02010609060101010101" pitchFamily="49" charset="-122"/>
              </a:rPr>
              <a:t>湾上的智叟讥笑愚公，</a:t>
            </a:r>
            <a:r>
              <a:rPr lang="zh-CN" altLang="en-US" sz="3200" b="1" dirty="0">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并</a:t>
            </a:r>
            <a:r>
              <a:rPr lang="zh-CN" altLang="en-US" sz="3200" b="1">
                <a:latin typeface="楷体" panose="02010609060101010101" pitchFamily="49" charset="-122"/>
                <a:ea typeface="楷体" panose="02010609060101010101" pitchFamily="49" charset="-122"/>
              </a:rPr>
              <a:t>阻止他干这件事，说：“</a:t>
            </a:r>
            <a:r>
              <a:rPr lang="zh-CN" altLang="en-US" sz="3200" b="1" smtClean="0">
                <a:latin typeface="楷体" panose="02010609060101010101" pitchFamily="49" charset="-122"/>
                <a:ea typeface="楷体" panose="02010609060101010101" pitchFamily="49" charset="-122"/>
              </a:rPr>
              <a:t>你</a:t>
            </a:r>
            <a:r>
              <a:rPr lang="zh-CN" altLang="en-US" sz="3200" b="1">
                <a:latin typeface="楷体" panose="02010609060101010101" pitchFamily="49" charset="-122"/>
                <a:ea typeface="楷体" panose="02010609060101010101" pitchFamily="49" charset="-122"/>
              </a:rPr>
              <a:t>也</a:t>
            </a:r>
            <a:r>
              <a:rPr lang="zh-CN" altLang="en-US" sz="3200" b="1" smtClean="0">
                <a:latin typeface="楷体" panose="02010609060101010101" pitchFamily="49" charset="-122"/>
                <a:ea typeface="楷体" panose="02010609060101010101" pitchFamily="49" charset="-122"/>
              </a:rPr>
              <a:t>太不聪明了</a:t>
            </a:r>
            <a:r>
              <a:rPr lang="zh-CN" altLang="en-US" sz="3200" b="1">
                <a:latin typeface="楷体" panose="02010609060101010101" pitchFamily="49" charset="-122"/>
                <a:ea typeface="楷体" panose="02010609060101010101" pitchFamily="49" charset="-122"/>
              </a:rPr>
              <a:t>！就凭</a:t>
            </a:r>
            <a:r>
              <a:rPr lang="zh-CN" altLang="en-US" sz="3200" b="1" smtClean="0">
                <a:latin typeface="楷体" panose="02010609060101010101" pitchFamily="49" charset="-122"/>
                <a:ea typeface="楷体" panose="02010609060101010101" pitchFamily="49" charset="-122"/>
              </a:rPr>
              <a:t>你老迈的年纪、残余的</a:t>
            </a:r>
            <a:r>
              <a:rPr lang="zh-CN" altLang="en-US" sz="3200" b="1">
                <a:latin typeface="楷体" panose="02010609060101010101" pitchFamily="49" charset="-122"/>
                <a:ea typeface="楷体" panose="02010609060101010101" pitchFamily="49" charset="-122"/>
              </a:rPr>
              <a:t>力气，连山上</a:t>
            </a:r>
            <a:r>
              <a:rPr lang="zh-CN" altLang="en-US" sz="3200" b="1" smtClean="0">
                <a:latin typeface="楷体" panose="02010609060101010101" pitchFamily="49" charset="-122"/>
                <a:ea typeface="楷体" panose="02010609060101010101" pitchFamily="49" charset="-122"/>
              </a:rPr>
              <a:t>的草木都</a:t>
            </a:r>
            <a:r>
              <a:rPr lang="zh-CN" altLang="en-US" sz="3200" b="1">
                <a:latin typeface="楷体" panose="02010609060101010101" pitchFamily="49" charset="-122"/>
                <a:ea typeface="楷体" panose="02010609060101010101" pitchFamily="49" charset="-122"/>
              </a:rPr>
              <a:t>动不了，又能把泥土、石头怎么样呢？”北山愚公长叹说：“</a:t>
            </a:r>
            <a:r>
              <a:rPr lang="zh-CN" altLang="en-US" sz="3200" b="1" smtClean="0">
                <a:latin typeface="楷体" panose="02010609060101010101" pitchFamily="49" charset="-122"/>
                <a:ea typeface="楷体" panose="02010609060101010101" pitchFamily="49" charset="-122"/>
              </a:rPr>
              <a:t>你思想顽</a:t>
            </a:r>
            <a:r>
              <a:rPr lang="zh-CN" altLang="en-US" sz="3200" b="1">
                <a:latin typeface="楷体" panose="02010609060101010101" pitchFamily="49" charset="-122"/>
                <a:ea typeface="楷体" panose="02010609060101010101" pitchFamily="49" charset="-122"/>
              </a:rPr>
              <a:t>固，顽</a:t>
            </a:r>
            <a:r>
              <a:rPr lang="zh-CN" altLang="en-US" sz="3200" b="1" smtClean="0">
                <a:latin typeface="楷体" panose="02010609060101010101" pitchFamily="49" charset="-122"/>
                <a:ea typeface="楷体" panose="02010609060101010101" pitchFamily="49" charset="-122"/>
              </a:rPr>
              <a:t>固到不可改变的地步，连寡妇和小孩儿都</a:t>
            </a:r>
            <a:r>
              <a:rPr lang="zh-CN" altLang="en-US" sz="3200" b="1">
                <a:latin typeface="楷体" panose="02010609060101010101" pitchFamily="49" charset="-122"/>
                <a:ea typeface="楷体" panose="02010609060101010101" pitchFamily="49" charset="-122"/>
              </a:rPr>
              <a:t>比不上。即使我死了，还有儿子在呀；儿子又生孙子，孙子又生儿子；儿子又有儿子，儿子又有孙子；子子孙孙无穷无尽，可是山却不会增高加大，还怕挖不平吗？”</a:t>
            </a:r>
            <a:r>
              <a:rPr sz="3200" b="1">
                <a:latin typeface="楷体" panose="02010609060101010101" pitchFamily="49" charset="-122"/>
                <a:ea typeface="楷体" panose="02010609060101010101" pitchFamily="49" charset="-122"/>
                <a:cs typeface="楷体" panose="02010609060101010101" pitchFamily="49" charset="-122"/>
                <a:sym typeface="+mn-ea"/>
              </a:rPr>
              <a:t>河湾上的</a:t>
            </a:r>
            <a:r>
              <a:rPr lang="zh-CN" altLang="en-US" sz="3200" b="1">
                <a:latin typeface="楷体" panose="02010609060101010101" pitchFamily="49" charset="-122"/>
                <a:ea typeface="楷体" panose="02010609060101010101" pitchFamily="49" charset="-122"/>
              </a:rPr>
              <a:t>智</a:t>
            </a:r>
            <a:r>
              <a:rPr lang="zh-CN" altLang="en-US" sz="3200" b="1" smtClean="0">
                <a:latin typeface="楷体" panose="02010609060101010101" pitchFamily="49" charset="-122"/>
                <a:ea typeface="楷体" panose="02010609060101010101" pitchFamily="49" charset="-122"/>
              </a:rPr>
              <a:t>叟没有话来回答</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pic>
        <p:nvPicPr>
          <p:cNvPr id="9" name="图片2"/>
          <p:cNvPicPr>
            <a:picLocks noChangeAspect="1"/>
          </p:cNvPicPr>
          <p:nvPr>
            <p:custDataLst>
              <p:tags r:id="rId2"/>
            </p:custDataLst>
          </p:nvPr>
        </p:nvPicPr>
        <p:blipFill>
          <a:blip r:embed="rId3"/>
          <a:stretch>
            <a:fillRect/>
          </a:stretch>
        </p:blipFill>
        <p:spPr>
          <a:xfrm>
            <a:off x="583883" y="505460"/>
            <a:ext cx="3729037" cy="800100"/>
          </a:xfrm>
          <a:prstGeom prst="rect">
            <a:avLst/>
          </a:prstGeom>
          <a:noFill/>
          <a:ln>
            <a:noFill/>
            <a:miter lim="800000"/>
            <a:headEnd/>
            <a:tailEnd/>
          </a:ln>
        </p:spPr>
      </p:pic>
      <p:sp>
        <p:nvSpPr>
          <p:cNvPr id="2" name="文本3"/>
          <p:cNvSpPr txBox="1"/>
          <p:nvPr>
            <p:custDataLst>
              <p:tags r:id="rId4"/>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矩形 1"/>
          <p:cNvSpPr>
            <a:spLocks noChangeArrowheads="1"/>
          </p:cNvSpPr>
          <p:nvPr>
            <p:custDataLst>
              <p:tags r:id="rId1"/>
            </p:custDataLst>
          </p:nvPr>
        </p:nvSpPr>
        <p:spPr bwMode="auto">
          <a:xfrm>
            <a:off x="573829" y="1591734"/>
            <a:ext cx="11349567" cy="2853690"/>
          </a:xfrm>
          <a:prstGeom prst="rect">
            <a:avLst/>
          </a:prstGeom>
          <a:noFill/>
          <a:ln w="9525">
            <a:noFill/>
            <a:miter lim="800000"/>
          </a:ln>
        </p:spPr>
        <p:txBody>
          <a:bodyPr>
            <a:spAutoFit/>
          </a:bodyPr>
          <a:lstStyle/>
          <a:p>
            <a:pPr>
              <a:lnSpc>
                <a:spcPct val="160000"/>
              </a:lnSpc>
            </a:pPr>
            <a:r>
              <a:rPr lang="zh-CN" altLang="en-US" sz="3735" b="1">
                <a:latin typeface="楷体" panose="02010609060101010101" pitchFamily="49" charset="-122"/>
                <a:ea typeface="楷体" panose="02010609060101010101" pitchFamily="49" charset="-122"/>
              </a:rPr>
              <a:t>    </a:t>
            </a:r>
            <a:r>
              <a:rPr lang="zh-CN" altLang="en-US" sz="3735" b="1">
                <a:solidFill>
                  <a:srgbClr val="0707FF"/>
                </a:solidFill>
                <a:latin typeface="楷体" panose="02010609060101010101" pitchFamily="49" charset="-122"/>
                <a:ea typeface="楷体" panose="02010609060101010101" pitchFamily="49" charset="-122"/>
              </a:rPr>
              <a:t>操</a:t>
            </a:r>
            <a:r>
              <a:rPr lang="zh-CN" altLang="en-US" sz="3735" b="1">
                <a:solidFill>
                  <a:schemeClr val="tx1"/>
                </a:solidFill>
                <a:latin typeface="楷体" panose="02010609060101010101" pitchFamily="49" charset="-122"/>
                <a:ea typeface="楷体" panose="02010609060101010101" pitchFamily="49" charset="-122"/>
              </a:rPr>
              <a:t>蛇</a:t>
            </a:r>
            <a:r>
              <a:rPr lang="zh-CN" altLang="en-US" sz="3735" b="1" u="sng">
                <a:solidFill>
                  <a:srgbClr val="FF0000"/>
                </a:solidFill>
                <a:latin typeface="楷体" panose="02010609060101010101" pitchFamily="49" charset="-122"/>
                <a:ea typeface="楷体" panose="02010609060101010101" pitchFamily="49" charset="-122"/>
              </a:rPr>
              <a:t>之</a:t>
            </a:r>
            <a:r>
              <a:rPr lang="zh-CN" altLang="en-US" sz="3735" b="1">
                <a:solidFill>
                  <a:schemeClr val="tx1"/>
                </a:solidFill>
                <a:latin typeface="楷体" panose="02010609060101010101" pitchFamily="49" charset="-122"/>
                <a:ea typeface="楷体" panose="02010609060101010101" pitchFamily="49" charset="-122"/>
              </a:rPr>
              <a:t>神</a:t>
            </a:r>
            <a:r>
              <a:rPr lang="zh-CN" altLang="en-US" sz="3735" b="1">
                <a:latin typeface="楷体" panose="02010609060101010101" pitchFamily="49" charset="-122"/>
                <a:ea typeface="楷体" panose="02010609060101010101" pitchFamily="49" charset="-122"/>
              </a:rPr>
              <a:t>闻</a:t>
            </a:r>
            <a:r>
              <a:rPr lang="zh-CN" altLang="en-US" sz="3735" b="1" u="sng">
                <a:solidFill>
                  <a:srgbClr val="FF0000"/>
                </a:solidFill>
                <a:latin typeface="楷体" panose="02010609060101010101" pitchFamily="49" charset="-122"/>
                <a:ea typeface="楷体" panose="02010609060101010101" pitchFamily="49" charset="-122"/>
              </a:rPr>
              <a:t>之</a:t>
            </a:r>
            <a:r>
              <a:rPr lang="zh-CN" altLang="en-US" sz="3735" b="1">
                <a:latin typeface="楷体" panose="02010609060101010101" pitchFamily="49" charset="-122"/>
                <a:ea typeface="楷体" panose="02010609060101010101" pitchFamily="49" charset="-122"/>
              </a:rPr>
              <a:t>，惧其不</a:t>
            </a:r>
            <a:r>
              <a:rPr lang="zh-CN" altLang="en-US" sz="3735" b="1" u="sng">
                <a:solidFill>
                  <a:srgbClr val="FF0000"/>
                </a:solidFill>
                <a:latin typeface="楷体" panose="02010609060101010101" pitchFamily="49" charset="-122"/>
                <a:ea typeface="楷体" panose="02010609060101010101" pitchFamily="49" charset="-122"/>
              </a:rPr>
              <a:t>已</a:t>
            </a:r>
            <a:r>
              <a:rPr lang="zh-CN" altLang="en-US" sz="3735" b="1">
                <a:latin typeface="楷体" panose="02010609060101010101" pitchFamily="49" charset="-122"/>
                <a:ea typeface="楷体" panose="02010609060101010101" pitchFamily="49" charset="-122"/>
              </a:rPr>
              <a:t>也，告</a:t>
            </a:r>
            <a:r>
              <a:rPr lang="zh-CN" altLang="en-US" sz="3735" b="1" u="sng">
                <a:solidFill>
                  <a:srgbClr val="FF0000"/>
                </a:solidFill>
                <a:latin typeface="楷体" panose="02010609060101010101" pitchFamily="49" charset="-122"/>
                <a:ea typeface="楷体" panose="02010609060101010101" pitchFamily="49" charset="-122"/>
              </a:rPr>
              <a:t>之</a:t>
            </a:r>
            <a:r>
              <a:rPr lang="zh-CN" altLang="en-US" sz="3735" b="1" u="sng">
                <a:solidFill>
                  <a:srgbClr val="0707FF"/>
                </a:solidFill>
                <a:latin typeface="楷体" panose="02010609060101010101" pitchFamily="49" charset="-122"/>
                <a:ea typeface="楷体" panose="02010609060101010101" pitchFamily="49" charset="-122"/>
              </a:rPr>
              <a:t>于</a:t>
            </a:r>
            <a:r>
              <a:rPr lang="zh-CN" altLang="en-US" sz="3735" b="1">
                <a:solidFill>
                  <a:schemeClr val="tx1"/>
                </a:solidFill>
                <a:latin typeface="楷体" panose="02010609060101010101" pitchFamily="49" charset="-122"/>
                <a:ea typeface="楷体" panose="02010609060101010101" pitchFamily="49" charset="-122"/>
              </a:rPr>
              <a:t>帝</a:t>
            </a:r>
            <a:r>
              <a:rPr lang="zh-CN" altLang="en-US" sz="3735" b="1">
                <a:latin typeface="楷体" panose="02010609060101010101" pitchFamily="49" charset="-122"/>
                <a:ea typeface="楷体" panose="02010609060101010101" pitchFamily="49" charset="-122"/>
              </a:rPr>
              <a:t>。帝</a:t>
            </a:r>
            <a:r>
              <a:rPr lang="zh-CN" altLang="en-US" sz="3735" b="1">
                <a:solidFill>
                  <a:schemeClr val="tx1"/>
                </a:solidFill>
                <a:latin typeface="楷体" panose="02010609060101010101" pitchFamily="49" charset="-122"/>
                <a:ea typeface="楷体" panose="02010609060101010101" pitchFamily="49" charset="-122"/>
              </a:rPr>
              <a:t>感其</a:t>
            </a:r>
            <a:r>
              <a:rPr lang="zh-CN" altLang="en-US" sz="3735" b="1" u="sng">
                <a:solidFill>
                  <a:srgbClr val="FF0000"/>
                </a:solidFill>
                <a:latin typeface="楷体" panose="02010609060101010101" pitchFamily="49" charset="-122"/>
                <a:ea typeface="楷体" panose="02010609060101010101" pitchFamily="49" charset="-122"/>
              </a:rPr>
              <a:t>诚</a:t>
            </a:r>
            <a:r>
              <a:rPr lang="zh-CN" altLang="en-US" sz="3735" b="1">
                <a:latin typeface="楷体" panose="02010609060101010101" pitchFamily="49" charset="-122"/>
                <a:ea typeface="楷体" panose="02010609060101010101" pitchFamily="49" charset="-122"/>
              </a:rPr>
              <a:t>，命</a:t>
            </a:r>
            <a:r>
              <a:rPr lang="zh-CN" altLang="en-US" sz="3735" b="1">
                <a:solidFill>
                  <a:schemeClr val="tx1"/>
                </a:solidFill>
                <a:latin typeface="楷体" panose="02010609060101010101" pitchFamily="49" charset="-122"/>
                <a:ea typeface="楷体" panose="02010609060101010101" pitchFamily="49" charset="-122"/>
              </a:rPr>
              <a:t>夸娥氏</a:t>
            </a:r>
            <a:r>
              <a:rPr lang="zh-CN" altLang="en-US" sz="3735" b="1">
                <a:latin typeface="楷体" panose="02010609060101010101" pitchFamily="49" charset="-122"/>
                <a:ea typeface="楷体" panose="02010609060101010101" pitchFamily="49" charset="-122"/>
              </a:rPr>
              <a:t>二子</a:t>
            </a:r>
            <a:r>
              <a:rPr lang="zh-CN" altLang="en-US" sz="3735" b="1" u="sng">
                <a:solidFill>
                  <a:srgbClr val="FF0000"/>
                </a:solidFill>
                <a:latin typeface="楷体" panose="02010609060101010101" pitchFamily="49" charset="-122"/>
                <a:ea typeface="楷体" panose="02010609060101010101" pitchFamily="49" charset="-122"/>
              </a:rPr>
              <a:t>负</a:t>
            </a:r>
            <a:r>
              <a:rPr lang="zh-CN" altLang="en-US" sz="3735" b="1">
                <a:latin typeface="楷体" panose="02010609060101010101" pitchFamily="49" charset="-122"/>
                <a:ea typeface="楷体" panose="02010609060101010101" pitchFamily="49" charset="-122"/>
              </a:rPr>
              <a:t>二山，一</a:t>
            </a:r>
            <a:r>
              <a:rPr lang="zh-CN" altLang="en-US" sz="3735" b="1" u="sng">
                <a:solidFill>
                  <a:srgbClr val="FF0000"/>
                </a:solidFill>
                <a:latin typeface="楷体" panose="02010609060101010101" pitchFamily="49" charset="-122"/>
                <a:ea typeface="楷体" panose="02010609060101010101" pitchFamily="49" charset="-122"/>
              </a:rPr>
              <a:t>厝</a:t>
            </a:r>
            <a:r>
              <a:rPr lang="zh-CN" altLang="en-US" sz="3735" b="1">
                <a:latin typeface="楷体" panose="02010609060101010101" pitchFamily="49" charset="-122"/>
                <a:ea typeface="楷体" panose="02010609060101010101" pitchFamily="49" charset="-122"/>
              </a:rPr>
              <a:t>朔东，一厝雍南。</a:t>
            </a:r>
            <a:r>
              <a:rPr lang="zh-CN" altLang="en-US" sz="3735" b="1" u="sng">
                <a:solidFill>
                  <a:srgbClr val="FF0000"/>
                </a:solidFill>
                <a:latin typeface="楷体" panose="02010609060101010101" pitchFamily="49" charset="-122"/>
                <a:ea typeface="楷体" panose="02010609060101010101" pitchFamily="49" charset="-122"/>
              </a:rPr>
              <a:t>自</a:t>
            </a:r>
            <a:r>
              <a:rPr lang="zh-CN" altLang="en-US" sz="3735" b="1">
                <a:latin typeface="楷体" panose="02010609060101010101" pitchFamily="49" charset="-122"/>
                <a:ea typeface="楷体" panose="02010609060101010101" pitchFamily="49" charset="-122"/>
              </a:rPr>
              <a:t>此，冀之南，汉之阴，无</a:t>
            </a:r>
            <a:r>
              <a:rPr lang="zh-CN" altLang="en-US" sz="3735" b="1" u="sng">
                <a:solidFill>
                  <a:srgbClr val="FF0000"/>
                </a:solidFill>
                <a:latin typeface="楷体" panose="02010609060101010101" pitchFamily="49" charset="-122"/>
                <a:ea typeface="楷体" panose="02010609060101010101" pitchFamily="49" charset="-122"/>
              </a:rPr>
              <a:t>陇</a:t>
            </a:r>
            <a:r>
              <a:rPr lang="zh-CN" altLang="en-US" sz="3735" b="1" u="sng">
                <a:solidFill>
                  <a:srgbClr val="0707FF"/>
                </a:solidFill>
                <a:latin typeface="楷体" panose="02010609060101010101" pitchFamily="49" charset="-122"/>
                <a:ea typeface="楷体" panose="02010609060101010101" pitchFamily="49" charset="-122"/>
              </a:rPr>
              <a:t>断</a:t>
            </a:r>
            <a:r>
              <a:rPr lang="zh-CN" altLang="en-US" sz="3735" b="1">
                <a:latin typeface="楷体" panose="02010609060101010101" pitchFamily="49" charset="-122"/>
                <a:ea typeface="楷体" panose="02010609060101010101" pitchFamily="49" charset="-122"/>
              </a:rPr>
              <a:t>焉。</a:t>
            </a:r>
            <a:endParaRPr lang="zh-CN" altLang="en-US" sz="3735" b="1">
              <a:latin typeface="楷体" panose="02010609060101010101" pitchFamily="49" charset="-122"/>
              <a:ea typeface="楷体" panose="02010609060101010101" pitchFamily="49" charset="-122"/>
            </a:endParaRPr>
          </a:p>
        </p:txBody>
      </p:sp>
      <p:sp>
        <p:nvSpPr>
          <p:cNvPr id="4" name="文本框 3"/>
          <p:cNvSpPr txBox="1">
            <a:spLocks noChangeArrowheads="1"/>
          </p:cNvSpPr>
          <p:nvPr>
            <p:custDataLst>
              <p:tags r:id="rId2"/>
            </p:custDataLst>
          </p:nvPr>
        </p:nvSpPr>
        <p:spPr bwMode="auto">
          <a:xfrm>
            <a:off x="6118860" y="1487805"/>
            <a:ext cx="131635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停止</a:t>
            </a:r>
            <a:endParaRPr lang="zh-CN" altLang="en-US" sz="3200" b="1">
              <a:solidFill>
                <a:srgbClr val="0000FF"/>
              </a:solidFill>
              <a:latin typeface="黑体" panose="02010609060101010101" charset="-122"/>
              <a:ea typeface="黑体" panose="02010609060101010101" charset="-122"/>
            </a:endParaRPr>
          </a:p>
        </p:txBody>
      </p:sp>
      <p:sp>
        <p:nvSpPr>
          <p:cNvPr id="6" name="文本框 5"/>
          <p:cNvSpPr txBox="1">
            <a:spLocks noChangeArrowheads="1"/>
          </p:cNvSpPr>
          <p:nvPr>
            <p:custDataLst>
              <p:tags r:id="rId3"/>
            </p:custDataLst>
          </p:nvPr>
        </p:nvSpPr>
        <p:spPr bwMode="auto">
          <a:xfrm>
            <a:off x="6265545" y="2399665"/>
            <a:ext cx="235966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放置、安放</a:t>
            </a:r>
            <a:endParaRPr lang="zh-CN" altLang="en-US" sz="2000">
              <a:solidFill>
                <a:srgbClr val="0000FF"/>
              </a:solidFill>
              <a:latin typeface="黑体" panose="02010609060101010101" charset="-122"/>
              <a:ea typeface="黑体" panose="02010609060101010101" charset="-122"/>
            </a:endParaRPr>
          </a:p>
        </p:txBody>
      </p:sp>
      <p:sp>
        <p:nvSpPr>
          <p:cNvPr id="7" name="文本框 6"/>
          <p:cNvSpPr txBox="1">
            <a:spLocks noChangeArrowheads="1"/>
          </p:cNvSpPr>
          <p:nvPr>
            <p:custDataLst>
              <p:tags r:id="rId4"/>
            </p:custDataLst>
          </p:nvPr>
        </p:nvSpPr>
        <p:spPr bwMode="auto">
          <a:xfrm>
            <a:off x="6945630" y="4223670"/>
            <a:ext cx="99949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隔绝</a:t>
            </a:r>
            <a:endParaRPr lang="zh-CN" altLang="en-US" sz="3200" b="1" smtClean="0">
              <a:solidFill>
                <a:srgbClr val="0000FF"/>
              </a:solidFill>
              <a:latin typeface="黑体" panose="02010609060101010101" charset="-122"/>
              <a:ea typeface="黑体" panose="02010609060101010101" charset="-122"/>
            </a:endParaRPr>
          </a:p>
        </p:txBody>
      </p:sp>
      <p:sp>
        <p:nvSpPr>
          <p:cNvPr id="10" name="文本框 9"/>
          <p:cNvSpPr txBox="1">
            <a:spLocks noChangeArrowheads="1"/>
          </p:cNvSpPr>
          <p:nvPr>
            <p:custDataLst>
              <p:tags r:id="rId5"/>
            </p:custDataLst>
          </p:nvPr>
        </p:nvSpPr>
        <p:spPr bwMode="auto">
          <a:xfrm>
            <a:off x="553720" y="2355215"/>
            <a:ext cx="116078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诚心</a:t>
            </a:r>
            <a:endParaRPr lang="zh-CN" altLang="en-US" sz="3200" b="1">
              <a:solidFill>
                <a:srgbClr val="0000FF"/>
              </a:solidFill>
              <a:latin typeface="黑体" panose="02010609060101010101" charset="-122"/>
              <a:ea typeface="黑体" panose="02010609060101010101" charset="-122"/>
            </a:endParaRPr>
          </a:p>
        </p:txBody>
      </p:sp>
      <p:sp>
        <p:nvSpPr>
          <p:cNvPr id="21" name="矩形 6"/>
          <p:cNvSpPr>
            <a:spLocks noChangeArrowheads="1"/>
          </p:cNvSpPr>
          <p:nvPr>
            <p:custDataLst>
              <p:tags r:id="rId6"/>
            </p:custDataLst>
          </p:nvPr>
        </p:nvSpPr>
        <p:spPr bwMode="auto">
          <a:xfrm>
            <a:off x="544195" y="4731894"/>
            <a:ext cx="11379200" cy="1814830"/>
          </a:xfrm>
          <a:prstGeom prst="rect">
            <a:avLst/>
          </a:prstGeom>
        </p:spPr>
        <p:style>
          <a:lnRef idx="2">
            <a:schemeClr val="accent5"/>
          </a:lnRef>
          <a:fillRef idx="0">
            <a:srgbClr val="FFFFFF"/>
          </a:fillRef>
          <a:effectRef idx="0">
            <a:srgbClr val="FFFFFF"/>
          </a:effectRef>
          <a:fontRef idx="minor">
            <a:schemeClr val="tx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800" b="1" smtClean="0">
                <a:solidFill>
                  <a:srgbClr val="FF0000"/>
                </a:solidFill>
                <a:latin typeface="楷体" panose="02010609060101010101" pitchFamily="49" charset="-122"/>
                <a:ea typeface="楷体" panose="02010609060101010101" pitchFamily="49" charset="-122"/>
              </a:rPr>
              <a:t>【</a:t>
            </a:r>
            <a:r>
              <a:rPr lang="zh-CN" altLang="en-US" sz="2800" b="1" smtClean="0">
                <a:solidFill>
                  <a:srgbClr val="FF0000"/>
                </a:solidFill>
                <a:latin typeface="楷体" panose="02010609060101010101" pitchFamily="49" charset="-122"/>
                <a:ea typeface="楷体" panose="02010609060101010101" pitchFamily="49" charset="-122"/>
              </a:rPr>
              <a:t>译文</a:t>
            </a:r>
            <a:r>
              <a:rPr lang="en-US" altLang="zh-CN" sz="2800" b="1" smtClean="0">
                <a:solidFill>
                  <a:srgbClr val="FF0000"/>
                </a:solidFill>
                <a:latin typeface="楷体" panose="02010609060101010101" pitchFamily="49" charset="-122"/>
                <a:ea typeface="楷体" panose="02010609060101010101" pitchFamily="49" charset="-122"/>
              </a:rPr>
              <a:t>】</a:t>
            </a:r>
            <a:r>
              <a:rPr lang="zh-CN" altLang="en-US" sz="2800" b="1" smtClean="0">
                <a:latin typeface="楷体" panose="02010609060101010101" pitchFamily="49" charset="-122"/>
                <a:ea typeface="楷体" panose="02010609060101010101" pitchFamily="49" charset="-122"/>
              </a:rPr>
              <a:t>握</a:t>
            </a:r>
            <a:r>
              <a:rPr lang="zh-CN" altLang="en-US" sz="2800" b="1">
                <a:latin typeface="楷体" panose="02010609060101010101" pitchFamily="49" charset="-122"/>
                <a:ea typeface="楷体" panose="02010609060101010101" pitchFamily="49" charset="-122"/>
              </a:rPr>
              <a:t>着蛇的山神听说了这件</a:t>
            </a:r>
            <a:r>
              <a:rPr lang="zh-CN" altLang="en-US" sz="2800" b="1" smtClean="0">
                <a:latin typeface="楷体" panose="02010609060101010101" pitchFamily="49" charset="-122"/>
                <a:ea typeface="楷体" panose="02010609060101010101" pitchFamily="49" charset="-122"/>
              </a:rPr>
              <a:t>事，害怕他不停</a:t>
            </a:r>
            <a:r>
              <a:rPr lang="en-US" altLang="zh-CN" sz="2800">
                <a:effectLst/>
                <a:latin typeface="方正楷体_GBK" charset="0"/>
                <a:ea typeface="微软雅黑" panose="020B0503020204020204" charset="-122"/>
                <a:sym typeface="微软雅黑" panose="020B0503020204020204" charset="-122"/>
              </a:rPr>
              <a:t>(</a:t>
            </a:r>
            <a:r>
              <a:rPr lang="zh-CN" altLang="en-US" sz="2800" b="1" smtClean="0">
                <a:latin typeface="楷体" panose="02010609060101010101" pitchFamily="49" charset="-122"/>
                <a:ea typeface="楷体" panose="02010609060101010101" pitchFamily="49" charset="-122"/>
              </a:rPr>
              <a:t>地干下去</a:t>
            </a:r>
            <a:r>
              <a:rPr lang="en-US" altLang="zh-CN" sz="2800">
                <a:effectLst/>
                <a:latin typeface="方正楷体_GBK" charset="0"/>
                <a:ea typeface="微软雅黑" panose="020B0503020204020204" charset="-122"/>
                <a:sym typeface="微软雅黑" panose="020B0503020204020204" charset="-122"/>
              </a:rPr>
              <a:t>)</a:t>
            </a:r>
            <a:r>
              <a:rPr lang="zh-CN" altLang="en-US" sz="2800" b="1" smtClean="0">
                <a:latin typeface="楷体" panose="02010609060101010101" pitchFamily="49" charset="-122"/>
                <a:ea typeface="楷体" panose="02010609060101010101" pitchFamily="49" charset="-122"/>
              </a:rPr>
              <a:t>，便向</a:t>
            </a:r>
            <a:r>
              <a:rPr lang="zh-CN" altLang="en-US" sz="2800" b="1">
                <a:latin typeface="楷体" panose="02010609060101010101" pitchFamily="49" charset="-122"/>
                <a:ea typeface="楷体" panose="02010609060101010101" pitchFamily="49" charset="-122"/>
              </a:rPr>
              <a:t>天帝报告了。天帝被愚公的</a:t>
            </a:r>
            <a:r>
              <a:rPr lang="zh-CN" altLang="en-US" sz="2800" b="1" smtClean="0">
                <a:latin typeface="楷体" panose="02010609060101010101" pitchFamily="49" charset="-122"/>
                <a:ea typeface="楷体" panose="02010609060101010101" pitchFamily="49" charset="-122"/>
              </a:rPr>
              <a:t>诚心所感动，命令</a:t>
            </a:r>
            <a:r>
              <a:rPr lang="zh-CN" altLang="en-US" sz="2800" b="1">
                <a:latin typeface="楷体" panose="02010609060101010101" pitchFamily="49" charset="-122"/>
                <a:ea typeface="楷体" panose="02010609060101010101" pitchFamily="49" charset="-122"/>
              </a:rPr>
              <a:t>大力神夸娥氏的两个儿子背走了那两座</a:t>
            </a:r>
            <a:r>
              <a:rPr lang="zh-CN" altLang="en-US" sz="2800" b="1" smtClean="0">
                <a:latin typeface="楷体" panose="02010609060101010101" pitchFamily="49" charset="-122"/>
                <a:ea typeface="楷体" panose="02010609060101010101" pitchFamily="49" charset="-122"/>
              </a:rPr>
              <a:t>山，一</a:t>
            </a:r>
            <a:r>
              <a:rPr lang="zh-CN" altLang="en-US" sz="2800" b="1">
                <a:latin typeface="楷体" panose="02010609060101010101" pitchFamily="49" charset="-122"/>
                <a:ea typeface="楷体" panose="02010609060101010101" pitchFamily="49" charset="-122"/>
              </a:rPr>
              <a:t>座放在</a:t>
            </a:r>
            <a:r>
              <a:rPr lang="zh-CN" altLang="en-US" sz="2800" b="1" smtClean="0">
                <a:latin typeface="楷体" panose="02010609060101010101" pitchFamily="49" charset="-122"/>
                <a:ea typeface="楷体" panose="02010609060101010101" pitchFamily="49" charset="-122"/>
              </a:rPr>
              <a:t>朔方东部，一</a:t>
            </a:r>
            <a:r>
              <a:rPr lang="zh-CN" altLang="en-US" sz="2800" b="1">
                <a:latin typeface="楷体" panose="02010609060101010101" pitchFamily="49" charset="-122"/>
                <a:ea typeface="楷体" panose="02010609060101010101" pitchFamily="49" charset="-122"/>
              </a:rPr>
              <a:t>座放在雍</a:t>
            </a:r>
            <a:r>
              <a:rPr lang="zh-CN" altLang="en-US" sz="2800" b="1" smtClean="0">
                <a:latin typeface="楷体" panose="02010609060101010101" pitchFamily="49" charset="-122"/>
                <a:ea typeface="楷体" panose="02010609060101010101" pitchFamily="49" charset="-122"/>
              </a:rPr>
              <a:t>州南部。从此以后，冀州</a:t>
            </a:r>
            <a:r>
              <a:rPr lang="zh-CN" altLang="en-US" sz="2800" b="1">
                <a:latin typeface="楷体" panose="02010609060101010101" pitchFamily="49" charset="-122"/>
                <a:ea typeface="楷体" panose="02010609060101010101" pitchFamily="49" charset="-122"/>
              </a:rPr>
              <a:t>的南部直到汉水</a:t>
            </a:r>
            <a:r>
              <a:rPr lang="zh-CN" altLang="en-US" sz="2800" b="1" smtClean="0">
                <a:latin typeface="楷体" panose="02010609060101010101" pitchFamily="49" charset="-122"/>
                <a:ea typeface="楷体" panose="02010609060101010101" pitchFamily="49" charset="-122"/>
              </a:rPr>
              <a:t>南岸，再也没有</a:t>
            </a:r>
            <a:r>
              <a:rPr lang="zh-CN" altLang="en-US" sz="2800" b="1">
                <a:latin typeface="楷体" panose="02010609060101010101" pitchFamily="49" charset="-122"/>
                <a:ea typeface="楷体" panose="02010609060101010101" pitchFamily="49" charset="-122"/>
              </a:rPr>
              <a:t>高山阻隔了。</a:t>
            </a:r>
            <a:endParaRPr lang="zh-CN" altLang="en-US" sz="2800" b="1">
              <a:latin typeface="楷体" panose="02010609060101010101" pitchFamily="49" charset="-122"/>
              <a:ea typeface="楷体" panose="02010609060101010101" pitchFamily="49" charset="-122"/>
            </a:endParaRPr>
          </a:p>
        </p:txBody>
      </p:sp>
      <p:pic>
        <p:nvPicPr>
          <p:cNvPr id="9" name="图片2"/>
          <p:cNvPicPr>
            <a:picLocks noChangeAspect="1"/>
          </p:cNvPicPr>
          <p:nvPr>
            <p:custDataLst>
              <p:tags r:id="rId7"/>
            </p:custDataLst>
          </p:nvPr>
        </p:nvPicPr>
        <p:blipFill>
          <a:blip r:embed="rId8"/>
          <a:stretch>
            <a:fillRect/>
          </a:stretch>
        </p:blipFill>
        <p:spPr>
          <a:xfrm>
            <a:off x="583883" y="505460"/>
            <a:ext cx="3729037" cy="800100"/>
          </a:xfrm>
          <a:prstGeom prst="rect">
            <a:avLst/>
          </a:prstGeom>
          <a:noFill/>
          <a:ln>
            <a:noFill/>
            <a:miter lim="800000"/>
            <a:headEnd/>
            <a:tailEnd/>
          </a:ln>
        </p:spPr>
      </p:pic>
      <p:sp>
        <p:nvSpPr>
          <p:cNvPr id="5" name="文本3"/>
          <p:cNvSpPr txBox="1"/>
          <p:nvPr>
            <p:custDataLst>
              <p:tags r:id="rId9"/>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
        <p:nvSpPr>
          <p:cNvPr id="8" name="文本框 7"/>
          <p:cNvSpPr txBox="1"/>
          <p:nvPr>
            <p:custDataLst>
              <p:tags r:id="rId10"/>
            </p:custDataLst>
          </p:nvPr>
        </p:nvSpPr>
        <p:spPr>
          <a:xfrm>
            <a:off x="2165985" y="1487805"/>
            <a:ext cx="181546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助词</a:t>
            </a:r>
            <a:r>
              <a:rPr lang="en-US" altLang="zh-CN" sz="3200" b="1" dirty="0">
                <a:solidFill>
                  <a:srgbClr val="0606FA"/>
                </a:solidFill>
                <a:effectLst/>
                <a:latin typeface="Arial" panose="020B0604020202020204" pitchFamily="34" charset="0"/>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的</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1" name="文本框 10"/>
          <p:cNvSpPr txBox="1"/>
          <p:nvPr>
            <p:custDataLst>
              <p:tags r:id="rId11"/>
            </p:custDataLst>
          </p:nvPr>
        </p:nvSpPr>
        <p:spPr>
          <a:xfrm>
            <a:off x="3046730" y="2399665"/>
            <a:ext cx="259588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代词</a:t>
            </a:r>
            <a:r>
              <a:rPr lang="en-US" altLang="zh-CN" sz="3200" b="1" dirty="0">
                <a:solidFill>
                  <a:srgbClr val="0606FA"/>
                </a:solidFill>
                <a:effectLst/>
                <a:latin typeface="Arial" panose="020B0604020202020204" pitchFamily="34" charset="0"/>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这件事</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2" name="文本框 11"/>
          <p:cNvSpPr txBox="1"/>
          <p:nvPr>
            <p:custDataLst>
              <p:tags r:id="rId12"/>
            </p:custDataLst>
          </p:nvPr>
        </p:nvSpPr>
        <p:spPr>
          <a:xfrm>
            <a:off x="7188835" y="1487805"/>
            <a:ext cx="2595880"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代词</a:t>
            </a:r>
            <a:r>
              <a:rPr lang="en-US" altLang="zh-CN" sz="3200" b="1" dirty="0">
                <a:solidFill>
                  <a:srgbClr val="0606FA"/>
                </a:solidFill>
                <a:effectLst/>
                <a:latin typeface="Arial" panose="020B0604020202020204" pitchFamily="34" charset="0"/>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这件事</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3" name="文本框 12"/>
          <p:cNvSpPr txBox="1"/>
          <p:nvPr>
            <p:custDataLst>
              <p:tags r:id="rId13"/>
            </p:custDataLst>
          </p:nvPr>
        </p:nvSpPr>
        <p:spPr>
          <a:xfrm>
            <a:off x="8796020" y="2399665"/>
            <a:ext cx="98869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向</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4" name="文本框 13"/>
          <p:cNvSpPr txBox="1"/>
          <p:nvPr/>
        </p:nvSpPr>
        <p:spPr>
          <a:xfrm>
            <a:off x="4496435" y="3311525"/>
            <a:ext cx="55054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背</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5" name="文本框 14"/>
          <p:cNvSpPr txBox="1"/>
          <p:nvPr>
            <p:custDataLst>
              <p:tags r:id="rId14"/>
            </p:custDataLst>
          </p:nvPr>
        </p:nvSpPr>
        <p:spPr>
          <a:xfrm>
            <a:off x="10955020" y="2430145"/>
            <a:ext cx="60896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从</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17" name="矩形 16"/>
          <p:cNvSpPr>
            <a:spLocks noChangeArrowheads="1"/>
          </p:cNvSpPr>
          <p:nvPr>
            <p:custDataLst>
              <p:tags r:id="rId15"/>
            </p:custDataLst>
          </p:nvPr>
        </p:nvSpPr>
        <p:spPr bwMode="auto">
          <a:xfrm>
            <a:off x="5514975" y="3311525"/>
            <a:ext cx="296608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3200" b="1">
                <a:solidFill>
                  <a:srgbClr val="0000FF"/>
                </a:solidFill>
                <a:latin typeface="黑体" panose="02010609060101010101" charset="-122"/>
                <a:ea typeface="黑体" panose="02010609060101010101" charset="-122"/>
              </a:rPr>
              <a:t>同</a:t>
            </a:r>
            <a:r>
              <a:rPr lang="zh-CN" altLang="zh-CN" sz="3200" b="1">
                <a:solidFill>
                  <a:srgbClr val="0000FF"/>
                </a:solidFill>
                <a:latin typeface="PMingLiU-ExtB" panose="02020500000000000000" charset="-120"/>
                <a:ea typeface="PMingLiU-ExtB" panose="02020500000000000000" charset="-120"/>
                <a:sym typeface="+mn-ea"/>
              </a:rPr>
              <a:t>“</a:t>
            </a:r>
            <a:r>
              <a:rPr lang="zh-CN" altLang="en-US" sz="3200" b="1" smtClean="0">
                <a:solidFill>
                  <a:srgbClr val="0000FF"/>
                </a:solidFill>
                <a:latin typeface="黑体" panose="02010609060101010101" charset="-122"/>
                <a:ea typeface="黑体" panose="02010609060101010101" charset="-122"/>
                <a:sym typeface="+mn-ea"/>
              </a:rPr>
              <a:t>垄</a:t>
            </a:r>
            <a:r>
              <a:rPr lang="zh-CN" altLang="en-US" sz="3200" b="1" smtClean="0">
                <a:solidFill>
                  <a:srgbClr val="0000FF"/>
                </a:solidFill>
                <a:latin typeface="PMingLiU-ExtB" panose="02020500000000000000" charset="-120"/>
                <a:ea typeface="PMingLiU-ExtB" panose="02020500000000000000" charset="-120"/>
                <a:sym typeface="+mn-ea"/>
              </a:rPr>
              <a:t>”</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smtClean="0">
                <a:solidFill>
                  <a:srgbClr val="0000FF"/>
                </a:solidFill>
                <a:latin typeface="黑体" panose="02010609060101010101" charset="-122"/>
                <a:ea typeface="黑体" panose="02010609060101010101" charset="-122"/>
                <a:sym typeface="+mn-ea"/>
              </a:rPr>
              <a:t>高地</a:t>
            </a:r>
            <a:endParaRPr lang="zh-CN" altLang="en-US" sz="3200" b="1" smtClean="0">
              <a:solidFill>
                <a:srgbClr val="0000FF"/>
              </a:solidFill>
              <a:latin typeface="黑体" panose="02010609060101010101" charset="-122"/>
              <a:ea typeface="黑体" panose="02010609060101010101" charset="-122"/>
              <a:sym typeface="+mn-ea"/>
            </a:endParaRPr>
          </a:p>
        </p:txBody>
      </p:sp>
      <p:sp>
        <p:nvSpPr>
          <p:cNvPr id="2" name="文本框 1"/>
          <p:cNvSpPr txBox="1"/>
          <p:nvPr>
            <p:custDataLst>
              <p:tags r:id="rId16"/>
            </p:custDataLst>
          </p:nvPr>
        </p:nvSpPr>
        <p:spPr>
          <a:xfrm>
            <a:off x="1397000" y="1478915"/>
            <a:ext cx="768985" cy="583565"/>
          </a:xfrm>
          <a:prstGeom prst="rect">
            <a:avLst/>
          </a:prstGeom>
          <a:noFill/>
          <a:ln w="9525">
            <a:noFill/>
          </a:ln>
        </p:spPr>
        <p:txBody>
          <a:bodyPr wrap="square" anchor="t" anchorCtr="0">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握</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blinds(horizontal)">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linds(horizontal)">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blinds(horizontal)">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blinds(horizontal)">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randombar(horizontal)">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10" grpId="0" bldLvl="0" animBg="1"/>
      <p:bldP spid="21" grpId="0" bldLvl="0" animBg="1"/>
      <p:bldP spid="8" grpId="0"/>
      <p:bldP spid="11" grpId="0"/>
      <p:bldP spid="12" grpId="0"/>
      <p:bldP spid="13" grpId="0"/>
      <p:bldP spid="15" grpId="0"/>
      <p:bldP spid="14" grpId="0"/>
      <p:bldP spid="17"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08025" y="2425700"/>
            <a:ext cx="11257280" cy="3063875"/>
          </a:xfrm>
          <a:prstGeom prst="rect">
            <a:avLst/>
          </a:prstGeom>
          <a:noFill/>
        </p:spPr>
        <p:txBody>
          <a:bodyPr wrap="square" rtlCol="0" anchor="t">
            <a:noAutofit/>
          </a:bodyPr>
          <a:lstStyle/>
          <a:p>
            <a:pPr fontAlgn="auto">
              <a:lnSpc>
                <a:spcPct val="150000"/>
              </a:lnSpc>
            </a:pPr>
            <a:r>
              <a:rPr lang="zh-CN" altLang="en-US" sz="3600" b="1">
                <a:latin typeface="黑体" panose="02010609060101010101" charset="-122"/>
                <a:ea typeface="黑体" panose="02010609060101010101" charset="-122"/>
                <a:cs typeface="黑体" panose="02010609060101010101" charset="-122"/>
              </a:rPr>
              <a:t>①</a:t>
            </a:r>
            <a:r>
              <a:rPr lang="zh-CN" altLang="en-US" sz="3600" b="1">
                <a:latin typeface="黑体" panose="02010609060101010101" charset="-122"/>
                <a:ea typeface="黑体" panose="02010609060101010101" charset="-122"/>
                <a:cs typeface="黑体" panose="02010609060101010101" charset="-122"/>
                <a:sym typeface="+mn-ea"/>
              </a:rPr>
              <a:t>始一</a:t>
            </a: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反</a:t>
            </a:r>
            <a:r>
              <a:rPr lang="zh-CN" altLang="en-US" sz="3600" b="1">
                <a:latin typeface="黑体" panose="02010609060101010101" charset="-122"/>
                <a:ea typeface="黑体" panose="02010609060101010101" charset="-122"/>
                <a:cs typeface="黑体" panose="02010609060101010101" charset="-122"/>
                <a:sym typeface="+mn-ea"/>
              </a:rPr>
              <a:t>焉</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kumimoji="1" lang="en-US" altLang="zh-CN" sz="3600" b="1" noProof="0" dirty="0">
                <a:ln>
                  <a:noFill/>
                </a:ln>
                <a:solidFill>
                  <a:srgbClr val="00923F"/>
                </a:solidFill>
                <a:effectLst/>
                <a:uLnTx/>
                <a:uFillTx/>
                <a:latin typeface="黑体" panose="02010609060101010101" charset="-122"/>
                <a:ea typeface="黑体" panose="02010609060101010101" charset="-122"/>
                <a:cs typeface="黑体" panose="02010609060101010101" charset="-122"/>
                <a:sym typeface="+mn-ea"/>
              </a:rPr>
              <a:t>                     </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endPar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endParaRPr>
          </a:p>
          <a:p>
            <a:pPr fontAlgn="auto">
              <a:lnSpc>
                <a:spcPct val="150000"/>
              </a:lnSpc>
            </a:pPr>
            <a:r>
              <a:rPr lang="zh-CN" altLang="en-US" sz="3600" b="1">
                <a:latin typeface="黑体" panose="02010609060101010101" charset="-122"/>
                <a:ea typeface="黑体" panose="02010609060101010101" charset="-122"/>
                <a:cs typeface="黑体" panose="02010609060101010101" charset="-122"/>
              </a:rPr>
              <a:t>②</a:t>
            </a:r>
            <a:r>
              <a:rPr lang="zh-CN" altLang="en-US" sz="3600" b="1">
                <a:latin typeface="黑体" panose="02010609060101010101" charset="-122"/>
                <a:ea typeface="黑体" panose="02010609060101010101" charset="-122"/>
                <a:cs typeface="黑体" panose="02010609060101010101" charset="-122"/>
                <a:sym typeface="+mn-ea"/>
              </a:rPr>
              <a:t>甚矣，汝之不</a:t>
            </a: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惠</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kumimoji="1" lang="en-US" altLang="zh-CN"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    </a:t>
            </a:r>
            <a:r>
              <a:rPr kumimoji="1" lang="en-US" altLang="zh-CN" sz="3600" b="1" noProof="0" dirty="0">
                <a:ln>
                  <a:noFill/>
                </a:ln>
                <a:solidFill>
                  <a:srgbClr val="00923F"/>
                </a:solidFill>
                <a:effectLst/>
                <a:uLnTx/>
                <a:uFillTx/>
                <a:latin typeface="黑体" panose="02010609060101010101" charset="-122"/>
                <a:ea typeface="黑体" panose="02010609060101010101" charset="-122"/>
                <a:cs typeface="黑体" panose="02010609060101010101" charset="-122"/>
                <a:sym typeface="+mn-ea"/>
              </a:rPr>
              <a:t>                 </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lang="zh-CN" altLang="en-US" sz="3600" b="1">
                <a:latin typeface="黑体" panose="02010609060101010101" charset="-122"/>
                <a:ea typeface="黑体" panose="02010609060101010101" charset="-122"/>
                <a:cs typeface="黑体" panose="02010609060101010101" charset="-122"/>
              </a:rPr>
              <a:t>                 </a:t>
            </a:r>
            <a:endParaRPr lang="zh-CN" altLang="en-US" sz="36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3600" b="1">
                <a:latin typeface="黑体" panose="02010609060101010101" charset="-122"/>
                <a:ea typeface="黑体" panose="02010609060101010101" charset="-122"/>
                <a:cs typeface="黑体" panose="02010609060101010101" charset="-122"/>
              </a:rPr>
              <a:t>③</a:t>
            </a:r>
            <a:r>
              <a:rPr lang="zh-CN" altLang="en-US" sz="3600" b="1">
                <a:latin typeface="黑体" panose="02010609060101010101" charset="-122"/>
                <a:ea typeface="黑体" panose="02010609060101010101" charset="-122"/>
                <a:cs typeface="黑体" panose="02010609060101010101" charset="-122"/>
                <a:sym typeface="+mn-ea"/>
              </a:rPr>
              <a:t>河曲智叟</a:t>
            </a: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亡</a:t>
            </a:r>
            <a:r>
              <a:rPr lang="zh-CN" altLang="en-US" sz="3600" b="1">
                <a:latin typeface="黑体" panose="02010609060101010101" charset="-122"/>
                <a:ea typeface="黑体" panose="02010609060101010101" charset="-122"/>
                <a:cs typeface="黑体" panose="02010609060101010101" charset="-122"/>
                <a:sym typeface="+mn-ea"/>
              </a:rPr>
              <a:t>以应</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kumimoji="1" lang="en-US" altLang="zh-CN"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    </a:t>
            </a:r>
            <a:r>
              <a:rPr kumimoji="1" lang="en-US" altLang="zh-CN" sz="3600" b="1" noProof="0" dirty="0">
                <a:ln>
                  <a:noFill/>
                </a:ln>
                <a:solidFill>
                  <a:srgbClr val="00923F"/>
                </a:solidFill>
                <a:effectLst/>
                <a:uLnTx/>
                <a:uFillTx/>
                <a:latin typeface="黑体" panose="02010609060101010101" charset="-122"/>
                <a:ea typeface="黑体" panose="02010609060101010101" charset="-122"/>
                <a:cs typeface="黑体" panose="02010609060101010101" charset="-122"/>
                <a:sym typeface="+mn-ea"/>
              </a:rPr>
              <a:t>                 </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lang="zh-CN" altLang="en-US" sz="3600" b="1">
                <a:latin typeface="黑体" panose="02010609060101010101" charset="-122"/>
                <a:ea typeface="黑体" panose="02010609060101010101" charset="-122"/>
                <a:cs typeface="黑体" panose="02010609060101010101" charset="-122"/>
              </a:rPr>
              <a:t>                </a:t>
            </a:r>
            <a:endParaRPr lang="zh-CN" altLang="en-US" sz="36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3600" b="1">
                <a:latin typeface="黑体" panose="02010609060101010101" charset="-122"/>
                <a:ea typeface="黑体" panose="02010609060101010101" charset="-122"/>
                <a:cs typeface="黑体" panose="02010609060101010101" charset="-122"/>
              </a:rPr>
              <a:t>④</a:t>
            </a:r>
            <a:r>
              <a:rPr lang="zh-CN" altLang="en-US" sz="3600" b="1">
                <a:latin typeface="黑体" panose="02010609060101010101" charset="-122"/>
                <a:ea typeface="黑体" panose="02010609060101010101" charset="-122"/>
                <a:cs typeface="黑体" panose="02010609060101010101" charset="-122"/>
                <a:sym typeface="+mn-ea"/>
              </a:rPr>
              <a:t>无</a:t>
            </a:r>
            <a:r>
              <a:rPr lang="zh-CN" altLang="en-US" sz="3600" b="1">
                <a:solidFill>
                  <a:srgbClr val="FF0000"/>
                </a:solidFill>
                <a:latin typeface="黑体" panose="02010609060101010101" charset="-122"/>
                <a:ea typeface="黑体" panose="02010609060101010101" charset="-122"/>
                <a:cs typeface="黑体" panose="02010609060101010101" charset="-122"/>
                <a:sym typeface="+mn-ea"/>
              </a:rPr>
              <a:t>陇</a:t>
            </a:r>
            <a:r>
              <a:rPr lang="zh-CN" altLang="en-US" sz="3600" b="1">
                <a:latin typeface="黑体" panose="02010609060101010101" charset="-122"/>
                <a:ea typeface="黑体" panose="02010609060101010101" charset="-122"/>
                <a:cs typeface="黑体" panose="02010609060101010101" charset="-122"/>
                <a:sym typeface="+mn-ea"/>
              </a:rPr>
              <a:t>断焉</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kumimoji="1" lang="en-US" altLang="zh-CN" sz="3600" b="1" noProof="0" dirty="0">
                <a:ln>
                  <a:noFill/>
                </a:ln>
                <a:solidFill>
                  <a:srgbClr val="00923F"/>
                </a:solidFill>
                <a:effectLst/>
                <a:uLnTx/>
                <a:uFillTx/>
                <a:latin typeface="黑体" panose="02010609060101010101" charset="-122"/>
                <a:ea typeface="黑体" panose="02010609060101010101" charset="-122"/>
                <a:cs typeface="黑体" panose="02010609060101010101" charset="-122"/>
                <a:sym typeface="+mn-ea"/>
              </a:rPr>
              <a:t>                      </a:t>
            </a:r>
            <a:r>
              <a:rPr kumimoji="1" lang="zh-CN" altLang="en-US" sz="3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a:t>
            </a:r>
            <a:r>
              <a:rPr lang="zh-CN" altLang="en-US" sz="3600" b="1">
                <a:latin typeface="黑体" panose="02010609060101010101" charset="-122"/>
                <a:ea typeface="黑体" panose="02010609060101010101" charset="-122"/>
                <a:cs typeface="黑体" panose="02010609060101010101" charset="-122"/>
              </a:rPr>
              <a:t>       </a:t>
            </a:r>
            <a:r>
              <a:rPr lang="zh-CN" altLang="en-US" sz="3200" b="1">
                <a:latin typeface="黑体" panose="02010609060101010101" charset="-122"/>
                <a:ea typeface="黑体" panose="02010609060101010101" charset="-122"/>
                <a:cs typeface="黑体" panose="02010609060101010101" charset="-122"/>
              </a:rPr>
              <a:t>    </a:t>
            </a:r>
            <a:endParaRPr lang="zh-CN" altLang="en-US" sz="32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800" b="1">
                <a:latin typeface="黑体" panose="02010609060101010101" charset="-122"/>
                <a:ea typeface="黑体" panose="02010609060101010101" charset="-122"/>
                <a:cs typeface="黑体" panose="02010609060101010101" charset="-122"/>
              </a:rPr>
              <a:t>         </a:t>
            </a:r>
            <a:endParaRPr lang="zh-CN" altLang="en-US" sz="3200" b="1">
              <a:latin typeface="黑体" panose="02010609060101010101" charset="-122"/>
              <a:ea typeface="黑体" panose="02010609060101010101" charset="-122"/>
              <a:cs typeface="黑体" panose="02010609060101010101" charset="-122"/>
            </a:endParaRPr>
          </a:p>
        </p:txBody>
      </p:sp>
      <p:sp>
        <p:nvSpPr>
          <p:cNvPr id="31765" name="文本框 32"/>
          <p:cNvSpPr txBox="1">
            <a:spLocks noChangeArrowheads="1"/>
          </p:cNvSpPr>
          <p:nvPr>
            <p:custDataLst>
              <p:tags r:id="rId2"/>
            </p:custDataLst>
          </p:nvPr>
        </p:nvSpPr>
        <p:spPr bwMode="auto">
          <a:xfrm>
            <a:off x="3761740" y="1313180"/>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通假字</a:t>
            </a:r>
            <a:endParaRPr lang="zh-CN" altLang="en-US" sz="3735" b="1">
              <a:latin typeface="黑体" panose="02010609060101010101" charset="-122"/>
              <a:ea typeface="黑体" panose="02010609060101010101" charset="-122"/>
              <a:sym typeface="WenYue GuDianMingChaoTi (Non-Co"/>
            </a:endParaRPr>
          </a:p>
        </p:txBody>
      </p:sp>
      <p:pic>
        <p:nvPicPr>
          <p:cNvPr id="2" name="图片2"/>
          <p:cNvPicPr>
            <a:picLocks noChangeAspect="1"/>
          </p:cNvPicPr>
          <p:nvPr>
            <p:custDataLst>
              <p:tags r:id="rId3"/>
            </p:custDataLst>
          </p:nvPr>
        </p:nvPicPr>
        <p:blipFill>
          <a:blip r:embed="rId4"/>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5"/>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7" name="文本框 6"/>
          <p:cNvSpPr txBox="1"/>
          <p:nvPr/>
        </p:nvSpPr>
        <p:spPr>
          <a:xfrm>
            <a:off x="3489960" y="2645410"/>
            <a:ext cx="5042535" cy="542290"/>
          </a:xfrm>
          <a:prstGeom prst="rect">
            <a:avLst/>
          </a:prstGeom>
          <a:noFill/>
        </p:spPr>
        <p:txBody>
          <a:bodyPr wrap="square" rtlCol="0">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反”</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同“</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返”</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，往返</a:t>
            </a:r>
            <a:endPar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4953635" y="3438525"/>
            <a:ext cx="4871085" cy="645160"/>
          </a:xfrm>
          <a:prstGeom prst="rect">
            <a:avLst/>
          </a:prstGeom>
          <a:noFill/>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惠”</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同“</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慧”</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，聪明</a:t>
            </a:r>
            <a:endPar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4953635" y="4293870"/>
            <a:ext cx="4870450" cy="645160"/>
          </a:xfrm>
          <a:prstGeom prst="rect">
            <a:avLst/>
          </a:prstGeom>
          <a:noFill/>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亡”</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同“</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无”</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，没有</a:t>
            </a:r>
            <a:endPar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667760" y="5149215"/>
            <a:ext cx="4975225" cy="645160"/>
          </a:xfrm>
          <a:prstGeom prst="rect">
            <a:avLst/>
          </a:prstGeom>
          <a:noFill/>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陇</a:t>
            </a:r>
            <a:r>
              <a:rPr kumimoji="1" lang="en-US" altLang="zh-CN"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同“</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垄”</a:t>
            </a:r>
            <a:r>
              <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，高地</a:t>
            </a:r>
            <a:endParaRPr kumimoji="1"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3" grpId="0"/>
      <p:bldP spid="3" grpId="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a:spLocks noChangeArrowheads="1"/>
          </p:cNvSpPr>
          <p:nvPr/>
        </p:nvSpPr>
        <p:spPr bwMode="auto">
          <a:xfrm>
            <a:off x="338455" y="1524000"/>
            <a:ext cx="4326255" cy="493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ts val="0"/>
              </a:spcBef>
              <a:spcAft>
                <a:spcPts val="0"/>
              </a:spcAft>
              <a:buClr>
                <a:schemeClr val="tx1"/>
              </a:buClr>
              <a:buFontTx/>
              <a:buAutoNum type="circleNumDbPlain"/>
            </a:pPr>
            <a:r>
              <a:rPr lang="zh-CN" altLang="en-US" sz="3200">
                <a:solidFill>
                  <a:schemeClr val="tx1"/>
                </a:solidFill>
                <a:latin typeface="楷体" panose="02010609060101010101" pitchFamily="49" charset="-122"/>
                <a:ea typeface="楷体" panose="02010609060101010101" pitchFamily="49" charset="-122"/>
              </a:rPr>
              <a:t>达于汉</a:t>
            </a:r>
            <a:r>
              <a:rPr lang="zh-CN" altLang="en-US" sz="3200" b="1">
                <a:solidFill>
                  <a:srgbClr val="FF0000"/>
                </a:solidFill>
                <a:latin typeface="楷体" panose="02010609060101010101" pitchFamily="49" charset="-122"/>
                <a:ea typeface="楷体" panose="02010609060101010101" pitchFamily="49" charset="-122"/>
              </a:rPr>
              <a:t>阴</a:t>
            </a:r>
            <a:endParaRPr lang="zh-CN" altLang="en-US" sz="3200" b="1">
              <a:solidFill>
                <a:srgbClr val="FF0000"/>
              </a:solidFill>
              <a:latin typeface="楷体" panose="02010609060101010101" pitchFamily="49" charset="-122"/>
              <a:ea typeface="楷体" panose="02010609060101010101" pitchFamily="49" charset="-122"/>
            </a:endParaRPr>
          </a:p>
          <a:p>
            <a:pPr eaLnBrk="1" hangingPunct="1">
              <a:lnSpc>
                <a:spcPct val="100000"/>
              </a:lnSpc>
              <a:spcBef>
                <a:spcPts val="0"/>
              </a:spcBef>
              <a:spcAft>
                <a:spcPts val="0"/>
              </a:spcAft>
              <a:buClr>
                <a:schemeClr val="tx1"/>
              </a:buClr>
              <a:buFontTx/>
              <a:buAutoNum type="circleNumDbPlain"/>
            </a:pPr>
            <a:r>
              <a:rPr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指</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通豫南</a:t>
            </a:r>
            <a:endParaRPr lang="en-US" altLang="zh-CN" sz="3200" b="1">
              <a:latin typeface="宋体" panose="02010600030101010101" pitchFamily="2" charset="-122"/>
            </a:endParaRPr>
          </a:p>
          <a:p>
            <a:pPr eaLnBrk="1" hangingPunct="1">
              <a:lnSpc>
                <a:spcPct val="100000"/>
              </a:lnSpc>
              <a:spcBef>
                <a:spcPts val="0"/>
              </a:spcBef>
              <a:spcAft>
                <a:spcPts val="0"/>
              </a:spcAft>
              <a:buClr>
                <a:schemeClr val="tx1"/>
              </a:buClr>
              <a:buFontTx/>
              <a:buAutoNum type="circleNumDbPlain"/>
            </a:pP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曾</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不</a:t>
            </a:r>
            <a:r>
              <a:rPr lang="zh-CN" sz="3200" dirty="0">
                <a:latin typeface="楷体" panose="02010609060101010101" pitchFamily="49" charset="-122"/>
                <a:ea typeface="楷体" panose="02010609060101010101" pitchFamily="49" charset="-122"/>
                <a:cs typeface="楷体" panose="02010609060101010101" pitchFamily="49" charset="-122"/>
                <a:sym typeface="+mn-ea"/>
              </a:rPr>
              <a:t>若孀妻弱子</a:t>
            </a:r>
            <a:endParaRPr altLang="zh-CN" sz="3200" b="1" dirty="0">
              <a:latin typeface="宋体" panose="02010600030101010101" pitchFamily="2" charset="-122"/>
              <a:cs typeface="楷体" panose="02010609060101010101" pitchFamily="49" charset="-122"/>
              <a:sym typeface="+mn-ea"/>
            </a:endParaRPr>
          </a:p>
          <a:p>
            <a:pPr eaLnBrk="1" hangingPunct="1">
              <a:lnSpc>
                <a:spcPct val="100000"/>
              </a:lnSpc>
              <a:spcBef>
                <a:spcPts val="0"/>
              </a:spcBef>
              <a:spcAft>
                <a:spcPts val="0"/>
              </a:spcAft>
              <a:buClr>
                <a:schemeClr val="tx1"/>
              </a:buClr>
              <a:buFontTx/>
              <a:buAutoNum type="circleNumDbPlain"/>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投</a:t>
            </a:r>
            <a:r>
              <a:rPr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诸</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渤海之尾</a:t>
            </a:r>
            <a:endParaRPr altLang="zh-CN" sz="3200" b="1" dirty="0">
              <a:latin typeface="宋体" panose="02010600030101010101" pitchFamily="2" charset="-122"/>
              <a:cs typeface="楷体" panose="02010609060101010101" pitchFamily="49" charset="-122"/>
              <a:sym typeface="+mn-ea"/>
            </a:endParaRPr>
          </a:p>
          <a:p>
            <a:pPr eaLnBrk="1" hangingPunct="1">
              <a:lnSpc>
                <a:spcPct val="100000"/>
              </a:lnSpc>
              <a:spcBef>
                <a:spcPts val="0"/>
              </a:spcBef>
              <a:spcAft>
                <a:spcPts val="0"/>
              </a:spcAft>
              <a:buClr>
                <a:schemeClr val="tx1"/>
              </a:buClr>
              <a:buFontTx/>
              <a:buAutoNum type="circleNumDbPlain"/>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曾不能毁山之一</a:t>
            </a:r>
            <a:r>
              <a:rPr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毛</a:t>
            </a:r>
            <a:endParaRPr lang="zh-CN" altLang="en-US" sz="3200" b="1">
              <a:latin typeface="宋体" panose="02010600030101010101" pitchFamily="2" charset="-122"/>
              <a:sym typeface="+mn-ea"/>
            </a:endParaRPr>
          </a:p>
          <a:p>
            <a:pPr eaLnBrk="1" hangingPunct="1">
              <a:lnSpc>
                <a:spcPct val="100000"/>
              </a:lnSpc>
              <a:spcBef>
                <a:spcPts val="0"/>
              </a:spcBef>
              <a:spcAft>
                <a:spcPts val="0"/>
              </a:spcAft>
              <a:buClr>
                <a:schemeClr val="tx1"/>
              </a:buClr>
              <a:buFontTx/>
              <a:buAutoNum type="circleNumDbPlain"/>
            </a:pPr>
            <a:r>
              <a:rPr lang="zh-CN" sz="3200" dirty="0">
                <a:latin typeface="楷体" panose="02010609060101010101" pitchFamily="49" charset="-122"/>
                <a:ea typeface="楷体" panose="02010609060101010101" pitchFamily="49" charset="-122"/>
                <a:cs typeface="楷体" panose="02010609060101010101" pitchFamily="49" charset="-122"/>
                <a:sym typeface="+mn-ea"/>
              </a:rPr>
              <a:t>北山愚公长</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息</a:t>
            </a:r>
            <a:r>
              <a:rPr lang="zh-CN" sz="3200" dirty="0">
                <a:latin typeface="楷体" panose="02010609060101010101" pitchFamily="49" charset="-122"/>
                <a:ea typeface="楷体" panose="02010609060101010101" pitchFamily="49" charset="-122"/>
                <a:cs typeface="楷体" panose="02010609060101010101" pitchFamily="49" charset="-122"/>
                <a:sym typeface="+mn-ea"/>
              </a:rPr>
              <a:t>曰</a:t>
            </a:r>
            <a:endParaRPr lang="zh-CN" altLang="en-US" sz="3200" b="1">
              <a:latin typeface="宋体" panose="02010600030101010101" pitchFamily="2" charset="-122"/>
            </a:endParaRPr>
          </a:p>
          <a:p>
            <a:pPr marL="0" indent="0" eaLnBrk="1" hangingPunct="1">
              <a:lnSpc>
                <a:spcPct val="100000"/>
              </a:lnSpc>
              <a:spcBef>
                <a:spcPts val="0"/>
              </a:spcBef>
              <a:spcAft>
                <a:spcPts val="0"/>
              </a:spcAft>
              <a:buClr>
                <a:schemeClr val="tx1"/>
              </a:buClr>
              <a:buFontTx/>
              <a:buNone/>
            </a:pPr>
            <a:r>
              <a:rPr lang="en-US" altLang="en-US" sz="3200" b="1">
                <a:solidFill>
                  <a:schemeClr val="tx1"/>
                </a:solidFill>
                <a:latin typeface="楷体" panose="02010609060101010101" pitchFamily="49" charset="-122"/>
                <a:ea typeface="楷体" panose="02010609060101010101" pitchFamily="49" charset="-122"/>
              </a:rPr>
              <a:t>⑦</a:t>
            </a:r>
            <a:r>
              <a:rPr lang="zh-CN" altLang="en-US" sz="3200" b="1">
                <a:solidFill>
                  <a:srgbClr val="FF0000"/>
                </a:solidFill>
                <a:latin typeface="楷体" panose="02010609060101010101" pitchFamily="49" charset="-122"/>
                <a:ea typeface="楷体" panose="02010609060101010101" pitchFamily="49" charset="-122"/>
              </a:rPr>
              <a:t>虽</a:t>
            </a:r>
            <a:r>
              <a:rPr lang="zh-CN" altLang="en-US" sz="3200" b="1">
                <a:latin typeface="楷体" panose="02010609060101010101" pitchFamily="49" charset="-122"/>
                <a:ea typeface="楷体" panose="02010609060101010101" pitchFamily="49" charset="-122"/>
              </a:rPr>
              <a:t>我之死</a:t>
            </a:r>
            <a:endParaRPr lang="zh-CN" altLang="en-US" sz="3200" b="1">
              <a:latin typeface="宋体" panose="02010600030101010101" pitchFamily="2" charset="-122"/>
            </a:endParaRPr>
          </a:p>
          <a:p>
            <a:pPr marL="0" indent="0" eaLnBrk="1" hangingPunct="1">
              <a:lnSpc>
                <a:spcPct val="100000"/>
              </a:lnSpc>
              <a:spcBef>
                <a:spcPts val="0"/>
              </a:spcBef>
              <a:spcAft>
                <a:spcPts val="0"/>
              </a:spcAft>
              <a:buClr>
                <a:schemeClr val="tx1"/>
              </a:buClr>
              <a:buFontTx/>
              <a:buNone/>
            </a:pPr>
            <a:r>
              <a:rPr lang="zh-CN" altLang="en-US" sz="3200" b="1">
                <a:latin typeface="楷体" panose="02010609060101010101" pitchFamily="49" charset="-122"/>
                <a:ea typeface="楷体" panose="02010609060101010101" pitchFamily="49" charset="-122"/>
                <a:sym typeface="+mn-ea"/>
              </a:rPr>
              <a:t>⑧</a:t>
            </a:r>
            <a:r>
              <a:rPr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何苦</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而不平</a:t>
            </a:r>
            <a:endParaRPr lang="zh-CN" altLang="en-US" sz="3200" b="1">
              <a:latin typeface="宋体" panose="02010600030101010101" pitchFamily="2" charset="-122"/>
            </a:endParaRPr>
          </a:p>
          <a:p>
            <a:pPr marL="0" indent="0" eaLnBrk="1" hangingPunct="1">
              <a:lnSpc>
                <a:spcPct val="100000"/>
              </a:lnSpc>
              <a:spcBef>
                <a:spcPts val="0"/>
              </a:spcBef>
              <a:spcAft>
                <a:spcPts val="0"/>
              </a:spcAft>
              <a:buClr>
                <a:schemeClr val="tx1"/>
              </a:buClr>
              <a:buFontTx/>
              <a:buNone/>
            </a:pPr>
            <a:r>
              <a:rPr lang="zh-CN" altLang="en-US" sz="3200" b="1">
                <a:latin typeface="楷体" panose="02010609060101010101" pitchFamily="49" charset="-122"/>
                <a:ea typeface="楷体" panose="02010609060101010101" pitchFamily="49" charset="-122"/>
                <a:sym typeface="+mn-ea"/>
              </a:rPr>
              <a:t>⑨</a:t>
            </a:r>
            <a:r>
              <a:rPr lang="zh-CN" sz="3200" dirty="0">
                <a:latin typeface="楷体" panose="02010609060101010101" pitchFamily="49" charset="-122"/>
                <a:ea typeface="楷体" panose="02010609060101010101" pitchFamily="49" charset="-122"/>
                <a:cs typeface="楷体" panose="02010609060101010101" pitchFamily="49" charset="-122"/>
                <a:sym typeface="+mn-ea"/>
              </a:rPr>
              <a:t>惧其不</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已</a:t>
            </a:r>
            <a:r>
              <a:rPr lang="zh-CN" sz="3200" dirty="0">
                <a:latin typeface="楷体" panose="02010609060101010101" pitchFamily="49" charset="-122"/>
                <a:ea typeface="楷体" panose="02010609060101010101" pitchFamily="49" charset="-122"/>
                <a:cs typeface="楷体" panose="02010609060101010101" pitchFamily="49" charset="-122"/>
                <a:sym typeface="+mn-ea"/>
              </a:rPr>
              <a:t>也</a:t>
            </a:r>
            <a:endParaRPr 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eaLnBrk="1" hangingPunct="1">
              <a:lnSpc>
                <a:spcPct val="100000"/>
              </a:lnSpc>
              <a:spcBef>
                <a:spcPts val="0"/>
              </a:spcBef>
              <a:spcAft>
                <a:spcPts val="0"/>
              </a:spcAft>
              <a:buClr>
                <a:schemeClr val="tx1"/>
              </a:buClr>
              <a:buFontTx/>
              <a:buNone/>
            </a:pPr>
            <a:r>
              <a:rPr lang="en-US" altLang="en-US" sz="3200" b="1">
                <a:latin typeface="楷体" panose="02010609060101010101" pitchFamily="49" charset="-122"/>
                <a:ea typeface="楷体" panose="02010609060101010101" pitchFamily="49" charset="-122"/>
                <a:sym typeface="+mn-ea"/>
              </a:rPr>
              <a:t>⑩</a:t>
            </a:r>
            <a:r>
              <a:rPr lang="zh-CN" altLang="en-US" sz="3200">
                <a:latin typeface="楷体" panose="02010609060101010101" pitchFamily="49" charset="-122"/>
                <a:ea typeface="楷体" panose="02010609060101010101" pitchFamily="49" charset="-122"/>
              </a:rPr>
              <a:t>无</a:t>
            </a:r>
            <a:r>
              <a:rPr lang="zh-CN" altLang="en-US" sz="3200" b="1">
                <a:solidFill>
                  <a:srgbClr val="FF0000"/>
                </a:solidFill>
                <a:latin typeface="楷体" panose="02010609060101010101" pitchFamily="49" charset="-122"/>
                <a:ea typeface="楷体" panose="02010609060101010101" pitchFamily="49" charset="-122"/>
              </a:rPr>
              <a:t>陇</a:t>
            </a:r>
            <a:r>
              <a:rPr lang="zh-CN" altLang="en-US" sz="3200">
                <a:latin typeface="楷体" panose="02010609060101010101" pitchFamily="49" charset="-122"/>
                <a:ea typeface="楷体" panose="02010609060101010101" pitchFamily="49" charset="-122"/>
              </a:rPr>
              <a:t>断焉</a:t>
            </a:r>
            <a:endParaRPr lang="zh-CN" altLang="en-US" sz="3200" b="1">
              <a:latin typeface="宋体" panose="02010600030101010101" pitchFamily="2" charset="-122"/>
            </a:endParaRPr>
          </a:p>
          <a:p>
            <a:pPr eaLnBrk="1" hangingPunct="1">
              <a:lnSpc>
                <a:spcPct val="150000"/>
              </a:lnSpc>
              <a:buClr>
                <a:schemeClr val="tx1"/>
              </a:buClr>
              <a:buFontTx/>
              <a:buAutoNum type="circleNumDbPlain"/>
            </a:pPr>
            <a:endParaRPr lang="en-US" altLang="zh-CN" sz="3200" b="1">
              <a:latin typeface="宋体" panose="02010600030101010101" pitchFamily="2" charset="-122"/>
            </a:endParaRPr>
          </a:p>
        </p:txBody>
      </p:sp>
      <p:sp>
        <p:nvSpPr>
          <p:cNvPr id="3" name="矩形 2"/>
          <p:cNvSpPr/>
          <p:nvPr/>
        </p:nvSpPr>
        <p:spPr>
          <a:xfrm>
            <a:off x="4312920" y="1524000"/>
            <a:ext cx="7647305" cy="5507990"/>
          </a:xfrm>
          <a:prstGeom prst="rect">
            <a:avLst/>
          </a:prstGeom>
        </p:spPr>
        <p:txBody>
          <a:bodyPr wrap="square">
            <a:spAutoFit/>
          </a:bodyPr>
          <a:p>
            <a:pPr marL="0" indent="0"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山的北面、水的南面</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阴天</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直</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手指</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连</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都</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曾经</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latinLnBrk="0">
              <a:lnSpc>
                <a:spcPct val="100000"/>
              </a:lnSpc>
              <a:spcBef>
                <a:spcPts val="0"/>
              </a:spcBef>
              <a:spcAft>
                <a:spcPts val="0"/>
              </a:spcAft>
            </a:pPr>
            <a:r>
              <a:rPr lang="en-US" sz="32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r>
              <a:rPr altLang="zh-CN" sz="3200" dirty="0" err="1">
                <a:latin typeface="楷体" panose="02010609060101010101" pitchFamily="49" charset="-122"/>
                <a:ea typeface="楷体" panose="02010609060101010101" pitchFamily="49" charset="-122"/>
                <a:cs typeface="楷体" panose="02010609060101010101" pitchFamily="49" charset="-122"/>
                <a:sym typeface="+mn-ea"/>
              </a:rPr>
              <a:t>古义:</a:t>
            </a:r>
            <a:r>
              <a:rPr altLang="zh-CN" sz="32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之于</a:t>
            </a:r>
            <a:r>
              <a:rPr altLang="zh-CN" sz="3200" dirty="0" err="1">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err="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各个</a:t>
            </a:r>
            <a:r>
              <a:rPr lang="en-US" altLang="zh-CN" sz="3200" dirty="0">
                <a:solidFill>
                  <a:schemeClr val="tx1"/>
                </a:solidFill>
                <a:effectLst/>
                <a:latin typeface="Arial" panose="020B0604020202020204" pitchFamily="34" charset="0"/>
                <a:cs typeface="Arial" panose="020B0604020202020204" pitchFamily="34" charset="0"/>
                <a:sym typeface="宋体" panose="02010600030101010101" pitchFamily="2" charset="-122"/>
              </a:rPr>
              <a:t>,</a:t>
            </a:r>
            <a:r>
              <a:rPr lang="zh-CN" sz="3200" dirty="0" err="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许多</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algn="just" latinLnBrk="0">
              <a:lnSpc>
                <a:spcPct val="100000"/>
              </a:lnSpc>
              <a:spcBef>
                <a:spcPts val="0"/>
              </a:spcBef>
              <a:spcAft>
                <a:spcPts val="0"/>
              </a:spcAft>
            </a:pPr>
            <a:r>
              <a:rPr 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r>
              <a:rPr altLang="zh-CN" sz="3200" dirty="0" err="1">
                <a:latin typeface="楷体" panose="02010609060101010101" pitchFamily="49" charset="-122"/>
                <a:ea typeface="楷体" panose="02010609060101010101" pitchFamily="49" charset="-122"/>
                <a:cs typeface="楷体" panose="02010609060101010101" pitchFamily="49" charset="-122"/>
                <a:sym typeface="+mn-ea"/>
              </a:rPr>
              <a:t>古义:</a:t>
            </a:r>
            <a:r>
              <a:rPr altLang="zh-CN" sz="32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草木</a:t>
            </a:r>
            <a:r>
              <a:rPr altLang="zh-CN" sz="3200" dirty="0" err="1">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err="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毛发</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latinLnBrk="0">
              <a:lnSpc>
                <a:spcPct val="100000"/>
              </a:lnSpc>
              <a:spcBef>
                <a:spcPts val="0"/>
              </a:spcBef>
              <a:spcAft>
                <a:spcPts val="0"/>
              </a:spcAft>
            </a:pPr>
            <a:r>
              <a:rPr lang="en-US" sz="32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叹气</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休息</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algn="just"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即使</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虽然</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algn="just"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担心什么</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a:latin typeface="楷体" panose="02010609060101010101" pitchFamily="49" charset="-122"/>
                <a:ea typeface="楷体" panose="02010609060101010101" pitchFamily="49" charset="-122"/>
                <a:cs typeface="楷体" panose="02010609060101010101" pitchFamily="49" charset="-122"/>
                <a:sym typeface="+mn-ea"/>
              </a:rPr>
              <a:t>不值得</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algn="just"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停止</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已经</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algn="just" latinLnBrk="0">
              <a:lnSpc>
                <a:spcPct val="100000"/>
              </a:lnSpc>
              <a:spcBef>
                <a:spcPts val="0"/>
              </a:spcBef>
              <a:spcAft>
                <a:spcPts val="0"/>
              </a:spcAft>
            </a:pPr>
            <a:r>
              <a:rPr altLang="zh-CN" sz="3200" dirty="0">
                <a:latin typeface="楷体" panose="02010609060101010101" pitchFamily="49" charset="-122"/>
                <a:ea typeface="楷体" panose="02010609060101010101" pitchFamily="49" charset="-122"/>
                <a:cs typeface="楷体" panose="02010609060101010101" pitchFamily="49" charset="-122"/>
                <a:sym typeface="+mn-ea"/>
              </a:rPr>
              <a:t>（古义：</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同</a:t>
            </a:r>
            <a:r>
              <a:rPr lang="en-US" altLang="zh-CN" sz="3200" b="1" dirty="0">
                <a:solidFill>
                  <a:srgbClr val="FF0000"/>
                </a:solidFill>
                <a:latin typeface="PMingLiU-ExtB" panose="02020500000000000000" charset="-120"/>
                <a:ea typeface="PMingLiU-ExtB" panose="02020500000000000000" charset="-120"/>
                <a:cs typeface="楷体" panose="02010609060101010101" pitchFamily="49" charset="-122"/>
                <a:sym typeface="+mn-ea"/>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垄</a:t>
            </a:r>
            <a:r>
              <a:rPr lang="en-US" altLang="zh-CN" sz="3200" b="1" dirty="0">
                <a:solidFill>
                  <a:srgbClr val="FF0000"/>
                </a:solidFill>
                <a:latin typeface="PMingLiU-ExtB" panose="02020500000000000000" charset="-120"/>
                <a:ea typeface="PMingLiU-ExtB" panose="02020500000000000000" charset="-120"/>
                <a:cs typeface="楷体" panose="02010609060101010101" pitchFamily="49" charset="-122"/>
                <a:sym typeface="+mn-ea"/>
              </a:rPr>
              <a:t>”</a:t>
            </a:r>
            <a:r>
              <a:rPr altLang="zh-CN" sz="3200" b="1" dirty="0">
                <a:solidFill>
                  <a:srgbClr val="FF0000"/>
                </a:solidFill>
                <a:latin typeface="+mj-cs"/>
                <a:cs typeface="+mj-cs"/>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高地</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。今义：</a:t>
            </a:r>
            <a:r>
              <a:rPr lang="zh-CN" sz="3200" dirty="0">
                <a:latin typeface="楷体" panose="02010609060101010101" pitchFamily="49" charset="-122"/>
                <a:ea typeface="楷体" panose="02010609060101010101" pitchFamily="49" charset="-122"/>
                <a:cs typeface="楷体" panose="02010609060101010101" pitchFamily="49" charset="-122"/>
                <a:sym typeface="+mn-ea"/>
              </a:rPr>
              <a:t>把持和独占</a:t>
            </a:r>
            <a:r>
              <a:rPr altLang="zh-CN" sz="32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a:p>
            <a:pPr marL="0" indent="0" algn="just" latinLnBrk="0">
              <a:lnSpc>
                <a:spcPct val="100000"/>
              </a:lnSpc>
              <a:spcBef>
                <a:spcPts val="0"/>
              </a:spcBef>
              <a:spcAft>
                <a:spcPts val="0"/>
              </a:spcAft>
            </a:pPr>
            <a:endParaRPr altLang="zh-CN" sz="3200"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2"/>
          <p:cNvPicPr>
            <a:picLocks noChangeAspect="1"/>
          </p:cNvPicPr>
          <p:nvPr>
            <p:custDataLst>
              <p:tags r:id="rId1"/>
            </p:custDataLst>
          </p:nvPr>
        </p:nvPicPr>
        <p:blipFill>
          <a:blip r:embed="rId2"/>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3"/>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31765" name="文本框 32"/>
          <p:cNvSpPr txBox="1">
            <a:spLocks noChangeArrowheads="1"/>
          </p:cNvSpPr>
          <p:nvPr>
            <p:custDataLst>
              <p:tags r:id="rId4"/>
            </p:custDataLst>
          </p:nvPr>
        </p:nvSpPr>
        <p:spPr bwMode="auto">
          <a:xfrm>
            <a:off x="4312920" y="790575"/>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古今异义</a:t>
            </a:r>
            <a:endParaRPr lang="zh-CN" altLang="en-US" sz="3735" b="1">
              <a:latin typeface="黑体" panose="02010609060101010101" charset="-122"/>
              <a:ea typeface="黑体" panose="02010609060101010101" charset="-122"/>
              <a:sym typeface="WenYue GuDianMingChaoTi (Non-Co"/>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8" name="Text Box 8"/>
          <p:cNvSpPr txBox="1">
            <a:spLocks noChangeArrowheads="1"/>
          </p:cNvSpPr>
          <p:nvPr>
            <p:custDataLst>
              <p:tags r:id="rId1"/>
            </p:custDataLst>
          </p:nvPr>
        </p:nvSpPr>
        <p:spPr bwMode="auto">
          <a:xfrm>
            <a:off x="1226185" y="1795145"/>
            <a:ext cx="990536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ea typeface="宋体" panose="02010600030101010101" pitchFamily="2" charset="-122"/>
              </a:defRPr>
            </a:lvl1pPr>
            <a:lvl2pPr>
              <a:defRPr>
                <a:solidFill>
                  <a:schemeClr val="tx1"/>
                </a:solidFill>
                <a:latin typeface="Garamond" panose="02020404030301010803" pitchFamily="18" charset="0"/>
                <a:ea typeface="宋体" panose="02010600030101010101" pitchFamily="2" charset="-122"/>
              </a:defRPr>
            </a:lvl2pPr>
            <a:lvl3pPr>
              <a:defRPr>
                <a:solidFill>
                  <a:schemeClr val="tx1"/>
                </a:solidFill>
                <a:latin typeface="Garamond" panose="02020404030301010803" pitchFamily="18" charset="0"/>
                <a:ea typeface="宋体" panose="02010600030101010101" pitchFamily="2" charset="-122"/>
              </a:defRPr>
            </a:lvl3pPr>
            <a:lvl4pPr>
              <a:defRPr>
                <a:solidFill>
                  <a:schemeClr val="tx1"/>
                </a:solidFill>
                <a:latin typeface="Garamond" panose="02020404030301010803" pitchFamily="18" charset="0"/>
                <a:ea typeface="宋体" panose="02010600030101010101" pitchFamily="2" charset="-122"/>
              </a:defRPr>
            </a:lvl4pPr>
            <a:lvl5pPr>
              <a:defRPr>
                <a:solidFill>
                  <a:schemeClr val="tx1"/>
                </a:solidFill>
                <a:latin typeface="Garamond" panose="02020404030301010803" pitchFamily="18"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600" b="1" smtClean="0">
                <a:solidFill>
                  <a:schemeClr val="tx1"/>
                </a:solidFill>
                <a:latin typeface="Times New Roman" panose="02020603050405020304" pitchFamily="18" charset="0"/>
              </a:rPr>
              <a:t>①</a:t>
            </a:r>
            <a:r>
              <a:rPr lang="zh-CN" altLang="en-US" sz="3600" b="1" smtClean="0">
                <a:solidFill>
                  <a:srgbClr val="FF0000"/>
                </a:solidFill>
                <a:latin typeface="Times New Roman" panose="02020603050405020304" pitchFamily="18" charset="0"/>
              </a:rPr>
              <a:t>面</a:t>
            </a:r>
            <a:r>
              <a:rPr lang="zh-CN" altLang="en-US" sz="3600" b="1" smtClean="0">
                <a:solidFill>
                  <a:srgbClr val="000514"/>
                </a:solidFill>
                <a:latin typeface="Times New Roman" panose="02020603050405020304" pitchFamily="18" charset="0"/>
              </a:rPr>
              <a:t>山而居</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r>
              <a:rPr lang="en-US" sz="36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smtClean="0">
              <a:solidFill>
                <a:srgbClr val="000514"/>
              </a:solidFill>
              <a:latin typeface="Times New Roman" panose="02020603050405020304" pitchFamily="18" charset="0"/>
            </a:endParaRPr>
          </a:p>
          <a:p>
            <a:pPr fontAlgn="base">
              <a:spcBef>
                <a:spcPct val="50000"/>
              </a:spcBef>
              <a:spcAft>
                <a:spcPct val="0"/>
              </a:spcAft>
              <a:buFont typeface="Arial" panose="020B0604020202020204" pitchFamily="34" charset="0"/>
              <a:buNone/>
            </a:pPr>
            <a:r>
              <a:rPr lang="zh-CN" sz="3600" b="1">
                <a:sym typeface="+mn-ea"/>
              </a:rPr>
              <a:t>②</a:t>
            </a:r>
            <a:r>
              <a:rPr lang="zh-CN" altLang="en-US" sz="3600" b="1" smtClean="0">
                <a:solidFill>
                  <a:srgbClr val="000514"/>
                </a:solidFill>
                <a:latin typeface="Times New Roman" panose="02020603050405020304" pitchFamily="18" charset="0"/>
                <a:sym typeface="+mn-ea"/>
              </a:rPr>
              <a:t>吾与汝</a:t>
            </a:r>
            <a:r>
              <a:rPr lang="zh-CN" altLang="en-US" sz="3600" b="1" smtClean="0">
                <a:solidFill>
                  <a:srgbClr val="FF0000"/>
                </a:solidFill>
                <a:latin typeface="Times New Roman" panose="02020603050405020304" pitchFamily="18" charset="0"/>
                <a:sym typeface="+mn-ea"/>
              </a:rPr>
              <a:t>毕</a:t>
            </a:r>
            <a:r>
              <a:rPr lang="zh-CN" altLang="en-US" sz="3600" b="1" smtClean="0">
                <a:solidFill>
                  <a:srgbClr val="000514"/>
                </a:solidFill>
                <a:latin typeface="Times New Roman" panose="02020603050405020304" pitchFamily="18" charset="0"/>
                <a:sym typeface="+mn-ea"/>
              </a:rPr>
              <a:t>力</a:t>
            </a:r>
            <a:r>
              <a:rPr lang="zh-CN" altLang="en-US" sz="3600" b="1" smtClean="0">
                <a:solidFill>
                  <a:srgbClr val="FF0000"/>
                </a:solidFill>
                <a:latin typeface="Times New Roman" panose="02020603050405020304" pitchFamily="18" charset="0"/>
                <a:sym typeface="+mn-ea"/>
              </a:rPr>
              <a:t>平险</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r>
              <a:rPr lang="en-US" sz="36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r>
              <a:rPr lang="en-US" sz="36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r>
              <a:rPr lang="en-US" sz="36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endParaRPr altLang="zh-CN" sz="3600" dirty="0">
              <a:latin typeface="楷体" panose="02010609060101010101" pitchFamily="49" charset="-122"/>
              <a:ea typeface="楷体" panose="02010609060101010101" pitchFamily="49" charset="-122"/>
              <a:cs typeface="楷体" panose="02010609060101010101" pitchFamily="49" charset="-122"/>
              <a:sym typeface="+mn-ea"/>
            </a:endParaRPr>
          </a:p>
          <a:p>
            <a:pPr fontAlgn="base">
              <a:spcBef>
                <a:spcPct val="50000"/>
              </a:spcBef>
              <a:spcAft>
                <a:spcPct val="0"/>
              </a:spcAft>
              <a:buFont typeface="Arial" panose="020B0604020202020204" pitchFamily="34" charset="0"/>
              <a:buNone/>
            </a:pPr>
            <a:r>
              <a:rPr lang="zh-CN" altLang="en-US" sz="3600" b="1" smtClean="0">
                <a:solidFill>
                  <a:srgbClr val="000514"/>
                </a:solidFill>
                <a:latin typeface="Times New Roman" panose="02020603050405020304" pitchFamily="18" charset="0"/>
                <a:sym typeface="+mn-ea"/>
              </a:rPr>
              <a:t>③</a:t>
            </a:r>
            <a:r>
              <a:rPr lang="zh-CN" altLang="en-US" sz="3600" b="1" smtClean="0">
                <a:solidFill>
                  <a:srgbClr val="FF0000"/>
                </a:solidFill>
                <a:latin typeface="Times New Roman" panose="02020603050405020304" pitchFamily="18" charset="0"/>
                <a:sym typeface="+mn-ea"/>
              </a:rPr>
              <a:t>箕畚</a:t>
            </a:r>
            <a:r>
              <a:rPr lang="zh-CN" altLang="en-US" sz="3600" b="1" smtClean="0">
                <a:solidFill>
                  <a:srgbClr val="000514"/>
                </a:solidFill>
                <a:latin typeface="Times New Roman" panose="02020603050405020304" pitchFamily="18" charset="0"/>
                <a:sym typeface="+mn-ea"/>
              </a:rPr>
              <a:t>运于渤海之尾</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r>
              <a:rPr lang="en-US" sz="3600" dirty="0">
                <a:latin typeface="楷体" panose="02010609060101010101" pitchFamily="49" charset="-122"/>
                <a:ea typeface="楷体" panose="02010609060101010101" pitchFamily="49" charset="-122"/>
                <a:cs typeface="楷体" panose="02010609060101010101" pitchFamily="49" charset="-122"/>
                <a:sym typeface="+mn-ea"/>
              </a:rPr>
              <a:t>                     </a:t>
            </a:r>
            <a:r>
              <a:rPr altLang="zh-CN" sz="36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smtClean="0">
              <a:solidFill>
                <a:srgbClr val="000514"/>
              </a:solidFill>
              <a:latin typeface="Times New Roman" panose="02020603050405020304" pitchFamily="18" charset="0"/>
            </a:endParaRPr>
          </a:p>
        </p:txBody>
      </p:sp>
      <p:sp>
        <p:nvSpPr>
          <p:cNvPr id="31765" name="文本框 32"/>
          <p:cNvSpPr txBox="1">
            <a:spLocks noChangeArrowheads="1"/>
          </p:cNvSpPr>
          <p:nvPr>
            <p:custDataLst>
              <p:tags r:id="rId2"/>
            </p:custDataLst>
          </p:nvPr>
        </p:nvSpPr>
        <p:spPr bwMode="auto">
          <a:xfrm>
            <a:off x="4312920" y="790575"/>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词类活用</a:t>
            </a:r>
            <a:endParaRPr lang="zh-CN" altLang="en-US" sz="3735" b="1">
              <a:latin typeface="黑体" panose="02010609060101010101" charset="-122"/>
              <a:ea typeface="黑体" panose="02010609060101010101" charset="-122"/>
              <a:sym typeface="WenYue GuDianMingChaoTi (Non-Co"/>
            </a:endParaRPr>
          </a:p>
        </p:txBody>
      </p:sp>
      <p:pic>
        <p:nvPicPr>
          <p:cNvPr id="2" name="图片2"/>
          <p:cNvPicPr>
            <a:picLocks noChangeAspect="1"/>
          </p:cNvPicPr>
          <p:nvPr>
            <p:custDataLst>
              <p:tags r:id="rId3"/>
            </p:custDataLst>
          </p:nvPr>
        </p:nvPicPr>
        <p:blipFill>
          <a:blip r:embed="rId4"/>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5"/>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3" name="Rectangle 9"/>
          <p:cNvSpPr>
            <a:spLocks noChangeArrowheads="1"/>
          </p:cNvSpPr>
          <p:nvPr>
            <p:custDataLst>
              <p:tags r:id="rId6"/>
            </p:custDataLst>
          </p:nvPr>
        </p:nvSpPr>
        <p:spPr bwMode="auto">
          <a:xfrm>
            <a:off x="4144645" y="1738630"/>
            <a:ext cx="476123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fontAlgn="base">
              <a:spcBef>
                <a:spcPct val="0"/>
              </a:spcBef>
              <a:spcAft>
                <a:spcPct val="0"/>
              </a:spcAft>
              <a:buFont typeface="Arial" panose="020B0604020202020204" pitchFamily="34" charset="0"/>
              <a:buNone/>
            </a:pPr>
            <a:r>
              <a:rPr lang="zh-CN" altLang="en-US" sz="3600" b="1" smtClean="0">
                <a:solidFill>
                  <a:srgbClr val="FF0000"/>
                </a:solidFill>
                <a:latin typeface="Arial" panose="020B0604020202020204" pitchFamily="34" charset="0"/>
                <a:ea typeface="华文楷体" panose="02010600040101010101" pitchFamily="2" charset="-122"/>
              </a:rPr>
              <a:t>名作动，面向，面对着</a:t>
            </a:r>
            <a:endParaRPr lang="zh-CN" altLang="en-US" sz="2400" b="1" smtClean="0">
              <a:solidFill>
                <a:srgbClr val="7030A0"/>
              </a:solidFill>
              <a:latin typeface="Arial" panose="020B0604020202020204" pitchFamily="34" charset="0"/>
              <a:ea typeface="华文楷体" panose="02010600040101010101" pitchFamily="2" charset="-122"/>
            </a:endParaRPr>
          </a:p>
        </p:txBody>
      </p:sp>
      <p:sp>
        <p:nvSpPr>
          <p:cNvPr id="5" name="Rectangle 9"/>
          <p:cNvSpPr>
            <a:spLocks noChangeArrowheads="1"/>
          </p:cNvSpPr>
          <p:nvPr>
            <p:custDataLst>
              <p:tags r:id="rId7"/>
            </p:custDataLst>
          </p:nvPr>
        </p:nvSpPr>
        <p:spPr bwMode="auto">
          <a:xfrm>
            <a:off x="5543550" y="2571115"/>
            <a:ext cx="338772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fontAlgn="base">
              <a:spcBef>
                <a:spcPct val="0"/>
              </a:spcBef>
              <a:spcAft>
                <a:spcPct val="0"/>
              </a:spcAft>
              <a:buFont typeface="Arial" panose="020B0604020202020204" pitchFamily="34" charset="0"/>
              <a:buNone/>
            </a:pPr>
            <a:r>
              <a:rPr lang="zh-CN" altLang="en-US" sz="3600" b="1" smtClean="0">
                <a:solidFill>
                  <a:srgbClr val="FF0000"/>
                </a:solidFill>
                <a:latin typeface="Arial" panose="020B0604020202020204" pitchFamily="34" charset="0"/>
                <a:ea typeface="华文楷体" panose="02010600040101010101" pitchFamily="2" charset="-122"/>
              </a:rPr>
              <a:t>形作动，尽、全</a:t>
            </a:r>
            <a:endParaRPr lang="zh-CN" altLang="en-US" sz="3600" b="1" smtClean="0">
              <a:solidFill>
                <a:srgbClr val="FF0000"/>
              </a:solidFill>
              <a:latin typeface="Arial" panose="020B0604020202020204" pitchFamily="34" charset="0"/>
              <a:ea typeface="华文楷体" panose="02010600040101010101" pitchFamily="2" charset="-122"/>
            </a:endParaRPr>
          </a:p>
        </p:txBody>
      </p:sp>
      <p:sp>
        <p:nvSpPr>
          <p:cNvPr id="6" name="Rectangle 9"/>
          <p:cNvSpPr>
            <a:spLocks noChangeArrowheads="1"/>
          </p:cNvSpPr>
          <p:nvPr>
            <p:custDataLst>
              <p:tags r:id="rId8"/>
            </p:custDataLst>
          </p:nvPr>
        </p:nvSpPr>
        <p:spPr bwMode="auto">
          <a:xfrm>
            <a:off x="2222500" y="3216275"/>
            <a:ext cx="292989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fontAlgn="base">
              <a:spcBef>
                <a:spcPct val="0"/>
              </a:spcBef>
              <a:spcAft>
                <a:spcPct val="0"/>
              </a:spcAft>
              <a:buFont typeface="Arial" panose="020B0604020202020204" pitchFamily="34" charset="0"/>
              <a:buNone/>
            </a:pPr>
            <a:r>
              <a:rPr lang="zh-CN" altLang="en-US" sz="3600" b="1" smtClean="0">
                <a:solidFill>
                  <a:srgbClr val="FF0000"/>
                </a:solidFill>
                <a:latin typeface="Arial" panose="020B0604020202020204" pitchFamily="34" charset="0"/>
                <a:ea typeface="华文楷体" panose="02010600040101010101" pitchFamily="2" charset="-122"/>
              </a:rPr>
              <a:t>形作动，铲除</a:t>
            </a:r>
            <a:endParaRPr lang="zh-CN" altLang="en-US" sz="3600" b="1" smtClean="0">
              <a:solidFill>
                <a:srgbClr val="FF0000"/>
              </a:solidFill>
              <a:latin typeface="Arial" panose="020B0604020202020204" pitchFamily="34" charset="0"/>
              <a:ea typeface="华文楷体" panose="02010600040101010101" pitchFamily="2" charset="-122"/>
            </a:endParaRPr>
          </a:p>
        </p:txBody>
      </p:sp>
      <p:sp>
        <p:nvSpPr>
          <p:cNvPr id="7" name="Rectangle 9"/>
          <p:cNvSpPr>
            <a:spLocks noChangeArrowheads="1"/>
          </p:cNvSpPr>
          <p:nvPr>
            <p:custDataLst>
              <p:tags r:id="rId9"/>
            </p:custDataLst>
          </p:nvPr>
        </p:nvSpPr>
        <p:spPr bwMode="auto">
          <a:xfrm>
            <a:off x="2222500" y="3751580"/>
            <a:ext cx="430339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fontAlgn="base">
              <a:spcBef>
                <a:spcPct val="0"/>
              </a:spcBef>
              <a:spcAft>
                <a:spcPct val="0"/>
              </a:spcAft>
              <a:buFont typeface="Arial" panose="020B0604020202020204" pitchFamily="34" charset="0"/>
              <a:buNone/>
            </a:pPr>
            <a:r>
              <a:rPr lang="zh-CN" altLang="en-US" sz="3600" b="1" smtClean="0">
                <a:solidFill>
                  <a:srgbClr val="FF0000"/>
                </a:solidFill>
                <a:latin typeface="Arial" panose="020B0604020202020204" pitchFamily="34" charset="0"/>
                <a:ea typeface="华文楷体" panose="02010600040101010101" pitchFamily="2" charset="-122"/>
              </a:rPr>
              <a:t>形作名，险峻的大山</a:t>
            </a:r>
            <a:endParaRPr lang="zh-CN" altLang="en-US" sz="3600" b="1" smtClean="0">
              <a:solidFill>
                <a:srgbClr val="FF0000"/>
              </a:solidFill>
              <a:latin typeface="Arial" panose="020B0604020202020204" pitchFamily="34" charset="0"/>
              <a:ea typeface="华文楷体" panose="02010600040101010101" pitchFamily="2" charset="-122"/>
            </a:endParaRPr>
          </a:p>
        </p:txBody>
      </p:sp>
      <p:sp>
        <p:nvSpPr>
          <p:cNvPr id="8" name="Rectangle 9"/>
          <p:cNvSpPr>
            <a:spLocks noChangeArrowheads="1"/>
          </p:cNvSpPr>
          <p:nvPr>
            <p:custDataLst>
              <p:tags r:id="rId10"/>
            </p:custDataLst>
          </p:nvPr>
        </p:nvSpPr>
        <p:spPr bwMode="auto">
          <a:xfrm>
            <a:off x="5943600" y="4474210"/>
            <a:ext cx="476123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fontAlgn="base">
              <a:spcBef>
                <a:spcPct val="0"/>
              </a:spcBef>
              <a:spcAft>
                <a:spcPct val="0"/>
              </a:spcAft>
              <a:buFont typeface="Arial" panose="020B0604020202020204" pitchFamily="34" charset="0"/>
              <a:buNone/>
            </a:pPr>
            <a:r>
              <a:rPr lang="zh-CN" altLang="en-US" sz="3600" b="1" smtClean="0">
                <a:solidFill>
                  <a:srgbClr val="FF0000"/>
                </a:solidFill>
                <a:latin typeface="Arial" panose="020B0604020202020204" pitchFamily="34" charset="0"/>
                <a:ea typeface="华文楷体" panose="02010600040101010101" pitchFamily="2" charset="-122"/>
              </a:rPr>
              <a:t>名作状，用箕畚装土石</a:t>
            </a:r>
            <a:endParaRPr lang="zh-CN" altLang="en-US" sz="3600" b="1" smtClean="0">
              <a:solidFill>
                <a:srgbClr val="FF0000"/>
              </a:solidFill>
              <a:latin typeface="Arial" panose="020B0604020202020204" pitchFamily="34" charset="0"/>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左大括号 3"/>
          <p:cNvSpPr/>
          <p:nvPr/>
        </p:nvSpPr>
        <p:spPr>
          <a:xfrm>
            <a:off x="1771015" y="1324610"/>
            <a:ext cx="93980" cy="1594485"/>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2" name="文本框 1"/>
          <p:cNvSpPr txBox="1"/>
          <p:nvPr/>
        </p:nvSpPr>
        <p:spPr>
          <a:xfrm>
            <a:off x="1181735" y="1788583"/>
            <a:ext cx="589280" cy="666115"/>
          </a:xfrm>
          <a:prstGeom prst="rect">
            <a:avLst/>
          </a:prstGeom>
          <a:noFill/>
        </p:spPr>
        <p:txBody>
          <a:bodyPr wrap="square" rtlCol="0" anchor="t">
            <a:spAutoFit/>
          </a:bodyPr>
          <a:lstStyle/>
          <a:p>
            <a:pPr>
              <a:lnSpc>
                <a:spcPct val="100000"/>
              </a:lnSpc>
            </a:pPr>
            <a:r>
              <a:rPr lang="zh-CN" sz="3735" dirty="0">
                <a:latin typeface="楷体" panose="02010609060101010101" pitchFamily="49" charset="-122"/>
                <a:ea typeface="楷体" panose="02010609060101010101" pitchFamily="49" charset="-122"/>
                <a:cs typeface="楷体" panose="02010609060101010101" pitchFamily="49" charset="-122"/>
                <a:sym typeface="+mn-ea"/>
              </a:rPr>
              <a:t>且</a:t>
            </a:r>
            <a:endParaRPr 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1864995" y="1202690"/>
            <a:ext cx="3308350" cy="1898015"/>
          </a:xfrm>
          <a:prstGeom prst="rect">
            <a:avLst/>
          </a:prstGeom>
          <a:noFill/>
        </p:spPr>
        <p:txBody>
          <a:bodyPr wrap="square" rtlCol="0" anchor="t">
            <a:spAutoFit/>
          </a:bodyPr>
          <a:lstStyle/>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年</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九十</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焉置土石</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不义而富</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贵</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7" name="左大括号 6"/>
          <p:cNvSpPr/>
          <p:nvPr/>
        </p:nvSpPr>
        <p:spPr>
          <a:xfrm>
            <a:off x="1745827" y="3680672"/>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 name="文本框 7"/>
          <p:cNvSpPr txBox="1"/>
          <p:nvPr/>
        </p:nvSpPr>
        <p:spPr>
          <a:xfrm>
            <a:off x="1146387" y="3846195"/>
            <a:ext cx="701040" cy="666115"/>
          </a:xfrm>
          <a:prstGeom prst="rect">
            <a:avLst/>
          </a:prstGeom>
          <a:noFill/>
        </p:spPr>
        <p:txBody>
          <a:bodyPr wrap="square" rtlCol="0" anchor="t">
            <a:spAutoFit/>
          </a:bodyPr>
          <a:lstStyle/>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许</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1847427" y="3605953"/>
            <a:ext cx="2712720" cy="1241425"/>
          </a:xfrm>
          <a:prstGeom prst="rect">
            <a:avLst/>
          </a:prstGeom>
          <a:noFill/>
        </p:spPr>
        <p:txBody>
          <a:bodyPr wrap="square" rtlCol="0" anchor="t">
            <a:spAutoFit/>
          </a:bodyPr>
          <a:lstStyle/>
          <a:p>
            <a:pPr>
              <a:lnSpc>
                <a:spcPct val="100000"/>
              </a:lnSpc>
              <a:spcBef>
                <a:spcPts val="0"/>
              </a:spcBef>
              <a:spcAft>
                <a:spcPts val="0"/>
              </a:spcAft>
            </a:pPr>
            <a:r>
              <a:rPr lang="zh-CN" sz="3735" dirty="0">
                <a:latin typeface="楷体" panose="02010609060101010101" pitchFamily="49" charset="-122"/>
                <a:ea typeface="楷体" panose="02010609060101010101" pitchFamily="49" charset="-122"/>
                <a:cs typeface="楷体" panose="02010609060101010101" pitchFamily="49" charset="-122"/>
              </a:rPr>
              <a:t>杂然相</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许</a:t>
            </a:r>
            <a:r>
              <a:rPr lang="en-US" sz="3735" dirty="0">
                <a:latin typeface="楷体" panose="02010609060101010101" pitchFamily="49" charset="-122"/>
                <a:ea typeface="楷体" panose="02010609060101010101" pitchFamily="49" charset="-122"/>
                <a:cs typeface="楷体" panose="02010609060101010101" pitchFamily="49" charset="-122"/>
              </a:rPr>
              <a:t>  </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lang="zh-CN" sz="3735" dirty="0" err="1">
                <a:latin typeface="楷体" panose="02010609060101010101" pitchFamily="49" charset="-122"/>
                <a:ea typeface="楷体" panose="02010609060101010101" pitchFamily="49" charset="-122"/>
                <a:cs typeface="楷体" panose="02010609060101010101" pitchFamily="49" charset="-122"/>
              </a:rPr>
              <a:t>一百</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许</a:t>
            </a:r>
            <a:r>
              <a:rPr lang="zh-CN" sz="3735" dirty="0" err="1">
                <a:latin typeface="楷体" panose="02010609060101010101" pitchFamily="49" charset="-122"/>
                <a:ea typeface="楷体" panose="02010609060101010101" pitchFamily="49" charset="-122"/>
                <a:cs typeface="楷体" panose="02010609060101010101" pitchFamily="49" charset="-122"/>
              </a:rPr>
              <a:t>里</a:t>
            </a:r>
            <a:endParaRPr alt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2" name="文本框 11"/>
          <p:cNvSpPr txBox="1"/>
          <p:nvPr>
            <p:custDataLst>
              <p:tags r:id="rId1"/>
            </p:custDataLst>
          </p:nvPr>
        </p:nvSpPr>
        <p:spPr>
          <a:xfrm>
            <a:off x="5022215" y="1191895"/>
            <a:ext cx="274193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0707FF"/>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副词</a:t>
            </a:r>
            <a:r>
              <a:rPr lang="en-US" altLang="zh-CN" sz="3735" b="1" dirty="0">
                <a:solidFill>
                  <a:srgbClr val="0707FF"/>
                </a:solidFill>
                <a:effectLst/>
                <a:latin typeface="Arial" panose="020B0604020202020204" pitchFamily="34" charset="0"/>
                <a:cs typeface="Arial" panose="020B0604020202020204" pitchFamily="34" charset="0"/>
                <a:sym typeface="宋体" panose="02010600030101010101" pitchFamily="2" charset="-122"/>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将近</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文本框 12"/>
          <p:cNvSpPr txBox="1"/>
          <p:nvPr>
            <p:custDataLst>
              <p:tags r:id="rId2"/>
            </p:custDataLst>
          </p:nvPr>
        </p:nvSpPr>
        <p:spPr>
          <a:xfrm>
            <a:off x="5022215" y="1818640"/>
            <a:ext cx="274193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0707FF"/>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连词</a:t>
            </a:r>
            <a:r>
              <a:rPr lang="en-US" altLang="zh-CN" sz="3735" b="1" dirty="0">
                <a:solidFill>
                  <a:srgbClr val="0707FF"/>
                </a:solidFill>
                <a:effectLst/>
                <a:latin typeface="Arial" panose="020B0604020202020204" pitchFamily="34" charset="0"/>
                <a:cs typeface="Arial" panose="020B0604020202020204" pitchFamily="34" charset="0"/>
                <a:sym typeface="宋体" panose="02010600030101010101" pitchFamily="2" charset="-122"/>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况且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4" name="文本框 13"/>
          <p:cNvSpPr txBox="1"/>
          <p:nvPr>
            <p:custDataLst>
              <p:tags r:id="rId3"/>
            </p:custDataLst>
          </p:nvPr>
        </p:nvSpPr>
        <p:spPr>
          <a:xfrm>
            <a:off x="4282440" y="3583305"/>
            <a:ext cx="193040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赞同</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custDataLst>
              <p:tags r:id="rId4"/>
            </p:custDataLst>
          </p:nvPr>
        </p:nvSpPr>
        <p:spPr>
          <a:xfrm>
            <a:off x="4282440" y="4133215"/>
            <a:ext cx="546417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表示约数</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左右</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上下</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7"/>
          <p:cNvSpPr txBox="1"/>
          <p:nvPr>
            <p:custDataLst>
              <p:tags r:id="rId5"/>
            </p:custDataLst>
          </p:nvPr>
        </p:nvSpPr>
        <p:spPr>
          <a:xfrm>
            <a:off x="5565140" y="5257800"/>
            <a:ext cx="4285827"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连……都……</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18"/>
          <p:cNvSpPr txBox="1"/>
          <p:nvPr>
            <p:custDataLst>
              <p:tags r:id="rId6"/>
            </p:custDataLst>
          </p:nvPr>
        </p:nvSpPr>
        <p:spPr>
          <a:xfrm>
            <a:off x="5565140" y="5831840"/>
            <a:ext cx="4285827"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同</a:t>
            </a:r>
            <a:r>
              <a:rPr lang="en-US" alt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增</a:t>
            </a:r>
            <a:r>
              <a:rPr lang="en-US" alt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735" b="1" dirty="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增加</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0" name="文本框 19"/>
          <p:cNvSpPr txBox="1"/>
          <p:nvPr>
            <p:custDataLst>
              <p:tags r:id="rId7"/>
            </p:custDataLst>
          </p:nvPr>
        </p:nvSpPr>
        <p:spPr>
          <a:xfrm>
            <a:off x="5022215" y="2407285"/>
            <a:ext cx="266700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0707FF"/>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连词</a:t>
            </a:r>
            <a:r>
              <a:rPr lang="en-US" altLang="zh-CN" sz="3735" b="1" dirty="0">
                <a:solidFill>
                  <a:srgbClr val="0707FF"/>
                </a:solidFill>
                <a:effectLst/>
                <a:latin typeface="Arial" panose="020B0604020202020204" pitchFamily="34" charset="0"/>
                <a:cs typeface="Arial" panose="020B0604020202020204" pitchFamily="34" charset="0"/>
                <a:sym typeface="宋体" panose="02010600030101010101" pitchFamily="2" charset="-122"/>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又</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 name="左大括号 20"/>
          <p:cNvSpPr/>
          <p:nvPr>
            <p:custDataLst>
              <p:tags r:id="rId8"/>
            </p:custDataLst>
          </p:nvPr>
        </p:nvSpPr>
        <p:spPr>
          <a:xfrm>
            <a:off x="1763607" y="5353262"/>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22" name="文本框 21"/>
          <p:cNvSpPr txBox="1"/>
          <p:nvPr>
            <p:custDataLst>
              <p:tags r:id="rId9"/>
            </p:custDataLst>
          </p:nvPr>
        </p:nvSpPr>
        <p:spPr>
          <a:xfrm>
            <a:off x="1864995" y="5257800"/>
            <a:ext cx="3803015" cy="1241425"/>
          </a:xfrm>
          <a:prstGeom prst="rect">
            <a:avLst/>
          </a:prstGeom>
          <a:noFill/>
        </p:spPr>
        <p:txBody>
          <a:bodyPr wrap="square" rtlCol="0" anchor="t">
            <a:spAutoFit/>
          </a:bodyPr>
          <a:p>
            <a:pPr>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曾</a:t>
            </a:r>
            <a:r>
              <a:rPr altLang="zh-CN" sz="3735" dirty="0">
                <a:latin typeface="楷体" panose="02010609060101010101" pitchFamily="49" charset="-122"/>
                <a:ea typeface="楷体" panose="02010609060101010101" pitchFamily="49" charset="-122"/>
                <a:cs typeface="楷体" panose="02010609060101010101" pitchFamily="49" charset="-122"/>
              </a:rPr>
              <a:t>不若孀妻弱子</a:t>
            </a:r>
            <a:r>
              <a:rPr lang="en-US" sz="3735" dirty="0">
                <a:latin typeface="楷体" panose="02010609060101010101" pitchFamily="49" charset="-122"/>
                <a:ea typeface="楷体" panose="02010609060101010101" pitchFamily="49" charset="-122"/>
                <a:cs typeface="楷体" panose="02010609060101010101" pitchFamily="49" charset="-122"/>
              </a:rPr>
              <a:t>  </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曾</a:t>
            </a:r>
            <a:r>
              <a:rPr lang="zh-CN" sz="3735" dirty="0" err="1">
                <a:latin typeface="楷体" panose="02010609060101010101" pitchFamily="49" charset="-122"/>
                <a:ea typeface="楷体" panose="02010609060101010101" pitchFamily="49" charset="-122"/>
                <a:cs typeface="楷体" panose="02010609060101010101" pitchFamily="49" charset="-122"/>
              </a:rPr>
              <a:t>益其所不能</a:t>
            </a:r>
            <a:endPar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3" name="文本框 22"/>
          <p:cNvSpPr txBox="1"/>
          <p:nvPr>
            <p:custDataLst>
              <p:tags r:id="rId10"/>
            </p:custDataLst>
          </p:nvPr>
        </p:nvSpPr>
        <p:spPr>
          <a:xfrm>
            <a:off x="1146387" y="5511800"/>
            <a:ext cx="701040" cy="666115"/>
          </a:xfrm>
          <a:prstGeom prst="rect">
            <a:avLst/>
          </a:prstGeom>
          <a:noFill/>
        </p:spPr>
        <p:txBody>
          <a:bodyPr wrap="square" rtlCol="0" anchor="t">
            <a:spAutoFit/>
          </a:bodyPr>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曾</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9" name="图片2"/>
          <p:cNvPicPr>
            <a:picLocks noChangeAspect="1"/>
          </p:cNvPicPr>
          <p:nvPr>
            <p:custDataLst>
              <p:tags r:id="rId11"/>
            </p:custDataLst>
          </p:nvPr>
        </p:nvPicPr>
        <p:blipFill>
          <a:blip r:embed="rId12"/>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13"/>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11" name="文本框 32"/>
          <p:cNvSpPr txBox="1">
            <a:spLocks noChangeArrowheads="1"/>
          </p:cNvSpPr>
          <p:nvPr>
            <p:custDataLst>
              <p:tags r:id="rId14"/>
            </p:custDataLst>
          </p:nvPr>
        </p:nvSpPr>
        <p:spPr bwMode="auto">
          <a:xfrm>
            <a:off x="4340225" y="525780"/>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一词多义</a:t>
            </a:r>
            <a:endParaRPr lang="zh-CN" altLang="en-US" sz="3735" b="1">
              <a:latin typeface="黑体" panose="02010609060101010101" charset="-122"/>
              <a:ea typeface="黑体" panose="02010609060101010101" charset="-122"/>
              <a:sym typeface="WenYue GuDianMingChaoTi (Non-Co"/>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a:blip r:embed="rId2"/>
          <a:stretch>
            <a:fillRect/>
          </a:stretch>
        </p:blipFill>
        <p:spPr>
          <a:xfrm flipH="1">
            <a:off x="27419" y="14944"/>
            <a:ext cx="12010161" cy="6828112"/>
          </a:xfrm>
          <a:prstGeom prst="rect">
            <a:avLst/>
          </a:prstGeom>
        </p:spPr>
      </p:pic>
      <p:pic>
        <p:nvPicPr>
          <p:cNvPr id="21" name="图片 20"/>
          <p:cNvPicPr>
            <a:picLocks noChangeAspect="1"/>
          </p:cNvPicPr>
          <p:nvPr>
            <p:custDataLst>
              <p:tags r:id="rId3"/>
            </p:custDataLst>
          </p:nvPr>
        </p:nvPicPr>
        <p:blipFill>
          <a:blip r:embed="rId4"/>
          <a:stretch>
            <a:fillRect/>
          </a:stretch>
        </p:blipFill>
        <p:spPr>
          <a:xfrm>
            <a:off x="6800252" y="1377453"/>
            <a:ext cx="5051503" cy="4999852"/>
          </a:xfrm>
          <a:prstGeom prst="rect">
            <a:avLst/>
          </a:prstGeom>
          <a:effectLst>
            <a:outerShdw blurRad="50800" dist="38100" dir="18900000" algn="bl" rotWithShape="0">
              <a:prstClr val="black">
                <a:alpha val="40000"/>
              </a:prstClr>
            </a:outerShdw>
          </a:effectLst>
        </p:spPr>
      </p:pic>
      <p:pic>
        <p:nvPicPr>
          <p:cNvPr id="33" name="图片 32"/>
          <p:cNvPicPr>
            <a:picLocks noChangeAspect="1"/>
          </p:cNvPicPr>
          <p:nvPr>
            <p:custDataLst>
              <p:tags r:id="rId5"/>
            </p:custDataLst>
          </p:nvPr>
        </p:nvPicPr>
        <p:blipFill>
          <a:blip r:embed="rId6"/>
          <a:srcRect r="62355"/>
          <a:stretch>
            <a:fillRect/>
          </a:stretch>
        </p:blipFill>
        <p:spPr>
          <a:xfrm>
            <a:off x="6432367" y="697084"/>
            <a:ext cx="893786" cy="1023802"/>
          </a:xfrm>
          <a:prstGeom prst="rect">
            <a:avLst/>
          </a:prstGeom>
        </p:spPr>
      </p:pic>
      <p:pic>
        <p:nvPicPr>
          <p:cNvPr id="36" name="图片 35"/>
          <p:cNvPicPr>
            <a:picLocks noChangeAspect="1"/>
          </p:cNvPicPr>
          <p:nvPr>
            <p:custDataLst>
              <p:tags r:id="rId7"/>
            </p:custDataLst>
          </p:nvPr>
        </p:nvPicPr>
        <p:blipFill>
          <a:blip r:embed="rId8"/>
          <a:srcRect l="74937" t="22615" b="3858"/>
          <a:stretch>
            <a:fillRect/>
          </a:stretch>
        </p:blipFill>
        <p:spPr>
          <a:xfrm>
            <a:off x="6256750" y="2811745"/>
            <a:ext cx="1550591" cy="1959010"/>
          </a:xfrm>
          <a:prstGeom prst="rect">
            <a:avLst/>
          </a:prstGeom>
        </p:spPr>
      </p:pic>
      <p:pic>
        <p:nvPicPr>
          <p:cNvPr id="38" name="图片 37"/>
          <p:cNvPicPr>
            <a:picLocks noChangeAspect="1"/>
          </p:cNvPicPr>
          <p:nvPr>
            <p:custDataLst>
              <p:tags r:id="rId9"/>
            </p:custDataLst>
          </p:nvPr>
        </p:nvPicPr>
        <p:blipFill>
          <a:blip r:embed="rId10"/>
          <a:srcRect l="23891" t="25459" r="43009"/>
          <a:stretch>
            <a:fillRect/>
          </a:stretch>
        </p:blipFill>
        <p:spPr>
          <a:xfrm>
            <a:off x="6406235" y="1808513"/>
            <a:ext cx="1112897" cy="1080721"/>
          </a:xfrm>
          <a:custGeom>
            <a:avLst/>
            <a:gdLst>
              <a:gd name="connsiteX0" fmla="*/ 263424 w 2015615"/>
              <a:gd name="connsiteY0" fmla="*/ 481972 h 1957339"/>
              <a:gd name="connsiteX1" fmla="*/ 268186 w 2015615"/>
              <a:gd name="connsiteY1" fmla="*/ 677234 h 1957339"/>
              <a:gd name="connsiteX2" fmla="*/ 349149 w 2015615"/>
              <a:gd name="connsiteY2" fmla="*/ 882022 h 1957339"/>
              <a:gd name="connsiteX3" fmla="*/ 368199 w 2015615"/>
              <a:gd name="connsiteY3" fmla="*/ 739147 h 1957339"/>
              <a:gd name="connsiteX4" fmla="*/ 368199 w 2015615"/>
              <a:gd name="connsiteY4" fmla="*/ 677234 h 1957339"/>
              <a:gd name="connsiteX5" fmla="*/ 363436 w 2015615"/>
              <a:gd name="connsiteY5" fmla="*/ 624847 h 1957339"/>
              <a:gd name="connsiteX6" fmla="*/ 325336 w 2015615"/>
              <a:gd name="connsiteY6" fmla="*/ 529597 h 1957339"/>
              <a:gd name="connsiteX7" fmla="*/ 0 w 2015615"/>
              <a:gd name="connsiteY7" fmla="*/ 0 h 1957339"/>
              <a:gd name="connsiteX8" fmla="*/ 2015615 w 2015615"/>
              <a:gd name="connsiteY8" fmla="*/ 0 h 1957339"/>
              <a:gd name="connsiteX9" fmla="*/ 2015615 w 2015615"/>
              <a:gd name="connsiteY9" fmla="*/ 1957339 h 1957339"/>
              <a:gd name="connsiteX10" fmla="*/ 0 w 2015615"/>
              <a:gd name="connsiteY10" fmla="*/ 1957339 h 1957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5613" h="1957339">
                <a:moveTo>
                  <a:pt x="263424" y="481972"/>
                </a:moveTo>
                <a:lnTo>
                  <a:pt x="268186" y="677234"/>
                </a:lnTo>
                <a:lnTo>
                  <a:pt x="349149" y="882022"/>
                </a:lnTo>
                <a:lnTo>
                  <a:pt x="368199" y="739147"/>
                </a:lnTo>
                <a:lnTo>
                  <a:pt x="368199" y="677234"/>
                </a:lnTo>
                <a:lnTo>
                  <a:pt x="363436" y="624847"/>
                </a:lnTo>
                <a:lnTo>
                  <a:pt x="325336" y="529597"/>
                </a:lnTo>
                <a:close/>
                <a:moveTo>
                  <a:pt x="0" y="0"/>
                </a:moveTo>
                <a:lnTo>
                  <a:pt x="2015615" y="0"/>
                </a:lnTo>
                <a:lnTo>
                  <a:pt x="2015615" y="1957339"/>
                </a:lnTo>
                <a:lnTo>
                  <a:pt x="0" y="1957339"/>
                </a:lnTo>
                <a:close/>
              </a:path>
            </a:pathLst>
          </a:custGeom>
        </p:spPr>
      </p:pic>
      <p:pic>
        <p:nvPicPr>
          <p:cNvPr id="39" name="图片 38"/>
          <p:cNvPicPr>
            <a:picLocks noChangeAspect="1"/>
          </p:cNvPicPr>
          <p:nvPr>
            <p:custDataLst>
              <p:tags r:id="rId11"/>
            </p:custDataLst>
          </p:nvPr>
        </p:nvPicPr>
        <p:blipFill>
          <a:blip r:embed="rId12"/>
          <a:srcRect l="44359" r="16334"/>
          <a:stretch>
            <a:fillRect/>
          </a:stretch>
        </p:blipFill>
        <p:spPr>
          <a:xfrm>
            <a:off x="5731701" y="2348873"/>
            <a:ext cx="1114108" cy="1216850"/>
          </a:xfrm>
          <a:prstGeom prst="rect">
            <a:avLst/>
          </a:prstGeom>
        </p:spPr>
      </p:pic>
      <p:grpSp>
        <p:nvGrpSpPr>
          <p:cNvPr id="7" name="组合 6"/>
          <p:cNvGrpSpPr/>
          <p:nvPr>
            <p:custDataLst>
              <p:tags r:id="rId13"/>
            </p:custDataLst>
          </p:nvPr>
        </p:nvGrpSpPr>
        <p:grpSpPr>
          <a:xfrm>
            <a:off x="7326072" y="2256110"/>
            <a:ext cx="1791095" cy="1776735"/>
            <a:chOff x="3850883" y="1062606"/>
            <a:chExt cx="1791095" cy="1896608"/>
          </a:xfrm>
        </p:grpSpPr>
        <p:pic>
          <p:nvPicPr>
            <p:cNvPr id="1028" name="Picture 4" descr="å¢¨è¿¹"/>
            <p:cNvPicPr>
              <a:picLocks noChangeAspect="1" noChangeArrowheads="1"/>
            </p:cNvPicPr>
            <p:nvPr>
              <p:custDataLst>
                <p:tags r:id="rId14"/>
              </p:custDataLst>
            </p:nvPr>
          </p:nvPicPr>
          <p:blipFill>
            <a:blip r:embed="rId1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rot="16200000">
              <a:off x="3819937" y="1093551"/>
              <a:ext cx="1852986" cy="1791095"/>
            </a:xfrm>
            <a:prstGeom prst="rect">
              <a:avLst/>
            </a:prstGeom>
            <a:noFill/>
            <a:extLst>
              <a:ext uri="{909E8E84-426E-40DD-AFC4-6F175D3DCCD1}">
                <a14:hiddenFill xmlns:a14="http://schemas.microsoft.com/office/drawing/2010/main">
                  <a:solidFill>
                    <a:srgbClr val="FFFFFF"/>
                  </a:solidFill>
                </a14:hiddenFill>
              </a:ext>
            </a:extLst>
          </p:spPr>
        </p:pic>
        <p:sp>
          <p:nvSpPr>
            <p:cNvPr id="41" name="文本框 40"/>
            <p:cNvSpPr txBox="1"/>
            <p:nvPr>
              <p:custDataLst>
                <p:tags r:id="rId16"/>
              </p:custDataLst>
            </p:nvPr>
          </p:nvSpPr>
          <p:spPr>
            <a:xfrm>
              <a:off x="4528535" y="1119875"/>
              <a:ext cx="490220" cy="1839339"/>
            </a:xfrm>
            <a:prstGeom prst="rect">
              <a:avLst/>
            </a:prstGeom>
            <a:noFill/>
          </p:spPr>
          <p:txBody>
            <a:bodyPr vert="eaVert" wrap="square" rtlCol="0">
              <a:spAutoFit/>
            </a:bodyPr>
            <a:lstStyle/>
            <a:p>
              <a:pPr algn="ctr"/>
              <a:r>
                <a:rPr lang="en-US" altLang="zh-CN" sz="2000">
                  <a:solidFill>
                    <a:srgbClr val="DAC6B4"/>
                  </a:solidFill>
                  <a:latin typeface="楷体" panose="02010609060101010101" pitchFamily="49" charset="-122"/>
                  <a:ea typeface="楷体" panose="02010609060101010101" pitchFamily="49" charset="-122"/>
                  <a:cs typeface="楷体" panose="02010609060101010101" pitchFamily="49" charset="-122"/>
                </a:rPr>
                <a:t>《</a:t>
              </a:r>
              <a:r>
                <a:rPr lang="zh-CN" altLang="en-US" sz="2000">
                  <a:solidFill>
                    <a:srgbClr val="DAC6B4"/>
                  </a:solidFill>
                  <a:latin typeface="楷体" panose="02010609060101010101" pitchFamily="49" charset="-122"/>
                  <a:ea typeface="楷体" panose="02010609060101010101" pitchFamily="49" charset="-122"/>
                  <a:cs typeface="楷体" panose="02010609060101010101" pitchFamily="49" charset="-122"/>
                </a:rPr>
                <a:t>列子</a:t>
              </a:r>
              <a:r>
                <a:rPr lang="en-US" altLang="zh-CN" sz="2000">
                  <a:solidFill>
                    <a:srgbClr val="DAC6B4"/>
                  </a:solidFill>
                  <a:latin typeface="楷体" panose="02010609060101010101" pitchFamily="49" charset="-122"/>
                  <a:ea typeface="楷体" panose="02010609060101010101" pitchFamily="49" charset="-122"/>
                  <a:cs typeface="楷体" panose="02010609060101010101" pitchFamily="49" charset="-122"/>
                </a:rPr>
                <a:t>·</a:t>
              </a:r>
              <a:r>
                <a:rPr lang="zh-CN" altLang="en-US" sz="2000">
                  <a:solidFill>
                    <a:srgbClr val="DAC6B4"/>
                  </a:solidFill>
                  <a:latin typeface="楷体" panose="02010609060101010101" pitchFamily="49" charset="-122"/>
                  <a:ea typeface="楷体" panose="02010609060101010101" pitchFamily="49" charset="-122"/>
                  <a:cs typeface="楷体" panose="02010609060101010101" pitchFamily="49" charset="-122"/>
                </a:rPr>
                <a:t>汤问</a:t>
              </a:r>
              <a:r>
                <a:rPr lang="en-US" altLang="zh-CN" sz="2000">
                  <a:solidFill>
                    <a:srgbClr val="DAC6B4"/>
                  </a:solidFill>
                  <a:latin typeface="楷体" panose="02010609060101010101" pitchFamily="49" charset="-122"/>
                  <a:ea typeface="楷体" panose="02010609060101010101" pitchFamily="49" charset="-122"/>
                  <a:cs typeface="楷体" panose="02010609060101010101" pitchFamily="49" charset="-122"/>
                </a:rPr>
                <a:t>》</a:t>
              </a:r>
              <a:endParaRPr lang="zh-CN" altLang="en-US" sz="2000">
                <a:solidFill>
                  <a:srgbClr val="DAC6B4"/>
                </a:solidFill>
                <a:latin typeface="楷体" panose="02010609060101010101" pitchFamily="49" charset="-122"/>
                <a:ea typeface="楷体" panose="02010609060101010101" pitchFamily="49" charset="-122"/>
                <a:cs typeface="楷体" panose="02010609060101010101" pitchFamily="49" charset="-122"/>
              </a:endParaRPr>
            </a:p>
          </p:txBody>
        </p:sp>
      </p:grpSp>
      <p:pic>
        <p:nvPicPr>
          <p:cNvPr id="3" name="图片 2"/>
          <p:cNvPicPr>
            <a:picLocks noChangeAspect="1"/>
          </p:cNvPicPr>
          <p:nvPr>
            <p:custDataLst>
              <p:tags r:id="rId17"/>
            </p:custDataLst>
          </p:nvPr>
        </p:nvPicPr>
        <p:blipFill>
          <a:blip r:embed="rId18"/>
          <a:stretch>
            <a:fillRect/>
          </a:stretch>
        </p:blipFill>
        <p:spPr>
          <a:xfrm>
            <a:off x="7807247" y="195217"/>
            <a:ext cx="3837836" cy="3837836"/>
          </a:xfrm>
          <a:prstGeom prst="rect">
            <a:avLst/>
          </a:prstGeom>
        </p:spPr>
      </p:pic>
      <p:grpSp>
        <p:nvGrpSpPr>
          <p:cNvPr id="4" name="组合 3"/>
          <p:cNvGrpSpPr/>
          <p:nvPr>
            <p:custDataLst>
              <p:tags r:id="rId19"/>
            </p:custDataLst>
          </p:nvPr>
        </p:nvGrpSpPr>
        <p:grpSpPr>
          <a:xfrm>
            <a:off x="357423" y="1377186"/>
            <a:ext cx="5348232" cy="1438572"/>
            <a:chOff x="357423" y="1377186"/>
            <a:chExt cx="5348232" cy="1438572"/>
          </a:xfrm>
        </p:grpSpPr>
        <p:sp>
          <p:nvSpPr>
            <p:cNvPr id="17" name="任意多边形: 形状 15"/>
            <p:cNvSpPr/>
            <p:nvPr>
              <p:custDataLst>
                <p:tags r:id="rId20"/>
              </p:custDataLst>
            </p:nvPr>
          </p:nvSpPr>
          <p:spPr>
            <a:xfrm>
              <a:off x="357423" y="2655976"/>
              <a:ext cx="798567" cy="159782"/>
            </a:xfrm>
            <a:custGeom>
              <a:avLst/>
              <a:gdLst>
                <a:gd name="connsiteX0" fmla="*/ 5386419 w 5386418"/>
                <a:gd name="connsiteY0" fmla="*/ 3177 h 1077744"/>
                <a:gd name="connsiteX1" fmla="*/ 2800402 w 5386418"/>
                <a:gd name="connsiteY1" fmla="*/ 3177 h 1077744"/>
                <a:gd name="connsiteX2" fmla="*/ 2522686 w 5386418"/>
                <a:gd name="connsiteY2" fmla="*/ 158375 h 1077744"/>
                <a:gd name="connsiteX3" fmla="*/ 2796124 w 5386418"/>
                <a:gd name="connsiteY3" fmla="*/ 312735 h 1077744"/>
                <a:gd name="connsiteX4" fmla="*/ 3925158 w 5386418"/>
                <a:gd name="connsiteY4" fmla="*/ 312735 h 1077744"/>
                <a:gd name="connsiteX5" fmla="*/ 4167724 w 5386418"/>
                <a:gd name="connsiteY5" fmla="*/ 449454 h 1077744"/>
                <a:gd name="connsiteX6" fmla="*/ 3933978 w 5386418"/>
                <a:gd name="connsiteY6" fmla="*/ 608224 h 1077744"/>
                <a:gd name="connsiteX7" fmla="*/ 1658269 w 5386418"/>
                <a:gd name="connsiteY7" fmla="*/ 608224 h 1077744"/>
                <a:gd name="connsiteX8" fmla="*/ 1455396 w 5386418"/>
                <a:gd name="connsiteY8" fmla="*/ 734668 h 1077744"/>
                <a:gd name="connsiteX9" fmla="*/ 1664135 w 5386418"/>
                <a:gd name="connsiteY9" fmla="*/ 849335 h 1077744"/>
                <a:gd name="connsiteX10" fmla="*/ 3360641 w 5386418"/>
                <a:gd name="connsiteY10" fmla="*/ 849335 h 1077744"/>
                <a:gd name="connsiteX11" fmla="*/ 3548827 w 5386418"/>
                <a:gd name="connsiteY11" fmla="*/ 964003 h 1077744"/>
                <a:gd name="connsiteX12" fmla="*/ 3366550 w 5386418"/>
                <a:gd name="connsiteY12" fmla="*/ 1075715 h 1077744"/>
                <a:gd name="connsiteX13" fmla="*/ 0 w 5386418"/>
                <a:gd name="connsiteY13" fmla="*/ 1075715 h 10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6418" h="1077744">
                  <a:moveTo>
                    <a:pt x="5386419" y="3177"/>
                  </a:moveTo>
                  <a:lnTo>
                    <a:pt x="2800402" y="3177"/>
                  </a:lnTo>
                  <a:cubicBezTo>
                    <a:pt x="2800402" y="3177"/>
                    <a:pt x="2522686" y="-35678"/>
                    <a:pt x="2522686" y="158375"/>
                  </a:cubicBezTo>
                  <a:cubicBezTo>
                    <a:pt x="2522686" y="352428"/>
                    <a:pt x="2796124" y="312735"/>
                    <a:pt x="2796124" y="312735"/>
                  </a:cubicBezTo>
                  <a:lnTo>
                    <a:pt x="3925158" y="312735"/>
                  </a:lnTo>
                  <a:cubicBezTo>
                    <a:pt x="3925158" y="312735"/>
                    <a:pt x="4167724" y="277453"/>
                    <a:pt x="4167724" y="449454"/>
                  </a:cubicBezTo>
                  <a:cubicBezTo>
                    <a:pt x="4167724" y="621455"/>
                    <a:pt x="3933978" y="608224"/>
                    <a:pt x="3933978" y="608224"/>
                  </a:cubicBezTo>
                  <a:lnTo>
                    <a:pt x="1658269" y="608224"/>
                  </a:lnTo>
                  <a:cubicBezTo>
                    <a:pt x="1658269" y="608224"/>
                    <a:pt x="1455396" y="593538"/>
                    <a:pt x="1455396" y="734668"/>
                  </a:cubicBezTo>
                  <a:cubicBezTo>
                    <a:pt x="1455396" y="875797"/>
                    <a:pt x="1664135" y="849335"/>
                    <a:pt x="1664135" y="849335"/>
                  </a:cubicBezTo>
                  <a:lnTo>
                    <a:pt x="3360641" y="849335"/>
                  </a:lnTo>
                  <a:cubicBezTo>
                    <a:pt x="3360641" y="849335"/>
                    <a:pt x="3548827" y="825828"/>
                    <a:pt x="3548827" y="964003"/>
                  </a:cubicBezTo>
                  <a:cubicBezTo>
                    <a:pt x="3548827" y="1102177"/>
                    <a:pt x="3366550" y="1075715"/>
                    <a:pt x="3366550" y="1075715"/>
                  </a:cubicBezTo>
                  <a:lnTo>
                    <a:pt x="0" y="1075715"/>
                  </a:lnTo>
                </a:path>
              </a:pathLst>
            </a:custGeom>
            <a:noFill/>
            <a:ln w="6350" cap="flat">
              <a:gradFill flip="none" rotWithShape="1">
                <a:gsLst>
                  <a:gs pos="0">
                    <a:srgbClr val="DAC6B4">
                      <a:alpha val="45000"/>
                    </a:srgbClr>
                  </a:gs>
                  <a:gs pos="100000">
                    <a:srgbClr val="A98D63">
                      <a:alpha val="55000"/>
                    </a:srgbClr>
                  </a:gs>
                </a:gsLst>
                <a:lin ang="0" scaled="1"/>
              </a:gradFill>
              <a:prstDash val="solid"/>
              <a:miter/>
            </a:ln>
          </p:spPr>
          <p:txBody>
            <a:bodyPr rtlCol="0" anchor="ctr"/>
            <a:lstStyle/>
            <a:p>
              <a:endParaRPr lang="zh-CN" altLang="en-US">
                <a:latin typeface="楷体" panose="02010609060101010101" pitchFamily="49" charset="-122"/>
                <a:ea typeface="楷体" panose="02010609060101010101" pitchFamily="49" charset="-122"/>
              </a:endParaRPr>
            </a:p>
          </p:txBody>
        </p:sp>
        <p:sp>
          <p:nvSpPr>
            <p:cNvPr id="20" name="任意多边形: 形状 15"/>
            <p:cNvSpPr/>
            <p:nvPr>
              <p:custDataLst>
                <p:tags r:id="rId21"/>
              </p:custDataLst>
            </p:nvPr>
          </p:nvSpPr>
          <p:spPr>
            <a:xfrm>
              <a:off x="4596492" y="1377186"/>
              <a:ext cx="1109163" cy="221928"/>
            </a:xfrm>
            <a:custGeom>
              <a:avLst/>
              <a:gdLst>
                <a:gd name="connsiteX0" fmla="*/ 5386419 w 5386418"/>
                <a:gd name="connsiteY0" fmla="*/ 3177 h 1077744"/>
                <a:gd name="connsiteX1" fmla="*/ 2800402 w 5386418"/>
                <a:gd name="connsiteY1" fmla="*/ 3177 h 1077744"/>
                <a:gd name="connsiteX2" fmla="*/ 2522686 w 5386418"/>
                <a:gd name="connsiteY2" fmla="*/ 158375 h 1077744"/>
                <a:gd name="connsiteX3" fmla="*/ 2796124 w 5386418"/>
                <a:gd name="connsiteY3" fmla="*/ 312735 h 1077744"/>
                <a:gd name="connsiteX4" fmla="*/ 3925158 w 5386418"/>
                <a:gd name="connsiteY4" fmla="*/ 312735 h 1077744"/>
                <a:gd name="connsiteX5" fmla="*/ 4167724 w 5386418"/>
                <a:gd name="connsiteY5" fmla="*/ 449454 h 1077744"/>
                <a:gd name="connsiteX6" fmla="*/ 3933978 w 5386418"/>
                <a:gd name="connsiteY6" fmla="*/ 608224 h 1077744"/>
                <a:gd name="connsiteX7" fmla="*/ 1658269 w 5386418"/>
                <a:gd name="connsiteY7" fmla="*/ 608224 h 1077744"/>
                <a:gd name="connsiteX8" fmla="*/ 1455396 w 5386418"/>
                <a:gd name="connsiteY8" fmla="*/ 734668 h 1077744"/>
                <a:gd name="connsiteX9" fmla="*/ 1664135 w 5386418"/>
                <a:gd name="connsiteY9" fmla="*/ 849335 h 1077744"/>
                <a:gd name="connsiteX10" fmla="*/ 3360641 w 5386418"/>
                <a:gd name="connsiteY10" fmla="*/ 849335 h 1077744"/>
                <a:gd name="connsiteX11" fmla="*/ 3548827 w 5386418"/>
                <a:gd name="connsiteY11" fmla="*/ 964003 h 1077744"/>
                <a:gd name="connsiteX12" fmla="*/ 3366550 w 5386418"/>
                <a:gd name="connsiteY12" fmla="*/ 1075715 h 1077744"/>
                <a:gd name="connsiteX13" fmla="*/ 0 w 5386418"/>
                <a:gd name="connsiteY13" fmla="*/ 1075715 h 10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6418" h="1077744">
                  <a:moveTo>
                    <a:pt x="5386419" y="3177"/>
                  </a:moveTo>
                  <a:lnTo>
                    <a:pt x="2800402" y="3177"/>
                  </a:lnTo>
                  <a:cubicBezTo>
                    <a:pt x="2800402" y="3177"/>
                    <a:pt x="2522686" y="-35678"/>
                    <a:pt x="2522686" y="158375"/>
                  </a:cubicBezTo>
                  <a:cubicBezTo>
                    <a:pt x="2522686" y="352428"/>
                    <a:pt x="2796124" y="312735"/>
                    <a:pt x="2796124" y="312735"/>
                  </a:cubicBezTo>
                  <a:lnTo>
                    <a:pt x="3925158" y="312735"/>
                  </a:lnTo>
                  <a:cubicBezTo>
                    <a:pt x="3925158" y="312735"/>
                    <a:pt x="4167724" y="277453"/>
                    <a:pt x="4167724" y="449454"/>
                  </a:cubicBezTo>
                  <a:cubicBezTo>
                    <a:pt x="4167724" y="621455"/>
                    <a:pt x="3933978" y="608224"/>
                    <a:pt x="3933978" y="608224"/>
                  </a:cubicBezTo>
                  <a:lnTo>
                    <a:pt x="1658269" y="608224"/>
                  </a:lnTo>
                  <a:cubicBezTo>
                    <a:pt x="1658269" y="608224"/>
                    <a:pt x="1455396" y="593538"/>
                    <a:pt x="1455396" y="734668"/>
                  </a:cubicBezTo>
                  <a:cubicBezTo>
                    <a:pt x="1455396" y="875797"/>
                    <a:pt x="1664135" y="849335"/>
                    <a:pt x="1664135" y="849335"/>
                  </a:cubicBezTo>
                  <a:lnTo>
                    <a:pt x="3360641" y="849335"/>
                  </a:lnTo>
                  <a:cubicBezTo>
                    <a:pt x="3360641" y="849335"/>
                    <a:pt x="3548827" y="825828"/>
                    <a:pt x="3548827" y="964003"/>
                  </a:cubicBezTo>
                  <a:cubicBezTo>
                    <a:pt x="3548827" y="1102177"/>
                    <a:pt x="3366550" y="1075715"/>
                    <a:pt x="3366550" y="1075715"/>
                  </a:cubicBezTo>
                  <a:lnTo>
                    <a:pt x="0" y="1075715"/>
                  </a:lnTo>
                </a:path>
              </a:pathLst>
            </a:custGeom>
            <a:noFill/>
            <a:ln w="6350" cap="flat">
              <a:gradFill flip="none" rotWithShape="1">
                <a:gsLst>
                  <a:gs pos="0">
                    <a:srgbClr val="DAC6B4">
                      <a:alpha val="45000"/>
                    </a:srgbClr>
                  </a:gs>
                  <a:gs pos="100000">
                    <a:srgbClr val="A98D63">
                      <a:alpha val="55000"/>
                    </a:srgbClr>
                  </a:gs>
                </a:gsLst>
                <a:lin ang="0" scaled="1"/>
              </a:gradFill>
              <a:prstDash val="solid"/>
              <a:miter/>
            </a:ln>
          </p:spPr>
          <p:txBody>
            <a:bodyPr rtlCol="0" anchor="ctr"/>
            <a:lstStyle/>
            <a:p>
              <a:endParaRPr lang="zh-CN" altLang="en-US">
                <a:latin typeface="楷体" panose="02010609060101010101" pitchFamily="49" charset="-122"/>
                <a:ea typeface="楷体" panose="02010609060101010101" pitchFamily="49" charset="-122"/>
              </a:endParaRPr>
            </a:p>
          </p:txBody>
        </p:sp>
      </p:grpSp>
      <p:pic>
        <p:nvPicPr>
          <p:cNvPr id="2" name="图片 1"/>
          <p:cNvPicPr>
            <a:picLocks noChangeAspect="1"/>
          </p:cNvPicPr>
          <p:nvPr>
            <p:custDataLst>
              <p:tags r:id="rId22"/>
            </p:custDataLst>
          </p:nvPr>
        </p:nvPicPr>
        <p:blipFill>
          <a:blip r:embed="rId23"/>
          <a:stretch>
            <a:fillRect/>
          </a:stretch>
        </p:blipFill>
        <p:spPr>
          <a:xfrm>
            <a:off x="490220" y="1720850"/>
            <a:ext cx="4761230" cy="476631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7315" y="5099473"/>
            <a:ext cx="589280" cy="666115"/>
          </a:xfrm>
          <a:prstGeom prst="rect">
            <a:avLst/>
          </a:prstGeom>
          <a:noFill/>
        </p:spPr>
        <p:txBody>
          <a:bodyPr wrap="square" rtlCol="0" anchor="t">
            <a:spAutoFit/>
          </a:bodyPr>
          <a:lstStyle/>
          <a:p>
            <a:pPr>
              <a:lnSpc>
                <a:spcPct val="100000"/>
              </a:lnSpc>
            </a:pPr>
            <a:r>
              <a:rPr lang="zh-CN" altLang="en-US" sz="3735" dirty="0">
                <a:latin typeface="楷体" panose="02010609060101010101" pitchFamily="49" charset="-122"/>
                <a:ea typeface="楷体" panose="02010609060101010101" pitchFamily="49" charset="-122"/>
                <a:cs typeface="楷体" panose="02010609060101010101" pitchFamily="49" charset="-122"/>
                <a:sym typeface="+mn-ea"/>
              </a:rPr>
              <a:t>固</a:t>
            </a:r>
            <a:endParaRPr lang="zh-CN" altLang="en-US"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1929977" y="4541097"/>
            <a:ext cx="4799753" cy="1898015"/>
          </a:xfrm>
          <a:prstGeom prst="rect">
            <a:avLst/>
          </a:prstGeom>
          <a:noFill/>
        </p:spPr>
        <p:txBody>
          <a:bodyPr wrap="square" rtlCol="0" anchor="t">
            <a:spAutoFit/>
          </a:bodyPr>
          <a:lstStyle/>
          <a:p>
            <a:pPr algn="l">
              <a:lnSpc>
                <a:spcPct val="100000"/>
              </a:lnSpc>
              <a:spcBef>
                <a:spcPts val="0"/>
              </a:spcBef>
              <a:spcAft>
                <a:spcPts val="0"/>
              </a:spcAft>
            </a:pP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固</a:t>
            </a:r>
            <a:r>
              <a:rPr lang="zh-CN" sz="3735" dirty="0">
                <a:latin typeface="楷体" panose="02010609060101010101" pitchFamily="49" charset="-122"/>
                <a:ea typeface="楷体" panose="02010609060101010101" pitchFamily="49" charset="-122"/>
                <a:cs typeface="楷体" panose="02010609060101010101" pitchFamily="49" charset="-122"/>
                <a:sym typeface="+mn-ea"/>
              </a:rPr>
              <a:t>不可彻</a:t>
            </a:r>
            <a:endParaRPr 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lang="zh-CN" sz="3735"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固</a:t>
            </a:r>
            <a:r>
              <a:rPr lang="zh-CN" sz="3735" dirty="0">
                <a:latin typeface="楷体" panose="02010609060101010101" pitchFamily="49" charset="-122"/>
                <a:ea typeface="楷体" panose="02010609060101010101" pitchFamily="49" charset="-122"/>
                <a:cs typeface="楷体" panose="02010609060101010101" pitchFamily="49" charset="-122"/>
                <a:sym typeface="+mn-ea"/>
              </a:rPr>
              <a:t>国不以山溪之险</a:t>
            </a:r>
            <a:endParaRPr 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固</a:t>
            </a:r>
            <a:r>
              <a:rPr lang="zh-CN" sz="3735" dirty="0">
                <a:latin typeface="楷体" panose="02010609060101010101" pitchFamily="49" charset="-122"/>
                <a:ea typeface="楷体" panose="02010609060101010101" pitchFamily="49" charset="-122"/>
                <a:cs typeface="楷体" panose="02010609060101010101" pitchFamily="49" charset="-122"/>
                <a:sym typeface="+mn-ea"/>
              </a:rPr>
              <a:t>若金汤</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7" name="左大括号 6"/>
          <p:cNvSpPr/>
          <p:nvPr>
            <p:custDataLst>
              <p:tags r:id="rId1"/>
            </p:custDataLst>
          </p:nvPr>
        </p:nvSpPr>
        <p:spPr>
          <a:xfrm>
            <a:off x="1929977" y="1406737"/>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 name="文本框 7"/>
          <p:cNvSpPr txBox="1"/>
          <p:nvPr>
            <p:custDataLst>
              <p:tags r:id="rId2"/>
            </p:custDataLst>
          </p:nvPr>
        </p:nvSpPr>
        <p:spPr>
          <a:xfrm>
            <a:off x="1330537" y="1538605"/>
            <a:ext cx="701040" cy="666115"/>
          </a:xfrm>
          <a:prstGeom prst="rect">
            <a:avLst/>
          </a:prstGeom>
          <a:noFill/>
        </p:spPr>
        <p:txBody>
          <a:bodyPr wrap="square" rtlCol="0" anchor="t">
            <a:spAutoFit/>
          </a:bodyPr>
          <a:lstStyle/>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苦</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custDataLst>
              <p:tags r:id="rId3"/>
            </p:custDataLst>
          </p:nvPr>
        </p:nvSpPr>
        <p:spPr>
          <a:xfrm>
            <a:off x="1929765" y="1177925"/>
            <a:ext cx="3124835" cy="1241425"/>
          </a:xfrm>
          <a:prstGeom prst="rect">
            <a:avLst/>
          </a:prstGeom>
          <a:noFill/>
        </p:spPr>
        <p:txBody>
          <a:bodyPr wrap="square" rtlCol="0" anchor="t">
            <a:spAutoFit/>
          </a:bodyPr>
          <a:lstStyle/>
          <a:p>
            <a:pPr>
              <a:lnSpc>
                <a:spcPct val="100000"/>
              </a:lnSpc>
              <a:spcBef>
                <a:spcPts val="0"/>
              </a:spcBef>
              <a:spcAft>
                <a:spcPts val="0"/>
              </a:spcAft>
            </a:pPr>
            <a:r>
              <a:rPr lang="zh-CN" sz="3735" dirty="0">
                <a:latin typeface="楷体" panose="02010609060101010101" pitchFamily="49" charset="-122"/>
                <a:ea typeface="楷体" panose="02010609060101010101" pitchFamily="49" charset="-122"/>
                <a:cs typeface="楷体" panose="02010609060101010101" pitchFamily="49" charset="-122"/>
              </a:rPr>
              <a:t>何</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苦</a:t>
            </a:r>
            <a:r>
              <a:rPr lang="zh-CN" sz="3735" dirty="0">
                <a:latin typeface="楷体" panose="02010609060101010101" pitchFamily="49" charset="-122"/>
                <a:ea typeface="楷体" panose="02010609060101010101" pitchFamily="49" charset="-122"/>
                <a:cs typeface="楷体" panose="02010609060101010101" pitchFamily="49" charset="-122"/>
              </a:rPr>
              <a:t>而不平</a:t>
            </a:r>
            <a:r>
              <a:rPr lang="en-US" sz="3735" dirty="0">
                <a:latin typeface="楷体" panose="02010609060101010101" pitchFamily="49" charset="-122"/>
                <a:ea typeface="楷体" panose="02010609060101010101" pitchFamily="49" charset="-122"/>
                <a:cs typeface="楷体" panose="02010609060101010101" pitchFamily="49" charset="-122"/>
              </a:rPr>
              <a:t>  </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lang="zh-CN" sz="3735" dirty="0" err="1">
                <a:latin typeface="楷体" panose="02010609060101010101" pitchFamily="49" charset="-122"/>
                <a:ea typeface="楷体" panose="02010609060101010101" pitchFamily="49" charset="-122"/>
                <a:cs typeface="楷体" panose="02010609060101010101" pitchFamily="49" charset="-122"/>
              </a:rPr>
              <a:t>必先</a:t>
            </a:r>
            <a:r>
              <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苦</a:t>
            </a:r>
            <a:r>
              <a:rPr lang="zh-CN" sz="3735" dirty="0" err="1">
                <a:latin typeface="楷体" panose="02010609060101010101" pitchFamily="49" charset="-122"/>
                <a:ea typeface="楷体" panose="02010609060101010101" pitchFamily="49" charset="-122"/>
                <a:cs typeface="楷体" panose="02010609060101010101" pitchFamily="49" charset="-122"/>
              </a:rPr>
              <a:t>其心志</a:t>
            </a:r>
            <a:endParaRPr alt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4" name="文本框 13"/>
          <p:cNvSpPr txBox="1"/>
          <p:nvPr>
            <p:custDataLst>
              <p:tags r:id="rId4"/>
            </p:custDataLst>
          </p:nvPr>
        </p:nvSpPr>
        <p:spPr>
          <a:xfrm>
            <a:off x="5054600" y="1096645"/>
            <a:ext cx="193040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担心</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custDataLst>
              <p:tags r:id="rId5"/>
            </p:custDataLst>
          </p:nvPr>
        </p:nvSpPr>
        <p:spPr>
          <a:xfrm>
            <a:off x="5054600" y="1753235"/>
            <a:ext cx="324739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使</a:t>
            </a:r>
            <a:r>
              <a:rPr lang="en-US" altLang="zh-CN"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痛苦</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7"/>
          <p:cNvSpPr txBox="1"/>
          <p:nvPr>
            <p:custDataLst>
              <p:tags r:id="rId6"/>
            </p:custDataLst>
          </p:nvPr>
        </p:nvSpPr>
        <p:spPr>
          <a:xfrm>
            <a:off x="5384165" y="2770505"/>
            <a:ext cx="459803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同</a:t>
            </a:r>
            <a:r>
              <a:rPr lang="en-US" alt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无</a:t>
            </a:r>
            <a:r>
              <a:rPr lang="en-US" alt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735" b="1" dirty="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没有</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18"/>
          <p:cNvSpPr txBox="1"/>
          <p:nvPr>
            <p:custDataLst>
              <p:tags r:id="rId7"/>
            </p:custDataLst>
          </p:nvPr>
        </p:nvSpPr>
        <p:spPr>
          <a:xfrm>
            <a:off x="5440680" y="3345815"/>
            <a:ext cx="280416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消亡</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灭</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亡</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 name="左大括号 20"/>
          <p:cNvSpPr/>
          <p:nvPr>
            <p:custDataLst>
              <p:tags r:id="rId8"/>
            </p:custDataLst>
          </p:nvPr>
        </p:nvSpPr>
        <p:spPr>
          <a:xfrm>
            <a:off x="1929977" y="2973917"/>
            <a:ext cx="101600" cy="911013"/>
          </a:xfrm>
          <a:prstGeom prst="leftBrace">
            <a:avLst>
              <a:gd name="adj1" fmla="val 21666"/>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22" name="文本框 21"/>
          <p:cNvSpPr txBox="1"/>
          <p:nvPr>
            <p:custDataLst>
              <p:tags r:id="rId9"/>
            </p:custDataLst>
          </p:nvPr>
        </p:nvSpPr>
        <p:spPr>
          <a:xfrm>
            <a:off x="1966595" y="2770505"/>
            <a:ext cx="3583940" cy="1241425"/>
          </a:xfrm>
          <a:prstGeom prst="rect">
            <a:avLst/>
          </a:prstGeom>
          <a:noFill/>
        </p:spPr>
        <p:txBody>
          <a:bodyPr wrap="square" rtlCol="0" anchor="t">
            <a:spAutoFit/>
          </a:bodyPr>
          <a:p>
            <a:pPr>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rPr>
              <a:t>河曲智叟</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亡</a:t>
            </a:r>
            <a:r>
              <a:rPr altLang="zh-CN" sz="3735" dirty="0">
                <a:latin typeface="楷体" panose="02010609060101010101" pitchFamily="49" charset="-122"/>
                <a:ea typeface="楷体" panose="02010609060101010101" pitchFamily="49" charset="-122"/>
                <a:cs typeface="楷体" panose="02010609060101010101" pitchFamily="49" charset="-122"/>
              </a:rPr>
              <a:t>以应</a:t>
            </a:r>
            <a:r>
              <a:rPr lang="en-US" sz="3735" dirty="0">
                <a:latin typeface="楷体" panose="02010609060101010101" pitchFamily="49" charset="-122"/>
                <a:ea typeface="楷体" panose="02010609060101010101" pitchFamily="49" charset="-122"/>
                <a:cs typeface="楷体" panose="02010609060101010101" pitchFamily="49" charset="-122"/>
              </a:rPr>
              <a:t>  </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lang="zh-CN" sz="3735" dirty="0" err="1">
                <a:latin typeface="楷体" panose="02010609060101010101" pitchFamily="49" charset="-122"/>
                <a:ea typeface="楷体" panose="02010609060101010101" pitchFamily="49" charset="-122"/>
                <a:cs typeface="楷体" panose="02010609060101010101" pitchFamily="49" charset="-122"/>
              </a:rPr>
              <a:t>国恒</a:t>
            </a:r>
            <a:r>
              <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亡</a:t>
            </a:r>
            <a:endPar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3" name="文本框 22"/>
          <p:cNvSpPr txBox="1"/>
          <p:nvPr>
            <p:custDataLst>
              <p:tags r:id="rId10"/>
            </p:custDataLst>
          </p:nvPr>
        </p:nvSpPr>
        <p:spPr>
          <a:xfrm>
            <a:off x="1354455" y="3133725"/>
            <a:ext cx="381000" cy="591185"/>
          </a:xfrm>
          <a:prstGeom prst="rect">
            <a:avLst/>
          </a:prstGeom>
          <a:noFill/>
        </p:spPr>
        <p:txBody>
          <a:bodyPr wrap="square" rtlCol="0" anchor="t">
            <a:noAutofit/>
          </a:bodyPr>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亡</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左大括号 8"/>
          <p:cNvSpPr/>
          <p:nvPr>
            <p:custDataLst>
              <p:tags r:id="rId11"/>
            </p:custDataLst>
          </p:nvPr>
        </p:nvSpPr>
        <p:spPr>
          <a:xfrm>
            <a:off x="1929765" y="4788535"/>
            <a:ext cx="120015" cy="1391920"/>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11" name="文本框 10"/>
          <p:cNvSpPr txBox="1"/>
          <p:nvPr>
            <p:custDataLst>
              <p:tags r:id="rId12"/>
            </p:custDataLst>
          </p:nvPr>
        </p:nvSpPr>
        <p:spPr>
          <a:xfrm>
            <a:off x="6647180" y="4540885"/>
            <a:ext cx="367855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顽固</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15"/>
          <p:cNvSpPr txBox="1"/>
          <p:nvPr>
            <p:custDataLst>
              <p:tags r:id="rId13"/>
            </p:custDataLst>
          </p:nvPr>
        </p:nvSpPr>
        <p:spPr>
          <a:xfrm>
            <a:off x="6729730" y="5099685"/>
            <a:ext cx="307149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巩固</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2"/>
          <p:cNvPicPr>
            <a:picLocks noChangeAspect="1"/>
          </p:cNvPicPr>
          <p:nvPr>
            <p:custDataLst>
              <p:tags r:id="rId14"/>
            </p:custDataLst>
          </p:nvPr>
        </p:nvPicPr>
        <p:blipFill>
          <a:blip r:embed="rId15"/>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16"/>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4" name="文本框 32"/>
          <p:cNvSpPr txBox="1">
            <a:spLocks noChangeArrowheads="1"/>
          </p:cNvSpPr>
          <p:nvPr>
            <p:custDataLst>
              <p:tags r:id="rId17"/>
            </p:custDataLst>
          </p:nvPr>
        </p:nvSpPr>
        <p:spPr bwMode="auto">
          <a:xfrm>
            <a:off x="4340225" y="469265"/>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一词多义</a:t>
            </a:r>
            <a:endParaRPr lang="zh-CN" altLang="en-US" sz="3735" b="1">
              <a:latin typeface="黑体" panose="02010609060101010101" charset="-122"/>
              <a:ea typeface="黑体" panose="02010609060101010101" charset="-122"/>
              <a:sym typeface="WenYue GuDianMingChaoTi (Non-Co"/>
            </a:endParaRPr>
          </a:p>
        </p:txBody>
      </p:sp>
      <p:sp>
        <p:nvSpPr>
          <p:cNvPr id="12" name="文本框 11"/>
          <p:cNvSpPr txBox="1"/>
          <p:nvPr>
            <p:custDataLst>
              <p:tags r:id="rId18"/>
            </p:custDataLst>
          </p:nvPr>
        </p:nvSpPr>
        <p:spPr>
          <a:xfrm>
            <a:off x="6729730" y="5735955"/>
            <a:ext cx="307149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坚</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固</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P spid="11" grpId="0"/>
      <p:bldP spid="16"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9535" y="3597698"/>
            <a:ext cx="589280" cy="666115"/>
          </a:xfrm>
          <a:prstGeom prst="rect">
            <a:avLst/>
          </a:prstGeom>
          <a:noFill/>
        </p:spPr>
        <p:txBody>
          <a:bodyPr wrap="square" rtlCol="0" anchor="t">
            <a:spAutoFit/>
          </a:bodyPr>
          <a:lstStyle/>
          <a:p>
            <a:pPr>
              <a:lnSpc>
                <a:spcPct val="100000"/>
              </a:lnSpc>
            </a:pPr>
            <a:r>
              <a:rPr lang="zh-CN" sz="3735" dirty="0">
                <a:latin typeface="楷体" panose="02010609060101010101" pitchFamily="49" charset="-122"/>
                <a:ea typeface="楷体" panose="02010609060101010101" pitchFamily="49" charset="-122"/>
                <a:cs typeface="楷体" panose="02010609060101010101" pitchFamily="49" charset="-122"/>
                <a:sym typeface="+mn-ea"/>
              </a:rPr>
              <a:t>反</a:t>
            </a:r>
            <a:endParaRPr lang="zh-CN" altLang="en-US"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2015067" y="2820882"/>
            <a:ext cx="4799753" cy="1939925"/>
          </a:xfrm>
          <a:prstGeom prst="rect">
            <a:avLst/>
          </a:prstGeom>
          <a:noFill/>
        </p:spPr>
        <p:txBody>
          <a:bodyPr wrap="square" rtlCol="0" anchor="t">
            <a:spAutoFit/>
          </a:bodyPr>
          <a:lstStyle/>
          <a:p>
            <a:pPr algn="l">
              <a:lnSpc>
                <a:spcPct val="15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始一</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反</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焉</a:t>
            </a:r>
            <a:endParaRPr lang="zh-CN" altLang="en-US"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5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窥谷忘</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反</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9" name="左大括号 8"/>
          <p:cNvSpPr/>
          <p:nvPr>
            <p:custDataLst>
              <p:tags r:id="rId1"/>
            </p:custDataLst>
          </p:nvPr>
        </p:nvSpPr>
        <p:spPr>
          <a:xfrm>
            <a:off x="2014855" y="3207385"/>
            <a:ext cx="76200" cy="1336675"/>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11" name="文本框 10"/>
          <p:cNvSpPr txBox="1"/>
          <p:nvPr>
            <p:custDataLst>
              <p:tags r:id="rId2"/>
            </p:custDataLst>
          </p:nvPr>
        </p:nvSpPr>
        <p:spPr>
          <a:xfrm>
            <a:off x="4911090" y="3030220"/>
            <a:ext cx="367855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同</a:t>
            </a:r>
            <a:r>
              <a:rPr lang="en-US" altLang="zh-CN" sz="3735" b="1" dirty="0">
                <a:solidFill>
                  <a:srgbClr val="C00000"/>
                </a:solidFill>
                <a:latin typeface="SimSun-ExtB" panose="02010609060101010101" charset="-122"/>
                <a:ea typeface="SimSun-ExtB" panose="02010609060101010101" charset="-122"/>
                <a:cs typeface="楷体" panose="02010609060101010101" pitchFamily="49" charset="-122"/>
                <a:sym typeface="+mn-ea"/>
              </a:rPr>
              <a:t>“</a:t>
            </a:r>
            <a:r>
              <a:rPr lang="zh-CN" altLang="en-US"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返</a:t>
            </a:r>
            <a:r>
              <a:rPr lang="en-US" altLang="zh-CN" sz="3735" b="1" dirty="0">
                <a:solidFill>
                  <a:srgbClr val="C00000"/>
                </a:solidFill>
                <a:latin typeface="SimSun-ExtB" panose="02010609060101010101" charset="-122"/>
                <a:ea typeface="SimSun-ExtB" panose="02010609060101010101" charset="-122"/>
                <a:cs typeface="楷体" panose="02010609060101010101" pitchFamily="49" charset="-122"/>
                <a:sym typeface="+mn-ea"/>
              </a:rPr>
              <a:t>”</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往返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15"/>
          <p:cNvSpPr txBox="1"/>
          <p:nvPr>
            <p:custDataLst>
              <p:tags r:id="rId3"/>
            </p:custDataLst>
          </p:nvPr>
        </p:nvSpPr>
        <p:spPr>
          <a:xfrm>
            <a:off x="4911090" y="3945890"/>
            <a:ext cx="307149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同</a:t>
            </a:r>
            <a:r>
              <a:rPr lang="en-US" altLang="zh-CN" sz="3735" b="1" dirty="0">
                <a:solidFill>
                  <a:srgbClr val="C00000"/>
                </a:solidFill>
                <a:latin typeface="SimSun-ExtB" panose="02010609060101010101" charset="-122"/>
                <a:ea typeface="SimSun-ExtB" panose="02010609060101010101" charset="-122"/>
                <a:cs typeface="楷体" panose="02010609060101010101" pitchFamily="49" charset="-122"/>
                <a:sym typeface="+mn-ea"/>
              </a:rPr>
              <a:t>“</a:t>
            </a:r>
            <a:r>
              <a:rPr lang="zh-CN" altLang="en-US"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返</a:t>
            </a:r>
            <a:r>
              <a:rPr lang="en-US" altLang="zh-CN" sz="3735" b="1" dirty="0">
                <a:solidFill>
                  <a:srgbClr val="C00000"/>
                </a:solidFill>
                <a:latin typeface="SimSun-ExtB" panose="02010609060101010101" charset="-122"/>
                <a:ea typeface="SimSun-ExtB" panose="02010609060101010101" charset="-122"/>
                <a:cs typeface="楷体" panose="02010609060101010101" pitchFamily="49" charset="-122"/>
                <a:sym typeface="+mn-ea"/>
              </a:rPr>
              <a:t>”</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返回</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2"/>
          <p:cNvPicPr>
            <a:picLocks noChangeAspect="1"/>
          </p:cNvPicPr>
          <p:nvPr>
            <p:custDataLst>
              <p:tags r:id="rId4"/>
            </p:custDataLst>
          </p:nvPr>
        </p:nvPicPr>
        <p:blipFill>
          <a:blip r:embed="rId5"/>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6"/>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4" name="文本框 32"/>
          <p:cNvSpPr txBox="1">
            <a:spLocks noChangeArrowheads="1"/>
          </p:cNvSpPr>
          <p:nvPr>
            <p:custDataLst>
              <p:tags r:id="rId7"/>
            </p:custDataLst>
          </p:nvPr>
        </p:nvSpPr>
        <p:spPr bwMode="auto">
          <a:xfrm>
            <a:off x="4415790" y="1406525"/>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一词多义</a:t>
            </a:r>
            <a:endParaRPr lang="zh-CN" altLang="en-US" sz="3735" b="1">
              <a:latin typeface="黑体" panose="02010609060101010101" charset="-122"/>
              <a:ea typeface="黑体" panose="02010609060101010101" charset="-122"/>
              <a:sym typeface="WenYue GuDianMingChaoTi (Non-Co"/>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6810" y="5090160"/>
            <a:ext cx="700405" cy="675640"/>
          </a:xfrm>
          <a:prstGeom prst="rect">
            <a:avLst/>
          </a:prstGeom>
          <a:noFill/>
        </p:spPr>
        <p:txBody>
          <a:bodyPr wrap="square" rtlCol="0" anchor="t">
            <a:noAutofit/>
          </a:bodyPr>
          <a:lstStyle/>
          <a:p>
            <a:pPr>
              <a:lnSpc>
                <a:spcPct val="100000"/>
              </a:lnSpc>
            </a:pPr>
            <a:r>
              <a:rPr lang="zh-CN" sz="3735" dirty="0">
                <a:latin typeface="楷体" panose="02010609060101010101" pitchFamily="49" charset="-122"/>
                <a:ea typeface="楷体" panose="02010609060101010101" pitchFamily="49" charset="-122"/>
                <a:cs typeface="楷体" panose="02010609060101010101" pitchFamily="49" charset="-122"/>
                <a:sym typeface="+mn-ea"/>
              </a:rPr>
              <a:t>方</a:t>
            </a:r>
            <a:endParaRPr 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1929977" y="4454737"/>
            <a:ext cx="4799753" cy="1898015"/>
          </a:xfrm>
          <a:prstGeom prst="rect">
            <a:avLst/>
          </a:prstGeom>
          <a:noFill/>
        </p:spPr>
        <p:txBody>
          <a:bodyPr wrap="square" rtlCol="0" anchor="t">
            <a:spAutoFit/>
          </a:bodyPr>
          <a:lstStyle/>
          <a:p>
            <a:pPr algn="l">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方</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七百里</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lang="zh-CN" sz="3735"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八</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方</a:t>
            </a:r>
            <a:r>
              <a:rPr lang="zh-CN" sz="3735"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各异气</a:t>
            </a:r>
            <a:endParaRPr lang="zh-CN" sz="3735"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方</a:t>
            </a:r>
            <a:r>
              <a:rPr lang="zh-CN" sz="3735" dirty="0">
                <a:latin typeface="楷体" panose="02010609060101010101" pitchFamily="49" charset="-122"/>
                <a:ea typeface="楷体" panose="02010609060101010101" pitchFamily="49" charset="-122"/>
                <a:cs typeface="楷体" panose="02010609060101010101" pitchFamily="49" charset="-122"/>
                <a:sym typeface="+mn-ea"/>
              </a:rPr>
              <a:t>欲行</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7" name="左大括号 6"/>
          <p:cNvSpPr/>
          <p:nvPr/>
        </p:nvSpPr>
        <p:spPr>
          <a:xfrm>
            <a:off x="1865207" y="1406737"/>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 name="文本框 7"/>
          <p:cNvSpPr txBox="1"/>
          <p:nvPr/>
        </p:nvSpPr>
        <p:spPr>
          <a:xfrm>
            <a:off x="1146387" y="1529080"/>
            <a:ext cx="701040" cy="666115"/>
          </a:xfrm>
          <a:prstGeom prst="rect">
            <a:avLst/>
          </a:prstGeom>
          <a:noFill/>
        </p:spPr>
        <p:txBody>
          <a:bodyPr wrap="square" rtlCol="0" anchor="t">
            <a:spAutoFit/>
          </a:bodyPr>
          <a:lstStyle/>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止</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1929765" y="1177925"/>
            <a:ext cx="4718050" cy="1241425"/>
          </a:xfrm>
          <a:prstGeom prst="rect">
            <a:avLst/>
          </a:prstGeom>
          <a:noFill/>
        </p:spPr>
        <p:txBody>
          <a:bodyPr wrap="square" rtlCol="0" anchor="t">
            <a:spAutoFit/>
          </a:bodyPr>
          <a:lstStyle/>
          <a:p>
            <a:pPr>
              <a:lnSpc>
                <a:spcPct val="100000"/>
              </a:lnSpc>
              <a:spcBef>
                <a:spcPts val="0"/>
              </a:spcBef>
              <a:spcAft>
                <a:spcPts val="0"/>
              </a:spcAft>
            </a:pPr>
            <a:r>
              <a:rPr lang="zh-CN" sz="3735" dirty="0">
                <a:latin typeface="楷体" panose="02010609060101010101" pitchFamily="49" charset="-122"/>
                <a:ea typeface="楷体" panose="02010609060101010101" pitchFamily="49" charset="-122"/>
                <a:cs typeface="楷体" panose="02010609060101010101" pitchFamily="49" charset="-122"/>
              </a:rPr>
              <a:t>河曲智叟笑而</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止</a:t>
            </a:r>
            <a:r>
              <a:rPr lang="zh-CN" sz="3735" dirty="0">
                <a:latin typeface="楷体" panose="02010609060101010101" pitchFamily="49" charset="-122"/>
                <a:ea typeface="楷体" panose="02010609060101010101" pitchFamily="49" charset="-122"/>
                <a:cs typeface="楷体" panose="02010609060101010101" pitchFamily="49" charset="-122"/>
              </a:rPr>
              <a:t>之曰</a:t>
            </a:r>
            <a:r>
              <a:rPr lang="en-US" sz="3735" dirty="0">
                <a:latin typeface="楷体" panose="02010609060101010101" pitchFamily="49" charset="-122"/>
                <a:ea typeface="楷体" panose="02010609060101010101" pitchFamily="49" charset="-122"/>
                <a:cs typeface="楷体" panose="02010609060101010101" pitchFamily="49" charset="-122"/>
              </a:rPr>
              <a:t>  </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lang="zh-CN"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止</a:t>
            </a:r>
            <a:r>
              <a:rPr lang="zh-CN" sz="3735" dirty="0" err="1">
                <a:latin typeface="楷体" panose="02010609060101010101" pitchFamily="49" charset="-122"/>
                <a:ea typeface="楷体" panose="02010609060101010101" pitchFamily="49" charset="-122"/>
                <a:cs typeface="楷体" panose="02010609060101010101" pitchFamily="49" charset="-122"/>
              </a:rPr>
              <a:t>露尻尾</a:t>
            </a:r>
            <a:endPar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4" name="文本框 13"/>
          <p:cNvSpPr txBox="1"/>
          <p:nvPr>
            <p:custDataLst>
              <p:tags r:id="rId1"/>
            </p:custDataLst>
          </p:nvPr>
        </p:nvSpPr>
        <p:spPr>
          <a:xfrm>
            <a:off x="6522720" y="1177925"/>
            <a:ext cx="276288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阻止</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custDataLst>
              <p:tags r:id="rId2"/>
            </p:custDataLst>
          </p:nvPr>
        </p:nvSpPr>
        <p:spPr>
          <a:xfrm>
            <a:off x="5797550" y="1762760"/>
            <a:ext cx="304355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同</a:t>
            </a:r>
            <a:r>
              <a:rPr lang="en-US" alt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只</a:t>
            </a:r>
            <a:r>
              <a:rPr lang="en-US" alt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7"/>
          <p:cNvSpPr txBox="1"/>
          <p:nvPr>
            <p:custDataLst>
              <p:tags r:id="rId3"/>
            </p:custDataLst>
          </p:nvPr>
        </p:nvSpPr>
        <p:spPr>
          <a:xfrm>
            <a:off x="8375015" y="2787650"/>
            <a:ext cx="291020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诚心</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18"/>
          <p:cNvSpPr txBox="1"/>
          <p:nvPr>
            <p:custDataLst>
              <p:tags r:id="rId4"/>
            </p:custDataLst>
          </p:nvPr>
        </p:nvSpPr>
        <p:spPr>
          <a:xfrm>
            <a:off x="8375015" y="3369310"/>
            <a:ext cx="284988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真正</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确实</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 name="左大括号 20"/>
          <p:cNvSpPr/>
          <p:nvPr>
            <p:custDataLst>
              <p:tags r:id="rId5"/>
            </p:custDataLst>
          </p:nvPr>
        </p:nvSpPr>
        <p:spPr>
          <a:xfrm>
            <a:off x="1865207" y="2930737"/>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22" name="文本框 21"/>
          <p:cNvSpPr txBox="1"/>
          <p:nvPr>
            <p:custDataLst>
              <p:tags r:id="rId6"/>
            </p:custDataLst>
          </p:nvPr>
        </p:nvSpPr>
        <p:spPr>
          <a:xfrm>
            <a:off x="1929765" y="2789555"/>
            <a:ext cx="6575425" cy="1241425"/>
          </a:xfrm>
          <a:prstGeom prst="rect">
            <a:avLst/>
          </a:prstGeom>
          <a:noFill/>
        </p:spPr>
        <p:txBody>
          <a:bodyPr wrap="square" rtlCol="0" anchor="t">
            <a:spAutoFit/>
          </a:bodyPr>
          <a:p>
            <a:pPr>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rPr>
              <a:t>帝感其</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诚</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lang="zh-CN" sz="3735" dirty="0">
                <a:latin typeface="楷体" panose="02010609060101010101" pitchFamily="49" charset="-122"/>
                <a:ea typeface="楷体" panose="02010609060101010101" pitchFamily="49" charset="-122"/>
                <a:cs typeface="楷体" panose="02010609060101010101" pitchFamily="49" charset="-122"/>
              </a:rPr>
              <a:t>公孙衍、张仪岂不</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诚</a:t>
            </a:r>
            <a:r>
              <a:rPr lang="zh-CN" sz="3735" dirty="0">
                <a:latin typeface="楷体" panose="02010609060101010101" pitchFamily="49" charset="-122"/>
                <a:ea typeface="楷体" panose="02010609060101010101" pitchFamily="49" charset="-122"/>
                <a:cs typeface="楷体" panose="02010609060101010101" pitchFamily="49" charset="-122"/>
              </a:rPr>
              <a:t>大丈夫哉</a:t>
            </a:r>
            <a:r>
              <a:rPr lang="en-US" sz="3735" dirty="0">
                <a:latin typeface="楷体" panose="02010609060101010101" pitchFamily="49" charset="-122"/>
                <a:ea typeface="楷体" panose="02010609060101010101" pitchFamily="49" charset="-122"/>
                <a:cs typeface="楷体" panose="02010609060101010101" pitchFamily="49" charset="-122"/>
              </a:rPr>
              <a:t>  </a:t>
            </a:r>
            <a:endPar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3" name="文本框 22"/>
          <p:cNvSpPr txBox="1"/>
          <p:nvPr>
            <p:custDataLst>
              <p:tags r:id="rId7"/>
            </p:custDataLst>
          </p:nvPr>
        </p:nvSpPr>
        <p:spPr>
          <a:xfrm>
            <a:off x="1164167" y="3095625"/>
            <a:ext cx="701040" cy="666115"/>
          </a:xfrm>
          <a:prstGeom prst="rect">
            <a:avLst/>
          </a:prstGeom>
          <a:noFill/>
        </p:spPr>
        <p:txBody>
          <a:bodyPr wrap="square" rtlCol="0" anchor="t">
            <a:spAutoFit/>
          </a:bodyPr>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诚</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左大括号 8"/>
          <p:cNvSpPr/>
          <p:nvPr>
            <p:custDataLst>
              <p:tags r:id="rId8"/>
            </p:custDataLst>
          </p:nvPr>
        </p:nvSpPr>
        <p:spPr>
          <a:xfrm>
            <a:off x="1847215" y="4765040"/>
            <a:ext cx="82550" cy="1348740"/>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11" name="文本框 10"/>
          <p:cNvSpPr txBox="1"/>
          <p:nvPr>
            <p:custDataLst>
              <p:tags r:id="rId9"/>
            </p:custDataLst>
          </p:nvPr>
        </p:nvSpPr>
        <p:spPr>
          <a:xfrm>
            <a:off x="5797550" y="4398010"/>
            <a:ext cx="257746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方圆</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15"/>
          <p:cNvSpPr txBox="1"/>
          <p:nvPr>
            <p:custDataLst>
              <p:tags r:id="rId10"/>
            </p:custDataLst>
          </p:nvPr>
        </p:nvSpPr>
        <p:spPr>
          <a:xfrm>
            <a:off x="5797550" y="4976495"/>
            <a:ext cx="307149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方向</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2"/>
          <p:cNvPicPr>
            <a:picLocks noChangeAspect="1"/>
          </p:cNvPicPr>
          <p:nvPr>
            <p:custDataLst>
              <p:tags r:id="rId11"/>
            </p:custDataLst>
          </p:nvPr>
        </p:nvPicPr>
        <p:blipFill>
          <a:blip r:embed="rId12"/>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13"/>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
        <p:nvSpPr>
          <p:cNvPr id="4" name="文本框 32"/>
          <p:cNvSpPr txBox="1">
            <a:spLocks noChangeArrowheads="1"/>
          </p:cNvSpPr>
          <p:nvPr>
            <p:custDataLst>
              <p:tags r:id="rId14"/>
            </p:custDataLst>
          </p:nvPr>
        </p:nvSpPr>
        <p:spPr bwMode="auto">
          <a:xfrm>
            <a:off x="4340225" y="469265"/>
            <a:ext cx="3622040" cy="666115"/>
          </a:xfrm>
          <a:prstGeom prst="rect">
            <a:avLst/>
          </a:prstGeom>
          <a:ln w="12700" cap="flat" cmpd="sng" algn="ctr">
            <a:solidFill>
              <a:schemeClr val="accent1"/>
            </a:solidFill>
            <a:prstDash val="dash"/>
            <a:miter lim="800000"/>
          </a:ln>
          <a:extLst>
            <a:ext uri="{909E8E84-426E-40DD-AFC4-6F175D3DCCD1}">
              <a14:hiddenFill xmlns:a14="http://schemas.microsoft.com/office/drawing/2010/main">
                <a:solidFill>
                  <a:srgbClr val="FFFFFF"/>
                </a:solidFill>
              </a14:hiddenFill>
            </a:ext>
          </a:extLst>
        </p:spPr>
        <p:style>
          <a:lnRef idx="0">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735" b="1">
                <a:latin typeface="黑体" panose="02010609060101010101" charset="-122"/>
                <a:ea typeface="黑体" panose="02010609060101010101" charset="-122"/>
                <a:sym typeface="WenYue GuDianMingChaoTi (Non-Co"/>
              </a:rPr>
              <a:t>一词多义</a:t>
            </a:r>
            <a:endParaRPr lang="zh-CN" altLang="en-US" sz="3735" b="1">
              <a:latin typeface="黑体" panose="02010609060101010101" charset="-122"/>
              <a:ea typeface="黑体" panose="02010609060101010101" charset="-122"/>
              <a:sym typeface="WenYue GuDianMingChaoTi (Non-Co"/>
            </a:endParaRPr>
          </a:p>
        </p:txBody>
      </p:sp>
      <p:sp>
        <p:nvSpPr>
          <p:cNvPr id="12" name="文本框 11"/>
          <p:cNvSpPr txBox="1"/>
          <p:nvPr>
            <p:custDataLst>
              <p:tags r:id="rId15"/>
            </p:custDataLst>
          </p:nvPr>
        </p:nvSpPr>
        <p:spPr>
          <a:xfrm>
            <a:off x="5797550" y="5593080"/>
            <a:ext cx="307149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将要</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P spid="11" grpId="0"/>
      <p:bldP spid="16"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7935" y="5099473"/>
            <a:ext cx="589280" cy="666115"/>
          </a:xfrm>
          <a:prstGeom prst="rect">
            <a:avLst/>
          </a:prstGeom>
          <a:noFill/>
        </p:spPr>
        <p:txBody>
          <a:bodyPr wrap="square" rtlCol="0" anchor="t">
            <a:spAutoFit/>
          </a:bodyPr>
          <a:lstStyle/>
          <a:p>
            <a:pPr>
              <a:lnSpc>
                <a:spcPct val="100000"/>
              </a:lnSpc>
            </a:pPr>
            <a:r>
              <a:rPr lang="zh-CN" sz="3735" dirty="0">
                <a:latin typeface="楷体" panose="02010609060101010101" pitchFamily="49" charset="-122"/>
                <a:ea typeface="楷体" panose="02010609060101010101" pitchFamily="49" charset="-122"/>
                <a:cs typeface="楷体" panose="02010609060101010101" pitchFamily="49" charset="-122"/>
                <a:sym typeface="+mn-ea"/>
              </a:rPr>
              <a:t>于</a:t>
            </a:r>
            <a:endParaRPr 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1847427" y="4795097"/>
            <a:ext cx="4799753" cy="1322705"/>
          </a:xfrm>
          <a:prstGeom prst="rect">
            <a:avLst/>
          </a:prstGeom>
          <a:noFill/>
        </p:spPr>
        <p:txBody>
          <a:bodyPr wrap="square" rtlCol="0" anchor="t">
            <a:spAutoFit/>
          </a:bodyPr>
          <a:lstStyle/>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箕畚运</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于</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渤海之尾</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告之</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于</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帝</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7" name="左大括号 6"/>
          <p:cNvSpPr/>
          <p:nvPr/>
        </p:nvSpPr>
        <p:spPr>
          <a:xfrm>
            <a:off x="1865207" y="1406737"/>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 name="文本框 7"/>
          <p:cNvSpPr txBox="1"/>
          <p:nvPr/>
        </p:nvSpPr>
        <p:spPr>
          <a:xfrm>
            <a:off x="1146387" y="1529080"/>
            <a:ext cx="701040" cy="666115"/>
          </a:xfrm>
          <a:prstGeom prst="rect">
            <a:avLst/>
          </a:prstGeom>
          <a:noFill/>
        </p:spPr>
        <p:txBody>
          <a:bodyPr wrap="square" rtlCol="0" anchor="t">
            <a:spAutoFit/>
          </a:bodyPr>
          <a:lstStyle/>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焉</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1929765" y="1177925"/>
            <a:ext cx="3124835" cy="1241425"/>
          </a:xfrm>
          <a:prstGeom prst="rect">
            <a:avLst/>
          </a:prstGeom>
          <a:noFill/>
        </p:spPr>
        <p:txBody>
          <a:bodyPr wrap="square" rtlCol="0" anchor="t">
            <a:spAutoFit/>
          </a:bodyPr>
          <a:lstStyle/>
          <a:p>
            <a:pPr>
              <a:lnSpc>
                <a:spcPct val="100000"/>
              </a:lnSpc>
              <a:spcBef>
                <a:spcPts val="0"/>
              </a:spcBef>
              <a:spcAft>
                <a:spcPts val="0"/>
              </a:spcAft>
            </a:pPr>
            <a:r>
              <a:rPr lang="zh-CN" sz="3735" dirty="0">
                <a:latin typeface="楷体" panose="02010609060101010101" pitchFamily="49" charset="-122"/>
                <a:ea typeface="楷体" panose="02010609060101010101" pitchFamily="49" charset="-122"/>
                <a:cs typeface="楷体" panose="02010609060101010101" pitchFamily="49" charset="-122"/>
              </a:rPr>
              <a:t>且</a:t>
            </a:r>
            <a:r>
              <a:rPr 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焉</a:t>
            </a:r>
            <a:r>
              <a:rPr lang="zh-CN" sz="3735" dirty="0">
                <a:latin typeface="楷体" panose="02010609060101010101" pitchFamily="49" charset="-122"/>
                <a:ea typeface="楷体" panose="02010609060101010101" pitchFamily="49" charset="-122"/>
                <a:cs typeface="楷体" panose="02010609060101010101" pitchFamily="49" charset="-122"/>
              </a:rPr>
              <a:t>置土石</a:t>
            </a:r>
            <a:r>
              <a:rPr lang="en-US" sz="3735" dirty="0">
                <a:latin typeface="楷体" panose="02010609060101010101" pitchFamily="49" charset="-122"/>
                <a:ea typeface="楷体" panose="02010609060101010101" pitchFamily="49" charset="-122"/>
                <a:cs typeface="楷体" panose="02010609060101010101" pitchFamily="49" charset="-122"/>
              </a:rPr>
              <a:t>  </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lang="zh-CN" sz="3735" dirty="0" err="1">
                <a:latin typeface="楷体" panose="02010609060101010101" pitchFamily="49" charset="-122"/>
                <a:ea typeface="楷体" panose="02010609060101010101" pitchFamily="49" charset="-122"/>
                <a:cs typeface="楷体" panose="02010609060101010101" pitchFamily="49" charset="-122"/>
              </a:rPr>
              <a:t>始一反</a:t>
            </a:r>
            <a:r>
              <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焉</a:t>
            </a:r>
            <a:endPar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4" name="文本框 13"/>
          <p:cNvSpPr txBox="1"/>
          <p:nvPr>
            <p:custDataLst>
              <p:tags r:id="rId1"/>
            </p:custDataLst>
          </p:nvPr>
        </p:nvSpPr>
        <p:spPr>
          <a:xfrm>
            <a:off x="5054600" y="1096645"/>
            <a:ext cx="276288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往哪里</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custDataLst>
              <p:tags r:id="rId2"/>
            </p:custDataLst>
          </p:nvPr>
        </p:nvSpPr>
        <p:spPr>
          <a:xfrm>
            <a:off x="5054600" y="1753235"/>
            <a:ext cx="324739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语气词</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7"/>
          <p:cNvSpPr txBox="1"/>
          <p:nvPr>
            <p:custDataLst>
              <p:tags r:id="rId3"/>
            </p:custDataLst>
          </p:nvPr>
        </p:nvSpPr>
        <p:spPr>
          <a:xfrm>
            <a:off x="5318125" y="2930525"/>
            <a:ext cx="291020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介词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凭</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18"/>
          <p:cNvSpPr txBox="1"/>
          <p:nvPr>
            <p:custDataLst>
              <p:tags r:id="rId4"/>
            </p:custDataLst>
          </p:nvPr>
        </p:nvSpPr>
        <p:spPr>
          <a:xfrm>
            <a:off x="5318125" y="3505835"/>
            <a:ext cx="280416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连词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来</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 name="左大括号 20"/>
          <p:cNvSpPr/>
          <p:nvPr>
            <p:custDataLst>
              <p:tags r:id="rId5"/>
            </p:custDataLst>
          </p:nvPr>
        </p:nvSpPr>
        <p:spPr>
          <a:xfrm>
            <a:off x="1847427" y="3100917"/>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22" name="文本框 21"/>
          <p:cNvSpPr txBox="1"/>
          <p:nvPr>
            <p:custDataLst>
              <p:tags r:id="rId6"/>
            </p:custDataLst>
          </p:nvPr>
        </p:nvSpPr>
        <p:spPr>
          <a:xfrm>
            <a:off x="1948815" y="2935605"/>
            <a:ext cx="3583940" cy="1241425"/>
          </a:xfrm>
          <a:prstGeom prst="rect">
            <a:avLst/>
          </a:prstGeom>
          <a:noFill/>
        </p:spPr>
        <p:txBody>
          <a:bodyPr wrap="square" rtlCol="0" anchor="t">
            <a:spAutoFit/>
          </a:bodyPr>
          <a:p>
            <a:pPr>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以</a:t>
            </a:r>
            <a:r>
              <a:rPr altLang="zh-CN" sz="3735" dirty="0">
                <a:latin typeface="楷体" panose="02010609060101010101" pitchFamily="49" charset="-122"/>
                <a:ea typeface="楷体" panose="02010609060101010101" pitchFamily="49" charset="-122"/>
                <a:cs typeface="楷体" panose="02010609060101010101" pitchFamily="49" charset="-122"/>
              </a:rPr>
              <a:t>君之力</a:t>
            </a:r>
            <a:endParaRPr altLang="zh-CN" sz="3735" dirty="0">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rPr>
              <a:t>河曲智叟</a:t>
            </a:r>
            <a:r>
              <a:rPr altLang="zh-CN" sz="3735" dirty="0">
                <a:solidFill>
                  <a:schemeClr val="tx1"/>
                </a:solidFill>
                <a:latin typeface="楷体" panose="02010609060101010101" pitchFamily="49" charset="-122"/>
                <a:ea typeface="楷体" panose="02010609060101010101" pitchFamily="49" charset="-122"/>
                <a:cs typeface="楷体" panose="02010609060101010101" pitchFamily="49" charset="-122"/>
              </a:rPr>
              <a:t>亡</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rPr>
              <a:t>以</a:t>
            </a:r>
            <a:r>
              <a:rPr altLang="zh-CN" sz="3735" dirty="0">
                <a:latin typeface="楷体" panose="02010609060101010101" pitchFamily="49" charset="-122"/>
                <a:ea typeface="楷体" panose="02010609060101010101" pitchFamily="49" charset="-122"/>
                <a:cs typeface="楷体" panose="02010609060101010101" pitchFamily="49" charset="-122"/>
              </a:rPr>
              <a:t>应</a:t>
            </a:r>
            <a:r>
              <a:rPr lang="en-US" sz="3735" dirty="0">
                <a:latin typeface="楷体" panose="02010609060101010101" pitchFamily="49" charset="-122"/>
                <a:ea typeface="楷体" panose="02010609060101010101" pitchFamily="49" charset="-122"/>
                <a:cs typeface="楷体" panose="02010609060101010101" pitchFamily="49" charset="-122"/>
              </a:rPr>
              <a:t>  </a:t>
            </a:r>
            <a:endParaRPr lang="zh-CN" sz="3735" b="1" dirty="0" err="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3" name="文本框 22"/>
          <p:cNvSpPr txBox="1"/>
          <p:nvPr>
            <p:custDataLst>
              <p:tags r:id="rId7"/>
            </p:custDataLst>
          </p:nvPr>
        </p:nvSpPr>
        <p:spPr>
          <a:xfrm>
            <a:off x="1146387" y="3223260"/>
            <a:ext cx="701040" cy="666115"/>
          </a:xfrm>
          <a:prstGeom prst="rect">
            <a:avLst/>
          </a:prstGeom>
          <a:noFill/>
        </p:spPr>
        <p:txBody>
          <a:bodyPr wrap="square" rtlCol="0" anchor="t">
            <a:spAutoFit/>
          </a:bodyPr>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以</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左大括号 8"/>
          <p:cNvSpPr/>
          <p:nvPr>
            <p:custDataLst>
              <p:tags r:id="rId8"/>
            </p:custDataLst>
          </p:nvPr>
        </p:nvSpPr>
        <p:spPr>
          <a:xfrm>
            <a:off x="1847427" y="4977342"/>
            <a:ext cx="101600" cy="911013"/>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11" name="文本框 10"/>
          <p:cNvSpPr txBox="1"/>
          <p:nvPr>
            <p:custDataLst>
              <p:tags r:id="rId9"/>
            </p:custDataLst>
          </p:nvPr>
        </p:nvSpPr>
        <p:spPr>
          <a:xfrm>
            <a:off x="5964555" y="4764405"/>
            <a:ext cx="257746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介词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到</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15"/>
          <p:cNvSpPr txBox="1"/>
          <p:nvPr>
            <p:custDataLst>
              <p:tags r:id="rId10"/>
            </p:custDataLst>
          </p:nvPr>
        </p:nvSpPr>
        <p:spPr>
          <a:xfrm>
            <a:off x="5964555" y="5430520"/>
            <a:ext cx="307149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介词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向</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2"/>
          <p:cNvPicPr>
            <a:picLocks noChangeAspect="1"/>
          </p:cNvPicPr>
          <p:nvPr>
            <p:custDataLst>
              <p:tags r:id="rId11"/>
            </p:custDataLst>
          </p:nvPr>
        </p:nvPicPr>
        <p:blipFill>
          <a:blip r:embed="rId12"/>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13"/>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P spid="11"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164802" y="1691640"/>
            <a:ext cx="701040" cy="666115"/>
          </a:xfrm>
          <a:prstGeom prst="rect">
            <a:avLst/>
          </a:prstGeom>
          <a:noFill/>
        </p:spPr>
        <p:txBody>
          <a:bodyPr wrap="square" rtlCol="0" anchor="t">
            <a:spAutoFit/>
          </a:bodyPr>
          <a:lstStyle/>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其</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4" name="文本框 13"/>
          <p:cNvSpPr txBox="1"/>
          <p:nvPr>
            <p:custDataLst>
              <p:tags r:id="rId1"/>
            </p:custDataLst>
          </p:nvPr>
        </p:nvSpPr>
        <p:spPr>
          <a:xfrm>
            <a:off x="4797425" y="1222375"/>
            <a:ext cx="4173220"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代词</a:t>
            </a:r>
            <a:r>
              <a:rPr lang="zh-CN" sz="3735" b="1" dirty="0">
                <a:solidFill>
                  <a:srgbClr val="C00000"/>
                </a:solidFill>
                <a:latin typeface="Arial" panose="020B0604020202020204" pitchFamily="34" charset="0"/>
                <a:ea typeface="楷体" panose="02010609060101010101" pitchFamily="49" charset="-122"/>
                <a:cs typeface="Arial" panose="020B0604020202020204" pitchFamily="34" charset="0"/>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他的</a:t>
            </a:r>
            <a:r>
              <a:rPr lang="zh-CN" sz="3735" b="1" dirty="0">
                <a:solidFill>
                  <a:srgbClr val="C00000"/>
                </a:solidFill>
                <a:latin typeface="Arial" panose="020B0604020202020204" pitchFamily="34" charset="0"/>
                <a:ea typeface="楷体" panose="02010609060101010101" pitchFamily="49" charset="-122"/>
                <a:cs typeface="Arial" panose="020B0604020202020204" pitchFamily="34" charset="0"/>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指愚公</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custDataLst>
              <p:tags r:id="rId2"/>
            </p:custDataLst>
          </p:nvPr>
        </p:nvSpPr>
        <p:spPr>
          <a:xfrm>
            <a:off x="4797425" y="1786890"/>
            <a:ext cx="449135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sz="3735" b="1" dirty="0" err="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加强反问语气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7"/>
          <p:cNvSpPr txBox="1"/>
          <p:nvPr>
            <p:custDataLst>
              <p:tags r:id="rId3"/>
            </p:custDataLst>
          </p:nvPr>
        </p:nvSpPr>
        <p:spPr>
          <a:xfrm>
            <a:off x="4797425" y="2453005"/>
            <a:ext cx="380174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代词</a:t>
            </a:r>
            <a:r>
              <a:rPr lang="zh-CN" sz="3735" b="1" dirty="0">
                <a:solidFill>
                  <a:srgbClr val="C00000"/>
                </a:solidFill>
                <a:latin typeface="Arial" panose="020B0604020202020204" pitchFamily="34" charset="0"/>
                <a:ea typeface="楷体" panose="02010609060101010101" pitchFamily="49" charset="-122"/>
                <a:cs typeface="Arial" panose="020B0604020202020204" pitchFamily="34" charset="0"/>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他</a:t>
            </a:r>
            <a:r>
              <a:rPr lang="zh-CN" sz="3735" b="1" dirty="0">
                <a:solidFill>
                  <a:srgbClr val="C00000"/>
                </a:solidFill>
                <a:latin typeface="Arial" panose="020B0604020202020204" pitchFamily="34" charset="0"/>
                <a:ea typeface="楷体" panose="02010609060101010101" pitchFamily="49" charset="-122"/>
                <a:cs typeface="Arial" panose="020B0604020202020204" pitchFamily="34" charset="0"/>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指愚公</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18"/>
          <p:cNvSpPr txBox="1"/>
          <p:nvPr>
            <p:custDataLst>
              <p:tags r:id="rId4"/>
            </p:custDataLst>
          </p:nvPr>
        </p:nvSpPr>
        <p:spPr>
          <a:xfrm>
            <a:off x="6001385" y="3532505"/>
            <a:ext cx="367855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连词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表修饰</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地</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3" name="文本框 22"/>
          <p:cNvSpPr txBox="1"/>
          <p:nvPr>
            <p:custDataLst>
              <p:tags r:id="rId5"/>
            </p:custDataLst>
          </p:nvPr>
        </p:nvSpPr>
        <p:spPr>
          <a:xfrm>
            <a:off x="1164167" y="4436110"/>
            <a:ext cx="701040" cy="666115"/>
          </a:xfrm>
          <a:prstGeom prst="rect">
            <a:avLst/>
          </a:prstGeom>
          <a:noFill/>
        </p:spPr>
        <p:txBody>
          <a:bodyPr wrap="square" rtlCol="0" anchor="t">
            <a:spAutoFit/>
          </a:bodyPr>
          <a:p>
            <a:pPr>
              <a:lnSpc>
                <a:spcPct val="100000"/>
              </a:lnSpc>
            </a:pPr>
            <a:r>
              <a:rPr lang="zh-CN" altLang="zh-CN" sz="3735" dirty="0">
                <a:latin typeface="楷体" panose="02010609060101010101" pitchFamily="49" charset="-122"/>
                <a:ea typeface="楷体" panose="02010609060101010101" pitchFamily="49" charset="-122"/>
                <a:cs typeface="楷体" panose="02010609060101010101" pitchFamily="49" charset="-122"/>
                <a:sym typeface="+mn-ea"/>
              </a:rPr>
              <a:t>而</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p:nvPr>
            <p:custDataLst>
              <p:tags r:id="rId6"/>
            </p:custDataLst>
          </p:nvPr>
        </p:nvSpPr>
        <p:spPr>
          <a:xfrm>
            <a:off x="6001385" y="4074795"/>
            <a:ext cx="3678555"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连词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表顺承</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来</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15"/>
          <p:cNvSpPr txBox="1"/>
          <p:nvPr>
            <p:custDataLst>
              <p:tags r:id="rId7"/>
            </p:custDataLst>
          </p:nvPr>
        </p:nvSpPr>
        <p:spPr>
          <a:xfrm>
            <a:off x="6001385" y="5278120"/>
            <a:ext cx="4264025" cy="666115"/>
          </a:xfrm>
          <a:prstGeom prst="rect">
            <a:avLst/>
          </a:prstGeom>
          <a:noFill/>
        </p:spPr>
        <p:txBody>
          <a:bodyPr wrap="square" rtlCol="0" anchor="t">
            <a:spAutoFit/>
          </a:bodyPr>
          <a:lstStyle/>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连词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表</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转折</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可是</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左大括号 3"/>
          <p:cNvSpPr/>
          <p:nvPr>
            <p:custDataLst>
              <p:tags r:id="rId8"/>
            </p:custDataLst>
          </p:nvPr>
        </p:nvSpPr>
        <p:spPr>
          <a:xfrm>
            <a:off x="1865630" y="1305560"/>
            <a:ext cx="93980" cy="1594485"/>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3" name="左大括号 2"/>
          <p:cNvSpPr/>
          <p:nvPr>
            <p:custDataLst>
              <p:tags r:id="rId9"/>
            </p:custDataLst>
          </p:nvPr>
        </p:nvSpPr>
        <p:spPr>
          <a:xfrm>
            <a:off x="1864995" y="3735070"/>
            <a:ext cx="76200" cy="2067560"/>
          </a:xfrm>
          <a:prstGeom prst="leftBrace">
            <a:avLst>
              <a:gd name="adj1" fmla="val 96234"/>
              <a:gd name="adj2" fmla="val 50000"/>
            </a:avLst>
          </a:prstGeom>
          <a:ln w="28575" cmpd="sng">
            <a:solidFill>
              <a:srgbClr val="0070C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0" name="文本框 9"/>
          <p:cNvSpPr txBox="1"/>
          <p:nvPr>
            <p:custDataLst>
              <p:tags r:id="rId10"/>
            </p:custDataLst>
          </p:nvPr>
        </p:nvSpPr>
        <p:spPr>
          <a:xfrm>
            <a:off x="1959610" y="1222375"/>
            <a:ext cx="3045460" cy="1898015"/>
          </a:xfrm>
          <a:prstGeom prst="rect">
            <a:avLst/>
          </a:prstGeom>
          <a:noFill/>
        </p:spPr>
        <p:txBody>
          <a:bodyPr wrap="square" rtlCol="0" anchor="t">
            <a:spAutoFit/>
          </a:bodyPr>
          <a:p>
            <a:pPr algn="l">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其</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妻献疑曰</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其</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如土石何</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惧</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其</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不已也</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12" name="文本框 11"/>
          <p:cNvSpPr txBox="1"/>
          <p:nvPr>
            <p:custDataLst>
              <p:tags r:id="rId11"/>
            </p:custDataLst>
          </p:nvPr>
        </p:nvSpPr>
        <p:spPr>
          <a:xfrm>
            <a:off x="1941195" y="3532505"/>
            <a:ext cx="4615180" cy="2473325"/>
          </a:xfrm>
          <a:prstGeom prst="rect">
            <a:avLst/>
          </a:prstGeom>
          <a:noFill/>
        </p:spPr>
        <p:txBody>
          <a:bodyPr wrap="square" rtlCol="0" anchor="t">
            <a:spAutoFit/>
          </a:bodyPr>
          <a:lstStyle/>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面山</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而</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居</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聚室</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而</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谋曰</a:t>
            </a:r>
            <a:endParaRPr altLang="zh-CN" sz="3735"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altLang="zh-CN" sz="3735"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河曲智叟笑</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而</a:t>
            </a:r>
            <a:r>
              <a:rPr altLang="zh-CN" sz="3735"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止之曰</a:t>
            </a:r>
            <a:r>
              <a:rPr lang="en-US" sz="3735"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altLang="zh-CN" sz="3735"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而</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山不加增</a:t>
            </a:r>
            <a:r>
              <a:rPr lang="en-US" sz="3735" dirty="0">
                <a:latin typeface="楷体" panose="02010609060101010101" pitchFamily="49" charset="-122"/>
                <a:ea typeface="楷体" panose="02010609060101010101" pitchFamily="49" charset="-122"/>
                <a:cs typeface="楷体" panose="02010609060101010101" pitchFamily="49" charset="-122"/>
                <a:sym typeface="+mn-ea"/>
              </a:rPr>
              <a:t> </a:t>
            </a:r>
            <a:r>
              <a:rPr lang="en-US" sz="4265"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p>
        </p:txBody>
      </p:sp>
      <p:sp>
        <p:nvSpPr>
          <p:cNvPr id="2" name="文本框 1"/>
          <p:cNvSpPr txBox="1"/>
          <p:nvPr>
            <p:custDataLst>
              <p:tags r:id="rId12"/>
            </p:custDataLst>
          </p:nvPr>
        </p:nvSpPr>
        <p:spPr>
          <a:xfrm>
            <a:off x="6294120" y="4612005"/>
            <a:ext cx="416179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连词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表并列</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并且</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5" name="图片2"/>
          <p:cNvPicPr>
            <a:picLocks noChangeAspect="1"/>
          </p:cNvPicPr>
          <p:nvPr>
            <p:custDataLst>
              <p:tags r:id="rId13"/>
            </p:custDataLst>
          </p:nvPr>
        </p:nvPicPr>
        <p:blipFill>
          <a:blip r:embed="rId14"/>
          <a:stretch>
            <a:fillRect/>
          </a:stretch>
        </p:blipFill>
        <p:spPr>
          <a:xfrm>
            <a:off x="583883" y="505460"/>
            <a:ext cx="3729037" cy="800100"/>
          </a:xfrm>
          <a:prstGeom prst="rect">
            <a:avLst/>
          </a:prstGeom>
          <a:noFill/>
          <a:ln>
            <a:noFill/>
            <a:miter lim="800000"/>
            <a:headEnd/>
            <a:tailEnd/>
          </a:ln>
        </p:spPr>
      </p:pic>
      <p:sp>
        <p:nvSpPr>
          <p:cNvPr id="6" name="文本3"/>
          <p:cNvSpPr txBox="1"/>
          <p:nvPr>
            <p:custDataLst>
              <p:tags r:id="rId15"/>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P spid="11" grpId="0"/>
      <p:bldP spid="16"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 Box 14"/>
          <p:cNvSpPr txBox="1"/>
          <p:nvPr/>
        </p:nvSpPr>
        <p:spPr>
          <a:xfrm>
            <a:off x="2127885" y="1608773"/>
            <a:ext cx="6980238" cy="3429000"/>
          </a:xfrm>
          <a:prstGeom prst="rect">
            <a:avLst/>
          </a:prstGeom>
          <a:noFill/>
          <a:ln w="9525">
            <a:noFill/>
          </a:ln>
        </p:spPr>
        <p:txBody>
          <a:bodyPr anchor="t" anchorCtr="0">
            <a:spAutoFit/>
          </a:bodyPr>
          <a:p>
            <a:pPr>
              <a:lnSpc>
                <a:spcPct val="100000"/>
              </a:lnSpc>
              <a:spcBef>
                <a:spcPts val="900"/>
              </a:spcBef>
            </a:pPr>
            <a:r>
              <a:rPr lang="zh-CN" altLang="en-US" sz="3740" dirty="0">
                <a:solidFill>
                  <a:schemeClr val="tx1"/>
                </a:solidFill>
                <a:latin typeface="楷体" panose="02010609060101010101" pitchFamily="49" charset="-122"/>
                <a:ea typeface="楷体" panose="02010609060101010101" pitchFamily="49" charset="-122"/>
              </a:rPr>
              <a:t>以君</a:t>
            </a:r>
            <a:r>
              <a:rPr lang="zh-CN" altLang="en-US" sz="3740" b="1" dirty="0">
                <a:solidFill>
                  <a:srgbClr val="FF0000"/>
                </a:solidFill>
                <a:latin typeface="楷体" panose="02010609060101010101" pitchFamily="49" charset="-122"/>
                <a:ea typeface="楷体" panose="02010609060101010101" pitchFamily="49" charset="-122"/>
              </a:rPr>
              <a:t>之</a:t>
            </a:r>
            <a:r>
              <a:rPr lang="zh-CN" altLang="en-US" sz="3740" dirty="0">
                <a:solidFill>
                  <a:schemeClr val="tx1"/>
                </a:solidFill>
                <a:latin typeface="楷体" panose="02010609060101010101" pitchFamily="49" charset="-122"/>
                <a:ea typeface="楷体" panose="02010609060101010101" pitchFamily="49" charset="-122"/>
              </a:rPr>
              <a:t>力</a:t>
            </a:r>
            <a:endParaRPr lang="zh-CN" altLang="en-US" sz="3740" dirty="0">
              <a:solidFill>
                <a:schemeClr val="tx1"/>
              </a:solidFill>
              <a:latin typeface="楷体" panose="02010609060101010101" pitchFamily="49" charset="-122"/>
              <a:ea typeface="楷体" panose="02010609060101010101" pitchFamily="49" charset="-122"/>
            </a:endParaRPr>
          </a:p>
          <a:p>
            <a:pPr>
              <a:lnSpc>
                <a:spcPct val="100000"/>
              </a:lnSpc>
              <a:spcBef>
                <a:spcPts val="900"/>
              </a:spcBef>
            </a:pPr>
            <a:r>
              <a:rPr lang="zh-CN" altLang="en-US" sz="3740" dirty="0">
                <a:solidFill>
                  <a:schemeClr val="tx1"/>
                </a:solidFill>
                <a:latin typeface="楷体" panose="02010609060101010101" pitchFamily="49" charset="-122"/>
                <a:ea typeface="楷体" panose="02010609060101010101" pitchFamily="49" charset="-122"/>
              </a:rPr>
              <a:t>跳往助</a:t>
            </a:r>
            <a:r>
              <a:rPr lang="zh-CN" altLang="en-US" sz="3740" b="1" dirty="0">
                <a:solidFill>
                  <a:srgbClr val="FF0000"/>
                </a:solidFill>
                <a:latin typeface="楷体" panose="02010609060101010101" pitchFamily="49" charset="-122"/>
                <a:ea typeface="楷体" panose="02010609060101010101" pitchFamily="49" charset="-122"/>
              </a:rPr>
              <a:t>之</a:t>
            </a:r>
            <a:endParaRPr lang="zh-CN" altLang="en-US" sz="3740" dirty="0">
              <a:solidFill>
                <a:schemeClr val="tx1"/>
              </a:solidFill>
              <a:latin typeface="楷体" panose="02010609060101010101" pitchFamily="49" charset="-122"/>
              <a:ea typeface="楷体" panose="02010609060101010101" pitchFamily="49" charset="-122"/>
            </a:endParaRPr>
          </a:p>
          <a:p>
            <a:pPr>
              <a:lnSpc>
                <a:spcPct val="100000"/>
              </a:lnSpc>
              <a:spcBef>
                <a:spcPts val="900"/>
              </a:spcBef>
            </a:pPr>
            <a:r>
              <a:rPr lang="zh-CN" altLang="en-US" sz="3740" dirty="0">
                <a:solidFill>
                  <a:schemeClr val="tx1"/>
                </a:solidFill>
                <a:latin typeface="楷体" panose="02010609060101010101" pitchFamily="49" charset="-122"/>
                <a:ea typeface="楷体" panose="02010609060101010101" pitchFamily="49" charset="-122"/>
              </a:rPr>
              <a:t>甚矣，汝</a:t>
            </a:r>
            <a:r>
              <a:rPr lang="zh-CN" altLang="en-US" sz="3740" b="1" dirty="0">
                <a:solidFill>
                  <a:srgbClr val="FF0000"/>
                </a:solidFill>
                <a:latin typeface="楷体" panose="02010609060101010101" pitchFamily="49" charset="-122"/>
                <a:ea typeface="楷体" panose="02010609060101010101" pitchFamily="49" charset="-122"/>
              </a:rPr>
              <a:t>之</a:t>
            </a:r>
            <a:r>
              <a:rPr lang="zh-CN" altLang="en-US" sz="3740" dirty="0">
                <a:solidFill>
                  <a:schemeClr val="tx1"/>
                </a:solidFill>
                <a:latin typeface="楷体" panose="02010609060101010101" pitchFamily="49" charset="-122"/>
                <a:ea typeface="楷体" panose="02010609060101010101" pitchFamily="49" charset="-122"/>
              </a:rPr>
              <a:t>不惠</a:t>
            </a:r>
            <a:endParaRPr lang="zh-CN" altLang="en-US" sz="3740" dirty="0">
              <a:solidFill>
                <a:schemeClr val="tx1"/>
              </a:solidFill>
              <a:latin typeface="楷体" panose="02010609060101010101" pitchFamily="49" charset="-122"/>
              <a:ea typeface="楷体" panose="02010609060101010101" pitchFamily="49" charset="-122"/>
            </a:endParaRPr>
          </a:p>
          <a:p>
            <a:pPr>
              <a:lnSpc>
                <a:spcPct val="100000"/>
              </a:lnSpc>
              <a:spcBef>
                <a:spcPts val="900"/>
              </a:spcBef>
            </a:pPr>
            <a:r>
              <a:rPr lang="zh-CN" altLang="en-US" sz="3740" dirty="0">
                <a:solidFill>
                  <a:schemeClr val="tx1"/>
                </a:solidFill>
                <a:latin typeface="楷体" panose="02010609060101010101" pitchFamily="49" charset="-122"/>
                <a:ea typeface="楷体" panose="02010609060101010101" pitchFamily="49" charset="-122"/>
              </a:rPr>
              <a:t>虽我</a:t>
            </a:r>
            <a:r>
              <a:rPr lang="zh-CN" altLang="en-US" sz="3740" b="1" dirty="0">
                <a:solidFill>
                  <a:srgbClr val="FF0000"/>
                </a:solidFill>
                <a:latin typeface="楷体" panose="02010609060101010101" pitchFamily="49" charset="-122"/>
                <a:ea typeface="楷体" panose="02010609060101010101" pitchFamily="49" charset="-122"/>
              </a:rPr>
              <a:t>之</a:t>
            </a:r>
            <a:r>
              <a:rPr lang="zh-CN" altLang="en-US" sz="3740" dirty="0">
                <a:solidFill>
                  <a:schemeClr val="tx1"/>
                </a:solidFill>
                <a:latin typeface="楷体" panose="02010609060101010101" pitchFamily="49" charset="-122"/>
                <a:ea typeface="楷体" panose="02010609060101010101" pitchFamily="49" charset="-122"/>
              </a:rPr>
              <a:t>死</a:t>
            </a:r>
            <a:endParaRPr lang="zh-CN" altLang="en-US" sz="3740" dirty="0">
              <a:solidFill>
                <a:schemeClr val="tx1"/>
              </a:solidFill>
              <a:latin typeface="楷体" panose="02010609060101010101" pitchFamily="49" charset="-122"/>
              <a:ea typeface="楷体" panose="02010609060101010101" pitchFamily="49" charset="-122"/>
            </a:endParaRPr>
          </a:p>
          <a:p>
            <a:pPr>
              <a:lnSpc>
                <a:spcPct val="100000"/>
              </a:lnSpc>
              <a:spcBef>
                <a:spcPts val="900"/>
              </a:spcBef>
            </a:pPr>
            <a:r>
              <a:rPr lang="zh-CN" altLang="en-US" sz="3740" dirty="0">
                <a:solidFill>
                  <a:schemeClr val="tx1"/>
                </a:solidFill>
                <a:latin typeface="楷体" panose="02010609060101010101" pitchFamily="49" charset="-122"/>
                <a:ea typeface="楷体" panose="02010609060101010101" pitchFamily="49" charset="-122"/>
              </a:rPr>
              <a:t>告</a:t>
            </a:r>
            <a:r>
              <a:rPr lang="zh-CN" altLang="en-US" sz="3740" b="1" dirty="0">
                <a:solidFill>
                  <a:srgbClr val="FF0000"/>
                </a:solidFill>
                <a:latin typeface="楷体" panose="02010609060101010101" pitchFamily="49" charset="-122"/>
                <a:ea typeface="楷体" panose="02010609060101010101" pitchFamily="49" charset="-122"/>
              </a:rPr>
              <a:t>之</a:t>
            </a:r>
            <a:r>
              <a:rPr lang="zh-CN" altLang="en-US" sz="3740" dirty="0">
                <a:solidFill>
                  <a:schemeClr val="tx1"/>
                </a:solidFill>
                <a:latin typeface="楷体" panose="02010609060101010101" pitchFamily="49" charset="-122"/>
                <a:ea typeface="楷体" panose="02010609060101010101" pitchFamily="49" charset="-122"/>
              </a:rPr>
              <a:t>于帝</a:t>
            </a:r>
            <a:endParaRPr lang="zh-CN" altLang="en-US" sz="3740" dirty="0">
              <a:solidFill>
                <a:schemeClr val="tx1"/>
              </a:solidFill>
              <a:latin typeface="楷体" panose="02010609060101010101" pitchFamily="49" charset="-122"/>
              <a:ea typeface="楷体" panose="02010609060101010101" pitchFamily="49" charset="-122"/>
            </a:endParaRPr>
          </a:p>
        </p:txBody>
      </p:sp>
      <p:sp>
        <p:nvSpPr>
          <p:cNvPr id="14343" name="左大括号 14"/>
          <p:cNvSpPr/>
          <p:nvPr/>
        </p:nvSpPr>
        <p:spPr>
          <a:xfrm>
            <a:off x="1985010" y="1701800"/>
            <a:ext cx="142875" cy="3143250"/>
          </a:xfrm>
          <a:prstGeom prst="leftBrace">
            <a:avLst>
              <a:gd name="adj1" fmla="val 31121"/>
              <a:gd name="adj2" fmla="val 50000"/>
            </a:avLst>
          </a:prstGeom>
          <a:noFill/>
          <a:ln w="19050" cap="flat" cmpd="sng">
            <a:solidFill>
              <a:schemeClr val="tx1"/>
            </a:solidFill>
            <a:prstDash val="solid"/>
            <a:round/>
            <a:headEnd type="none" w="med" len="med"/>
            <a:tailEnd type="none" w="med" len="med"/>
          </a:ln>
        </p:spPr>
        <p:txBody>
          <a:bodyPr anchor="ctr" anchorCtr="0"/>
          <a:p>
            <a:pPr algn="ctr"/>
            <a:endParaRPr lang="zh-CN" altLang="en-US" sz="2400" b="1" dirty="0">
              <a:latin typeface="Arial" panose="020B0604020202020204" pitchFamily="34" charset="0"/>
              <a:ea typeface="宋体" panose="02010600030101010101" pitchFamily="2" charset="-122"/>
            </a:endParaRPr>
          </a:p>
        </p:txBody>
      </p:sp>
      <p:sp>
        <p:nvSpPr>
          <p:cNvPr id="14344" name="矩形 26637"/>
          <p:cNvSpPr/>
          <p:nvPr/>
        </p:nvSpPr>
        <p:spPr>
          <a:xfrm>
            <a:off x="1372553" y="3024188"/>
            <a:ext cx="541337" cy="666115"/>
          </a:xfrm>
          <a:prstGeom prst="rect">
            <a:avLst/>
          </a:prstGeom>
          <a:noFill/>
          <a:ln w="9525">
            <a:noFill/>
          </a:ln>
        </p:spPr>
        <p:txBody>
          <a:bodyPr anchor="t" anchorCtr="0">
            <a:spAutoFit/>
          </a:bodyPr>
          <a:p>
            <a:r>
              <a:rPr lang="zh-CN" altLang="en-US" sz="3740" dirty="0">
                <a:solidFill>
                  <a:schemeClr val="tx1"/>
                </a:solidFill>
                <a:latin typeface="楷体" panose="02010609060101010101" pitchFamily="49" charset="-122"/>
                <a:ea typeface="楷体" panose="02010609060101010101" pitchFamily="49" charset="-122"/>
              </a:rPr>
              <a:t>之</a:t>
            </a:r>
            <a:endParaRPr lang="zh-CN" altLang="en-US" sz="3740" dirty="0">
              <a:solidFill>
                <a:schemeClr val="tx1"/>
              </a:solidFill>
              <a:latin typeface="楷体" panose="02010609060101010101" pitchFamily="49" charset="-122"/>
              <a:ea typeface="楷体" panose="02010609060101010101" pitchFamily="49" charset="-122"/>
            </a:endParaRPr>
          </a:p>
        </p:txBody>
      </p:sp>
      <p:sp>
        <p:nvSpPr>
          <p:cNvPr id="19" name="文本框 18"/>
          <p:cNvSpPr txBox="1"/>
          <p:nvPr>
            <p:custDataLst>
              <p:tags r:id="rId1"/>
            </p:custDataLst>
          </p:nvPr>
        </p:nvSpPr>
        <p:spPr>
          <a:xfrm>
            <a:off x="5668645" y="1609090"/>
            <a:ext cx="284988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助词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的</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custDataLst>
              <p:tags r:id="rId2"/>
            </p:custDataLst>
          </p:nvPr>
        </p:nvSpPr>
        <p:spPr>
          <a:xfrm>
            <a:off x="5668645" y="2275205"/>
            <a:ext cx="377571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代词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指愚公</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custDataLst>
              <p:tags r:id="rId3"/>
            </p:custDataLst>
          </p:nvPr>
        </p:nvSpPr>
        <p:spPr>
          <a:xfrm>
            <a:off x="5668645" y="2965450"/>
            <a:ext cx="284988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助词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取独</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p:nvPr>
            <p:custDataLst>
              <p:tags r:id="rId4"/>
            </p:custDataLst>
          </p:nvPr>
        </p:nvSpPr>
        <p:spPr>
          <a:xfrm>
            <a:off x="5668645" y="3631565"/>
            <a:ext cx="284988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助词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取独</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custDataLst>
              <p:tags r:id="rId5"/>
            </p:custDataLst>
          </p:nvPr>
        </p:nvSpPr>
        <p:spPr>
          <a:xfrm>
            <a:off x="5668645" y="4321810"/>
            <a:ext cx="3902710" cy="666115"/>
          </a:xfrm>
          <a:prstGeom prst="rect">
            <a:avLst/>
          </a:prstGeom>
          <a:noFill/>
        </p:spPr>
        <p:txBody>
          <a:bodyPr wrap="square" rtlCol="0" anchor="t">
            <a:spAutoFit/>
          </a:bodyPr>
          <a:p>
            <a:pPr algn="l">
              <a:lnSpc>
                <a:spcPct val="100000"/>
              </a:lnSpc>
            </a:pP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r>
              <a:rPr lang="zh-CN" sz="3735" b="1" dirty="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代词</a:t>
            </a:r>
            <a:r>
              <a:rPr lang="en-US" altLang="zh-CN" sz="3735" b="1" dirty="0">
                <a:solidFill>
                  <a:srgbClr val="C00000"/>
                </a:solidFill>
                <a:effectLst/>
                <a:latin typeface="Arial" panose="020B0604020202020204" pitchFamily="34" charset="0"/>
                <a:cs typeface="Arial" panose="020B0604020202020204" pitchFamily="34" charset="0"/>
                <a:sym typeface="宋体" panose="02010600030101010101" pitchFamily="2" charset="-122"/>
              </a:rPr>
              <a:t>,</a:t>
            </a:r>
            <a:r>
              <a:rPr lang="zh-CN" altLang="en-US" sz="3735" b="1" dirty="0">
                <a:solidFill>
                  <a:srgbClr val="C00000"/>
                </a:solidFill>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指这件事</a:t>
            </a:r>
            <a:r>
              <a:rPr altLang="zh-CN" sz="3735"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735"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2"/>
          <p:cNvPicPr>
            <a:picLocks noChangeAspect="1"/>
          </p:cNvPicPr>
          <p:nvPr>
            <p:custDataLst>
              <p:tags r:id="rId6"/>
            </p:custDataLst>
          </p:nvPr>
        </p:nvPicPr>
        <p:blipFill>
          <a:blip r:embed="rId7"/>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8"/>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文言积累</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p:bldP spid="6"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610235" y="1362996"/>
            <a:ext cx="12263755" cy="553085"/>
          </a:xfrm>
          <a:prstGeom prst="rect">
            <a:avLst/>
          </a:prstGeom>
          <a:noFill/>
        </p:spPr>
        <p:txBody>
          <a:bodyPr wrap="square" rtlCol="0">
            <a:spAutoFit/>
          </a:bodyPr>
          <a:lstStyle/>
          <a:p>
            <a:pPr marL="457200" indent="-457200">
              <a:buFont typeface="Wingdings" panose="05000000000000000000" charset="0"/>
              <a:buChar char="n"/>
            </a:pPr>
            <a:r>
              <a:rPr sz="3000" b="1">
                <a:latin typeface="楷体" panose="02010609060101010101" pitchFamily="49" charset="-122"/>
                <a:ea typeface="楷体" panose="02010609060101010101" pitchFamily="49" charset="-122"/>
              </a:rPr>
              <a:t>探究愚公移山的原因、目的、方式、人数、路程以及移山决心。</a:t>
            </a:r>
            <a:endParaRPr sz="3000" b="1">
              <a:latin typeface="楷体" panose="02010609060101010101" pitchFamily="49" charset="-122"/>
              <a:ea typeface="楷体" panose="02010609060101010101" pitchFamily="49" charset="-122"/>
            </a:endParaRPr>
          </a:p>
        </p:txBody>
      </p:sp>
      <p:sp>
        <p:nvSpPr>
          <p:cNvPr id="100" name="文本框 99"/>
          <p:cNvSpPr txBox="1"/>
          <p:nvPr>
            <p:custDataLst>
              <p:tags r:id="rId2"/>
            </p:custDataLst>
          </p:nvPr>
        </p:nvSpPr>
        <p:spPr>
          <a:xfrm>
            <a:off x="533400" y="1784350"/>
            <a:ext cx="11124565" cy="5380990"/>
          </a:xfrm>
          <a:prstGeom prst="rect">
            <a:avLst/>
          </a:prstGeom>
          <a:noFill/>
          <a:ln w="9525">
            <a:noFill/>
          </a:ln>
        </p:spPr>
        <p:txBody>
          <a:bodyPr>
            <a:no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①</a:t>
            </a:r>
            <a:r>
              <a:rPr lang="zh-CN" sz="2800" b="1">
                <a:solidFill>
                  <a:schemeClr val="tx1"/>
                </a:solidFill>
                <a:latin typeface="黑体" panose="02010609060101010101" charset="-122"/>
                <a:ea typeface="黑体" panose="02010609060101010101" charset="-122"/>
                <a:cs typeface="黑体" panose="02010609060101010101" charset="-122"/>
              </a:rPr>
              <a:t>移山</a:t>
            </a:r>
            <a:r>
              <a:rPr lang="zh-CN" sz="2800" b="1">
                <a:solidFill>
                  <a:srgbClr val="FF0000"/>
                </a:solidFill>
                <a:latin typeface="黑体" panose="02010609060101010101" charset="-122"/>
                <a:ea typeface="黑体" panose="02010609060101010101" charset="-122"/>
                <a:cs typeface="黑体" panose="02010609060101010101" charset="-122"/>
              </a:rPr>
              <a:t>原因</a:t>
            </a:r>
            <a:r>
              <a:rPr lang="zh-CN" sz="2800" b="1">
                <a:solidFill>
                  <a:schemeClr val="tx1"/>
                </a:solidFill>
                <a:latin typeface="黑体" panose="02010609060101010101" charset="-122"/>
                <a:ea typeface="黑体" panose="02010609060101010101" charset="-122"/>
                <a:cs typeface="黑体" panose="02010609060101010101" charset="-122"/>
              </a:rPr>
              <a:t>：</a:t>
            </a:r>
            <a:r>
              <a:rPr lang="zh-CN" sz="2800" b="1">
                <a:latin typeface="黑体" panose="02010609060101010101" charset="-122"/>
                <a:ea typeface="黑体" panose="02010609060101010101" charset="-122"/>
                <a:cs typeface="黑体" panose="02010609060101010101" charset="-122"/>
              </a:rPr>
              <a:t>惩山北之塞，出入之迂也 　　</a:t>
            </a:r>
            <a:endParaRPr lang="zh-CN" sz="2800" b="1">
              <a:latin typeface="黑体" panose="02010609060101010101" charset="-122"/>
              <a:ea typeface="黑体" panose="02010609060101010101" charset="-122"/>
              <a:cs typeface="黑体" panose="02010609060101010101" charset="-122"/>
            </a:endParaRPr>
          </a:p>
          <a:p>
            <a:pPr indent="0" fontAlgn="auto">
              <a:lnSpc>
                <a:spcPct val="150000"/>
              </a:lnSpc>
            </a:pPr>
            <a:r>
              <a:rPr lang="zh-CN" sz="2800" b="1">
                <a:latin typeface="黑体" panose="02010609060101010101" charset="-122"/>
                <a:ea typeface="黑体" panose="02010609060101010101" charset="-122"/>
                <a:cs typeface="黑体" panose="02010609060101010101" charset="-122"/>
              </a:rPr>
              <a:t>②</a:t>
            </a:r>
            <a:r>
              <a:rPr lang="zh-CN" sz="2800" b="1">
                <a:solidFill>
                  <a:schemeClr val="tx1"/>
                </a:solidFill>
                <a:latin typeface="黑体" panose="02010609060101010101" charset="-122"/>
                <a:ea typeface="黑体" panose="02010609060101010101" charset="-122"/>
                <a:cs typeface="黑体" panose="02010609060101010101" charset="-122"/>
              </a:rPr>
              <a:t>移山</a:t>
            </a:r>
            <a:r>
              <a:rPr lang="zh-CN" sz="2800" b="1">
                <a:solidFill>
                  <a:srgbClr val="FF0000"/>
                </a:solidFill>
                <a:latin typeface="黑体" panose="02010609060101010101" charset="-122"/>
                <a:ea typeface="黑体" panose="02010609060101010101" charset="-122"/>
                <a:cs typeface="黑体" panose="02010609060101010101" charset="-122"/>
              </a:rPr>
              <a:t>目</a:t>
            </a:r>
            <a:r>
              <a:rPr lang="zh-CN" altLang="en-US" sz="2800" b="1">
                <a:solidFill>
                  <a:srgbClr val="FF0000"/>
                </a:solidFill>
                <a:latin typeface="黑体" panose="02010609060101010101" charset="-122"/>
                <a:ea typeface="黑体" panose="02010609060101010101" charset="-122"/>
                <a:cs typeface="黑体" panose="02010609060101010101" charset="-122"/>
              </a:rPr>
              <a:t>标</a:t>
            </a:r>
            <a:r>
              <a:rPr lang="zh-CN" sz="2800" b="1">
                <a:solidFill>
                  <a:schemeClr val="tx1"/>
                </a:solidFill>
                <a:latin typeface="黑体" panose="02010609060101010101" charset="-122"/>
                <a:ea typeface="黑体" panose="02010609060101010101" charset="-122"/>
                <a:cs typeface="黑体" panose="02010609060101010101" charset="-122"/>
              </a:rPr>
              <a:t>：</a:t>
            </a:r>
            <a:r>
              <a:rPr lang="zh-CN" sz="2800" b="1">
                <a:latin typeface="黑体" panose="02010609060101010101" charset="-122"/>
                <a:ea typeface="黑体" panose="02010609060101010101" charset="-122"/>
                <a:cs typeface="黑体" panose="02010609060101010101" charset="-122"/>
              </a:rPr>
              <a:t>指通豫南，达于汉阴 　　</a:t>
            </a:r>
            <a:endParaRPr lang="zh-CN" sz="2800" b="1">
              <a:latin typeface="黑体" panose="02010609060101010101" charset="-122"/>
              <a:ea typeface="黑体" panose="02010609060101010101" charset="-122"/>
              <a:cs typeface="黑体" panose="02010609060101010101" charset="-122"/>
            </a:endParaRPr>
          </a:p>
          <a:p>
            <a:pPr indent="0" fontAlgn="auto">
              <a:lnSpc>
                <a:spcPct val="150000"/>
              </a:lnSpc>
            </a:pPr>
            <a:r>
              <a:rPr lang="zh-CN" sz="2800" b="1">
                <a:latin typeface="黑体" panose="02010609060101010101" charset="-122"/>
                <a:ea typeface="黑体" panose="02010609060101010101" charset="-122"/>
                <a:cs typeface="黑体" panose="02010609060101010101" charset="-122"/>
              </a:rPr>
              <a:t>③</a:t>
            </a:r>
            <a:r>
              <a:rPr lang="zh-CN" sz="2800" b="1">
                <a:solidFill>
                  <a:schemeClr val="tx1"/>
                </a:solidFill>
                <a:latin typeface="黑体" panose="02010609060101010101" charset="-122"/>
                <a:ea typeface="黑体" panose="02010609060101010101" charset="-122"/>
                <a:cs typeface="黑体" panose="02010609060101010101" charset="-122"/>
              </a:rPr>
              <a:t>移山</a:t>
            </a:r>
            <a:r>
              <a:rPr lang="zh-CN" sz="2800" b="1">
                <a:solidFill>
                  <a:srgbClr val="FF0000"/>
                </a:solidFill>
                <a:latin typeface="黑体" panose="02010609060101010101" charset="-122"/>
                <a:ea typeface="黑体" panose="02010609060101010101" charset="-122"/>
                <a:cs typeface="黑体" panose="02010609060101010101" charset="-122"/>
              </a:rPr>
              <a:t>方式</a:t>
            </a:r>
            <a:r>
              <a:rPr lang="zh-CN" sz="2800" b="1">
                <a:solidFill>
                  <a:schemeClr val="tx1"/>
                </a:solidFill>
                <a:latin typeface="黑体" panose="02010609060101010101" charset="-122"/>
                <a:ea typeface="黑体" panose="02010609060101010101" charset="-122"/>
                <a:cs typeface="黑体" panose="02010609060101010101" charset="-122"/>
              </a:rPr>
              <a:t>：</a:t>
            </a:r>
            <a:r>
              <a:rPr lang="zh-CN" sz="2800" b="1">
                <a:latin typeface="黑体" panose="02010609060101010101" charset="-122"/>
                <a:ea typeface="黑体" panose="02010609060101010101" charset="-122"/>
                <a:cs typeface="黑体" panose="02010609060101010101" charset="-122"/>
              </a:rPr>
              <a:t>叩石垦壤，箕畚运  　　</a:t>
            </a:r>
            <a:endParaRPr lang="zh-CN" sz="2800" b="1">
              <a:latin typeface="黑体" panose="02010609060101010101" charset="-122"/>
              <a:ea typeface="黑体" panose="02010609060101010101" charset="-122"/>
              <a:cs typeface="黑体" panose="02010609060101010101" charset="-122"/>
            </a:endParaRPr>
          </a:p>
          <a:p>
            <a:pPr indent="0" fontAlgn="auto">
              <a:lnSpc>
                <a:spcPct val="150000"/>
              </a:lnSpc>
            </a:pPr>
            <a:r>
              <a:rPr lang="zh-CN" sz="2800" b="1">
                <a:latin typeface="黑体" panose="02010609060101010101" charset="-122"/>
                <a:ea typeface="黑体" panose="02010609060101010101" charset="-122"/>
                <a:cs typeface="黑体" panose="02010609060101010101" charset="-122"/>
              </a:rPr>
              <a:t>④</a:t>
            </a:r>
            <a:r>
              <a:rPr lang="zh-CN" sz="2800" b="1">
                <a:solidFill>
                  <a:schemeClr val="tx1"/>
                </a:solidFill>
                <a:latin typeface="黑体" panose="02010609060101010101" charset="-122"/>
                <a:ea typeface="黑体" panose="02010609060101010101" charset="-122"/>
                <a:cs typeface="黑体" panose="02010609060101010101" charset="-122"/>
              </a:rPr>
              <a:t>移山</a:t>
            </a:r>
            <a:r>
              <a:rPr lang="zh-CN" sz="2800" b="1">
                <a:solidFill>
                  <a:srgbClr val="FF0000"/>
                </a:solidFill>
                <a:latin typeface="黑体" panose="02010609060101010101" charset="-122"/>
                <a:ea typeface="黑体" panose="02010609060101010101" charset="-122"/>
                <a:cs typeface="黑体" panose="02010609060101010101" charset="-122"/>
              </a:rPr>
              <a:t>人数</a:t>
            </a:r>
            <a:r>
              <a:rPr lang="zh-CN" sz="2800" b="1">
                <a:solidFill>
                  <a:schemeClr val="tx1"/>
                </a:solidFill>
                <a:latin typeface="黑体" panose="02010609060101010101" charset="-122"/>
                <a:ea typeface="黑体" panose="02010609060101010101" charset="-122"/>
                <a:cs typeface="黑体" panose="02010609060101010101" charset="-122"/>
              </a:rPr>
              <a:t>：</a:t>
            </a:r>
            <a:r>
              <a:rPr lang="zh-CN" sz="2800" b="1">
                <a:latin typeface="黑体" panose="02010609060101010101" charset="-122"/>
                <a:ea typeface="黑体" panose="02010609060101010101" charset="-122"/>
                <a:cs typeface="黑体" panose="02010609060101010101" charset="-122"/>
              </a:rPr>
              <a:t>遂率子孙荷担者三夫 　　</a:t>
            </a:r>
            <a:endParaRPr lang="zh-CN" sz="2800" b="1">
              <a:latin typeface="黑体" panose="02010609060101010101" charset="-122"/>
              <a:ea typeface="黑体" panose="02010609060101010101" charset="-122"/>
              <a:cs typeface="黑体" panose="02010609060101010101" charset="-122"/>
            </a:endParaRPr>
          </a:p>
          <a:p>
            <a:pPr indent="0" fontAlgn="auto">
              <a:lnSpc>
                <a:spcPct val="150000"/>
              </a:lnSpc>
            </a:pPr>
            <a:r>
              <a:rPr lang="zh-CN" sz="2800" b="1">
                <a:latin typeface="黑体" panose="02010609060101010101" charset="-122"/>
                <a:ea typeface="黑体" panose="02010609060101010101" charset="-122"/>
                <a:cs typeface="黑体" panose="02010609060101010101" charset="-122"/>
              </a:rPr>
              <a:t>⑤</a:t>
            </a:r>
            <a:r>
              <a:rPr lang="zh-CN" sz="2800" b="1">
                <a:solidFill>
                  <a:schemeClr val="tx1"/>
                </a:solidFill>
                <a:latin typeface="黑体" panose="02010609060101010101" charset="-122"/>
                <a:ea typeface="黑体" panose="02010609060101010101" charset="-122"/>
                <a:cs typeface="黑体" panose="02010609060101010101" charset="-122"/>
              </a:rPr>
              <a:t>移山</a:t>
            </a:r>
            <a:r>
              <a:rPr lang="zh-CN" sz="2800" b="1">
                <a:solidFill>
                  <a:srgbClr val="FF0000"/>
                </a:solidFill>
                <a:latin typeface="黑体" panose="02010609060101010101" charset="-122"/>
                <a:ea typeface="黑体" panose="02010609060101010101" charset="-122"/>
                <a:cs typeface="黑体" panose="02010609060101010101" charset="-122"/>
              </a:rPr>
              <a:t>路程</a:t>
            </a:r>
            <a:r>
              <a:rPr 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投诸渤海之尾，隐土之北</a:t>
            </a: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sz="2800" b="1">
                <a:latin typeface="黑体" panose="02010609060101010101" charset="-122"/>
                <a:ea typeface="黑体" panose="02010609060101010101" charset="-122"/>
                <a:cs typeface="黑体" panose="02010609060101010101" charset="-122"/>
              </a:rPr>
              <a:t>冬夏换季，始一反焉</a:t>
            </a:r>
            <a:endParaRPr lang="zh-CN" sz="2800" b="1">
              <a:latin typeface="黑体" panose="02010609060101010101" charset="-122"/>
              <a:ea typeface="黑体" panose="02010609060101010101" charset="-122"/>
              <a:cs typeface="黑体" panose="02010609060101010101" charset="-122"/>
            </a:endParaRPr>
          </a:p>
          <a:p>
            <a:pPr indent="0" fontAlgn="auto">
              <a:lnSpc>
                <a:spcPct val="150000"/>
              </a:lnSpc>
            </a:pPr>
            <a:r>
              <a:rPr lang="zh-CN" sz="2800" b="1">
                <a:latin typeface="黑体" panose="02010609060101010101" charset="-122"/>
                <a:ea typeface="黑体" panose="02010609060101010101" charset="-122"/>
                <a:cs typeface="黑体" panose="02010609060101010101" charset="-122"/>
              </a:rPr>
              <a:t> 　　</a:t>
            </a:r>
            <a:endParaRPr lang="zh-CN" sz="2800" b="1">
              <a:latin typeface="黑体" panose="02010609060101010101" charset="-122"/>
              <a:ea typeface="黑体" panose="02010609060101010101" charset="-122"/>
              <a:cs typeface="黑体" panose="02010609060101010101" charset="-122"/>
            </a:endParaRPr>
          </a:p>
          <a:p>
            <a:pPr indent="0" fontAlgn="auto">
              <a:lnSpc>
                <a:spcPct val="150000"/>
              </a:lnSpc>
            </a:pPr>
            <a:r>
              <a:rPr lang="zh-CN" sz="2800" b="1" smtClean="0">
                <a:latin typeface="黑体" panose="02010609060101010101" charset="-122"/>
                <a:ea typeface="黑体" panose="02010609060101010101" charset="-122"/>
                <a:cs typeface="黑体" panose="02010609060101010101" charset="-122"/>
              </a:rPr>
              <a:t>⑥</a:t>
            </a:r>
            <a:r>
              <a:rPr lang="zh-CN" sz="2800" b="1">
                <a:solidFill>
                  <a:schemeClr val="tx1"/>
                </a:solidFill>
                <a:latin typeface="黑体" panose="02010609060101010101" charset="-122"/>
                <a:ea typeface="黑体" panose="02010609060101010101" charset="-122"/>
                <a:cs typeface="黑体" panose="02010609060101010101" charset="-122"/>
              </a:rPr>
              <a:t>移山</a:t>
            </a:r>
            <a:r>
              <a:rPr lang="zh-CN" sz="2800" b="1">
                <a:solidFill>
                  <a:srgbClr val="FF0000"/>
                </a:solidFill>
                <a:latin typeface="黑体" panose="02010609060101010101" charset="-122"/>
                <a:ea typeface="黑体" panose="02010609060101010101" charset="-122"/>
                <a:cs typeface="黑体" panose="02010609060101010101" charset="-122"/>
              </a:rPr>
              <a:t>决心</a:t>
            </a:r>
            <a:r>
              <a:rPr lang="zh-CN" sz="2800" b="1">
                <a:latin typeface="黑体" panose="02010609060101010101" charset="-122"/>
                <a:ea typeface="黑体" panose="02010609060101010101" charset="-122"/>
                <a:cs typeface="黑体" panose="02010609060101010101" charset="-122"/>
              </a:rPr>
              <a:t>：子子孙孙无穷匮也</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何苦而不平</a:t>
            </a:r>
            <a:endParaRPr lang="zh-CN" altLang="en-US" sz="2800" b="1">
              <a:latin typeface="黑体" panose="02010609060101010101" charset="-122"/>
              <a:ea typeface="黑体" panose="02010609060101010101" charset="-122"/>
              <a:cs typeface="黑体" panose="02010609060101010101" charset="-122"/>
            </a:endParaRPr>
          </a:p>
        </p:txBody>
      </p:sp>
      <p:pic>
        <p:nvPicPr>
          <p:cNvPr id="2" name="图片2"/>
          <p:cNvPicPr>
            <a:picLocks noChangeAspect="1"/>
          </p:cNvPicPr>
          <p:nvPr>
            <p:custDataLst>
              <p:tags r:id="rId3"/>
            </p:custDataLst>
          </p:nvPr>
        </p:nvPicPr>
        <p:blipFill>
          <a:blip r:embed="rId4"/>
          <a:stretch>
            <a:fillRect/>
          </a:stretch>
        </p:blipFill>
        <p:spPr>
          <a:xfrm>
            <a:off x="721678" y="562610"/>
            <a:ext cx="3729037" cy="800100"/>
          </a:xfrm>
          <a:prstGeom prst="rect">
            <a:avLst/>
          </a:prstGeom>
          <a:noFill/>
          <a:ln>
            <a:noFill/>
            <a:miter lim="800000"/>
            <a:headEnd/>
            <a:tailEnd/>
          </a:ln>
        </p:spPr>
      </p:pic>
      <p:sp>
        <p:nvSpPr>
          <p:cNvPr id="4" name="文本3"/>
          <p:cNvSpPr txBox="1"/>
          <p:nvPr>
            <p:custDataLst>
              <p:tags r:id="rId5"/>
            </p:custDataLst>
          </p:nvPr>
        </p:nvSpPr>
        <p:spPr>
          <a:xfrm>
            <a:off x="1162901" y="64188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整体感知</a:t>
            </a:r>
            <a:endParaRPr lang="zh-CN" altLang="en-US" sz="30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7597140" y="1962785"/>
            <a:ext cx="2438400" cy="521970"/>
          </a:xfrm>
          <a:prstGeom prst="rect">
            <a:avLst/>
          </a:prstGeom>
          <a:noFill/>
        </p:spPr>
        <p:txBody>
          <a:bodyPr wrap="square" rtlCol="0" anchor="t">
            <a:spAutoFit/>
          </a:bodyPr>
          <a:p>
            <a:r>
              <a:rPr lang="zh-CN" sz="2800" b="1">
                <a:solidFill>
                  <a:srgbClr val="FF0000"/>
                </a:solidFill>
                <a:latin typeface="黑体" panose="02010609060101010101" charset="-122"/>
                <a:ea typeface="黑体" panose="02010609060101010101" charset="-122"/>
                <a:cs typeface="黑体" panose="02010609060101010101" charset="-122"/>
                <a:sym typeface="+mn-ea"/>
              </a:rPr>
              <a:t>痛感迂塞之苦</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7597140" y="2611755"/>
            <a:ext cx="2438400" cy="521970"/>
          </a:xfrm>
          <a:prstGeom prst="rect">
            <a:avLst/>
          </a:prstGeom>
          <a:noFill/>
        </p:spPr>
        <p:txBody>
          <a:bodyPr wrap="square" rtlCol="0" anchor="t">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确知移山之利</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7597140" y="3235960"/>
            <a:ext cx="2438400" cy="521970"/>
          </a:xfrm>
          <a:prstGeom prst="rect">
            <a:avLst/>
          </a:prstGeom>
          <a:noFill/>
        </p:spPr>
        <p:txBody>
          <a:bodyPr wrap="square" rtlCol="0" anchor="t">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移山工具简陋</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7597140" y="3860800"/>
            <a:ext cx="2438400" cy="521970"/>
          </a:xfrm>
          <a:prstGeom prst="rect">
            <a:avLst/>
          </a:prstGeom>
          <a:noFill/>
        </p:spPr>
        <p:txBody>
          <a:bodyPr wrap="square" rtlCol="0" anchor="t">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移山人</a:t>
            </a:r>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力</a:t>
            </a:r>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单薄</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7597140" y="5114925"/>
            <a:ext cx="2438400" cy="521970"/>
          </a:xfrm>
          <a:prstGeom prst="rect">
            <a:avLst/>
          </a:prstGeom>
          <a:noFill/>
        </p:spPr>
        <p:txBody>
          <a:bodyPr wrap="square" rtlCol="0" anchor="t">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移山路途遥远</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9" name="文本框 8"/>
          <p:cNvSpPr txBox="1"/>
          <p:nvPr/>
        </p:nvSpPr>
        <p:spPr>
          <a:xfrm>
            <a:off x="8143240" y="5812155"/>
            <a:ext cx="2438400" cy="521970"/>
          </a:xfrm>
          <a:prstGeom prst="rect">
            <a:avLst/>
          </a:prstGeom>
          <a:noFill/>
        </p:spPr>
        <p:txBody>
          <a:bodyPr wrap="square" rtlCol="0" anchor="t">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移山定能实现</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blinds(horizontal)">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blinds(horizontal)">
                                      <p:cBhvr>
                                        <p:cTn id="38" dur="500"/>
                                        <p:tgtEl>
                                          <p:spTgt spid="7">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blinds(horizontal)">
                                      <p:cBhvr>
                                        <p:cTn id="47" dur="500"/>
                                        <p:tgtEl>
                                          <p:spTgt spid="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9">
                                            <p:txEl>
                                              <p:pRg st="0" end="0"/>
                                            </p:txEl>
                                          </p:spTgt>
                                        </p:tgtEl>
                                        <p:attrNameLst>
                                          <p:attrName>style.visibility</p:attrName>
                                        </p:attrNameLst>
                                      </p:cBhvr>
                                      <p:to>
                                        <p:strVal val="visible"/>
                                      </p:to>
                                    </p:set>
                                    <p:animEffect transition="in" filter="blinds(horizontal)">
                                      <p:cBhvr>
                                        <p:cTn id="5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1"/>
          <p:cNvGraphicFramePr>
            <a:graphicFrameLocks noGrp="1"/>
          </p:cNvGraphicFramePr>
          <p:nvPr>
            <p:custDataLst>
              <p:tags r:id="rId1"/>
            </p:custDataLst>
          </p:nvPr>
        </p:nvGraphicFramePr>
        <p:xfrm>
          <a:off x="748030" y="1495425"/>
          <a:ext cx="10427970" cy="3645535"/>
        </p:xfrm>
        <a:graphic>
          <a:graphicData uri="http://schemas.openxmlformats.org/drawingml/2006/table">
            <a:tbl>
              <a:tblPr firstRow="1" bandRow="1">
                <a:tableStyleId>{10A1B5D5-9B99-4C35-A422-299274C87663}</a:tableStyleId>
              </a:tblPr>
              <a:tblGrid>
                <a:gridCol w="6890385"/>
                <a:gridCol w="3537585"/>
              </a:tblGrid>
              <a:tr h="580390">
                <a:tc>
                  <a:txBody>
                    <a:bodyPr/>
                    <a:lstStyle/>
                    <a:p>
                      <a:pPr marL="0" algn="ctr"/>
                      <a:r>
                        <a:rPr lang="zh-CN" altLang="en-US" sz="3200">
                          <a:effectLst>
                            <a:glow rad="38100">
                              <a:srgbClr val="04D321">
                                <a:alpha val="100000"/>
                              </a:srgbClr>
                            </a:glow>
                          </a:effectLst>
                          <a:latin typeface="楷体" panose="02010609060101010101" pitchFamily="49" charset="-122"/>
                          <a:ea typeface="楷体" panose="02010609060101010101" pitchFamily="49" charset="-122"/>
                        </a:rPr>
                        <a:t>原句</a:t>
                      </a:r>
                      <a:endParaRPr lang="zh-CN" altLang="en-US" sz="3200">
                        <a:effectLst>
                          <a:glow rad="38100">
                            <a:srgbClr val="04D321">
                              <a:alpha val="100000"/>
                            </a:srgbClr>
                          </a:glow>
                        </a:effectLst>
                        <a:latin typeface="楷体" panose="02010609060101010101" pitchFamily="49" charset="-122"/>
                        <a:ea typeface="楷体" panose="02010609060101010101" pitchFamily="49" charset="-122"/>
                      </a:endParaRPr>
                    </a:p>
                  </a:txBody>
                  <a:tcPr anchor="ctr"/>
                </a:tc>
                <a:tc>
                  <a:txBody>
                    <a:bodyPr/>
                    <a:lstStyle/>
                    <a:p>
                      <a:pPr marL="0" algn="ctr"/>
                      <a:r>
                        <a:rPr lang="zh-CN" altLang="en-US" sz="3200">
                          <a:effectLst>
                            <a:glow rad="38100">
                              <a:srgbClr val="04D321">
                                <a:alpha val="100000"/>
                              </a:srgbClr>
                            </a:glow>
                          </a:effectLst>
                          <a:latin typeface="楷体" panose="02010609060101010101" pitchFamily="49" charset="-122"/>
                          <a:ea typeface="楷体" panose="02010609060101010101" pitchFamily="49" charset="-122"/>
                        </a:rPr>
                        <a:t>困难</a:t>
                      </a:r>
                      <a:endParaRPr lang="zh-CN" altLang="en-US" sz="3200">
                        <a:effectLst>
                          <a:glow rad="38100">
                            <a:srgbClr val="04D321">
                              <a:alpha val="100000"/>
                            </a:srgbClr>
                          </a:glow>
                        </a:effectLst>
                        <a:latin typeface="楷体" panose="02010609060101010101" pitchFamily="49" charset="-122"/>
                        <a:ea typeface="楷体" panose="02010609060101010101" pitchFamily="49" charset="-122"/>
                      </a:endParaRPr>
                    </a:p>
                  </a:txBody>
                  <a:tcPr anchor="ctr"/>
                </a:tc>
              </a:tr>
              <a:tr h="558800">
                <a:tc>
                  <a:txBody>
                    <a:bodyPr/>
                    <a:lstStyle/>
                    <a:p>
                      <a:pPr marL="0" algn="ctr"/>
                      <a:endParaRPr lang="zh-CN" altLang="en-US" sz="2800" b="1">
                        <a:latin typeface="宋体" panose="02010600030101010101" pitchFamily="2" charset="-122"/>
                        <a:ea typeface="宋体" panose="02010600030101010101" pitchFamily="2" charset="-122"/>
                      </a:endParaRPr>
                    </a:p>
                  </a:txBody>
                  <a:tcPr anchor="ctr"/>
                </a:tc>
                <a:tc>
                  <a:txBody>
                    <a:bodyPr/>
                    <a:lstStyle/>
                    <a:p>
                      <a:pPr marL="0" algn="ctr"/>
                    </a:p>
                  </a:txBody>
                  <a:tcPr anchor="ctr"/>
                </a:tc>
              </a:tr>
              <a:tr h="577850">
                <a:tc>
                  <a:txBody>
                    <a:bodyPr/>
                    <a:lstStyle/>
                    <a:p>
                      <a:pPr marL="0" algn="ctr"/>
                      <a:endParaRPr lang="zh-CN" altLang="en-US" sz="2500"/>
                    </a:p>
                  </a:txBody>
                  <a:tcPr anchor="ctr"/>
                </a:tc>
                <a:tc>
                  <a:txBody>
                    <a:bodyPr/>
                    <a:lstStyle/>
                    <a:p>
                      <a:pPr marL="0" algn="ctr"/>
                    </a:p>
                  </a:txBody>
                  <a:tcPr anchor="ctr"/>
                </a:tc>
              </a:tr>
              <a:tr h="596900">
                <a:tc>
                  <a:txBody>
                    <a:bodyPr/>
                    <a:lstStyle/>
                    <a:p>
                      <a:pPr marL="0" algn="ctr"/>
                      <a:endParaRPr lang="zh-CN" altLang="en-US" sz="2500"/>
                    </a:p>
                  </a:txBody>
                  <a:tcPr anchor="ctr"/>
                </a:tc>
                <a:tc>
                  <a:txBody>
                    <a:bodyPr/>
                    <a:lstStyle/>
                    <a:p>
                      <a:pPr marL="0" algn="ctr"/>
                    </a:p>
                  </a:txBody>
                  <a:tcPr anchor="ctr"/>
                </a:tc>
              </a:tr>
              <a:tr h="675005">
                <a:tc>
                  <a:txBody>
                    <a:bodyPr/>
                    <a:lstStyle/>
                    <a:p>
                      <a:pPr marL="0" algn="ctr"/>
                      <a:endParaRPr lang="zh-CN" altLang="en-US" sz="2500"/>
                    </a:p>
                  </a:txBody>
                  <a:tcPr anchor="ctr"/>
                </a:tc>
                <a:tc>
                  <a:txBody>
                    <a:bodyPr/>
                    <a:lstStyle/>
                    <a:p>
                      <a:pPr marL="0" algn="ctr"/>
                    </a:p>
                  </a:txBody>
                  <a:tcPr anchor="ctr"/>
                </a:tc>
              </a:tr>
              <a:tr h="656590">
                <a:tc>
                  <a:txBody>
                    <a:bodyPr/>
                    <a:lstStyle/>
                    <a:p>
                      <a:pPr marL="0" algn="ctr"/>
                      <a:endParaRPr lang="zh-CN" altLang="en-US" sz="2500"/>
                    </a:p>
                  </a:txBody>
                  <a:tcPr anchor="ctr"/>
                </a:tc>
                <a:tc>
                  <a:txBody>
                    <a:bodyPr/>
                    <a:lstStyle/>
                    <a:p>
                      <a:pPr marL="0" algn="ctr"/>
                    </a:p>
                  </a:txBody>
                  <a:tcPr anchor="ctr"/>
                </a:tc>
              </a:tr>
            </a:tbl>
          </a:graphicData>
        </a:graphic>
      </p:graphicFrame>
      <p:sp>
        <p:nvSpPr>
          <p:cNvPr id="4" name="文本1"/>
          <p:cNvSpPr txBox="1"/>
          <p:nvPr>
            <p:custDataLst>
              <p:tags r:id="rId2"/>
            </p:custDataLst>
          </p:nvPr>
        </p:nvSpPr>
        <p:spPr>
          <a:xfrm>
            <a:off x="3642433" y="718185"/>
            <a:ext cx="6192774" cy="606713"/>
          </a:xfrm>
          <a:prstGeom prst="rect">
            <a:avLst/>
          </a:prstGeom>
          <a:noFill/>
        </p:spPr>
        <p:txBody>
          <a:bodyPr anchor="t"/>
          <a:lstStyle/>
          <a:p>
            <a:pPr marL="457200" indent="-457200" algn="l">
              <a:lnSpc>
                <a:spcPts val="3200"/>
              </a:lnSpc>
              <a:buFont typeface="Wingdings" panose="05000000000000000000" charset="0"/>
              <a:buChar char="n"/>
            </a:pPr>
            <a:r>
              <a:rPr lang="zh-CN" altLang="en-US" sz="3000" b="1" i="0">
                <a:solidFill>
                  <a:srgbClr val="000000">
                    <a:alpha val="100000"/>
                  </a:srgbClr>
                </a:solidFill>
                <a:latin typeface="楷体" panose="02010609060101010101" pitchFamily="49" charset="-122"/>
                <a:ea typeface="楷体" panose="02010609060101010101" pitchFamily="49" charset="-122"/>
              </a:rPr>
              <a:t>愚公移山要克服哪些</a:t>
            </a:r>
            <a:r>
              <a:rPr lang="zh-CN" altLang="en-US" sz="3000" b="1" i="0">
                <a:solidFill>
                  <a:srgbClr val="FF0000">
                    <a:alpha val="100000"/>
                  </a:srgbClr>
                </a:solidFill>
                <a:latin typeface="楷体" panose="02010609060101010101" pitchFamily="49" charset="-122"/>
                <a:ea typeface="楷体" panose="02010609060101010101" pitchFamily="49" charset="-122"/>
              </a:rPr>
              <a:t>客观困难</a:t>
            </a:r>
            <a:r>
              <a:rPr lang="zh-CN" altLang="en-US" sz="3000" b="1" i="0">
                <a:solidFill>
                  <a:srgbClr val="000000">
                    <a:alpha val="100000"/>
                  </a:srgbClr>
                </a:solidFill>
                <a:latin typeface="楷体" panose="02010609060101010101" pitchFamily="49" charset="-122"/>
                <a:ea typeface="楷体" panose="02010609060101010101" pitchFamily="49" charset="-122"/>
              </a:rPr>
              <a:t>呢？</a:t>
            </a:r>
            <a:endParaRPr lang="zh-CN" altLang="en-US" sz="3000" b="1" i="0">
              <a:solidFill>
                <a:srgbClr val="000000">
                  <a:alpha val="100000"/>
                </a:srgbClr>
              </a:solidFill>
              <a:latin typeface="楷体" panose="02010609060101010101" pitchFamily="49" charset="-122"/>
              <a:ea typeface="楷体" panose="02010609060101010101" pitchFamily="49" charset="-122"/>
            </a:endParaRPr>
          </a:p>
        </p:txBody>
      </p:sp>
      <p:sp>
        <p:nvSpPr>
          <p:cNvPr id="5" name="文本2"/>
          <p:cNvSpPr txBox="1"/>
          <p:nvPr>
            <p:custDataLst>
              <p:tags r:id="rId3"/>
            </p:custDataLst>
          </p:nvPr>
        </p:nvSpPr>
        <p:spPr>
          <a:xfrm>
            <a:off x="8240395" y="2101215"/>
            <a:ext cx="2531110" cy="555625"/>
          </a:xfrm>
          <a:prstGeom prst="rect">
            <a:avLst/>
          </a:prstGeom>
          <a:noFill/>
        </p:spPr>
        <p:txBody>
          <a:bodyPr anchor="t"/>
          <a:lstStyle/>
          <a:p>
            <a:pPr marL="0" algn="l"/>
            <a:r>
              <a:rPr lang="zh-CN" altLang="en-US" sz="3200" b="1" i="0">
                <a:solidFill>
                  <a:srgbClr val="FF0000">
                    <a:alpha val="100000"/>
                  </a:srgbClr>
                </a:solidFill>
                <a:latin typeface="Arial" panose="020B0604020202020204"/>
                <a:ea typeface="Arial" panose="020B0604020202020204"/>
              </a:rPr>
              <a:t>山高大险峻</a:t>
            </a:r>
            <a:endParaRPr lang="zh-CN" altLang="en-US" sz="3200" b="1" i="0">
              <a:solidFill>
                <a:srgbClr val="FF0000">
                  <a:alpha val="100000"/>
                </a:srgbClr>
              </a:solidFill>
              <a:latin typeface="Arial" panose="020B0604020202020204"/>
              <a:ea typeface="Arial" panose="020B0604020202020204"/>
            </a:endParaRPr>
          </a:p>
        </p:txBody>
      </p:sp>
      <p:sp>
        <p:nvSpPr>
          <p:cNvPr id="6" name="文本3"/>
          <p:cNvSpPr txBox="1"/>
          <p:nvPr>
            <p:custDataLst>
              <p:tags r:id="rId4"/>
            </p:custDataLst>
          </p:nvPr>
        </p:nvSpPr>
        <p:spPr>
          <a:xfrm>
            <a:off x="8414385" y="2669540"/>
            <a:ext cx="1894840" cy="555625"/>
          </a:xfrm>
          <a:prstGeom prst="rect">
            <a:avLst/>
          </a:prstGeom>
          <a:noFill/>
        </p:spPr>
        <p:txBody>
          <a:bodyPr anchor="t"/>
          <a:lstStyle/>
          <a:p>
            <a:pPr marL="0" algn="l"/>
            <a:r>
              <a:rPr lang="zh-CN" altLang="en-US" sz="3200" b="1" i="0">
                <a:solidFill>
                  <a:srgbClr val="FF0000">
                    <a:alpha val="100000"/>
                  </a:srgbClr>
                </a:solidFill>
                <a:latin typeface="Arial" panose="020B0604020202020204"/>
                <a:ea typeface="Arial" panose="020B0604020202020204"/>
              </a:rPr>
              <a:t>年老力衰</a:t>
            </a:r>
            <a:endParaRPr lang="zh-CN" altLang="en-US" sz="3200" b="1" i="0">
              <a:solidFill>
                <a:srgbClr val="FF0000">
                  <a:alpha val="100000"/>
                </a:srgbClr>
              </a:solidFill>
              <a:latin typeface="Arial" panose="020B0604020202020204"/>
              <a:ea typeface="Arial" panose="020B0604020202020204"/>
            </a:endParaRPr>
          </a:p>
        </p:txBody>
      </p:sp>
      <p:sp>
        <p:nvSpPr>
          <p:cNvPr id="7" name="文本4"/>
          <p:cNvSpPr txBox="1"/>
          <p:nvPr>
            <p:custDataLst>
              <p:tags r:id="rId5"/>
            </p:custDataLst>
          </p:nvPr>
        </p:nvSpPr>
        <p:spPr>
          <a:xfrm>
            <a:off x="8414385" y="3237865"/>
            <a:ext cx="1894840" cy="502285"/>
          </a:xfrm>
          <a:prstGeom prst="rect">
            <a:avLst/>
          </a:prstGeom>
          <a:noFill/>
        </p:spPr>
        <p:txBody>
          <a:bodyPr anchor="t"/>
          <a:lstStyle/>
          <a:p>
            <a:pPr marL="0" algn="l"/>
            <a:r>
              <a:rPr lang="zh-CN" altLang="en-US" sz="3200" b="1" i="0">
                <a:solidFill>
                  <a:srgbClr val="FF0000">
                    <a:alpha val="100000"/>
                  </a:srgbClr>
                </a:solidFill>
                <a:latin typeface="Arial" panose="020B0604020202020204"/>
                <a:ea typeface="Arial" panose="020B0604020202020204"/>
              </a:rPr>
              <a:t>人力单薄</a:t>
            </a:r>
            <a:endParaRPr lang="zh-CN" altLang="en-US" sz="3200" b="1" i="0">
              <a:solidFill>
                <a:srgbClr val="FF0000">
                  <a:alpha val="100000"/>
                </a:srgbClr>
              </a:solidFill>
              <a:latin typeface="Arial" panose="020B0604020202020204"/>
              <a:ea typeface="Arial" panose="020B0604020202020204"/>
            </a:endParaRPr>
          </a:p>
        </p:txBody>
      </p:sp>
      <p:sp>
        <p:nvSpPr>
          <p:cNvPr id="8" name="文本5"/>
          <p:cNvSpPr txBox="1"/>
          <p:nvPr>
            <p:custDataLst>
              <p:tags r:id="rId6"/>
            </p:custDataLst>
          </p:nvPr>
        </p:nvSpPr>
        <p:spPr>
          <a:xfrm>
            <a:off x="8414385" y="4492625"/>
            <a:ext cx="2021840" cy="555625"/>
          </a:xfrm>
          <a:prstGeom prst="rect">
            <a:avLst/>
          </a:prstGeom>
          <a:noFill/>
        </p:spPr>
        <p:txBody>
          <a:bodyPr anchor="t"/>
          <a:lstStyle/>
          <a:p>
            <a:pPr marL="0" algn="l"/>
            <a:r>
              <a:rPr lang="zh-CN" altLang="en-US" sz="3200" b="1" i="0">
                <a:solidFill>
                  <a:srgbClr val="FF0000">
                    <a:alpha val="100000"/>
                  </a:srgbClr>
                </a:solidFill>
                <a:latin typeface="Arial" panose="020B0604020202020204"/>
                <a:ea typeface="Arial" panose="020B0604020202020204"/>
              </a:rPr>
              <a:t>路途遥远</a:t>
            </a:r>
            <a:endParaRPr lang="zh-CN" altLang="en-US" sz="3200" b="1" i="0">
              <a:solidFill>
                <a:srgbClr val="FF0000">
                  <a:alpha val="100000"/>
                </a:srgbClr>
              </a:solidFill>
              <a:latin typeface="Arial" panose="020B0604020202020204"/>
              <a:ea typeface="Arial" panose="020B0604020202020204"/>
            </a:endParaRPr>
          </a:p>
        </p:txBody>
      </p:sp>
      <p:sp>
        <p:nvSpPr>
          <p:cNvPr id="9" name="文本6"/>
          <p:cNvSpPr txBox="1"/>
          <p:nvPr>
            <p:custDataLst>
              <p:tags r:id="rId7"/>
            </p:custDataLst>
          </p:nvPr>
        </p:nvSpPr>
        <p:spPr>
          <a:xfrm>
            <a:off x="8137525" y="3838575"/>
            <a:ext cx="2366010" cy="555625"/>
          </a:xfrm>
          <a:prstGeom prst="rect">
            <a:avLst/>
          </a:prstGeom>
          <a:noFill/>
        </p:spPr>
        <p:txBody>
          <a:bodyPr anchor="t"/>
          <a:lstStyle/>
          <a:p>
            <a:pPr marL="0" algn="ctr"/>
            <a:r>
              <a:rPr lang="zh-CN" altLang="en-US" sz="3200" b="1" i="0">
                <a:solidFill>
                  <a:srgbClr val="FF0000">
                    <a:alpha val="100000"/>
                  </a:srgbClr>
                </a:solidFill>
                <a:latin typeface="Arial" panose="020B0604020202020204"/>
                <a:ea typeface="Arial" panose="020B0604020202020204"/>
              </a:rPr>
              <a:t>工具简陋</a:t>
            </a:r>
            <a:endParaRPr lang="zh-CN" altLang="en-US" sz="3200" b="1" i="0">
              <a:solidFill>
                <a:srgbClr val="FF0000">
                  <a:alpha val="100000"/>
                </a:srgbClr>
              </a:solidFill>
              <a:latin typeface="Arial" panose="020B0604020202020204"/>
              <a:ea typeface="Arial" panose="020B0604020202020204"/>
            </a:endParaRPr>
          </a:p>
        </p:txBody>
      </p:sp>
      <p:pic>
        <p:nvPicPr>
          <p:cNvPr id="13" name="Picture 13"/>
          <p:cNvPicPr>
            <a:picLocks noChangeAspect="1"/>
          </p:cNvPicPr>
          <p:nvPr>
            <p:custDataLst>
              <p:tags r:id="rId8"/>
            </p:custDataLst>
          </p:nvPr>
        </p:nvPicPr>
        <p:blipFill>
          <a:blip r:embed="rId9"/>
          <a:stretch>
            <a:fillRect/>
          </a:stretch>
        </p:blipFill>
        <p:spPr>
          <a:xfrm flipH="1">
            <a:off x="12039600" y="11531600"/>
            <a:ext cx="0" cy="0"/>
          </a:xfrm>
          <a:prstGeom prst="rect">
            <a:avLst/>
          </a:prstGeom>
          <a:ln>
            <a:noFill/>
          </a:ln>
        </p:spPr>
      </p:pic>
      <p:pic>
        <p:nvPicPr>
          <p:cNvPr id="14" name="图片2"/>
          <p:cNvPicPr>
            <a:picLocks noChangeAspect="1"/>
          </p:cNvPicPr>
          <p:nvPr>
            <p:custDataLst>
              <p:tags r:id="rId10"/>
            </p:custDataLst>
          </p:nvPr>
        </p:nvPicPr>
        <p:blipFill>
          <a:blip r:embed="rId11"/>
          <a:stretch>
            <a:fillRect/>
          </a:stretch>
        </p:blipFill>
        <p:spPr>
          <a:xfrm>
            <a:off x="663258" y="524510"/>
            <a:ext cx="3729037" cy="800100"/>
          </a:xfrm>
          <a:prstGeom prst="rect">
            <a:avLst/>
          </a:prstGeom>
          <a:noFill/>
          <a:ln>
            <a:noFill/>
            <a:miter lim="800000"/>
            <a:headEnd/>
            <a:tailEnd/>
          </a:ln>
        </p:spPr>
      </p:pic>
      <p:sp>
        <p:nvSpPr>
          <p:cNvPr id="15" name="文本3"/>
          <p:cNvSpPr txBox="1"/>
          <p:nvPr>
            <p:custDataLst>
              <p:tags r:id="rId12"/>
            </p:custDataLst>
          </p:nvPr>
        </p:nvSpPr>
        <p:spPr>
          <a:xfrm>
            <a:off x="1104481" y="60378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整体感知</a:t>
            </a:r>
            <a:endParaRPr lang="zh-CN" altLang="en-US" sz="3000" b="1">
              <a:solidFill>
                <a:srgbClr val="FFFFFF"/>
              </a:solidFill>
              <a:latin typeface="微软雅黑" panose="020B0503020204020204" charset="-122"/>
              <a:ea typeface="微软雅黑" panose="020B0503020204020204" charset="-122"/>
            </a:endParaRPr>
          </a:p>
        </p:txBody>
      </p:sp>
      <p:sp>
        <p:nvSpPr>
          <p:cNvPr id="2" name="文本框 1"/>
          <p:cNvSpPr txBox="1"/>
          <p:nvPr/>
        </p:nvSpPr>
        <p:spPr>
          <a:xfrm>
            <a:off x="823595" y="2073275"/>
            <a:ext cx="732155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太行、王屋二山，方七百里，高万仞</a:t>
            </a:r>
            <a:endParaRPr lang="zh-CN" altLang="en-US" sz="3200" b="1">
              <a:latin typeface="宋体" panose="02010600030101010101" pitchFamily="2" charset="-122"/>
              <a:ea typeface="宋体" panose="02010600030101010101" pitchFamily="2" charset="-122"/>
              <a:sym typeface="+mn-ea"/>
            </a:endParaRPr>
          </a:p>
        </p:txBody>
      </p:sp>
      <p:sp>
        <p:nvSpPr>
          <p:cNvPr id="10" name="文本框 9"/>
          <p:cNvSpPr txBox="1"/>
          <p:nvPr/>
        </p:nvSpPr>
        <p:spPr>
          <a:xfrm>
            <a:off x="2964180" y="2656840"/>
            <a:ext cx="219519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年且九十</a:t>
            </a:r>
            <a:endParaRPr lang="zh-CN" altLang="en-US" sz="3200" b="1">
              <a:latin typeface="宋体" panose="02010600030101010101" pitchFamily="2" charset="-122"/>
              <a:ea typeface="宋体" panose="02010600030101010101" pitchFamily="2" charset="-122"/>
              <a:sym typeface="+mn-ea"/>
            </a:endParaRPr>
          </a:p>
        </p:txBody>
      </p:sp>
      <p:sp>
        <p:nvSpPr>
          <p:cNvPr id="11" name="文本框 10"/>
          <p:cNvSpPr txBox="1"/>
          <p:nvPr/>
        </p:nvSpPr>
        <p:spPr>
          <a:xfrm>
            <a:off x="1853565" y="3270885"/>
            <a:ext cx="544004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遂率子孙荷担者三夫</a:t>
            </a:r>
            <a:endParaRPr lang="zh-CN" altLang="en-US" sz="3200" b="1">
              <a:latin typeface="宋体" panose="02010600030101010101" pitchFamily="2" charset="-122"/>
              <a:ea typeface="宋体" panose="02010600030101010101" pitchFamily="2" charset="-122"/>
              <a:sym typeface="+mn-ea"/>
            </a:endParaRPr>
          </a:p>
        </p:txBody>
      </p:sp>
      <p:sp>
        <p:nvSpPr>
          <p:cNvPr id="12" name="文本框 11"/>
          <p:cNvSpPr txBox="1"/>
          <p:nvPr/>
        </p:nvSpPr>
        <p:spPr>
          <a:xfrm>
            <a:off x="1197610" y="3884930"/>
            <a:ext cx="6096000" cy="583565"/>
          </a:xfrm>
          <a:prstGeom prst="rect">
            <a:avLst/>
          </a:prstGeom>
          <a:noFill/>
        </p:spPr>
        <p:txBody>
          <a:bodyPr wrap="square" rtlCol="0" anchor="t">
            <a:spAutoFit/>
          </a:bodyPr>
          <a:p>
            <a:pPr marL="0" algn="ctr"/>
            <a:r>
              <a:rPr lang="zh-CN" altLang="en-US" sz="3200" b="1">
                <a:latin typeface="宋体" panose="02010600030101010101" pitchFamily="2" charset="-122"/>
                <a:ea typeface="宋体" panose="02010600030101010101" pitchFamily="2" charset="-122"/>
                <a:sym typeface="+mn-ea"/>
              </a:rPr>
              <a:t>叩石垦壤，箕畚运于渤海之尾</a:t>
            </a:r>
            <a:endParaRPr lang="zh-CN" altLang="en-US" sz="3200" b="1">
              <a:latin typeface="宋体" panose="02010600030101010101" pitchFamily="2" charset="-122"/>
              <a:ea typeface="宋体" panose="02010600030101010101" pitchFamily="2" charset="-122"/>
              <a:sym typeface="+mn-ea"/>
            </a:endParaRPr>
          </a:p>
        </p:txBody>
      </p:sp>
      <p:sp>
        <p:nvSpPr>
          <p:cNvPr id="16" name="文本框 15"/>
          <p:cNvSpPr txBox="1"/>
          <p:nvPr/>
        </p:nvSpPr>
        <p:spPr>
          <a:xfrm>
            <a:off x="1663700" y="4529455"/>
            <a:ext cx="60960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寒暑易节，始一反焉</a:t>
            </a:r>
            <a:endParaRPr lang="zh-CN" altLang="en-US" sz="32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 calcmode="lin" valueType="num">
                                      <p:cBhvr additive="base">
                                        <p:cTn id="2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 grpId="0"/>
      <p:bldP spid="10" grpId="0"/>
      <p:bldP spid="12"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26695" y="1184214"/>
            <a:ext cx="11634470" cy="521970"/>
          </a:xfrm>
          <a:prstGeom prst="rect">
            <a:avLst/>
          </a:prstGeom>
          <a:noFill/>
        </p:spPr>
        <p:txBody>
          <a:bodyPr wrap="square" rtlCol="0">
            <a:spAutoFit/>
          </a:bodyPr>
          <a:lstStyle/>
          <a:p>
            <a:pPr marL="457200" indent="-457200">
              <a:buFont typeface="Wingdings" panose="05000000000000000000" charset="0"/>
              <a:buChar char="n"/>
            </a:pPr>
            <a:r>
              <a:rPr sz="2800" b="1">
                <a:latin typeface="楷体" panose="02010609060101010101" pitchFamily="49" charset="-122"/>
                <a:ea typeface="楷体" panose="02010609060101010101" pitchFamily="49" charset="-122"/>
              </a:rPr>
              <a:t>作者写太行、王屋二山的高大</a:t>
            </a:r>
            <a:r>
              <a:rPr lang="zh-CN" sz="2800" b="1">
                <a:latin typeface="楷体" panose="02010609060101010101" pitchFamily="49" charset="-122"/>
                <a:ea typeface="楷体" panose="02010609060101010101" pitchFamily="49" charset="-122"/>
              </a:rPr>
              <a:t>，及</a:t>
            </a:r>
            <a:r>
              <a:rPr sz="2800" b="1">
                <a:latin typeface="楷体" panose="02010609060101010101" pitchFamily="49" charset="-122"/>
                <a:ea typeface="楷体" panose="02010609060101010101" pitchFamily="49" charset="-122"/>
              </a:rPr>
              <a:t>运土</a:t>
            </a:r>
            <a:r>
              <a:rPr lang="zh-CN" sz="2800" b="1">
                <a:latin typeface="楷体" panose="02010609060101010101" pitchFamily="49" charset="-122"/>
                <a:ea typeface="楷体" panose="02010609060101010101" pitchFamily="49" charset="-122"/>
              </a:rPr>
              <a:t>石</a:t>
            </a:r>
            <a:r>
              <a:rPr sz="2800" b="1">
                <a:latin typeface="楷体" panose="02010609060101010101" pitchFamily="49" charset="-122"/>
                <a:ea typeface="楷体" panose="02010609060101010101" pitchFamily="49" charset="-122"/>
              </a:rPr>
              <a:t>路程的遥远，有什么作用？</a:t>
            </a:r>
            <a:endParaRPr sz="2800" b="1">
              <a:latin typeface="楷体" panose="02010609060101010101" pitchFamily="49" charset="-122"/>
              <a:ea typeface="楷体" panose="02010609060101010101" pitchFamily="49" charset="-122"/>
            </a:endParaRPr>
          </a:p>
        </p:txBody>
      </p:sp>
      <p:sp>
        <p:nvSpPr>
          <p:cNvPr id="5" name="文本框 4"/>
          <p:cNvSpPr txBox="1"/>
          <p:nvPr>
            <p:custDataLst>
              <p:tags r:id="rId2"/>
            </p:custDataLst>
          </p:nvPr>
        </p:nvSpPr>
        <p:spPr>
          <a:xfrm>
            <a:off x="723265" y="1948180"/>
            <a:ext cx="10560685" cy="4132580"/>
          </a:xfrm>
          <a:prstGeom prst="rect">
            <a:avLst/>
          </a:prstGeom>
          <a:ln>
            <a:noFill/>
          </a:ln>
        </p:spPr>
        <p:style>
          <a:lnRef idx="2">
            <a:schemeClr val="accent1"/>
          </a:lnRef>
          <a:fillRef idx="0">
            <a:srgbClr val="FFFFFF"/>
          </a:fillRef>
          <a:effectRef idx="0">
            <a:srgbClr val="FFFFFF"/>
          </a:effectRef>
          <a:fontRef idx="minor">
            <a:schemeClr val="tx1"/>
          </a:fontRef>
        </p:style>
        <p:txBody>
          <a:bodyPr wrap="square" rtlCol="0">
            <a:noAutofit/>
          </a:bodyPr>
          <a:lstStyle/>
          <a:p>
            <a:pPr indent="0" algn="l" fontAlgn="auto">
              <a:lnSpc>
                <a:spcPct val="100000"/>
              </a:lnSpc>
            </a:pPr>
            <a:r>
              <a:rPr lang="en-US" sz="3000">
                <a:latin typeface="楷体" panose="02010609060101010101" pitchFamily="49" charset="-122"/>
                <a:ea typeface="楷体" panose="02010609060101010101" pitchFamily="49" charset="-122"/>
                <a:cs typeface="楷体" panose="02010609060101010101" pitchFamily="49" charset="-122"/>
              </a:rPr>
              <a:t>    </a:t>
            </a:r>
            <a:r>
              <a:rPr sz="3000" b="1">
                <a:latin typeface="PMingLiU-ExtB" panose="02020500000000000000" charset="-120"/>
                <a:ea typeface="PMingLiU-ExtB" panose="02020500000000000000" charset="-120"/>
                <a:cs typeface="PMingLiU-ExtB" panose="02020500000000000000" charset="-120"/>
              </a:rPr>
              <a:t>文章开头</a:t>
            </a:r>
            <a:r>
              <a:rPr lang="zh-CN" sz="3000" b="1">
                <a:latin typeface="PMingLiU-ExtB" panose="02020500000000000000" charset="-120"/>
                <a:ea typeface="PMingLiU-ExtB" panose="02020500000000000000" charset="-120"/>
                <a:cs typeface="PMingLiU-ExtB" panose="02020500000000000000" charset="-120"/>
              </a:rPr>
              <a:t>写</a:t>
            </a:r>
            <a:r>
              <a:rPr sz="3000" b="1">
                <a:solidFill>
                  <a:srgbClr val="FF0000"/>
                </a:solidFill>
                <a:latin typeface="PMingLiU-ExtB" panose="02020500000000000000" charset="-120"/>
                <a:ea typeface="PMingLiU-ExtB" panose="02020500000000000000" charset="-120"/>
                <a:cs typeface="PMingLiU-ExtB" panose="02020500000000000000" charset="-120"/>
              </a:rPr>
              <a:t>太行、王屋二山的高大</a:t>
            </a:r>
            <a:r>
              <a:rPr sz="3000" b="1">
                <a:latin typeface="PMingLiU-ExtB" panose="02020500000000000000" charset="-120"/>
                <a:ea typeface="PMingLiU-ExtB" panose="02020500000000000000" charset="-120"/>
                <a:cs typeface="PMingLiU-ExtB" panose="02020500000000000000" charset="-120"/>
              </a:rPr>
              <a:t>，而愚公仅以全家力量来“平险”，可初见其“</a:t>
            </a:r>
            <a:r>
              <a:rPr sz="3000" b="1">
                <a:solidFill>
                  <a:srgbClr val="FF0000"/>
                </a:solidFill>
                <a:latin typeface="黑体" panose="02010609060101010101" charset="-122"/>
                <a:ea typeface="黑体" panose="02010609060101010101" charset="-122"/>
                <a:cs typeface="PMingLiU-ExtB" panose="02020500000000000000" charset="-120"/>
              </a:rPr>
              <a:t>愚</a:t>
            </a:r>
            <a:r>
              <a:rPr sz="3000" b="1">
                <a:latin typeface="PMingLiU-ExtB" panose="02020500000000000000" charset="-120"/>
                <a:ea typeface="PMingLiU-ExtB" panose="02020500000000000000" charset="-120"/>
                <a:cs typeface="PMingLiU-ExtB" panose="02020500000000000000" charset="-120"/>
              </a:rPr>
              <a:t>”；接着写运土石，</a:t>
            </a:r>
            <a:r>
              <a:rPr lang="en-US" sz="3000" b="1">
                <a:latin typeface="PMingLiU-ExtB" panose="02020500000000000000" charset="-120"/>
                <a:ea typeface="PMingLiU-ExtB" panose="02020500000000000000" charset="-120"/>
                <a:cs typeface="PMingLiU-ExtB" panose="02020500000000000000" charset="-120"/>
              </a:rPr>
              <a:t>“</a:t>
            </a:r>
            <a:r>
              <a:rPr lang="zh-CN" altLang="en-US" sz="3000" b="1">
                <a:latin typeface="PMingLiU-ExtB" panose="02020500000000000000" charset="-120"/>
                <a:ea typeface="PMingLiU-ExtB" panose="02020500000000000000" charset="-120"/>
                <a:cs typeface="PMingLiU-ExtB" panose="02020500000000000000" charset="-120"/>
              </a:rPr>
              <a:t>置土石</a:t>
            </a:r>
            <a:r>
              <a:rPr lang="en-US" sz="3000" b="1">
                <a:latin typeface="PMingLiU-ExtB" panose="02020500000000000000" charset="-120"/>
                <a:ea typeface="PMingLiU-ExtB" panose="02020500000000000000" charset="-120"/>
                <a:cs typeface="PMingLiU-ExtB" panose="02020500000000000000" charset="-120"/>
              </a:rPr>
              <a:t>”</a:t>
            </a:r>
            <a:r>
              <a:rPr sz="3000" b="1">
                <a:latin typeface="PMingLiU-ExtB" panose="02020500000000000000" charset="-120"/>
                <a:ea typeface="PMingLiU-ExtB" panose="02020500000000000000" charset="-120"/>
                <a:cs typeface="PMingLiU-ExtB" panose="02020500000000000000" charset="-120"/>
              </a:rPr>
              <a:t>地点是“渤海之尾，隐土之北”，往返一次需用时一年，表明</a:t>
            </a:r>
            <a:r>
              <a:rPr sz="3000" b="1">
                <a:solidFill>
                  <a:srgbClr val="FF0000"/>
                </a:solidFill>
                <a:latin typeface="PMingLiU-ExtB" panose="02020500000000000000" charset="-120"/>
                <a:ea typeface="PMingLiU-ExtB" panose="02020500000000000000" charset="-120"/>
                <a:cs typeface="PMingLiU-ExtB" panose="02020500000000000000" charset="-120"/>
              </a:rPr>
              <a:t>路途极其遥远</a:t>
            </a:r>
            <a:r>
              <a:rPr sz="3000" b="1">
                <a:latin typeface="PMingLiU-ExtB" panose="02020500000000000000" charset="-120"/>
                <a:ea typeface="PMingLiU-ExtB" panose="02020500000000000000" charset="-120"/>
                <a:cs typeface="PMingLiU-ExtB" panose="02020500000000000000" charset="-120"/>
              </a:rPr>
              <a:t>，费时甚多，从侧面表现移山的艰难，更见愚公之“</a:t>
            </a:r>
            <a:r>
              <a:rPr sz="3000" b="1">
                <a:solidFill>
                  <a:srgbClr val="FF0000"/>
                </a:solidFill>
                <a:latin typeface="黑体" panose="02010609060101010101" charset="-122"/>
                <a:ea typeface="黑体" panose="02010609060101010101" charset="-122"/>
                <a:cs typeface="PMingLiU-ExtB" panose="02020500000000000000" charset="-120"/>
              </a:rPr>
              <a:t>愚</a:t>
            </a:r>
            <a:r>
              <a:rPr sz="3000" b="1">
                <a:latin typeface="PMingLiU-ExtB" panose="02020500000000000000" charset="-120"/>
                <a:ea typeface="PMingLiU-ExtB" panose="02020500000000000000" charset="-120"/>
                <a:cs typeface="PMingLiU-ExtB" panose="02020500000000000000" charset="-120"/>
              </a:rPr>
              <a:t>”。而随着情节的发展，</a:t>
            </a:r>
            <a:r>
              <a:rPr sz="3000" b="1">
                <a:solidFill>
                  <a:srgbClr val="FF0000"/>
                </a:solidFill>
                <a:latin typeface="PMingLiU-ExtB" panose="02020500000000000000" charset="-120"/>
                <a:ea typeface="PMingLiU-ExtB" panose="02020500000000000000" charset="-120"/>
                <a:cs typeface="PMingLiU-ExtB" panose="02020500000000000000" charset="-120"/>
              </a:rPr>
              <a:t>愚公说出了“子子孙孙无穷匮也，而山不加增”的道理。</a:t>
            </a:r>
            <a:r>
              <a:rPr sz="3000" b="1">
                <a:latin typeface="PMingLiU-ExtB" panose="02020500000000000000" charset="-120"/>
                <a:ea typeface="PMingLiU-ExtB" panose="02020500000000000000" charset="-120"/>
                <a:cs typeface="PMingLiU-ExtB" panose="02020500000000000000" charset="-120"/>
              </a:rPr>
              <a:t>由此可知</a:t>
            </a:r>
            <a:r>
              <a:rPr lang="zh-CN" sz="3000" b="1">
                <a:latin typeface="PMingLiU-ExtB" panose="02020500000000000000" charset="-120"/>
                <a:ea typeface="PMingLiU-ExtB" panose="02020500000000000000" charset="-120"/>
                <a:cs typeface="PMingLiU-ExtB" panose="02020500000000000000" charset="-120"/>
              </a:rPr>
              <a:t>，</a:t>
            </a:r>
            <a:r>
              <a:rPr sz="3000" b="1">
                <a:latin typeface="PMingLiU-ExtB" panose="02020500000000000000" charset="-120"/>
                <a:ea typeface="PMingLiU-ExtB" panose="02020500000000000000" charset="-120"/>
                <a:cs typeface="PMingLiU-ExtB" panose="02020500000000000000" charset="-120"/>
              </a:rPr>
              <a:t>实际上愚公的见解远远超出一般人，实在是“</a:t>
            </a:r>
            <a:r>
              <a:rPr sz="3000" b="1">
                <a:solidFill>
                  <a:srgbClr val="FF0000"/>
                </a:solidFill>
                <a:latin typeface="黑体" panose="02010609060101010101" charset="-122"/>
                <a:ea typeface="黑体" panose="02010609060101010101" charset="-122"/>
                <a:cs typeface="PMingLiU-ExtB" panose="02020500000000000000" charset="-120"/>
              </a:rPr>
              <a:t>大智若愚</a:t>
            </a:r>
            <a:r>
              <a:rPr sz="3000" b="1">
                <a:latin typeface="PMingLiU-ExtB" panose="02020500000000000000" charset="-120"/>
                <a:ea typeface="PMingLiU-ExtB" panose="02020500000000000000" charset="-120"/>
                <a:cs typeface="PMingLiU-ExtB" panose="02020500000000000000" charset="-120"/>
              </a:rPr>
              <a:t>”。综上所述，</a:t>
            </a:r>
            <a:r>
              <a:rPr sz="3000" b="1">
                <a:solidFill>
                  <a:srgbClr val="0707FF"/>
                </a:solidFill>
                <a:latin typeface="PMingLiU-ExtB" panose="02020500000000000000" charset="-120"/>
                <a:ea typeface="PMingLiU-ExtB" panose="02020500000000000000" charset="-120"/>
                <a:cs typeface="PMingLiU-ExtB" panose="02020500000000000000" charset="-120"/>
              </a:rPr>
              <a:t>写太行、王屋二山的高大</a:t>
            </a:r>
            <a:r>
              <a:rPr lang="zh-CN" sz="3000" b="1">
                <a:solidFill>
                  <a:srgbClr val="0707FF"/>
                </a:solidFill>
                <a:latin typeface="PMingLiU-ExtB" panose="02020500000000000000" charset="-120"/>
                <a:ea typeface="PMingLiU-ExtB" panose="02020500000000000000" charset="-120"/>
                <a:cs typeface="PMingLiU-ExtB" panose="02020500000000000000" charset="-120"/>
              </a:rPr>
              <a:t>，及</a:t>
            </a:r>
            <a:r>
              <a:rPr sz="3000" b="1">
                <a:solidFill>
                  <a:srgbClr val="0707FF"/>
                </a:solidFill>
                <a:latin typeface="PMingLiU-ExtB" panose="02020500000000000000" charset="-120"/>
                <a:ea typeface="PMingLiU-ExtB" panose="02020500000000000000" charset="-120"/>
                <a:cs typeface="PMingLiU-ExtB" panose="02020500000000000000" charset="-120"/>
              </a:rPr>
              <a:t>运土</a:t>
            </a:r>
            <a:r>
              <a:rPr lang="zh-CN" sz="3000" b="1">
                <a:solidFill>
                  <a:srgbClr val="0707FF"/>
                </a:solidFill>
                <a:latin typeface="PMingLiU-ExtB" panose="02020500000000000000" charset="-120"/>
                <a:ea typeface="PMingLiU-ExtB" panose="02020500000000000000" charset="-120"/>
                <a:cs typeface="PMingLiU-ExtB" panose="02020500000000000000" charset="-120"/>
              </a:rPr>
              <a:t>石</a:t>
            </a:r>
            <a:r>
              <a:rPr sz="3000" b="1">
                <a:solidFill>
                  <a:srgbClr val="0707FF"/>
                </a:solidFill>
                <a:latin typeface="PMingLiU-ExtB" panose="02020500000000000000" charset="-120"/>
                <a:ea typeface="PMingLiU-ExtB" panose="02020500000000000000" charset="-120"/>
                <a:cs typeface="PMingLiU-ExtB" panose="02020500000000000000" charset="-120"/>
              </a:rPr>
              <a:t>路程的遥远，就是为了</a:t>
            </a:r>
            <a:r>
              <a:rPr sz="3000" b="1">
                <a:solidFill>
                  <a:srgbClr val="FF0000"/>
                </a:solidFill>
                <a:latin typeface="PMingLiU-ExtB" panose="02020500000000000000" charset="-120"/>
                <a:ea typeface="PMingLiU-ExtB" panose="02020500000000000000" charset="-120"/>
                <a:cs typeface="PMingLiU-ExtB" panose="02020500000000000000" charset="-120"/>
              </a:rPr>
              <a:t>更好地</a:t>
            </a:r>
            <a:r>
              <a:rPr lang="zh-CN" sz="3000" b="1">
                <a:solidFill>
                  <a:srgbClr val="FF0000"/>
                </a:solidFill>
                <a:latin typeface="PMingLiU-ExtB" panose="02020500000000000000" charset="-120"/>
                <a:ea typeface="PMingLiU-ExtB" panose="02020500000000000000" charset="-120"/>
                <a:cs typeface="PMingLiU-ExtB" panose="02020500000000000000" charset="-120"/>
              </a:rPr>
              <a:t>突出</a:t>
            </a:r>
            <a:r>
              <a:rPr sz="3000" b="1">
                <a:solidFill>
                  <a:srgbClr val="FF0000"/>
                </a:solidFill>
                <a:latin typeface="PMingLiU-ExtB" panose="02020500000000000000" charset="-120"/>
                <a:ea typeface="PMingLiU-ExtB" panose="02020500000000000000" charset="-120"/>
                <a:cs typeface="PMingLiU-ExtB" panose="02020500000000000000" charset="-120"/>
              </a:rPr>
              <a:t>愚公的形象</a:t>
            </a:r>
            <a:r>
              <a:rPr sz="3000" b="1">
                <a:solidFill>
                  <a:srgbClr val="0707FF"/>
                </a:solidFill>
                <a:latin typeface="PMingLiU-ExtB" panose="02020500000000000000" charset="-120"/>
                <a:ea typeface="PMingLiU-ExtB" panose="02020500000000000000" charset="-120"/>
                <a:cs typeface="PMingLiU-ExtB" panose="02020500000000000000" charset="-120"/>
              </a:rPr>
              <a:t>。</a:t>
            </a:r>
            <a:endParaRPr sz="3000" b="1">
              <a:solidFill>
                <a:srgbClr val="0707FF"/>
              </a:solidFill>
              <a:latin typeface="PMingLiU-ExtB" panose="02020500000000000000" charset="-120"/>
              <a:ea typeface="PMingLiU-ExtB" panose="02020500000000000000" charset="-120"/>
              <a:cs typeface="PMingLiU-ExtB" panose="02020500000000000000" charset="-120"/>
            </a:endParaRPr>
          </a:p>
        </p:txBody>
      </p:sp>
      <p:pic>
        <p:nvPicPr>
          <p:cNvPr id="3" name="图片2"/>
          <p:cNvPicPr>
            <a:picLocks noChangeAspect="1"/>
          </p:cNvPicPr>
          <p:nvPr>
            <p:custDataLst>
              <p:tags r:id="rId3"/>
            </p:custDataLst>
          </p:nvPr>
        </p:nvPicPr>
        <p:blipFill>
          <a:blip r:embed="rId4"/>
          <a:stretch>
            <a:fillRect/>
          </a:stretch>
        </p:blipFill>
        <p:spPr>
          <a:xfrm>
            <a:off x="498793" y="384175"/>
            <a:ext cx="3729037" cy="800100"/>
          </a:xfrm>
          <a:prstGeom prst="rect">
            <a:avLst/>
          </a:prstGeom>
          <a:noFill/>
          <a:ln>
            <a:noFill/>
            <a:miter lim="800000"/>
            <a:headEnd/>
            <a:tailEnd/>
          </a:ln>
        </p:spPr>
      </p:pic>
      <p:sp>
        <p:nvSpPr>
          <p:cNvPr id="4" name="文本3"/>
          <p:cNvSpPr txBox="1"/>
          <p:nvPr>
            <p:custDataLst>
              <p:tags r:id="rId5"/>
            </p:custDataLst>
          </p:nvPr>
        </p:nvSpPr>
        <p:spPr>
          <a:xfrm>
            <a:off x="940016" y="46344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整体感知</a:t>
            </a:r>
            <a:endParaRPr lang="zh-CN" altLang="en-US" sz="3000" b="1">
              <a:solidFill>
                <a:srgbClr val="FFFFFF"/>
              </a:solidFill>
              <a:latin typeface="微软雅黑" panose="020B0503020204020204" charset="-122"/>
              <a:ea typeface="微软雅黑" panose="020B0503020204020204" charset="-122"/>
            </a:endParaRPr>
          </a:p>
        </p:txBody>
      </p:sp>
      <p:pic>
        <p:nvPicPr>
          <p:cNvPr id="2" name="Picture 2"/>
          <p:cNvPicPr>
            <a:picLocks noChangeAspect="1"/>
          </p:cNvPicPr>
          <p:nvPr>
            <p:custDataLst>
              <p:tags r:id="rId6"/>
            </p:custDataLst>
          </p:nvPr>
        </p:nvPicPr>
        <p:blipFill>
          <a:blip r:embed="rId7"/>
          <a:stretch>
            <a:fillRect/>
          </a:stretch>
        </p:blipFill>
        <p:spPr>
          <a:xfrm flipH="1">
            <a:off x="12153900" y="109347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710777" y="2189481"/>
          <a:ext cx="10770870" cy="4267200"/>
        </p:xfrm>
        <a:graphic>
          <a:graphicData uri="http://schemas.openxmlformats.org/drawingml/2006/table">
            <a:tbl>
              <a:tblPr firstRow="1" bandRow="1">
                <a:tableStyleId>{7DF18680-E054-41AD-8BC1-D1AEF772440D}</a:tableStyleId>
              </a:tblPr>
              <a:tblGrid>
                <a:gridCol w="2447290"/>
                <a:gridCol w="4733290"/>
                <a:gridCol w="3590290"/>
              </a:tblGrid>
              <a:tr h="433485">
                <a:tc>
                  <a:txBody>
                    <a:bodyPr/>
                    <a:lstStyle/>
                    <a:p>
                      <a:pPr algn="ctr"/>
                      <a:r>
                        <a:rPr lang="zh-CN" altLang="en-US" sz="3200">
                          <a:latin typeface="宋体" panose="02010600030101010101" pitchFamily="2" charset="-122"/>
                          <a:ea typeface="宋体" panose="02010600030101010101" pitchFamily="2" charset="-122"/>
                        </a:rPr>
                        <a:t>人物</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r>
                        <a:rPr lang="zh-CN" altLang="en-US" sz="3200">
                          <a:latin typeface="宋体" panose="02010600030101010101" pitchFamily="2" charset="-122"/>
                          <a:ea typeface="宋体" panose="02010600030101010101" pitchFamily="2" charset="-122"/>
                        </a:rPr>
                        <a:t>相关语句</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r>
                        <a:rPr lang="zh-CN" altLang="en-US" sz="3200">
                          <a:latin typeface="宋体" panose="02010600030101010101" pitchFamily="2" charset="-122"/>
                          <a:ea typeface="宋体" panose="02010600030101010101" pitchFamily="2" charset="-122"/>
                        </a:rPr>
                        <a:t>态度分析</a:t>
                      </a:r>
                      <a:endParaRPr lang="zh-CN" altLang="en-US" sz="3200" b="1">
                        <a:latin typeface="宋体" panose="02010600030101010101" pitchFamily="2" charset="-122"/>
                        <a:ea typeface="宋体" panose="02010600030101010101" pitchFamily="2" charset="-122"/>
                      </a:endParaRPr>
                    </a:p>
                  </a:txBody>
                  <a:tcPr marL="121920" marR="121920" marT="60960" marB="60960"/>
                </a:tc>
              </a:tr>
              <a:tr h="708660">
                <a:tc>
                  <a:txBody>
                    <a:bodyPr/>
                    <a:lstStyle/>
                    <a:p>
                      <a:pPr algn="ctr"/>
                      <a:r>
                        <a:rPr lang="zh-CN" altLang="en-US" sz="3200" b="1">
                          <a:latin typeface="宋体" panose="02010600030101010101" pitchFamily="2" charset="-122"/>
                          <a:ea typeface="宋体" panose="02010600030101010101" pitchFamily="2" charset="-122"/>
                        </a:rPr>
                        <a:t>多数家人</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r>
              <a:tr h="433485">
                <a:tc>
                  <a:txBody>
                    <a:bodyPr/>
                    <a:lstStyle/>
                    <a:p>
                      <a:pPr algn="ctr"/>
                      <a:r>
                        <a:rPr lang="zh-CN" altLang="en-US" sz="3200" b="1">
                          <a:latin typeface="宋体" panose="02010600030101010101" pitchFamily="2" charset="-122"/>
                          <a:ea typeface="宋体" panose="02010600030101010101" pitchFamily="2" charset="-122"/>
                        </a:rPr>
                        <a:t>愚公妻子</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r>
              <a:tr h="433485">
                <a:tc>
                  <a:txBody>
                    <a:bodyPr/>
                    <a:lstStyle/>
                    <a:p>
                      <a:pPr algn="ctr"/>
                      <a:r>
                        <a:rPr lang="zh-CN" altLang="en-US" sz="3200" b="1">
                          <a:latin typeface="宋体" panose="02010600030101010101" pitchFamily="2" charset="-122"/>
                          <a:ea typeface="宋体" panose="02010600030101010101" pitchFamily="2" charset="-122"/>
                        </a:rPr>
                        <a:t>邻人遗男</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r>
              <a:tr h="433485">
                <a:tc>
                  <a:txBody>
                    <a:bodyPr/>
                    <a:lstStyle/>
                    <a:p>
                      <a:pPr algn="ctr"/>
                      <a:r>
                        <a:rPr lang="zh-CN" altLang="en-US" sz="3200" b="1">
                          <a:latin typeface="宋体" panose="02010600030101010101" pitchFamily="2" charset="-122"/>
                          <a:ea typeface="宋体" panose="02010600030101010101" pitchFamily="2" charset="-122"/>
                        </a:rPr>
                        <a:t>智叟</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r>
              <a:tr h="433485">
                <a:tc>
                  <a:txBody>
                    <a:bodyPr/>
                    <a:lstStyle/>
                    <a:p>
                      <a:pPr algn="ctr"/>
                      <a:r>
                        <a:rPr lang="zh-CN" altLang="en-US" sz="3200" b="1">
                          <a:latin typeface="宋体" panose="02010600030101010101" pitchFamily="2" charset="-122"/>
                          <a:ea typeface="宋体" panose="02010600030101010101" pitchFamily="2" charset="-122"/>
                        </a:rPr>
                        <a:t>操蛇之神</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r>
              <a:tr h="433485">
                <a:tc>
                  <a:txBody>
                    <a:bodyPr/>
                    <a:lstStyle/>
                    <a:p>
                      <a:pPr algn="ctr"/>
                      <a:r>
                        <a:rPr lang="zh-CN" altLang="en-US" sz="3200" b="1">
                          <a:latin typeface="宋体" panose="02010600030101010101" pitchFamily="2" charset="-122"/>
                          <a:ea typeface="宋体" panose="02010600030101010101" pitchFamily="2" charset="-122"/>
                        </a:rPr>
                        <a:t>天帝</a:t>
                      </a:r>
                      <a:endParaRPr lang="zh-CN" altLang="en-US" sz="3200" b="1">
                        <a:latin typeface="宋体" panose="02010600030101010101" pitchFamily="2" charset="-122"/>
                        <a:ea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c>
                  <a:txBody>
                    <a:bodyPr/>
                    <a:lstStyle/>
                    <a:p>
                      <a:pPr algn="ctr"/>
                      <a:endParaRPr lang="zh-CN" altLang="en-US" sz="3200" b="1">
                        <a:latin typeface="宋体" panose="02010600030101010101" pitchFamily="2" charset="-122"/>
                      </a:endParaRPr>
                    </a:p>
                  </a:txBody>
                  <a:tcPr marL="121920" marR="121920" marT="60960" marB="60960"/>
                </a:tc>
              </a:tr>
            </a:tbl>
          </a:graphicData>
        </a:graphic>
      </p:graphicFrame>
      <p:sp>
        <p:nvSpPr>
          <p:cNvPr id="2" name="文本框 1"/>
          <p:cNvSpPr txBox="1"/>
          <p:nvPr>
            <p:custDataLst>
              <p:tags r:id="rId2"/>
            </p:custDataLst>
          </p:nvPr>
        </p:nvSpPr>
        <p:spPr>
          <a:xfrm>
            <a:off x="901065" y="1108075"/>
            <a:ext cx="10771505" cy="1003300"/>
          </a:xfrm>
          <a:prstGeom prst="rect">
            <a:avLst/>
          </a:prstGeom>
          <a:noFill/>
        </p:spPr>
        <p:txBody>
          <a:bodyPr wrap="square" rtlCol="0" anchor="t">
            <a:noAutofit/>
          </a:bodyPr>
          <a:lstStyle/>
          <a:p>
            <a:pPr marL="457200" indent="-457200">
              <a:buFont typeface="Wingdings" panose="05000000000000000000" charset="0"/>
              <a:buChar char="n"/>
            </a:pPr>
            <a:r>
              <a:rPr lang="zh-CN" altLang="en-US" sz="3200" b="1">
                <a:latin typeface="楷体" panose="02010609060101010101" pitchFamily="49" charset="-122"/>
                <a:ea typeface="楷体" panose="02010609060101010101" pitchFamily="49" charset="-122"/>
                <a:sym typeface="+mn-ea"/>
              </a:rPr>
              <a:t>愚公移山，是一件根本不可能完成的大事。文中不同人物对愚公移山的态度是不同的，简要分析他们的态度。</a:t>
            </a:r>
            <a:endParaRPr lang="zh-CN" altLang="en-US" sz="3200" b="1">
              <a:latin typeface="楷体" panose="02010609060101010101" pitchFamily="49" charset="-122"/>
              <a:ea typeface="楷体" panose="02010609060101010101" pitchFamily="49" charset="-122"/>
              <a:sym typeface="+mn-ea"/>
            </a:endParaRPr>
          </a:p>
        </p:txBody>
      </p:sp>
      <p:pic>
        <p:nvPicPr>
          <p:cNvPr id="4" name="图片2"/>
          <p:cNvPicPr>
            <a:picLocks noChangeAspect="1"/>
          </p:cNvPicPr>
          <p:nvPr>
            <p:custDataLst>
              <p:tags r:id="rId3"/>
            </p:custDataLst>
          </p:nvPr>
        </p:nvPicPr>
        <p:blipFill>
          <a:blip r:embed="rId4"/>
          <a:stretch>
            <a:fillRect/>
          </a:stretch>
        </p:blipFill>
        <p:spPr>
          <a:xfrm>
            <a:off x="710248" y="307975"/>
            <a:ext cx="3729037" cy="800100"/>
          </a:xfrm>
          <a:prstGeom prst="rect">
            <a:avLst/>
          </a:prstGeom>
          <a:noFill/>
          <a:ln>
            <a:noFill/>
            <a:miter lim="800000"/>
            <a:headEnd/>
            <a:tailEnd/>
          </a:ln>
        </p:spPr>
      </p:pic>
      <p:sp>
        <p:nvSpPr>
          <p:cNvPr id="5" name="文本3"/>
          <p:cNvSpPr txBox="1"/>
          <p:nvPr>
            <p:custDataLst>
              <p:tags r:id="rId5"/>
            </p:custDataLst>
          </p:nvPr>
        </p:nvSpPr>
        <p:spPr>
          <a:xfrm>
            <a:off x="1151471" y="38724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212975" y="922020"/>
            <a:ext cx="1390015" cy="368300"/>
          </a:xfrm>
          <a:prstGeom prst="rect">
            <a:avLst/>
          </a:prstGeom>
          <a:noFill/>
        </p:spPr>
        <p:txBody>
          <a:bodyPr wrap="square" rtlCol="0">
            <a:spAutoFit/>
          </a:bodyPr>
          <a:lstStyle/>
          <a:p>
            <a:r>
              <a:rPr lang="zh-CN" altLang="en-US">
                <a:solidFill>
                  <a:schemeClr val="bg1"/>
                </a:solidFill>
              </a:rPr>
              <a:t>墨剑飘雨</a:t>
            </a:r>
            <a:endParaRPr lang="zh-CN" altLang="en-US">
              <a:solidFill>
                <a:schemeClr val="bg1"/>
              </a:solidFill>
            </a:endParaRPr>
          </a:p>
        </p:txBody>
      </p:sp>
      <p:sp>
        <p:nvSpPr>
          <p:cNvPr id="19" name="文本框 18"/>
          <p:cNvSpPr txBox="1"/>
          <p:nvPr>
            <p:custDataLst>
              <p:tags r:id="rId2"/>
            </p:custDataLst>
          </p:nvPr>
        </p:nvSpPr>
        <p:spPr>
          <a:xfrm>
            <a:off x="1975485" y="1725930"/>
            <a:ext cx="1390015" cy="368300"/>
          </a:xfrm>
          <a:prstGeom prst="rect">
            <a:avLst/>
          </a:prstGeom>
          <a:noFill/>
        </p:spPr>
        <p:txBody>
          <a:bodyPr wrap="square" rtlCol="0">
            <a:spAutoFit/>
          </a:bodyPr>
          <a:lstStyle/>
          <a:p>
            <a:r>
              <a:rPr lang="zh-CN" altLang="en-US">
                <a:solidFill>
                  <a:schemeClr val="bg1"/>
                </a:solidFill>
              </a:rPr>
              <a:t>李永强</a:t>
            </a:r>
            <a:endParaRPr lang="zh-CN" altLang="en-US">
              <a:solidFill>
                <a:schemeClr val="bg1"/>
              </a:solidFill>
            </a:endParaRPr>
          </a:p>
        </p:txBody>
      </p:sp>
      <p:pic>
        <p:nvPicPr>
          <p:cNvPr id="2" name="图片2"/>
          <p:cNvPicPr>
            <a:picLocks noChangeAspect="1"/>
          </p:cNvPicPr>
          <p:nvPr>
            <p:custDataLst>
              <p:tags r:id="rId3"/>
            </p:custDataLst>
          </p:nvPr>
        </p:nvPicPr>
        <p:blipFill>
          <a:blip r:embed="rId4"/>
          <a:stretch>
            <a:fillRect/>
          </a:stretch>
        </p:blipFill>
        <p:spPr>
          <a:xfrm>
            <a:off x="583883" y="588010"/>
            <a:ext cx="3729037" cy="800100"/>
          </a:xfrm>
          <a:prstGeom prst="rect">
            <a:avLst/>
          </a:prstGeom>
          <a:noFill/>
          <a:ln>
            <a:noFill/>
            <a:miter lim="800000"/>
            <a:headEnd/>
            <a:tailEnd/>
          </a:ln>
        </p:spPr>
      </p:pic>
      <p:sp>
        <p:nvSpPr>
          <p:cNvPr id="3" name="文本3"/>
          <p:cNvSpPr txBox="1"/>
          <p:nvPr>
            <p:custDataLst>
              <p:tags r:id="rId5"/>
            </p:custDataLst>
          </p:nvPr>
        </p:nvSpPr>
        <p:spPr>
          <a:xfrm>
            <a:off x="1025106" y="66728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学习目标</a:t>
            </a:r>
            <a:endParaRPr lang="zh-CN" altLang="en-US" sz="3000" b="1">
              <a:solidFill>
                <a:srgbClr val="FFFFFF"/>
              </a:solidFill>
              <a:latin typeface="微软雅黑" panose="020B0503020204020204" charset="-122"/>
              <a:ea typeface="微软雅黑" panose="020B0503020204020204" charset="-122"/>
            </a:endParaRPr>
          </a:p>
        </p:txBody>
      </p:sp>
      <p:sp>
        <p:nvSpPr>
          <p:cNvPr id="6149" name="矩形 6157"/>
          <p:cNvSpPr>
            <a:spLocks noChangeArrowheads="1"/>
          </p:cNvSpPr>
          <p:nvPr/>
        </p:nvSpPr>
        <p:spPr bwMode="auto">
          <a:xfrm>
            <a:off x="1261110" y="2000250"/>
            <a:ext cx="8659495"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auto">
              <a:lnSpc>
                <a:spcPct val="100000"/>
              </a:lnSpc>
              <a:spcBef>
                <a:spcPts val="0"/>
              </a:spcBef>
              <a:spcAft>
                <a:spcPts val="0"/>
              </a:spcAft>
              <a:buFont typeface="Arial" panose="020B0604020202020204" pitchFamily="34" charset="0"/>
              <a:buNone/>
            </a:pPr>
            <a:r>
              <a:rPr lang="en-US" altLang="zh-CN"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1.</a:t>
            </a:r>
            <a:r>
              <a:rPr lang="zh-CN" altLang="en-US" sz="3600" b="1">
                <a:latin typeface="楷体" panose="02010609060101010101" pitchFamily="49" charset="-122"/>
                <a:ea typeface="楷体" panose="02010609060101010101" pitchFamily="49" charset="-122"/>
                <a:sym typeface="+mn-ea"/>
              </a:rPr>
              <a:t>结合注释</a:t>
            </a:r>
            <a:r>
              <a:rPr altLang="zh-CN" sz="3600" b="1" dirty="0">
                <a:solidFill>
                  <a:srgbClr val="000000"/>
                </a:solidFill>
                <a:latin typeface="+mj-cs"/>
                <a:cs typeface="+mj-cs"/>
                <a:sym typeface="宋体" panose="02010600030101010101" pitchFamily="2" charset="-122"/>
              </a:rPr>
              <a:t>,</a:t>
            </a:r>
            <a:r>
              <a:rPr lang="zh-CN" altLang="en-US" sz="3600" b="1" spc="100">
                <a:latin typeface="楷体" panose="02010609060101010101" pitchFamily="49" charset="-122"/>
                <a:ea typeface="楷体" panose="02010609060101010101" pitchFamily="49" charset="-122"/>
                <a:cs typeface="黑体" panose="02010609060101010101" charset="-122"/>
                <a:sym typeface="+mn-ea"/>
              </a:rPr>
              <a:t>疏通文意</a:t>
            </a:r>
            <a:r>
              <a:rPr altLang="zh-CN" sz="3600" b="1" dirty="0">
                <a:solidFill>
                  <a:srgbClr val="000000"/>
                </a:solidFill>
                <a:sym typeface="宋体" panose="02010600030101010101" pitchFamily="2" charset="-122"/>
              </a:rPr>
              <a:t>,</a:t>
            </a:r>
            <a:r>
              <a:rPr lang="zh-CN" sz="3600" b="1" dirty="0">
                <a:solidFill>
                  <a:srgbClr val="000000"/>
                </a:solidFill>
                <a:latin typeface="楷体" panose="02010609060101010101" pitchFamily="49" charset="-122"/>
                <a:ea typeface="楷体" panose="02010609060101010101" pitchFamily="49" charset="-122"/>
                <a:sym typeface="宋体" panose="02010600030101010101" pitchFamily="2" charset="-122"/>
              </a:rPr>
              <a:t>积累常见文言词语</a:t>
            </a:r>
            <a:r>
              <a:rPr lang="en-US" altLang="zh-CN" sz="3600" b="1">
                <a:ea typeface="SimSun-ExtB" panose="02010609060101010101" charset="-122"/>
                <a:sym typeface="宋体" panose="02010600030101010101" pitchFamily="2" charset="-122"/>
              </a:rPr>
              <a:t>,</a:t>
            </a:r>
            <a:r>
              <a:rPr lang="en-US" altLang="zh-CN" sz="3600" b="1" dirty="0">
                <a:effectLst/>
                <a:latin typeface="楷体" panose="02010609060101010101" pitchFamily="49" charset="-122"/>
                <a:ea typeface="楷体" panose="02010609060101010101" pitchFamily="49" charset="-122"/>
                <a:cs typeface="Arial" panose="020B0604020202020204" pitchFamily="34" charset="0"/>
                <a:sym typeface="宋体" panose="02010600030101010101" pitchFamily="2" charset="-122"/>
              </a:rPr>
              <a:t>概述故事情节</a:t>
            </a:r>
            <a:r>
              <a:rPr lang="en-US" altLang="zh-CN" sz="3600">
                <a:effectLst/>
                <a:latin typeface="方正楷体_GBK" charset="0"/>
                <a:ea typeface="微软雅黑" panose="020B0503020204020204" charset="-122"/>
                <a:sym typeface="微软雅黑" panose="020B0503020204020204" charset="-122"/>
              </a:rPr>
              <a:t>(</a:t>
            </a:r>
            <a:r>
              <a:rPr lang="zh-CN" altLang="en-US" sz="36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重点</a:t>
            </a:r>
            <a:r>
              <a:rPr lang="en-US" altLang="zh-CN" sz="3600">
                <a:effectLst/>
                <a:latin typeface="方正楷体_GBK" charset="0"/>
                <a:ea typeface="微软雅黑" panose="020B0503020204020204" charset="-122"/>
                <a:sym typeface="微软雅黑" panose="020B0503020204020204" charset="-122"/>
              </a:rPr>
              <a:t>)</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 </a:t>
            </a:r>
            <a:endPar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ct val="100000"/>
              </a:lnSpc>
              <a:spcBef>
                <a:spcPts val="0"/>
              </a:spcBef>
              <a:spcAft>
                <a:spcPts val="0"/>
              </a:spcAft>
              <a:buFont typeface="Arial" panose="020B0604020202020204" pitchFamily="34" charset="0"/>
              <a:buNone/>
            </a:pPr>
            <a:r>
              <a:rPr lang="en-US" altLang="zh-CN"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2.</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sym typeface="+mn-ea"/>
              </a:rPr>
              <a:t>学习</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正侧</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相结合</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sym typeface="+mn-ea"/>
              </a:rPr>
              <a:t>和</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对比衬托</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sym typeface="+mn-ea"/>
              </a:rPr>
              <a:t>的写法</a:t>
            </a:r>
            <a:r>
              <a:rPr lang="en-US" altLang="zh-CN" sz="3600" b="1" dirty="0">
                <a:effectLst/>
                <a:cs typeface="Arial" panose="020B0604020202020204" pitchFamily="34" charset="0"/>
                <a:sym typeface="宋体" panose="02010600030101010101" pitchFamily="2" charset="-122"/>
              </a:rPr>
              <a:t>,</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sym typeface="+mn-ea"/>
              </a:rPr>
              <a:t>理解愚公形象</a:t>
            </a:r>
            <a:r>
              <a:rPr lang="en-US" altLang="zh-CN" sz="3600">
                <a:effectLst/>
                <a:latin typeface="方正楷体_GBK" charset="0"/>
                <a:ea typeface="微软雅黑" panose="020B0503020204020204" charset="-122"/>
                <a:sym typeface="微软雅黑" panose="020B0503020204020204" charset="-122"/>
              </a:rPr>
              <a:t>(</a:t>
            </a:r>
            <a:r>
              <a:rPr lang="zh-CN" altLang="en-US" sz="36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重难点</a:t>
            </a:r>
            <a:r>
              <a:rPr lang="en-US" altLang="zh-CN" sz="3600">
                <a:effectLst/>
                <a:latin typeface="方正楷体_GBK" charset="0"/>
                <a:ea typeface="微软雅黑" panose="020B0503020204020204" charset="-122"/>
                <a:sym typeface="微软雅黑" panose="020B0503020204020204" charset="-122"/>
              </a:rPr>
              <a:t>)</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a:t>
            </a:r>
            <a:endPar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ct val="100000"/>
              </a:lnSpc>
              <a:spcBef>
                <a:spcPts val="0"/>
              </a:spcBef>
              <a:spcAft>
                <a:spcPts val="0"/>
              </a:spcAft>
              <a:buFont typeface="Arial" panose="020B0604020202020204" pitchFamily="34" charset="0"/>
              <a:buNone/>
            </a:pPr>
            <a:r>
              <a:rPr lang="en-US" altLang="zh-CN"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3.</a:t>
            </a:r>
            <a:r>
              <a:rPr sz="3600" b="1" dirty="0">
                <a:latin typeface="楷体" panose="02010609060101010101" pitchFamily="49" charset="-122"/>
                <a:ea typeface="楷体" panose="02010609060101010101" pitchFamily="49" charset="-122"/>
              </a:rPr>
              <a:t>领悟故事的深刻</a:t>
            </a:r>
            <a:r>
              <a:rPr sz="3600" b="1" dirty="0">
                <a:solidFill>
                  <a:srgbClr val="FF0000"/>
                </a:solidFill>
                <a:latin typeface="楷体" panose="02010609060101010101" pitchFamily="49" charset="-122"/>
                <a:ea typeface="楷体" panose="02010609060101010101" pitchFamily="49" charset="-122"/>
              </a:rPr>
              <a:t>寓意</a:t>
            </a:r>
            <a:r>
              <a:rPr altLang="zh-CN" sz="3600" b="1" dirty="0">
                <a:solidFill>
                  <a:srgbClr val="000000"/>
                </a:solidFill>
                <a:latin typeface="+mj-cs"/>
                <a:cs typeface="+mj-cs"/>
                <a:sym typeface="宋体" panose="02010600030101010101" pitchFamily="2" charset="-122"/>
              </a:rPr>
              <a:t>,</a:t>
            </a:r>
            <a:r>
              <a:rPr lang="zh-CN" altLang="en-US" sz="3600" b="1" spc="100">
                <a:latin typeface="楷体" panose="02010609060101010101" pitchFamily="49" charset="-122"/>
                <a:ea typeface="楷体" panose="02010609060101010101" pitchFamily="49" charset="-122"/>
                <a:cs typeface="黑体" panose="02010609060101010101" charset="-122"/>
                <a:sym typeface="+mn-ea"/>
              </a:rPr>
              <a:t>学习愚公</a:t>
            </a:r>
            <a:r>
              <a:rPr lang="zh-CN" altLang="en-US" sz="3600" b="1" spc="100">
                <a:solidFill>
                  <a:srgbClr val="FF0000"/>
                </a:solidFill>
                <a:latin typeface="楷体" panose="02010609060101010101" pitchFamily="49" charset="-122"/>
                <a:ea typeface="楷体" panose="02010609060101010101" pitchFamily="49" charset="-122"/>
                <a:cs typeface="黑体" panose="02010609060101010101" charset="-122"/>
                <a:sym typeface="+mn-ea"/>
              </a:rPr>
              <a:t>精神</a:t>
            </a:r>
            <a:r>
              <a:rPr lang="en-US" altLang="zh-CN" sz="3600" b="1" dirty="0">
                <a:effectLst/>
                <a:cs typeface="Arial" panose="020B0604020202020204" pitchFamily="34" charset="0"/>
                <a:sym typeface="宋体" panose="02010600030101010101" pitchFamily="2" charset="-122"/>
              </a:rPr>
              <a:t>,</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培养</a:t>
            </a:r>
            <a:r>
              <a:rPr lang="en-US" altLang="zh-CN" sz="3600" b="1">
                <a:uFillTx/>
                <a:latin typeface="楷体" panose="02010609060101010101" pitchFamily="49" charset="-122"/>
                <a:ea typeface="楷体" panose="02010609060101010101" pitchFamily="49" charset="-122"/>
                <a:cs typeface="+mj-cs"/>
                <a:sym typeface="宋体" panose="02010600030101010101" pitchFamily="2" charset="-122"/>
              </a:rPr>
              <a:t>踏实肯干</a:t>
            </a:r>
            <a:r>
              <a:rPr lang="en-US" altLang="zh-CN" sz="3600" b="1">
                <a:uFillTx/>
                <a:ea typeface="SimSun-ExtB" panose="02010609060101010101" charset="-122"/>
                <a:cs typeface="+mj-cs"/>
                <a:sym typeface="宋体" panose="02010600030101010101" pitchFamily="2" charset="-122"/>
              </a:rPr>
              <a:t>,</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坚持不懈的</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奋斗精神</a:t>
            </a:r>
            <a:r>
              <a:rPr lang="en-US" altLang="zh-CN" sz="3600">
                <a:effectLst/>
                <a:latin typeface="方正楷体_GBK" charset="0"/>
                <a:ea typeface="微软雅黑" panose="020B0503020204020204" charset="-122"/>
                <a:sym typeface="微软雅黑" panose="020B0503020204020204" charset="-122"/>
              </a:rPr>
              <a:t>(</a:t>
            </a:r>
            <a:r>
              <a:rPr lang="zh-CN" altLang="en-US" sz="36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难点</a:t>
            </a:r>
            <a:r>
              <a:rPr lang="en-US" altLang="zh-CN" sz="3600">
                <a:effectLst/>
                <a:latin typeface="方正楷体_GBK" charset="0"/>
                <a:ea typeface="微软雅黑" panose="020B0503020204020204" charset="-122"/>
                <a:sym typeface="微软雅黑" panose="020B0503020204020204" charset="-122"/>
              </a:rPr>
              <a:t>)</a:t>
            </a:r>
            <a:r>
              <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rPr>
              <a:t>。</a:t>
            </a:r>
            <a:endParaRPr lang="zh-CN" altLang="en-US" sz="3600" b="1" dirty="0">
              <a:solidFill>
                <a:schemeClr val="tx1">
                  <a:lumMod val="85000"/>
                  <a:lumOff val="15000"/>
                </a:schemeClr>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6"/>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192405" y="960755"/>
          <a:ext cx="11784965" cy="4317365"/>
        </p:xfrm>
        <a:graphic>
          <a:graphicData uri="http://schemas.openxmlformats.org/drawingml/2006/table">
            <a:tbl>
              <a:tblPr firstRow="1" bandRow="1">
                <a:tableStyleId>{7DF18680-E054-41AD-8BC1-D1AEF772440D}</a:tableStyleId>
              </a:tblPr>
              <a:tblGrid>
                <a:gridCol w="1858645"/>
                <a:gridCol w="4741545"/>
                <a:gridCol w="5184775"/>
              </a:tblGrid>
              <a:tr h="609600">
                <a:tc>
                  <a:txBody>
                    <a:bodyPr/>
                    <a:lstStyle/>
                    <a:p>
                      <a:pPr algn="ctr"/>
                      <a:r>
                        <a:rPr lang="zh-CN" altLang="en-US" sz="3200">
                          <a:latin typeface="宋体" panose="02010600030101010101" pitchFamily="2" charset="-122"/>
                          <a:ea typeface="宋体" panose="02010600030101010101" pitchFamily="2" charset="-122"/>
                        </a:rPr>
                        <a:t>人物</a:t>
                      </a:r>
                      <a:endParaRPr lang="zh-CN" altLang="en-US" sz="3200" b="1">
                        <a:latin typeface="宋体" panose="02010600030101010101" pitchFamily="2" charset="-122"/>
                        <a:ea typeface="宋体" panose="02010600030101010101" pitchFamily="2" charset="-122"/>
                      </a:endParaRPr>
                    </a:p>
                  </a:txBody>
                  <a:tcPr marL="121920" marR="121920" marT="60958" marB="60958"/>
                </a:tc>
                <a:tc>
                  <a:txBody>
                    <a:bodyPr/>
                    <a:lstStyle/>
                    <a:p>
                      <a:pPr algn="ctr"/>
                      <a:r>
                        <a:rPr lang="zh-CN" altLang="en-US" sz="3200">
                          <a:latin typeface="宋体" panose="02010600030101010101" pitchFamily="2" charset="-122"/>
                          <a:ea typeface="宋体" panose="02010600030101010101" pitchFamily="2" charset="-122"/>
                        </a:rPr>
                        <a:t>相关语句</a:t>
                      </a:r>
                      <a:endParaRPr lang="zh-CN" altLang="en-US" sz="3200" b="1">
                        <a:latin typeface="宋体" panose="02010600030101010101" pitchFamily="2" charset="-122"/>
                        <a:ea typeface="宋体" panose="02010600030101010101" pitchFamily="2" charset="-122"/>
                      </a:endParaRPr>
                    </a:p>
                  </a:txBody>
                  <a:tcPr marL="121920" marR="121920" marT="60958" marB="60958"/>
                </a:tc>
                <a:tc>
                  <a:txBody>
                    <a:bodyPr/>
                    <a:lstStyle/>
                    <a:p>
                      <a:pPr algn="ctr"/>
                      <a:r>
                        <a:rPr lang="zh-CN" altLang="en-US" sz="3200">
                          <a:latin typeface="宋体" panose="02010600030101010101" pitchFamily="2" charset="-122"/>
                          <a:ea typeface="宋体" panose="02010600030101010101" pitchFamily="2" charset="-122"/>
                        </a:rPr>
                        <a:t>态度分析</a:t>
                      </a:r>
                      <a:endParaRPr lang="zh-CN" altLang="en-US" sz="3200" b="1">
                        <a:latin typeface="宋体" panose="02010600030101010101" pitchFamily="2" charset="-122"/>
                        <a:ea typeface="宋体" panose="02010600030101010101" pitchFamily="2" charset="-122"/>
                      </a:endParaRPr>
                    </a:p>
                  </a:txBody>
                  <a:tcPr marL="121920" marR="121920" marT="60958" marB="60958"/>
                </a:tc>
              </a:tr>
              <a:tr h="1029970">
                <a:tc>
                  <a:txBody>
                    <a:bodyPr/>
                    <a:lstStyle/>
                    <a:p>
                      <a:pPr algn="ctr"/>
                      <a:endParaRPr lang="zh-CN" altLang="en-US" sz="4265" b="1">
                        <a:latin typeface="宋体" panose="02010600030101010101" pitchFamily="2" charset="-122"/>
                      </a:endParaRPr>
                    </a:p>
                  </a:txBody>
                  <a:tcPr marL="121920" marR="121920" marT="60958" marB="60958"/>
                </a:tc>
                <a:tc>
                  <a:txBody>
                    <a:bodyPr/>
                    <a:lstStyle/>
                    <a:p>
                      <a:pPr algn="ctr"/>
                      <a:endParaRPr lang="zh-CN" altLang="en-US" sz="4265" b="1">
                        <a:latin typeface="宋体" panose="02010600030101010101" pitchFamily="2" charset="-122"/>
                      </a:endParaRPr>
                    </a:p>
                  </a:txBody>
                  <a:tcPr marL="121920" marR="121920" marT="60958" marB="60958"/>
                </a:tc>
                <a:tc>
                  <a:txBody>
                    <a:bodyPr/>
                    <a:lstStyle/>
                    <a:p>
                      <a:pPr algn="ctr"/>
                      <a:endParaRPr lang="zh-CN" altLang="en-US" sz="4265" b="1">
                        <a:latin typeface="宋体" panose="02010600030101010101" pitchFamily="2" charset="-122"/>
                      </a:endParaRPr>
                    </a:p>
                  </a:txBody>
                  <a:tcPr marL="121920" marR="121920" marT="60958" marB="60958"/>
                </a:tc>
              </a:tr>
              <a:tr h="1447165">
                <a:tc>
                  <a:txBody>
                    <a:bodyPr/>
                    <a:lstStyle/>
                    <a:p>
                      <a:pPr algn="ctr"/>
                      <a:endParaRPr lang="zh-CN" altLang="en-US" sz="4265" b="1">
                        <a:latin typeface="宋体" panose="02010600030101010101" pitchFamily="2" charset="-122"/>
                      </a:endParaRPr>
                    </a:p>
                  </a:txBody>
                  <a:tcPr marL="121920" marR="121920" marT="60958" marB="60958"/>
                </a:tc>
                <a:tc>
                  <a:txBody>
                    <a:bodyPr/>
                    <a:lstStyle/>
                    <a:p>
                      <a:pPr algn="ctr"/>
                      <a:endParaRPr lang="zh-CN" altLang="en-US" sz="4265" b="1">
                        <a:latin typeface="宋体" panose="02010600030101010101" pitchFamily="2" charset="-122"/>
                      </a:endParaRPr>
                    </a:p>
                  </a:txBody>
                  <a:tcPr marL="121920" marR="121920" marT="60958" marB="60958"/>
                </a:tc>
                <a:tc>
                  <a:txBody>
                    <a:bodyPr/>
                    <a:lstStyle/>
                    <a:p>
                      <a:pPr algn="ctr"/>
                      <a:endParaRPr lang="zh-CN" altLang="en-US" sz="4265" b="1">
                        <a:latin typeface="宋体" panose="02010600030101010101" pitchFamily="2" charset="-122"/>
                      </a:endParaRPr>
                    </a:p>
                  </a:txBody>
                  <a:tcPr marL="121920" marR="121920" marT="60958" marB="60958"/>
                </a:tc>
              </a:tr>
              <a:tr h="1230630">
                <a:tc>
                  <a:txBody>
                    <a:bodyPr/>
                    <a:lstStyle/>
                    <a:p>
                      <a:pPr algn="ctr"/>
                      <a:endParaRPr lang="zh-CN" altLang="en-US" sz="4265" b="1">
                        <a:latin typeface="宋体" panose="02010600030101010101" pitchFamily="2" charset="-122"/>
                      </a:endParaRPr>
                    </a:p>
                  </a:txBody>
                  <a:tcPr marL="121920" marR="121920" marT="60958" marB="60958"/>
                </a:tc>
                <a:tc>
                  <a:txBody>
                    <a:bodyPr/>
                    <a:lstStyle/>
                    <a:p>
                      <a:pPr algn="ctr"/>
                      <a:endParaRPr lang="zh-CN" altLang="en-US" sz="4265" b="1">
                        <a:latin typeface="宋体" panose="02010600030101010101" pitchFamily="2" charset="-122"/>
                      </a:endParaRPr>
                    </a:p>
                  </a:txBody>
                  <a:tcPr marL="121920" marR="121920" marT="60958" marB="60958"/>
                </a:tc>
                <a:tc>
                  <a:txBody>
                    <a:bodyPr/>
                    <a:lstStyle/>
                    <a:p>
                      <a:pPr algn="ctr"/>
                      <a:endParaRPr lang="zh-CN" altLang="en-US" sz="4265" b="1">
                        <a:latin typeface="宋体" panose="02010600030101010101" pitchFamily="2" charset="-122"/>
                      </a:endParaRPr>
                    </a:p>
                  </a:txBody>
                  <a:tcPr marL="121920" marR="121920" marT="60958" marB="60958"/>
                </a:tc>
              </a:tr>
            </a:tbl>
          </a:graphicData>
        </a:graphic>
      </p:graphicFrame>
      <p:sp>
        <p:nvSpPr>
          <p:cNvPr id="17" name="标题 1"/>
          <p:cNvSpPr txBox="1">
            <a:spLocks noChangeArrowheads="1"/>
          </p:cNvSpPr>
          <p:nvPr>
            <p:custDataLst>
              <p:tags r:id="rId2"/>
            </p:custDataLst>
          </p:nvPr>
        </p:nvSpPr>
        <p:spPr bwMode="auto">
          <a:xfrm>
            <a:off x="192405" y="1562735"/>
            <a:ext cx="19132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多数家人</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8" name="标题 1"/>
          <p:cNvSpPr txBox="1">
            <a:spLocks noChangeArrowheads="1"/>
          </p:cNvSpPr>
          <p:nvPr>
            <p:custDataLst>
              <p:tags r:id="rId3"/>
            </p:custDataLst>
          </p:nvPr>
        </p:nvSpPr>
        <p:spPr bwMode="auto">
          <a:xfrm>
            <a:off x="2019300" y="1562735"/>
            <a:ext cx="478218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杂然相</a:t>
            </a:r>
            <a:r>
              <a:rPr lang="zh-CN" altLang="en-US" sz="3200" b="1">
                <a:solidFill>
                  <a:srgbClr val="FF0000"/>
                </a:solidFill>
                <a:latin typeface="黑体" panose="02010609060101010101" charset="-122"/>
                <a:ea typeface="黑体" panose="02010609060101010101" charset="-122"/>
              </a:rPr>
              <a:t>许</a:t>
            </a:r>
            <a:r>
              <a:rPr lang="zh-CN" altLang="en-US" sz="3200" b="1">
                <a:solidFill>
                  <a:srgbClr val="000000"/>
                </a:solidFill>
                <a:latin typeface="楷体" panose="02010609060101010101" pitchFamily="49" charset="-122"/>
                <a:ea typeface="楷体" panose="02010609060101010101" pitchFamily="49" charset="-122"/>
              </a:rPr>
              <a:t>。杂曰：“投诸渤海之尾，隐土之北。”</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9" name="标题 1"/>
          <p:cNvSpPr txBox="1">
            <a:spLocks noChangeArrowheads="1"/>
          </p:cNvSpPr>
          <p:nvPr>
            <p:custDataLst>
              <p:tags r:id="rId4"/>
            </p:custDataLst>
          </p:nvPr>
        </p:nvSpPr>
        <p:spPr bwMode="auto">
          <a:xfrm>
            <a:off x="6732271" y="1625812"/>
            <a:ext cx="52451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支持移山，并主动献计献策，解决移山中存在的问题</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0" name="标题 1"/>
          <p:cNvSpPr txBox="1">
            <a:spLocks noChangeArrowheads="1"/>
          </p:cNvSpPr>
          <p:nvPr>
            <p:custDataLst>
              <p:tags r:id="rId5"/>
            </p:custDataLst>
          </p:nvPr>
        </p:nvSpPr>
        <p:spPr bwMode="auto">
          <a:xfrm>
            <a:off x="193040" y="2903855"/>
            <a:ext cx="1826260"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000000"/>
                </a:solidFill>
                <a:latin typeface="楷体" panose="02010609060101010101" pitchFamily="49" charset="-122"/>
                <a:ea typeface="楷体" panose="02010609060101010101" pitchFamily="49" charset="-122"/>
              </a:rPr>
              <a:t>愚公妻子</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1" name="标题 1"/>
          <p:cNvSpPr txBox="1">
            <a:spLocks noChangeArrowheads="1"/>
          </p:cNvSpPr>
          <p:nvPr>
            <p:custDataLst>
              <p:tags r:id="rId6"/>
            </p:custDataLst>
          </p:nvPr>
        </p:nvSpPr>
        <p:spPr bwMode="auto">
          <a:xfrm>
            <a:off x="2019300" y="2639060"/>
            <a:ext cx="4780915" cy="153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000" b="1">
                <a:solidFill>
                  <a:srgbClr val="000000"/>
                </a:solidFill>
                <a:latin typeface="楷体" panose="02010609060101010101" pitchFamily="49" charset="-122"/>
                <a:ea typeface="楷体" panose="02010609060101010101" pitchFamily="49" charset="-122"/>
              </a:rPr>
              <a:t>其妻献</a:t>
            </a:r>
            <a:r>
              <a:rPr lang="zh-CN" altLang="en-US" sz="3200" b="1">
                <a:solidFill>
                  <a:srgbClr val="FF0000"/>
                </a:solidFill>
                <a:latin typeface="黑体" panose="02010609060101010101" charset="-122"/>
                <a:ea typeface="黑体" panose="02010609060101010101" charset="-122"/>
              </a:rPr>
              <a:t>疑</a:t>
            </a:r>
            <a:r>
              <a:rPr lang="zh-CN" altLang="en-US" sz="3000" b="1">
                <a:solidFill>
                  <a:srgbClr val="000000"/>
                </a:solidFill>
                <a:latin typeface="楷体" panose="02010609060101010101" pitchFamily="49" charset="-122"/>
                <a:ea typeface="楷体" panose="02010609060101010101" pitchFamily="49" charset="-122"/>
              </a:rPr>
              <a:t>曰：“以君之力，曾不能损魁父之丘，如太行、王屋何？且焉置土石？”</a:t>
            </a:r>
            <a:endParaRPr lang="zh-CN" altLang="en-US" sz="3000" b="1">
              <a:solidFill>
                <a:srgbClr val="000000"/>
              </a:solidFill>
              <a:latin typeface="楷体" panose="02010609060101010101" pitchFamily="49" charset="-122"/>
              <a:ea typeface="楷体" panose="02010609060101010101" pitchFamily="49" charset="-122"/>
            </a:endParaRPr>
          </a:p>
        </p:txBody>
      </p:sp>
      <p:sp>
        <p:nvSpPr>
          <p:cNvPr id="22" name="标题 1"/>
          <p:cNvSpPr txBox="1">
            <a:spLocks noChangeArrowheads="1"/>
          </p:cNvSpPr>
          <p:nvPr>
            <p:custDataLst>
              <p:tags r:id="rId7"/>
            </p:custDataLst>
          </p:nvPr>
        </p:nvSpPr>
        <p:spPr bwMode="auto">
          <a:xfrm>
            <a:off x="6732482" y="2869989"/>
            <a:ext cx="52451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对移山存有疑虑，担心愚公的力量微弱和无处放置土石</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4" name="标题 1"/>
          <p:cNvSpPr txBox="1">
            <a:spLocks noChangeArrowheads="1"/>
          </p:cNvSpPr>
          <p:nvPr>
            <p:custDataLst>
              <p:tags r:id="rId8"/>
            </p:custDataLst>
          </p:nvPr>
        </p:nvSpPr>
        <p:spPr bwMode="auto">
          <a:xfrm>
            <a:off x="154305" y="4274820"/>
            <a:ext cx="1951355"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200" b="1">
                <a:solidFill>
                  <a:srgbClr val="000000"/>
                </a:solidFill>
                <a:latin typeface="楷体" panose="02010609060101010101" pitchFamily="49" charset="-122"/>
                <a:ea typeface="楷体" panose="02010609060101010101" pitchFamily="49" charset="-122"/>
              </a:rPr>
              <a:t>邻人遗男</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5" name="标题 1"/>
          <p:cNvSpPr txBox="1">
            <a:spLocks noChangeArrowheads="1"/>
          </p:cNvSpPr>
          <p:nvPr>
            <p:custDataLst>
              <p:tags r:id="rId9"/>
            </p:custDataLst>
          </p:nvPr>
        </p:nvSpPr>
        <p:spPr bwMode="auto">
          <a:xfrm>
            <a:off x="2105660" y="4177665"/>
            <a:ext cx="461835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邻人京城氏之孀妻有遗男，始龀，跳往</a:t>
            </a:r>
            <a:r>
              <a:rPr lang="zh-CN" altLang="en-US" sz="3200" b="1">
                <a:solidFill>
                  <a:srgbClr val="FF0000"/>
                </a:solidFill>
                <a:latin typeface="黑体" panose="02010609060101010101" charset="-122"/>
                <a:ea typeface="黑体" panose="02010609060101010101" charset="-122"/>
              </a:rPr>
              <a:t>助</a:t>
            </a:r>
            <a:r>
              <a:rPr lang="zh-CN" altLang="en-US" sz="3200" b="1">
                <a:solidFill>
                  <a:srgbClr val="000000"/>
                </a:solidFill>
                <a:latin typeface="楷体" panose="02010609060101010101" pitchFamily="49" charset="-122"/>
                <a:ea typeface="楷体" panose="02010609060101010101" pitchFamily="49" charset="-122"/>
              </a:rPr>
              <a:t>之</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6" name="标题 1"/>
          <p:cNvSpPr txBox="1">
            <a:spLocks noChangeArrowheads="1"/>
          </p:cNvSpPr>
          <p:nvPr>
            <p:custDataLst>
              <p:tags r:id="rId10"/>
            </p:custDataLst>
          </p:nvPr>
        </p:nvSpPr>
        <p:spPr bwMode="auto">
          <a:xfrm>
            <a:off x="6800216" y="4373457"/>
            <a:ext cx="4889500" cy="63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200" b="1">
                <a:solidFill>
                  <a:srgbClr val="000000"/>
                </a:solidFill>
                <a:latin typeface="楷体" panose="02010609060101010101" pitchFamily="49" charset="-122"/>
                <a:ea typeface="楷体" panose="02010609060101010101" pitchFamily="49" charset="-122"/>
              </a:rPr>
              <a:t>不顾力量弱小，支持移山</a:t>
            </a:r>
            <a:endParaRPr lang="zh-CN" altLang="en-US" sz="3200" b="1">
              <a:solidFill>
                <a:srgbClr val="000000"/>
              </a:solidFill>
              <a:latin typeface="楷体" panose="02010609060101010101" pitchFamily="49" charset="-122"/>
              <a:ea typeface="楷体" panose="02010609060101010101" pitchFamily="49" charset="-122"/>
            </a:endParaRPr>
          </a:p>
        </p:txBody>
      </p:sp>
      <p:pic>
        <p:nvPicPr>
          <p:cNvPr id="4" name="图片2"/>
          <p:cNvPicPr>
            <a:picLocks noChangeAspect="1"/>
          </p:cNvPicPr>
          <p:nvPr>
            <p:custDataLst>
              <p:tags r:id="rId11"/>
            </p:custDataLst>
          </p:nvPr>
        </p:nvPicPr>
        <p:blipFill>
          <a:blip r:embed="rId12"/>
          <a:stretch>
            <a:fillRect/>
          </a:stretch>
        </p:blipFill>
        <p:spPr>
          <a:xfrm>
            <a:off x="409893" y="0"/>
            <a:ext cx="3729037" cy="800100"/>
          </a:xfrm>
          <a:prstGeom prst="rect">
            <a:avLst/>
          </a:prstGeom>
          <a:noFill/>
          <a:ln>
            <a:noFill/>
            <a:miter lim="800000"/>
            <a:headEnd/>
            <a:tailEnd/>
          </a:ln>
        </p:spPr>
      </p:pic>
      <p:sp>
        <p:nvSpPr>
          <p:cNvPr id="5" name="文本3"/>
          <p:cNvSpPr txBox="1"/>
          <p:nvPr>
            <p:custDataLst>
              <p:tags r:id="rId13"/>
            </p:custDataLst>
          </p:nvPr>
        </p:nvSpPr>
        <p:spPr>
          <a:xfrm>
            <a:off x="851116" y="7927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inVertic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229236" y="960967"/>
          <a:ext cx="11778615" cy="5264785"/>
        </p:xfrm>
        <a:graphic>
          <a:graphicData uri="http://schemas.openxmlformats.org/drawingml/2006/table">
            <a:tbl>
              <a:tblPr firstRow="1" bandRow="1">
                <a:tableStyleId>{7DF18680-E054-41AD-8BC1-D1AEF772440D}</a:tableStyleId>
              </a:tblPr>
              <a:tblGrid>
                <a:gridCol w="1841500"/>
                <a:gridCol w="4799330"/>
                <a:gridCol w="5137785"/>
              </a:tblGrid>
              <a:tr h="754380">
                <a:tc>
                  <a:txBody>
                    <a:bodyPr/>
                    <a:lstStyle/>
                    <a:p>
                      <a:pPr algn="ctr"/>
                      <a:r>
                        <a:rPr lang="zh-CN" altLang="en-US" sz="3200">
                          <a:latin typeface="宋体" panose="02010600030101010101" pitchFamily="2" charset="-122"/>
                          <a:ea typeface="宋体" panose="02010600030101010101" pitchFamily="2" charset="-122"/>
                        </a:rPr>
                        <a:t>人物</a:t>
                      </a:r>
                      <a:endParaRPr lang="zh-CN" altLang="en-US" sz="3200" b="1">
                        <a:latin typeface="宋体" panose="02010600030101010101" pitchFamily="2" charset="-122"/>
                        <a:ea typeface="宋体" panose="02010600030101010101" pitchFamily="2" charset="-122"/>
                      </a:endParaRPr>
                    </a:p>
                  </a:txBody>
                  <a:tcPr marL="121920" marR="121920" marT="60958" marB="60958"/>
                </a:tc>
                <a:tc>
                  <a:txBody>
                    <a:bodyPr/>
                    <a:lstStyle/>
                    <a:p>
                      <a:pPr algn="ctr"/>
                      <a:r>
                        <a:rPr lang="zh-CN" altLang="en-US" sz="3200">
                          <a:latin typeface="宋体" panose="02010600030101010101" pitchFamily="2" charset="-122"/>
                          <a:ea typeface="宋体" panose="02010600030101010101" pitchFamily="2" charset="-122"/>
                        </a:rPr>
                        <a:t>相关语句</a:t>
                      </a:r>
                      <a:endParaRPr lang="zh-CN" altLang="en-US" sz="3200" b="1">
                        <a:latin typeface="宋体" panose="02010600030101010101" pitchFamily="2" charset="-122"/>
                        <a:ea typeface="宋体" panose="02010600030101010101" pitchFamily="2" charset="-122"/>
                      </a:endParaRPr>
                    </a:p>
                  </a:txBody>
                  <a:tcPr marL="121920" marR="121920" marT="60958" marB="60958"/>
                </a:tc>
                <a:tc>
                  <a:txBody>
                    <a:bodyPr/>
                    <a:lstStyle/>
                    <a:p>
                      <a:pPr algn="ctr"/>
                      <a:r>
                        <a:rPr lang="zh-CN" altLang="en-US" sz="3200">
                          <a:latin typeface="宋体" panose="02010600030101010101" pitchFamily="2" charset="-122"/>
                          <a:ea typeface="宋体" panose="02010600030101010101" pitchFamily="2" charset="-122"/>
                        </a:rPr>
                        <a:t>态度分析</a:t>
                      </a:r>
                      <a:endParaRPr lang="zh-CN" altLang="en-US" sz="3200" b="1">
                        <a:latin typeface="宋体" panose="02010600030101010101" pitchFamily="2" charset="-122"/>
                        <a:ea typeface="宋体" panose="02010600030101010101" pitchFamily="2" charset="-122"/>
                      </a:endParaRPr>
                    </a:p>
                  </a:txBody>
                  <a:tcPr marL="121920" marR="121920" marT="60958" marB="60958"/>
                </a:tc>
              </a:tr>
              <a:tr h="2008505">
                <a:tc>
                  <a:txBody>
                    <a:bodyPr/>
                    <a:lstStyle/>
                    <a:p>
                      <a:pPr algn="ctr"/>
                      <a:endParaRPr lang="zh-CN" altLang="en-US" sz="4265" b="1">
                        <a:latin typeface="宋体" panose="02010600030101010101" pitchFamily="2" charset="-122"/>
                      </a:endParaRPr>
                    </a:p>
                  </a:txBody>
                  <a:tcPr marL="121926" marR="121926" marT="60958" marB="60958"/>
                </a:tc>
                <a:tc>
                  <a:txBody>
                    <a:bodyPr/>
                    <a:lstStyle/>
                    <a:p>
                      <a:pPr algn="ctr"/>
                      <a:endParaRPr lang="zh-CN" altLang="en-US" sz="4265" b="1">
                        <a:latin typeface="宋体" panose="02010600030101010101" pitchFamily="2" charset="-122"/>
                      </a:endParaRPr>
                    </a:p>
                  </a:txBody>
                  <a:tcPr marL="121926" marR="121926" marT="60958" marB="60958"/>
                </a:tc>
                <a:tc>
                  <a:txBody>
                    <a:bodyPr/>
                    <a:lstStyle/>
                    <a:p>
                      <a:pPr algn="ctr"/>
                      <a:endParaRPr lang="zh-CN" altLang="en-US" sz="4265" b="1">
                        <a:latin typeface="宋体" panose="02010600030101010101" pitchFamily="2" charset="-122"/>
                      </a:endParaRPr>
                    </a:p>
                  </a:txBody>
                  <a:tcPr marL="121926" marR="121926" marT="60958" marB="60958"/>
                </a:tc>
              </a:tr>
              <a:tr h="1170305">
                <a:tc>
                  <a:txBody>
                    <a:bodyPr/>
                    <a:lstStyle/>
                    <a:p>
                      <a:pPr algn="ctr"/>
                      <a:endParaRPr lang="zh-CN" altLang="en-US" sz="4265" b="1">
                        <a:latin typeface="宋体" panose="02010600030101010101" pitchFamily="2" charset="-122"/>
                      </a:endParaRPr>
                    </a:p>
                  </a:txBody>
                  <a:tcPr marL="121926" marR="121926" marT="60958" marB="60958"/>
                </a:tc>
                <a:tc>
                  <a:txBody>
                    <a:bodyPr/>
                    <a:lstStyle/>
                    <a:p>
                      <a:pPr algn="ctr"/>
                      <a:endParaRPr lang="zh-CN" altLang="en-US" sz="4265" b="1">
                        <a:latin typeface="宋体" panose="02010600030101010101" pitchFamily="2" charset="-122"/>
                      </a:endParaRPr>
                    </a:p>
                  </a:txBody>
                  <a:tcPr marL="121926" marR="121926" marT="60958" marB="60958"/>
                </a:tc>
                <a:tc>
                  <a:txBody>
                    <a:bodyPr/>
                    <a:lstStyle/>
                    <a:p>
                      <a:pPr algn="ctr"/>
                      <a:endParaRPr lang="zh-CN" altLang="en-US" sz="4265" b="1">
                        <a:latin typeface="宋体" panose="02010600030101010101" pitchFamily="2" charset="-122"/>
                      </a:endParaRPr>
                    </a:p>
                  </a:txBody>
                  <a:tcPr marL="121926" marR="121926" marT="60958" marB="60958"/>
                </a:tc>
              </a:tr>
              <a:tr h="1331595">
                <a:tc>
                  <a:txBody>
                    <a:bodyPr/>
                    <a:lstStyle/>
                    <a:p>
                      <a:pPr algn="ctr"/>
                      <a:endParaRPr lang="zh-CN" altLang="en-US" sz="4265" b="1">
                        <a:latin typeface="宋体" panose="02010600030101010101" pitchFamily="2" charset="-122"/>
                      </a:endParaRPr>
                    </a:p>
                  </a:txBody>
                  <a:tcPr marL="121926" marR="121926" marT="60958" marB="60958"/>
                </a:tc>
                <a:tc>
                  <a:txBody>
                    <a:bodyPr/>
                    <a:lstStyle/>
                    <a:p>
                      <a:pPr algn="ctr"/>
                      <a:endParaRPr lang="zh-CN" altLang="en-US" sz="4265" b="1">
                        <a:latin typeface="宋体" panose="02010600030101010101" pitchFamily="2" charset="-122"/>
                      </a:endParaRPr>
                    </a:p>
                  </a:txBody>
                  <a:tcPr marL="121926" marR="121926" marT="60958" marB="60958"/>
                </a:tc>
                <a:tc>
                  <a:txBody>
                    <a:bodyPr/>
                    <a:lstStyle/>
                    <a:p>
                      <a:pPr algn="ctr"/>
                      <a:endParaRPr lang="zh-CN" altLang="en-US" sz="4265" b="1">
                        <a:latin typeface="宋体" panose="02010600030101010101" pitchFamily="2" charset="-122"/>
                      </a:endParaRPr>
                    </a:p>
                  </a:txBody>
                  <a:tcPr marL="121926" marR="121926" marT="60958" marB="60958"/>
                </a:tc>
              </a:tr>
            </a:tbl>
          </a:graphicData>
        </a:graphic>
      </p:graphicFrame>
      <p:sp>
        <p:nvSpPr>
          <p:cNvPr id="17" name="标题 1"/>
          <p:cNvSpPr txBox="1">
            <a:spLocks noChangeArrowheads="1"/>
          </p:cNvSpPr>
          <p:nvPr>
            <p:custDataLst>
              <p:tags r:id="rId2"/>
            </p:custDataLst>
          </p:nvPr>
        </p:nvSpPr>
        <p:spPr bwMode="auto">
          <a:xfrm>
            <a:off x="487681" y="2252981"/>
            <a:ext cx="1238249"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200" b="1">
                <a:solidFill>
                  <a:srgbClr val="000000"/>
                </a:solidFill>
                <a:latin typeface="楷体" panose="02010609060101010101" pitchFamily="49" charset="-122"/>
                <a:ea typeface="楷体" panose="02010609060101010101" pitchFamily="49" charset="-122"/>
              </a:rPr>
              <a:t>智叟</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8" name="标题 1"/>
          <p:cNvSpPr txBox="1">
            <a:spLocks noChangeArrowheads="1"/>
          </p:cNvSpPr>
          <p:nvPr>
            <p:custDataLst>
              <p:tags r:id="rId3"/>
            </p:custDataLst>
          </p:nvPr>
        </p:nvSpPr>
        <p:spPr bwMode="auto">
          <a:xfrm>
            <a:off x="2089150" y="1699895"/>
            <a:ext cx="481711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河曲智叟笑而</a:t>
            </a:r>
            <a:r>
              <a:rPr lang="zh-CN" altLang="en-US" sz="3200" b="1">
                <a:solidFill>
                  <a:srgbClr val="FF0000"/>
                </a:solidFill>
                <a:latin typeface="黑体" panose="02010609060101010101" charset="-122"/>
                <a:ea typeface="黑体" panose="02010609060101010101" charset="-122"/>
              </a:rPr>
              <a:t>止</a:t>
            </a:r>
            <a:r>
              <a:rPr lang="zh-CN" altLang="en-US" sz="3200" b="1">
                <a:solidFill>
                  <a:srgbClr val="000000"/>
                </a:solidFill>
                <a:latin typeface="楷体" panose="02010609060101010101" pitchFamily="49" charset="-122"/>
                <a:ea typeface="楷体" panose="02010609060101010101" pitchFamily="49" charset="-122"/>
              </a:rPr>
              <a:t>之曰：“甚矣，汝之不惠！以残年余力，曾不能毁山之一毛，其如土石何？</a:t>
            </a:r>
            <a:r>
              <a:rPr lang="zh-CN" altLang="en-US" sz="3000" b="1">
                <a:solidFill>
                  <a:srgbClr val="000000"/>
                </a:solidFill>
                <a:latin typeface="楷体" panose="02010609060101010101" pitchFamily="49" charset="-122"/>
                <a:ea typeface="楷体" panose="02010609060101010101" pitchFamily="49" charset="-122"/>
              </a:rPr>
              <a:t>”</a:t>
            </a:r>
            <a:endParaRPr lang="zh-CN" altLang="en-US" sz="3000" b="1">
              <a:solidFill>
                <a:srgbClr val="000000"/>
              </a:solidFill>
              <a:latin typeface="楷体" panose="02010609060101010101" pitchFamily="49" charset="-122"/>
              <a:ea typeface="楷体" panose="02010609060101010101" pitchFamily="49" charset="-122"/>
            </a:endParaRPr>
          </a:p>
        </p:txBody>
      </p:sp>
      <p:sp>
        <p:nvSpPr>
          <p:cNvPr id="19" name="标题 1"/>
          <p:cNvSpPr txBox="1">
            <a:spLocks noChangeArrowheads="1"/>
          </p:cNvSpPr>
          <p:nvPr>
            <p:custDataLst>
              <p:tags r:id="rId4"/>
            </p:custDataLst>
          </p:nvPr>
        </p:nvSpPr>
        <p:spPr bwMode="auto">
          <a:xfrm>
            <a:off x="6908801" y="1699896"/>
            <a:ext cx="52451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轻视、嘲讽愚公，认为移山是愚蠢的行为，根本不可能成功</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0" name="标题 1"/>
          <p:cNvSpPr txBox="1">
            <a:spLocks noChangeArrowheads="1"/>
          </p:cNvSpPr>
          <p:nvPr>
            <p:custDataLst>
              <p:tags r:id="rId5"/>
            </p:custDataLst>
          </p:nvPr>
        </p:nvSpPr>
        <p:spPr bwMode="auto">
          <a:xfrm>
            <a:off x="242570" y="3858260"/>
            <a:ext cx="1846580"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000000"/>
                </a:solidFill>
                <a:latin typeface="楷体" panose="02010609060101010101" pitchFamily="49" charset="-122"/>
                <a:ea typeface="楷体" panose="02010609060101010101" pitchFamily="49" charset="-122"/>
              </a:rPr>
              <a:t>操蛇之神</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1" name="标题 1"/>
          <p:cNvSpPr txBox="1">
            <a:spLocks noChangeArrowheads="1"/>
          </p:cNvSpPr>
          <p:nvPr>
            <p:custDataLst>
              <p:tags r:id="rId6"/>
            </p:custDataLst>
          </p:nvPr>
        </p:nvSpPr>
        <p:spPr bwMode="auto">
          <a:xfrm>
            <a:off x="2089150" y="3700145"/>
            <a:ext cx="4889500" cy="117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200" b="1">
                <a:solidFill>
                  <a:srgbClr val="000000"/>
                </a:solidFill>
                <a:latin typeface="楷体" panose="02010609060101010101" pitchFamily="49" charset="-122"/>
                <a:ea typeface="楷体" panose="02010609060101010101" pitchFamily="49" charset="-122"/>
              </a:rPr>
              <a:t>操蛇之神闻之，</a:t>
            </a:r>
            <a:r>
              <a:rPr lang="zh-CN" altLang="en-US" sz="3200" b="1">
                <a:solidFill>
                  <a:srgbClr val="FF0000"/>
                </a:solidFill>
                <a:latin typeface="黑体" panose="02010609060101010101" charset="-122"/>
                <a:ea typeface="黑体" panose="02010609060101010101" charset="-122"/>
              </a:rPr>
              <a:t>惧</a:t>
            </a:r>
            <a:r>
              <a:rPr lang="zh-CN" altLang="en-US" sz="3200" b="1">
                <a:solidFill>
                  <a:srgbClr val="000000"/>
                </a:solidFill>
                <a:latin typeface="楷体" panose="02010609060101010101" pitchFamily="49" charset="-122"/>
                <a:ea typeface="楷体" panose="02010609060101010101" pitchFamily="49" charset="-122"/>
              </a:rPr>
              <a:t>其不已也，告之于帝</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2" name="标题 1"/>
          <p:cNvSpPr txBox="1">
            <a:spLocks noChangeArrowheads="1"/>
          </p:cNvSpPr>
          <p:nvPr>
            <p:custDataLst>
              <p:tags r:id="rId7"/>
            </p:custDataLst>
          </p:nvPr>
        </p:nvSpPr>
        <p:spPr bwMode="auto">
          <a:xfrm>
            <a:off x="6908588" y="3699934"/>
            <a:ext cx="4887384"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对愚公的决心和勇气感到畏惧</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4" name="标题 1"/>
          <p:cNvSpPr txBox="1">
            <a:spLocks noChangeArrowheads="1"/>
          </p:cNvSpPr>
          <p:nvPr>
            <p:custDataLst>
              <p:tags r:id="rId8"/>
            </p:custDataLst>
          </p:nvPr>
        </p:nvSpPr>
        <p:spPr bwMode="auto">
          <a:xfrm>
            <a:off x="379730" y="5277062"/>
            <a:ext cx="1346200"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000000"/>
                </a:solidFill>
                <a:latin typeface="楷体" panose="02010609060101010101" pitchFamily="49" charset="-122"/>
                <a:ea typeface="楷体" panose="02010609060101010101" pitchFamily="49" charset="-122"/>
              </a:rPr>
              <a:t>天帝</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5" name="标题 1"/>
          <p:cNvSpPr txBox="1">
            <a:spLocks noChangeArrowheads="1"/>
          </p:cNvSpPr>
          <p:nvPr>
            <p:custDataLst>
              <p:tags r:id="rId9"/>
            </p:custDataLst>
          </p:nvPr>
        </p:nvSpPr>
        <p:spPr bwMode="auto">
          <a:xfrm>
            <a:off x="2089150" y="4947920"/>
            <a:ext cx="4889500" cy="1140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000" b="1">
                <a:solidFill>
                  <a:srgbClr val="000000"/>
                </a:solidFill>
                <a:latin typeface="楷体" panose="02010609060101010101" pitchFamily="49" charset="-122"/>
                <a:ea typeface="楷体" panose="02010609060101010101" pitchFamily="49" charset="-122"/>
              </a:rPr>
              <a:t>帝</a:t>
            </a:r>
            <a:r>
              <a:rPr lang="zh-CN" altLang="en-US" sz="3200" b="1">
                <a:solidFill>
                  <a:srgbClr val="FF0000"/>
                </a:solidFill>
                <a:latin typeface="黑体" panose="02010609060101010101" charset="-122"/>
                <a:ea typeface="黑体" panose="02010609060101010101" charset="-122"/>
              </a:rPr>
              <a:t>感</a:t>
            </a:r>
            <a:r>
              <a:rPr lang="zh-CN" altLang="en-US" sz="3000" b="1">
                <a:solidFill>
                  <a:srgbClr val="000000"/>
                </a:solidFill>
                <a:latin typeface="楷体" panose="02010609060101010101" pitchFamily="49" charset="-122"/>
                <a:ea typeface="楷体" panose="02010609060101010101" pitchFamily="49" charset="-122"/>
              </a:rPr>
              <a:t>其诚，命夸娥氏二子负二山，一厝朔东，一厝雍南</a:t>
            </a:r>
            <a:endParaRPr lang="zh-CN" altLang="en-US" sz="3000" b="1">
              <a:solidFill>
                <a:srgbClr val="000000"/>
              </a:solidFill>
              <a:latin typeface="楷体" panose="02010609060101010101" pitchFamily="49" charset="-122"/>
              <a:ea typeface="楷体" panose="02010609060101010101" pitchFamily="49" charset="-122"/>
            </a:endParaRPr>
          </a:p>
        </p:txBody>
      </p:sp>
      <p:sp>
        <p:nvSpPr>
          <p:cNvPr id="26" name="标题 1"/>
          <p:cNvSpPr txBox="1">
            <a:spLocks noChangeArrowheads="1"/>
          </p:cNvSpPr>
          <p:nvPr>
            <p:custDataLst>
              <p:tags r:id="rId10"/>
            </p:custDataLst>
          </p:nvPr>
        </p:nvSpPr>
        <p:spPr bwMode="auto">
          <a:xfrm>
            <a:off x="6908801" y="5014807"/>
            <a:ext cx="4889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00"/>
                </a:solidFill>
                <a:latin typeface="楷体" panose="02010609060101010101" pitchFamily="49" charset="-122"/>
                <a:ea typeface="楷体" panose="02010609060101010101" pitchFamily="49" charset="-122"/>
              </a:rPr>
              <a:t>被愚公移山的行动及其精神感动</a:t>
            </a:r>
            <a:endParaRPr lang="zh-CN" altLang="en-US" sz="3200" b="1">
              <a:solidFill>
                <a:srgbClr val="000000"/>
              </a:solidFill>
              <a:latin typeface="楷体" panose="02010609060101010101" pitchFamily="49" charset="-122"/>
              <a:ea typeface="楷体" panose="02010609060101010101" pitchFamily="49" charset="-122"/>
            </a:endParaRPr>
          </a:p>
        </p:txBody>
      </p:sp>
      <p:pic>
        <p:nvPicPr>
          <p:cNvPr id="4" name="图片2"/>
          <p:cNvPicPr>
            <a:picLocks noChangeAspect="1"/>
          </p:cNvPicPr>
          <p:nvPr>
            <p:custDataLst>
              <p:tags r:id="rId11"/>
            </p:custDataLst>
          </p:nvPr>
        </p:nvPicPr>
        <p:blipFill>
          <a:blip r:embed="rId12"/>
          <a:stretch>
            <a:fillRect/>
          </a:stretch>
        </p:blipFill>
        <p:spPr>
          <a:xfrm>
            <a:off x="487363" y="107950"/>
            <a:ext cx="3729037" cy="800100"/>
          </a:xfrm>
          <a:prstGeom prst="rect">
            <a:avLst/>
          </a:prstGeom>
          <a:noFill/>
          <a:ln>
            <a:noFill/>
            <a:miter lim="800000"/>
            <a:headEnd/>
            <a:tailEnd/>
          </a:ln>
        </p:spPr>
      </p:pic>
      <p:sp>
        <p:nvSpPr>
          <p:cNvPr id="5" name="文本3"/>
          <p:cNvSpPr txBox="1"/>
          <p:nvPr>
            <p:custDataLst>
              <p:tags r:id="rId13"/>
            </p:custDataLst>
          </p:nvPr>
        </p:nvSpPr>
        <p:spPr>
          <a:xfrm>
            <a:off x="928586" y="18722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inVertic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P spid="25"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Group 2"/>
          <p:cNvGrpSpPr/>
          <p:nvPr>
            <p:custDataLst>
              <p:tags r:id="rId1"/>
            </p:custDataLst>
          </p:nvPr>
        </p:nvGrpSpPr>
        <p:grpSpPr>
          <a:xfrm>
            <a:off x="7896225" y="1631950"/>
            <a:ext cx="1728788" cy="1992378"/>
            <a:chOff x="144" y="1392"/>
            <a:chExt cx="1104" cy="1230"/>
          </a:xfrm>
        </p:grpSpPr>
        <p:sp>
          <p:nvSpPr>
            <p:cNvPr id="46082" name="Text Box 3"/>
            <p:cNvSpPr txBox="1"/>
            <p:nvPr>
              <p:custDataLst>
                <p:tags r:id="rId2"/>
              </p:custDataLst>
            </p:nvPr>
          </p:nvSpPr>
          <p:spPr>
            <a:xfrm>
              <a:off x="360" y="2262"/>
              <a:ext cx="672" cy="360"/>
            </a:xfrm>
            <a:prstGeom prst="rect">
              <a:avLst/>
            </a:prstGeom>
            <a:noFill/>
            <a:ln w="9525">
              <a:noFill/>
            </a:ln>
          </p:spPr>
          <p:txBody>
            <a:bodyPr anchor="t" anchorCtr="0">
              <a:spAutoFit/>
            </a:bodyPr>
            <a:lstStyle/>
            <a:p>
              <a:pPr>
                <a:spcBef>
                  <a:spcPct val="50000"/>
                </a:spcBef>
              </a:pPr>
              <a:r>
                <a:rPr lang="zh-CN" altLang="en-US" sz="3200" b="1">
                  <a:solidFill>
                    <a:srgbClr val="FF0000"/>
                  </a:solidFill>
                  <a:latin typeface="黑体" panose="02010609060101010101" charset="-122"/>
                  <a:ea typeface="楷体" panose="02010609060101010101" pitchFamily="49" charset="-122"/>
                </a:rPr>
                <a:t>智叟</a:t>
              </a:r>
              <a:endParaRPr lang="zh-CN" altLang="en-US" sz="3200" b="1">
                <a:solidFill>
                  <a:srgbClr val="FF0000"/>
                </a:solidFill>
                <a:latin typeface="黑体" panose="02010609060101010101" charset="-122"/>
                <a:ea typeface="楷体" panose="02010609060101010101" pitchFamily="49" charset="-122"/>
              </a:endParaRPr>
            </a:p>
          </p:txBody>
        </p:sp>
        <p:pic>
          <p:nvPicPr>
            <p:cNvPr id="46083" name="Picture 4" descr="14"/>
            <p:cNvPicPr>
              <a:picLocks noChangeAspect="1"/>
            </p:cNvPicPr>
            <p:nvPr>
              <p:custDataLst>
                <p:tags r:id="rId3"/>
              </p:custDataLst>
            </p:nvPr>
          </p:nvPicPr>
          <p:blipFill>
            <a:blip r:embed="rId4"/>
            <a:stretch>
              <a:fillRect/>
            </a:stretch>
          </p:blipFill>
          <p:spPr>
            <a:xfrm>
              <a:off x="144" y="1392"/>
              <a:ext cx="1104" cy="903"/>
            </a:xfrm>
            <a:prstGeom prst="rect">
              <a:avLst/>
            </a:prstGeom>
            <a:noFill/>
            <a:ln w="9525">
              <a:noFill/>
            </a:ln>
          </p:spPr>
        </p:pic>
      </p:grpSp>
      <p:grpSp>
        <p:nvGrpSpPr>
          <p:cNvPr id="46084" name="Group 5"/>
          <p:cNvGrpSpPr/>
          <p:nvPr>
            <p:custDataLst>
              <p:tags r:id="rId5"/>
            </p:custDataLst>
          </p:nvPr>
        </p:nvGrpSpPr>
        <p:grpSpPr>
          <a:xfrm>
            <a:off x="2255392" y="1631633"/>
            <a:ext cx="3300089" cy="1977837"/>
            <a:chOff x="4044" y="0"/>
            <a:chExt cx="1398" cy="1264"/>
          </a:xfrm>
        </p:grpSpPr>
        <p:sp>
          <p:nvSpPr>
            <p:cNvPr id="19462" name="Text Box 6"/>
            <p:cNvSpPr txBox="1">
              <a:spLocks noChangeArrowheads="1"/>
            </p:cNvSpPr>
            <p:nvPr>
              <p:custDataLst>
                <p:tags r:id="rId6"/>
              </p:custDataLst>
            </p:nvPr>
          </p:nvSpPr>
          <p:spPr bwMode="auto">
            <a:xfrm>
              <a:off x="4044" y="891"/>
              <a:ext cx="1398" cy="373"/>
            </a:xfrm>
            <a:prstGeom prst="rect">
              <a:avLst/>
            </a:prstGeom>
            <a:noFill/>
            <a:ln w="9525">
              <a:noFill/>
              <a:miter lim="800000"/>
            </a:ln>
            <a:effectLst/>
          </p:spPr>
          <p:txBody>
            <a:bodyPr wrap="square">
              <a:spAutoFit/>
            </a:bodyPr>
            <a:lstStyle/>
            <a:p>
              <a:pPr>
                <a:spcBef>
                  <a:spcPct val="50000"/>
                </a:spcBef>
                <a:buClrTx/>
              </a:pPr>
              <a:r>
                <a:rPr lang="en-US" altLang="zh-CN" sz="3200" noProof="1">
                  <a:solidFill>
                    <a:srgbClr val="FF0000"/>
                  </a:solidFill>
                  <a:effectLst>
                    <a:outerShdw blurRad="38100" dist="38100" dir="2700000">
                      <a:srgbClr val="C0C0C0"/>
                    </a:outerShdw>
                  </a:effectLst>
                  <a:latin typeface="黑体" panose="02010609060101010101" charset="-122"/>
                  <a:ea typeface="楷体" panose="02010609060101010101" pitchFamily="49" charset="-122"/>
                  <a:cs typeface="+mn-cs"/>
                </a:rPr>
                <a:t>    </a:t>
              </a:r>
              <a:r>
                <a:rPr lang="zh-CN" altLang="en-US" sz="3200" b="1" noProof="1">
                  <a:solidFill>
                    <a:srgbClr val="FF0000"/>
                  </a:solidFill>
                  <a:latin typeface="黑体" panose="02010609060101010101" charset="-122"/>
                  <a:ea typeface="楷体" panose="02010609060101010101" pitchFamily="49" charset="-122"/>
                  <a:cs typeface="+mn-cs"/>
                </a:rPr>
                <a:t>愚公之妻</a:t>
              </a:r>
              <a:endParaRPr lang="zh-CN" altLang="en-US" sz="3200" b="1" noProof="1">
                <a:solidFill>
                  <a:srgbClr val="FF0000"/>
                </a:solidFill>
                <a:latin typeface="黑体" panose="02010609060101010101" charset="-122"/>
                <a:ea typeface="楷体" panose="02010609060101010101" pitchFamily="49" charset="-122"/>
                <a:cs typeface="+mn-cs"/>
              </a:endParaRPr>
            </a:p>
          </p:txBody>
        </p:sp>
        <p:pic>
          <p:nvPicPr>
            <p:cNvPr id="46086" name="Picture 7" descr="22"/>
            <p:cNvPicPr>
              <a:picLocks noChangeAspect="1"/>
            </p:cNvPicPr>
            <p:nvPr>
              <p:custDataLst>
                <p:tags r:id="rId7"/>
              </p:custDataLst>
            </p:nvPr>
          </p:nvPicPr>
          <p:blipFill>
            <a:blip r:embed="rId8"/>
            <a:stretch>
              <a:fillRect/>
            </a:stretch>
          </p:blipFill>
          <p:spPr>
            <a:xfrm>
              <a:off x="4435" y="0"/>
              <a:ext cx="634" cy="850"/>
            </a:xfrm>
            <a:prstGeom prst="rect">
              <a:avLst/>
            </a:prstGeom>
            <a:noFill/>
            <a:ln w="9525">
              <a:noFill/>
            </a:ln>
          </p:spPr>
        </p:pic>
      </p:grpSp>
      <p:sp>
        <p:nvSpPr>
          <p:cNvPr id="46087" name="Text Box 8"/>
          <p:cNvSpPr txBox="1"/>
          <p:nvPr>
            <p:custDataLst>
              <p:tags r:id="rId9"/>
            </p:custDataLst>
          </p:nvPr>
        </p:nvSpPr>
        <p:spPr>
          <a:xfrm>
            <a:off x="875665" y="1130300"/>
            <a:ext cx="10575925" cy="583565"/>
          </a:xfrm>
          <a:prstGeom prst="rect">
            <a:avLst/>
          </a:prstGeom>
          <a:noFill/>
          <a:ln w="9525">
            <a:noFill/>
          </a:ln>
        </p:spPr>
        <p:txBody>
          <a:bodyPr wrap="square" anchor="t" anchorCtr="0">
            <a:spAutoFit/>
          </a:bodyPr>
          <a:lstStyle/>
          <a:p>
            <a:pPr marL="571500" indent="-571500">
              <a:spcBef>
                <a:spcPct val="50000"/>
              </a:spcBef>
              <a:buFont typeface="Wingdings" panose="05000000000000000000" charset="0"/>
              <a:buChar char="n"/>
            </a:pPr>
            <a:r>
              <a:rPr lang="zh-CN" altLang="en-US" sz="3200" b="1">
                <a:solidFill>
                  <a:schemeClr val="tx1"/>
                </a:solidFill>
                <a:effectLst/>
                <a:latin typeface="黑体" panose="02010609060101010101" charset="-122"/>
                <a:ea typeface="楷体" panose="02010609060101010101" pitchFamily="49" charset="-122"/>
              </a:rPr>
              <a:t>把智叟的话与愚公之妻的话比较，看看有哪些不同？ </a:t>
            </a:r>
            <a:endParaRPr lang="zh-CN" altLang="en-US" sz="3200" b="1">
              <a:solidFill>
                <a:schemeClr val="tx1"/>
              </a:solidFill>
              <a:effectLst/>
              <a:latin typeface="黑体" panose="02010609060101010101" charset="-122"/>
              <a:ea typeface="楷体" panose="02010609060101010101" pitchFamily="49" charset="-122"/>
            </a:endParaRPr>
          </a:p>
        </p:txBody>
      </p:sp>
      <p:sp>
        <p:nvSpPr>
          <p:cNvPr id="200716" name="Rectangle 12"/>
          <p:cNvSpPr/>
          <p:nvPr>
            <p:custDataLst>
              <p:tags r:id="rId10"/>
            </p:custDataLst>
          </p:nvPr>
        </p:nvSpPr>
        <p:spPr>
          <a:xfrm>
            <a:off x="2255520" y="3673317"/>
            <a:ext cx="3527425" cy="2258695"/>
          </a:xfrm>
          <a:prstGeom prst="rect">
            <a:avLst/>
          </a:prstGeom>
          <a:noFill/>
          <a:ln w="9525">
            <a:noFill/>
          </a:ln>
        </p:spPr>
        <p:txBody>
          <a:bodyPr anchor="ctr" anchorCtr="0">
            <a:spAutoFit/>
          </a:bodyPr>
          <a:lstStyle/>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献疑</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以君之力</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损魁父之丘</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如太行王屋何</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p:txBody>
      </p:sp>
      <p:sp>
        <p:nvSpPr>
          <p:cNvPr id="19469" name="Rectangle 13"/>
          <p:cNvSpPr/>
          <p:nvPr>
            <p:custDataLst>
              <p:tags r:id="rId11"/>
            </p:custDataLst>
          </p:nvPr>
        </p:nvSpPr>
        <p:spPr>
          <a:xfrm>
            <a:off x="7388225" y="3609340"/>
            <a:ext cx="3564255" cy="2800350"/>
          </a:xfrm>
          <a:prstGeom prst="rect">
            <a:avLst/>
          </a:prstGeom>
          <a:noFill/>
          <a:ln w="9525">
            <a:noFill/>
          </a:ln>
        </p:spPr>
        <p:txBody>
          <a:bodyPr wrap="square" anchor="ctr" anchorCtr="0">
            <a:spAutoFit/>
            <a:scene3d>
              <a:camera prst="orthographicFront"/>
              <a:lightRig rig="threePt" dir="t"/>
            </a:scene3d>
          </a:bodyPr>
          <a:lstStyle/>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笑而止</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以残年余力</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毁山之一毛</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a:p>
            <a:pPr algn="ctr">
              <a:lnSpc>
                <a:spcPts val="4225"/>
              </a:lnSpc>
            </a:pP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甚矣</a:t>
            </a:r>
            <a:r>
              <a:rPr lang="en-US" altLang="zh-CN"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a:t>
            </a: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汝之不惠</a:t>
            </a:r>
            <a:r>
              <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其如土石何</a:t>
            </a:r>
            <a:endParaRPr lang="zh-CN" altLang="en-US" sz="36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p:txBody>
      </p:sp>
      <p:sp>
        <p:nvSpPr>
          <p:cNvPr id="200722" name="文本框 200721"/>
          <p:cNvSpPr txBox="1"/>
          <p:nvPr>
            <p:custDataLst>
              <p:tags r:id="rId12"/>
            </p:custDataLst>
          </p:nvPr>
        </p:nvSpPr>
        <p:spPr>
          <a:xfrm>
            <a:off x="5443538" y="1856105"/>
            <a:ext cx="1944687" cy="1014730"/>
          </a:xfrm>
          <a:prstGeom prst="rect">
            <a:avLst/>
          </a:prstGeom>
        </p:spPr>
        <p:style>
          <a:lnRef idx="2">
            <a:schemeClr val="accent1"/>
          </a:lnRef>
          <a:fillRef idx="0">
            <a:srgbClr val="FFFFFF"/>
          </a:fillRef>
          <a:effectRef idx="0">
            <a:srgbClr val="FFFFFF"/>
          </a:effectRef>
          <a:fontRef idx="minor">
            <a:schemeClr val="tx1"/>
          </a:fontRef>
        </p:style>
        <p:txBody>
          <a:bodyPr anchor="t" anchorCtr="0">
            <a:spAutoFit/>
          </a:bodyPr>
          <a:lstStyle/>
          <a:p>
            <a:pPr>
              <a:spcBef>
                <a:spcPct val="50000"/>
              </a:spcBef>
            </a:pPr>
            <a:r>
              <a:rPr lang="zh-CN" altLang="en-US" sz="6000">
                <a:solidFill>
                  <a:srgbClr val="FF0000"/>
                </a:solidFill>
                <a:latin typeface="黑体" panose="02010609060101010101" charset="-122"/>
                <a:ea typeface="楷体" panose="02010609060101010101" pitchFamily="49" charset="-122"/>
              </a:rPr>
              <a:t>对比</a:t>
            </a:r>
            <a:endParaRPr lang="zh-CN" altLang="en-US" sz="6000">
              <a:solidFill>
                <a:srgbClr val="FF0000"/>
              </a:solidFill>
              <a:latin typeface="黑体" panose="02010609060101010101" charset="-122"/>
              <a:ea typeface="楷体" panose="02010609060101010101" pitchFamily="49" charset="-122"/>
            </a:endParaRPr>
          </a:p>
        </p:txBody>
      </p:sp>
      <p:pic>
        <p:nvPicPr>
          <p:cNvPr id="2" name="Picture 2"/>
          <p:cNvPicPr>
            <a:picLocks noChangeAspect="1"/>
          </p:cNvPicPr>
          <p:nvPr>
            <p:custDataLst>
              <p:tags r:id="rId13"/>
            </p:custDataLst>
          </p:nvPr>
        </p:nvPicPr>
        <p:blipFill>
          <a:blip r:embed="rId14"/>
          <a:stretch>
            <a:fillRect/>
          </a:stretch>
        </p:blipFill>
        <p:spPr>
          <a:xfrm flipH="1">
            <a:off x="12268200" y="10718800"/>
            <a:ext cx="0" cy="0"/>
          </a:xfrm>
          <a:prstGeom prst="rect">
            <a:avLst/>
          </a:prstGeom>
          <a:ln>
            <a:noFill/>
          </a:ln>
        </p:spPr>
      </p:pic>
      <p:pic>
        <p:nvPicPr>
          <p:cNvPr id="4" name="图片2"/>
          <p:cNvPicPr>
            <a:picLocks noChangeAspect="1"/>
          </p:cNvPicPr>
          <p:nvPr>
            <p:custDataLst>
              <p:tags r:id="rId15"/>
            </p:custDataLst>
          </p:nvPr>
        </p:nvPicPr>
        <p:blipFill>
          <a:blip r:embed="rId16"/>
          <a:stretch>
            <a:fillRect/>
          </a:stretch>
        </p:blipFill>
        <p:spPr>
          <a:xfrm>
            <a:off x="487363" y="408305"/>
            <a:ext cx="3729037" cy="800100"/>
          </a:xfrm>
          <a:prstGeom prst="rect">
            <a:avLst/>
          </a:prstGeom>
          <a:noFill/>
          <a:ln>
            <a:noFill/>
            <a:miter lim="800000"/>
            <a:headEnd/>
            <a:tailEnd/>
          </a:ln>
        </p:spPr>
      </p:pic>
      <p:sp>
        <p:nvSpPr>
          <p:cNvPr id="5" name="文本3"/>
          <p:cNvSpPr txBox="1"/>
          <p:nvPr>
            <p:custDataLst>
              <p:tags r:id="rId17"/>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20071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18" name="type.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19469"/>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19" name="type.wav"/>
                                        </p:tgtEl>
                                      </p:cMediaNode>
                                    </p:audio>
                                  </p:sub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00722">
                                            <p:txEl>
                                              <p:pRg st="0" end="0"/>
                                            </p:txEl>
                                          </p:spTgt>
                                        </p:tgtEl>
                                        <p:attrNameLst>
                                          <p:attrName>style.visibility</p:attrName>
                                        </p:attrNameLst>
                                      </p:cBhvr>
                                      <p:to>
                                        <p:strVal val="visible"/>
                                      </p:to>
                                    </p:set>
                                    <p:animEffect transition="in" filter="checkerboard(across)">
                                      <p:cBhvr>
                                        <p:cTn id="15" dur="500"/>
                                        <p:tgtEl>
                                          <p:spTgt spid="2007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6" grpId="0"/>
      <p:bldP spid="194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220470" y="2211705"/>
          <a:ext cx="9878695" cy="1884045"/>
        </p:xfrm>
        <a:graphic>
          <a:graphicData uri="http://schemas.openxmlformats.org/drawingml/2006/table">
            <a:tbl>
              <a:tblPr/>
              <a:tblGrid>
                <a:gridCol w="1156970"/>
                <a:gridCol w="8721725"/>
              </a:tblGrid>
              <a:tr h="633095">
                <a:tc>
                  <a:txBody>
                    <a:bodyPr/>
                    <a:lstStyle/>
                    <a:p>
                      <a:pPr indent="0" algn="ctr" fontAlgn="auto">
                        <a:lnSpc>
                          <a:spcPct val="130000"/>
                        </a:lnSpc>
                        <a:buNone/>
                      </a:pPr>
                      <a:r>
                        <a:rPr lang="en-US" sz="3000" b="1">
                          <a:solidFill>
                            <a:srgbClr val="000000"/>
                          </a:solidFill>
                          <a:uFillTx/>
                          <a:latin typeface="黑体" panose="02010609060101010101" charset="-122"/>
                          <a:ea typeface="黑体" panose="02010609060101010101" charset="-122"/>
                          <a:cs typeface="宋体" panose="02010600030101010101" pitchFamily="2" charset="-122"/>
                        </a:rPr>
                        <a:t>称呼</a:t>
                      </a:r>
                      <a:endParaRPr lang="en-US" altLang="en-US" sz="3000" b="1">
                        <a:solidFill>
                          <a:srgbClr val="000000"/>
                        </a:solidFill>
                        <a:uFillTx/>
                        <a:latin typeface="黑体" panose="02010609060101010101" charset="-122"/>
                        <a:ea typeface="黑体" panose="02010609060101010101" charset="-122"/>
                        <a:cs typeface="宋体" panose="02010600030101010101" pitchFamily="2" charset="-122"/>
                      </a:endParaRPr>
                    </a:p>
                  </a:txBody>
                  <a:tcPr marL="68580" marR="6858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30000"/>
                        </a:lnSpc>
                        <a:buNone/>
                      </a:pPr>
                      <a:endParaRPr lang="en-US" altLang="en-US" sz="26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0240">
                <a:tc>
                  <a:txBody>
                    <a:bodyPr/>
                    <a:lstStyle/>
                    <a:p>
                      <a:pPr indent="0" algn="ctr" fontAlgn="auto">
                        <a:lnSpc>
                          <a:spcPct val="130000"/>
                        </a:lnSpc>
                        <a:buNone/>
                      </a:pPr>
                      <a:r>
                        <a:rPr lang="en-US" sz="3000" b="1">
                          <a:solidFill>
                            <a:srgbClr val="000000"/>
                          </a:solidFill>
                          <a:uFillTx/>
                          <a:latin typeface="黑体" panose="02010609060101010101" charset="-122"/>
                          <a:ea typeface="黑体" panose="02010609060101010101" charset="-122"/>
                          <a:cs typeface="宋体" panose="02010600030101010101" pitchFamily="2" charset="-122"/>
                          <a:sym typeface="+mn-ea"/>
                        </a:rPr>
                        <a:t>句式</a:t>
                      </a:r>
                      <a:endParaRPr lang="en-US" altLang="en-US" sz="3000" b="1">
                        <a:solidFill>
                          <a:srgbClr val="000000"/>
                        </a:solidFill>
                        <a:uFillTx/>
                        <a:latin typeface="黑体" panose="02010609060101010101" charset="-122"/>
                        <a:ea typeface="黑体" panose="02010609060101010101" charset="-122"/>
                        <a:cs typeface="宋体" panose="02010600030101010101" pitchFamily="2" charset="-122"/>
                      </a:endParaRPr>
                    </a:p>
                  </a:txBody>
                  <a:tcPr marL="68580" marR="6858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30000"/>
                        </a:lnSpc>
                        <a:buNone/>
                      </a:pPr>
                      <a:endParaRPr lang="en-US" altLang="en-US" sz="26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00710">
                <a:tc>
                  <a:txBody>
                    <a:bodyPr/>
                    <a:lstStyle/>
                    <a:p>
                      <a:pPr indent="0" algn="ctr" fontAlgn="auto">
                        <a:lnSpc>
                          <a:spcPct val="130000"/>
                        </a:lnSpc>
                        <a:buNone/>
                      </a:pPr>
                      <a:r>
                        <a:rPr lang="en-US" sz="3000" b="1">
                          <a:solidFill>
                            <a:srgbClr val="000000"/>
                          </a:solidFill>
                          <a:uFillTx/>
                          <a:latin typeface="黑体" panose="02010609060101010101" charset="-122"/>
                          <a:ea typeface="黑体" panose="02010609060101010101" charset="-122"/>
                          <a:cs typeface="宋体" panose="02010600030101010101" pitchFamily="2" charset="-122"/>
                          <a:sym typeface="+mn-ea"/>
                        </a:rPr>
                        <a:t>态度</a:t>
                      </a:r>
                      <a:endParaRPr lang="en-US" altLang="en-US" sz="3000" b="1">
                        <a:solidFill>
                          <a:srgbClr val="000000"/>
                        </a:solidFill>
                        <a:uFillTx/>
                        <a:latin typeface="黑体" panose="02010609060101010101" charset="-122"/>
                        <a:ea typeface="黑体" panose="02010609060101010101" charset="-122"/>
                        <a:cs typeface="宋体" panose="02010600030101010101" pitchFamily="2" charset="-122"/>
                      </a:endParaRPr>
                    </a:p>
                  </a:txBody>
                  <a:tcPr marL="68580" marR="6858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30000"/>
                        </a:lnSpc>
                        <a:buNone/>
                      </a:pPr>
                      <a:endParaRPr lang="en-US" altLang="en-US" sz="26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1" name="文本框 10"/>
          <p:cNvSpPr txBox="1"/>
          <p:nvPr>
            <p:custDataLst>
              <p:tags r:id="rId2"/>
            </p:custDataLst>
          </p:nvPr>
        </p:nvSpPr>
        <p:spPr>
          <a:xfrm flipH="1">
            <a:off x="1123315" y="4543425"/>
            <a:ext cx="10073005" cy="1660525"/>
          </a:xfrm>
          <a:prstGeom prst="roundRect">
            <a:avLst/>
          </a:prstGeom>
          <a:noFill/>
          <a:ln w="9525">
            <a:solidFill>
              <a:srgbClr val="9BB1A3"/>
            </a:solidFill>
          </a:ln>
        </p:spPr>
        <p:txBody>
          <a:bodyPr wrap="square">
            <a:noAutofit/>
          </a:bodyPr>
          <a:lstStyle/>
          <a:p>
            <a:pPr indent="0" fontAlgn="auto">
              <a:lnSpc>
                <a:spcPct val="100000"/>
              </a:lnSpc>
            </a:pPr>
            <a:r>
              <a:rPr lang="zh-CN" sz="3200" b="1">
                <a:solidFill>
                  <a:srgbClr val="FF0000"/>
                </a:solidFill>
                <a:latin typeface="宋体" panose="02010600030101010101" pitchFamily="2" charset="-122"/>
                <a:ea typeface="宋体" panose="02010600030101010101" pitchFamily="2" charset="-122"/>
                <a:cs typeface="微软雅黑" panose="020B0503020204020204" charset="-122"/>
              </a:rPr>
              <a:t>愚公之妻，赞成移山</a:t>
            </a:r>
            <a:r>
              <a:rPr lang="zh-CN" sz="3200" b="1">
                <a:solidFill>
                  <a:srgbClr val="000000"/>
                </a:solidFill>
                <a:latin typeface="宋体" panose="02010600030101010101" pitchFamily="2" charset="-122"/>
                <a:ea typeface="宋体" panose="02010600030101010101" pitchFamily="2" charset="-122"/>
                <a:cs typeface="微软雅黑" panose="020B0503020204020204" charset="-122"/>
              </a:rPr>
              <a:t>，关心核心问题的解决办法；</a:t>
            </a:r>
            <a:endParaRPr lang="zh-CN" sz="3200" b="1">
              <a:solidFill>
                <a:srgbClr val="000000"/>
              </a:solidFill>
              <a:latin typeface="宋体" panose="02010600030101010101" pitchFamily="2" charset="-122"/>
              <a:ea typeface="宋体" panose="02010600030101010101" pitchFamily="2" charset="-122"/>
              <a:cs typeface="微软雅黑" panose="020B0503020204020204" charset="-122"/>
            </a:endParaRPr>
          </a:p>
          <a:p>
            <a:pPr indent="0" fontAlgn="auto">
              <a:lnSpc>
                <a:spcPct val="100000"/>
              </a:lnSpc>
            </a:pPr>
            <a:r>
              <a:rPr lang="zh-CN" sz="3200" b="1">
                <a:solidFill>
                  <a:srgbClr val="FF0000"/>
                </a:solidFill>
                <a:latin typeface="宋体" panose="02010600030101010101" pitchFamily="2" charset="-122"/>
                <a:ea typeface="宋体" panose="02010600030101010101" pitchFamily="2" charset="-122"/>
                <a:cs typeface="微软雅黑" panose="020B0503020204020204" charset="-122"/>
              </a:rPr>
              <a:t>智叟，不赞成移山</a:t>
            </a:r>
            <a:r>
              <a:rPr lang="zh-CN" sz="3200" b="1">
                <a:solidFill>
                  <a:srgbClr val="000000"/>
                </a:solidFill>
                <a:latin typeface="宋体" panose="02010600030101010101" pitchFamily="2" charset="-122"/>
                <a:ea typeface="宋体" panose="02010600030101010101" pitchFamily="2" charset="-122"/>
                <a:cs typeface="微软雅黑" panose="020B0503020204020204" charset="-122"/>
              </a:rPr>
              <a:t>，处处语含</a:t>
            </a:r>
            <a:r>
              <a:rPr lang="zh-CN" sz="3200" b="1">
                <a:solidFill>
                  <a:srgbClr val="FF0000"/>
                </a:solidFill>
                <a:latin typeface="宋体" panose="02010600030101010101" pitchFamily="2" charset="-122"/>
                <a:ea typeface="宋体" panose="02010600030101010101" pitchFamily="2" charset="-122"/>
                <a:cs typeface="微软雅黑" panose="020B0503020204020204" charset="-122"/>
              </a:rPr>
              <a:t>讥</a:t>
            </a:r>
            <a:r>
              <a:rPr lang="zh-CN" altLang="en-US" sz="3200" b="1">
                <a:solidFill>
                  <a:srgbClr val="FF0000"/>
                </a:solidFill>
                <a:latin typeface="宋体" panose="02010600030101010101" pitchFamily="2" charset="-122"/>
                <a:ea typeface="宋体" panose="02010600030101010101" pitchFamily="2" charset="-122"/>
                <a:cs typeface="微软雅黑" panose="020B0503020204020204" charset="-122"/>
              </a:rPr>
              <a:t>笑</a:t>
            </a:r>
            <a:r>
              <a:rPr lang="zh-CN" sz="3200" b="1">
                <a:solidFill>
                  <a:srgbClr val="000000"/>
                </a:solidFill>
                <a:latin typeface="宋体" panose="02010600030101010101" pitchFamily="2" charset="-122"/>
                <a:ea typeface="宋体" panose="02010600030101010101" pitchFamily="2" charset="-122"/>
                <a:cs typeface="微软雅黑" panose="020B0503020204020204" charset="-122"/>
              </a:rPr>
              <a:t>，认为愚公实在是</a:t>
            </a:r>
            <a:r>
              <a:rPr lang="zh-CN" sz="3200" b="1">
                <a:solidFill>
                  <a:srgbClr val="FF0000"/>
                </a:solidFill>
                <a:latin typeface="宋体" panose="02010600030101010101" pitchFamily="2" charset="-122"/>
                <a:ea typeface="宋体" panose="02010600030101010101" pitchFamily="2" charset="-122"/>
                <a:cs typeface="微软雅黑" panose="020B0503020204020204" charset="-122"/>
              </a:rPr>
              <a:t>自不量力，愚不可及</a:t>
            </a:r>
            <a:r>
              <a:rPr lang="zh-CN" sz="3200" b="1">
                <a:solidFill>
                  <a:srgbClr val="000000"/>
                </a:solidFill>
                <a:latin typeface="宋体" panose="02010600030101010101" pitchFamily="2" charset="-122"/>
                <a:ea typeface="宋体" panose="02010600030101010101" pitchFamily="2" charset="-122"/>
                <a:cs typeface="微软雅黑" panose="020B0503020204020204" charset="-122"/>
              </a:rPr>
              <a:t>。</a:t>
            </a:r>
            <a:endParaRPr lang="zh-CN" sz="3200" b="1">
              <a:solidFill>
                <a:srgbClr val="000000"/>
              </a:solidFill>
              <a:latin typeface="宋体" panose="02010600030101010101" pitchFamily="2" charset="-122"/>
              <a:ea typeface="宋体" panose="02010600030101010101" pitchFamily="2" charset="-122"/>
              <a:cs typeface="微软雅黑" panose="020B0503020204020204" charset="-122"/>
            </a:endParaRPr>
          </a:p>
        </p:txBody>
      </p:sp>
      <p:sp>
        <p:nvSpPr>
          <p:cNvPr id="13" name="文本框 12"/>
          <p:cNvSpPr txBox="1"/>
          <p:nvPr>
            <p:custDataLst>
              <p:tags r:id="rId3"/>
            </p:custDataLst>
          </p:nvPr>
        </p:nvSpPr>
        <p:spPr>
          <a:xfrm>
            <a:off x="2371090" y="2305685"/>
            <a:ext cx="8277225" cy="553085"/>
          </a:xfrm>
          <a:prstGeom prst="rect">
            <a:avLst/>
          </a:prstGeom>
          <a:noFill/>
        </p:spPr>
        <p:txBody>
          <a:bodyPr wrap="square" rtlCol="0" anchor="t">
            <a:spAutoFit/>
          </a:bodyPr>
          <a:lstStyle/>
          <a:p>
            <a:pPr indent="0">
              <a:buNone/>
            </a:pPr>
            <a:r>
              <a:rPr lang="en-US" sz="3000" b="1">
                <a:solidFill>
                  <a:srgbClr val="0707FF"/>
                </a:solidFill>
                <a:latin typeface="PMingLiU-ExtB" panose="02020500000000000000" charset="-120"/>
                <a:ea typeface="PMingLiU-ExtB" panose="02020500000000000000" charset="-120"/>
                <a:cs typeface="PMingLiU-ExtB" panose="02020500000000000000" charset="-120"/>
                <a:sym typeface="+mn-ea"/>
              </a:rPr>
              <a:t>其妻称“</a:t>
            </a:r>
            <a:r>
              <a:rPr lang="en-US" sz="3000" b="1">
                <a:solidFill>
                  <a:srgbClr val="FF0000"/>
                </a:solidFill>
                <a:latin typeface="PMingLiU-ExtB" panose="02020500000000000000" charset="-120"/>
                <a:ea typeface="PMingLiU-ExtB" panose="02020500000000000000" charset="-120"/>
                <a:cs typeface="PMingLiU-ExtB" panose="02020500000000000000" charset="-120"/>
                <a:sym typeface="+mn-ea"/>
              </a:rPr>
              <a:t>君</a:t>
            </a:r>
            <a:r>
              <a:rPr lang="en-US" sz="3000" b="1">
                <a:solidFill>
                  <a:srgbClr val="0707FF"/>
                </a:solidFill>
                <a:latin typeface="PMingLiU-ExtB" panose="02020500000000000000" charset="-120"/>
                <a:ea typeface="PMingLiU-ExtB" panose="02020500000000000000" charset="-120"/>
                <a:cs typeface="PMingLiU-ExtB" panose="02020500000000000000" charset="-120"/>
                <a:sym typeface="+mn-ea"/>
              </a:rPr>
              <a:t>”是</a:t>
            </a:r>
            <a:r>
              <a:rPr lang="en-US" sz="3000" b="1">
                <a:solidFill>
                  <a:srgbClr val="FF0000"/>
                </a:solidFill>
                <a:latin typeface="PMingLiU-ExtB" panose="02020500000000000000" charset="-120"/>
                <a:ea typeface="PMingLiU-ExtB" panose="02020500000000000000" charset="-120"/>
                <a:cs typeface="PMingLiU-ExtB" panose="02020500000000000000" charset="-120"/>
                <a:sym typeface="+mn-ea"/>
              </a:rPr>
              <a:t>敬称</a:t>
            </a:r>
            <a:r>
              <a:rPr lang="en-US" sz="3000" b="1">
                <a:solidFill>
                  <a:srgbClr val="0707FF"/>
                </a:solidFill>
                <a:latin typeface="PMingLiU-ExtB" panose="02020500000000000000" charset="-120"/>
                <a:ea typeface="PMingLiU-ExtB" panose="02020500000000000000" charset="-120"/>
                <a:cs typeface="PMingLiU-ExtB" panose="02020500000000000000" charset="-120"/>
                <a:sym typeface="+mn-ea"/>
              </a:rPr>
              <a:t>，智叟呼“</a:t>
            </a:r>
            <a:r>
              <a:rPr lang="en-US" sz="3000" b="1">
                <a:solidFill>
                  <a:srgbClr val="FF0000"/>
                </a:solidFill>
                <a:latin typeface="PMingLiU-ExtB" panose="02020500000000000000" charset="-120"/>
                <a:ea typeface="PMingLiU-ExtB" panose="02020500000000000000" charset="-120"/>
                <a:cs typeface="PMingLiU-ExtB" panose="02020500000000000000" charset="-120"/>
                <a:sym typeface="+mn-ea"/>
              </a:rPr>
              <a:t>汝</a:t>
            </a:r>
            <a:r>
              <a:rPr lang="en-US" sz="3000" b="1">
                <a:solidFill>
                  <a:srgbClr val="0707FF"/>
                </a:solidFill>
                <a:latin typeface="PMingLiU-ExtB" panose="02020500000000000000" charset="-120"/>
                <a:ea typeface="PMingLiU-ExtB" panose="02020500000000000000" charset="-120"/>
                <a:cs typeface="PMingLiU-ExtB" panose="02020500000000000000" charset="-120"/>
                <a:sym typeface="+mn-ea"/>
              </a:rPr>
              <a:t>”带有</a:t>
            </a:r>
            <a:r>
              <a:rPr lang="en-US" sz="3000" b="1">
                <a:solidFill>
                  <a:srgbClr val="FF0000"/>
                </a:solidFill>
                <a:latin typeface="PMingLiU-ExtB" panose="02020500000000000000" charset="-120"/>
                <a:ea typeface="PMingLiU-ExtB" panose="02020500000000000000" charset="-120"/>
                <a:cs typeface="PMingLiU-ExtB" panose="02020500000000000000" charset="-120"/>
                <a:sym typeface="+mn-ea"/>
              </a:rPr>
              <a:t>轻蔑</a:t>
            </a:r>
            <a:r>
              <a:rPr lang="en-US" sz="3000" b="1">
                <a:solidFill>
                  <a:srgbClr val="0707FF"/>
                </a:solidFill>
                <a:latin typeface="PMingLiU-ExtB" panose="02020500000000000000" charset="-120"/>
                <a:ea typeface="PMingLiU-ExtB" panose="02020500000000000000" charset="-120"/>
                <a:cs typeface="PMingLiU-ExtB" panose="02020500000000000000" charset="-120"/>
                <a:sym typeface="+mn-ea"/>
              </a:rPr>
              <a:t>意味</a:t>
            </a:r>
            <a:endParaRPr lang="en-US" altLang="en-US" sz="3000" b="1">
              <a:solidFill>
                <a:srgbClr val="0707FF"/>
              </a:solidFill>
              <a:latin typeface="PMingLiU-ExtB" panose="02020500000000000000" charset="-120"/>
              <a:ea typeface="PMingLiU-ExtB" panose="02020500000000000000" charset="-120"/>
              <a:cs typeface="PMingLiU-ExtB" panose="02020500000000000000" charset="-120"/>
              <a:sym typeface="+mn-ea"/>
            </a:endParaRPr>
          </a:p>
        </p:txBody>
      </p:sp>
      <p:sp>
        <p:nvSpPr>
          <p:cNvPr id="14" name="文本框 13"/>
          <p:cNvSpPr txBox="1"/>
          <p:nvPr>
            <p:custDataLst>
              <p:tags r:id="rId4"/>
            </p:custDataLst>
          </p:nvPr>
        </p:nvSpPr>
        <p:spPr>
          <a:xfrm>
            <a:off x="2371090" y="3557905"/>
            <a:ext cx="7637145" cy="553085"/>
          </a:xfrm>
          <a:prstGeom prst="rect">
            <a:avLst/>
          </a:prstGeom>
          <a:noFill/>
        </p:spPr>
        <p:txBody>
          <a:bodyPr wrap="square" rtlCol="0" anchor="t">
            <a:spAutoFit/>
          </a:bodyPr>
          <a:lstStyle/>
          <a:p>
            <a:pPr indent="0">
              <a:buNone/>
            </a:pPr>
            <a:r>
              <a:rPr lang="en-US" sz="3000" b="1">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其妻是表示</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关心和担忧</a:t>
            </a:r>
            <a:r>
              <a:rPr lang="en-US" sz="3000" b="1">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，智叟是</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嘲</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讽</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轻蔑</a:t>
            </a:r>
            <a:endPar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文本框 14"/>
          <p:cNvSpPr txBox="1"/>
          <p:nvPr>
            <p:custDataLst>
              <p:tags r:id="rId5"/>
            </p:custDataLst>
          </p:nvPr>
        </p:nvSpPr>
        <p:spPr>
          <a:xfrm>
            <a:off x="2363470" y="2937510"/>
            <a:ext cx="8735695" cy="553085"/>
          </a:xfrm>
          <a:prstGeom prst="rect">
            <a:avLst/>
          </a:prstGeom>
          <a:noFill/>
        </p:spPr>
        <p:txBody>
          <a:bodyPr wrap="square" rtlCol="0" anchor="t">
            <a:spAutoFit/>
          </a:bodyPr>
          <a:lstStyle/>
          <a:p>
            <a:pPr indent="0">
              <a:buNone/>
            </a:pPr>
            <a:r>
              <a:rPr lang="en-US" sz="3000" b="1">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其妻用</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疑问句</a:t>
            </a:r>
            <a:r>
              <a:rPr lang="en-US" sz="3000" b="1">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表示</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询问</a:t>
            </a:r>
            <a:r>
              <a:rPr lang="en-US" sz="3000" b="1">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，智叟用</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倒装、反问</a:t>
            </a:r>
            <a:r>
              <a:rPr lang="en-US" sz="3000" b="1">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表</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强调</a:t>
            </a:r>
            <a:endParaRPr lang="en-US"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6087" name="Text Box 8"/>
          <p:cNvSpPr txBox="1"/>
          <p:nvPr>
            <p:custDataLst>
              <p:tags r:id="rId6"/>
            </p:custDataLst>
          </p:nvPr>
        </p:nvSpPr>
        <p:spPr>
          <a:xfrm>
            <a:off x="875665" y="1496060"/>
            <a:ext cx="10575925" cy="583565"/>
          </a:xfrm>
          <a:prstGeom prst="rect">
            <a:avLst/>
          </a:prstGeom>
          <a:noFill/>
          <a:ln w="9525">
            <a:noFill/>
          </a:ln>
        </p:spPr>
        <p:txBody>
          <a:bodyPr wrap="square" anchor="t" anchorCtr="0">
            <a:spAutoFit/>
          </a:bodyPr>
          <a:lstStyle/>
          <a:p>
            <a:pPr marL="571500" indent="-571500">
              <a:spcBef>
                <a:spcPct val="50000"/>
              </a:spcBef>
              <a:buFont typeface="Wingdings" panose="05000000000000000000" charset="0"/>
              <a:buChar char="n"/>
            </a:pPr>
            <a:r>
              <a:rPr lang="zh-CN" altLang="en-US" sz="3200" b="1">
                <a:solidFill>
                  <a:schemeClr val="tx1"/>
                </a:solidFill>
                <a:effectLst/>
                <a:latin typeface="黑体" panose="02010609060101010101" charset="-122"/>
                <a:ea typeface="楷体" panose="02010609060101010101" pitchFamily="49" charset="-122"/>
              </a:rPr>
              <a:t>把智叟的话与愚公之妻的话比较，看看有哪些不同？</a:t>
            </a:r>
            <a:r>
              <a:rPr lang="zh-CN" altLang="en-US" sz="32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 </a:t>
            </a:r>
            <a:endParaRPr lang="zh-CN" altLang="en-US" sz="32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p:txBody>
      </p:sp>
      <p:pic>
        <p:nvPicPr>
          <p:cNvPr id="4" name="图片2"/>
          <p:cNvPicPr>
            <a:picLocks noChangeAspect="1"/>
          </p:cNvPicPr>
          <p:nvPr>
            <p:custDataLst>
              <p:tags r:id="rId7"/>
            </p:custDataLst>
          </p:nvPr>
        </p:nvPicPr>
        <p:blipFill>
          <a:blip r:embed="rId8"/>
          <a:stretch>
            <a:fillRect/>
          </a:stretch>
        </p:blipFill>
        <p:spPr>
          <a:xfrm>
            <a:off x="487363" y="408305"/>
            <a:ext cx="3729037" cy="800100"/>
          </a:xfrm>
          <a:prstGeom prst="rect">
            <a:avLst/>
          </a:prstGeom>
          <a:noFill/>
          <a:ln>
            <a:noFill/>
            <a:miter lim="800000"/>
            <a:headEnd/>
            <a:tailEnd/>
          </a:ln>
        </p:spPr>
      </p:pic>
      <p:sp>
        <p:nvSpPr>
          <p:cNvPr id="16" name="文本3"/>
          <p:cNvSpPr txBox="1"/>
          <p:nvPr>
            <p:custDataLst>
              <p:tags r:id="rId9"/>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7" name="Text Box 8"/>
          <p:cNvSpPr txBox="1"/>
          <p:nvPr>
            <p:custDataLst>
              <p:tags r:id="rId1"/>
            </p:custDataLst>
          </p:nvPr>
        </p:nvSpPr>
        <p:spPr>
          <a:xfrm>
            <a:off x="928370" y="1122680"/>
            <a:ext cx="10575925" cy="583565"/>
          </a:xfrm>
          <a:prstGeom prst="rect">
            <a:avLst/>
          </a:prstGeom>
          <a:noFill/>
          <a:ln w="9525">
            <a:noFill/>
          </a:ln>
        </p:spPr>
        <p:txBody>
          <a:bodyPr wrap="square" anchor="t" anchorCtr="0">
            <a:spAutoFit/>
          </a:bodyPr>
          <a:lstStyle/>
          <a:p>
            <a:pPr marL="571500" indent="-571500">
              <a:spcBef>
                <a:spcPct val="50000"/>
              </a:spcBef>
              <a:buFont typeface="Wingdings" panose="05000000000000000000" charset="0"/>
              <a:buChar char="n"/>
            </a:pPr>
            <a:r>
              <a:rPr lang="zh-CN" altLang="en-US" sz="3200" b="1">
                <a:solidFill>
                  <a:schemeClr val="tx1"/>
                </a:solidFill>
                <a:effectLst/>
                <a:latin typeface="黑体" panose="02010609060101010101" charset="-122"/>
                <a:ea typeface="楷体" panose="02010609060101010101" pitchFamily="49" charset="-122"/>
              </a:rPr>
              <a:t>把智叟的话与愚公之妻的话比较，看看有哪些不同？</a:t>
            </a:r>
            <a:r>
              <a:rPr lang="zh-CN" altLang="en-US" sz="32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rPr>
              <a:t> </a:t>
            </a:r>
            <a:endParaRPr lang="zh-CN" altLang="en-US" sz="3200">
              <a:solidFill>
                <a:schemeClr val="tx1"/>
              </a:solidFill>
              <a:effectLst>
                <a:outerShdw blurRad="38100" dist="19050" dir="2700000" algn="tl" rotWithShape="0">
                  <a:schemeClr val="dk1">
                    <a:alpha val="40000"/>
                  </a:schemeClr>
                </a:outerShdw>
              </a:effectLst>
              <a:latin typeface="黑体" panose="02010609060101010101" charset="-122"/>
              <a:ea typeface="楷体" panose="02010609060101010101" pitchFamily="49" charset="-122"/>
            </a:endParaRPr>
          </a:p>
        </p:txBody>
      </p:sp>
      <p:pic>
        <p:nvPicPr>
          <p:cNvPr id="4" name="图片2"/>
          <p:cNvPicPr>
            <a:picLocks noChangeAspect="1"/>
          </p:cNvPicPr>
          <p:nvPr>
            <p:custDataLst>
              <p:tags r:id="rId2"/>
            </p:custDataLst>
          </p:nvPr>
        </p:nvPicPr>
        <p:blipFill>
          <a:blip r:embed="rId3"/>
          <a:stretch>
            <a:fillRect/>
          </a:stretch>
        </p:blipFill>
        <p:spPr>
          <a:xfrm>
            <a:off x="487363" y="408305"/>
            <a:ext cx="3729037" cy="800100"/>
          </a:xfrm>
          <a:prstGeom prst="rect">
            <a:avLst/>
          </a:prstGeom>
          <a:noFill/>
          <a:ln>
            <a:noFill/>
            <a:miter lim="800000"/>
            <a:headEnd/>
            <a:tailEnd/>
          </a:ln>
        </p:spPr>
      </p:pic>
      <p:sp>
        <p:nvSpPr>
          <p:cNvPr id="16" name="文本3"/>
          <p:cNvSpPr txBox="1"/>
          <p:nvPr>
            <p:custDataLst>
              <p:tags r:id="rId4"/>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graphicFrame>
        <p:nvGraphicFramePr>
          <p:cNvPr id="23555" name="表格 23554"/>
          <p:cNvGraphicFramePr/>
          <p:nvPr>
            <p:custDataLst>
              <p:tags r:id="rId5"/>
            </p:custDataLst>
          </p:nvPr>
        </p:nvGraphicFramePr>
        <p:xfrm>
          <a:off x="573405" y="1706245"/>
          <a:ext cx="10827385" cy="2590800"/>
        </p:xfrm>
        <a:graphic>
          <a:graphicData uri="http://schemas.openxmlformats.org/drawingml/2006/table">
            <a:tbl>
              <a:tblPr/>
              <a:tblGrid>
                <a:gridCol w="1744345"/>
                <a:gridCol w="4445635"/>
                <a:gridCol w="4637405"/>
              </a:tblGrid>
              <a:tr h="518160">
                <a:tc>
                  <a:txBody>
                    <a:bodyPr/>
                    <a:p>
                      <a:pPr marL="0" lvl="0" indent="0" algn="ctr">
                        <a:lnSpc>
                          <a:spcPct val="100000"/>
                        </a:lnSpc>
                        <a:buNone/>
                      </a:pPr>
                      <a:r>
                        <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rPr>
                        <a:t>不同</a:t>
                      </a: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r>
                        <a:rPr lang="zh-CN" altLang="en-US" sz="2800" b="1">
                          <a:solidFill>
                            <a:schemeClr val="tx1"/>
                          </a:solidFill>
                          <a:uFillTx/>
                          <a:latin typeface="宋体" panose="02010600030101010101" pitchFamily="2" charset="-122"/>
                          <a:ea typeface="宋体" panose="02010600030101010101" pitchFamily="2" charset="-122"/>
                          <a:sym typeface="宋体" panose="02010600030101010101" pitchFamily="2" charset="-122"/>
                        </a:rPr>
                        <a:t>愚公之妻</a:t>
                      </a:r>
                      <a:endParaRPr lang="zh-CN" altLang="en-US"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r>
                        <a:rPr lang="zh-CN" altLang="en-US" sz="2800" b="1">
                          <a:solidFill>
                            <a:schemeClr val="tx1"/>
                          </a:solidFill>
                          <a:uFillTx/>
                          <a:latin typeface="宋体" panose="02010600030101010101" pitchFamily="2" charset="-122"/>
                          <a:ea typeface="宋体" panose="02010600030101010101" pitchFamily="2" charset="-122"/>
                          <a:sym typeface="宋体" panose="02010600030101010101" pitchFamily="2" charset="-122"/>
                        </a:rPr>
                        <a:t>智叟</a:t>
                      </a:r>
                      <a:endParaRPr lang="zh-CN" altLang="en-US"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a:p>
                      <a:pPr marL="0" lvl="0" indent="0" algn="ctr">
                        <a:lnSpc>
                          <a:spcPct val="100000"/>
                        </a:lnSpc>
                        <a:buNone/>
                      </a:pPr>
                      <a:r>
                        <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rPr>
                        <a:t>态度不同</a:t>
                      </a:r>
                      <a:endPar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a:p>
                      <a:pPr lvl="0" indent="0" algn="ctr" fontAlgn="auto">
                        <a:lnSpc>
                          <a:spcPct val="100000"/>
                        </a:lnSpc>
                        <a:buNone/>
                      </a:pPr>
                      <a:endParaRPr lang="zh-CN" altLang="en-US" sz="1400" b="1">
                        <a:solidFill>
                          <a:srgbClr val="0707FF"/>
                        </a:solidFill>
                        <a:latin typeface="宋体" panose="02010600030101010101" pitchFamily="2" charset="-122"/>
                        <a:ea typeface="宋体" panose="02010600030101010101" pitchFamily="2" charset="-122"/>
                        <a:cs typeface="黑体" panose="02010609060101010101" charset="-122"/>
                        <a:sym typeface="+mn-ea"/>
                      </a:endParaRPr>
                    </a:p>
                    <a:p>
                      <a:pPr lvl="0" indent="0" algn="ctr" fontAlgn="auto">
                        <a:lnSpc>
                          <a:spcPct val="100000"/>
                        </a:lnSpc>
                        <a:buNone/>
                      </a:pPr>
                      <a:r>
                        <a:rPr lang="zh-CN" altLang="en-US" sz="2800" b="1">
                          <a:solidFill>
                            <a:srgbClr val="0707FF"/>
                          </a:solidFill>
                          <a:latin typeface="宋体" panose="02010600030101010101" pitchFamily="2" charset="-122"/>
                          <a:ea typeface="宋体" panose="02010600030101010101" pitchFamily="2" charset="-122"/>
                          <a:cs typeface="黑体" panose="02010609060101010101" charset="-122"/>
                          <a:sym typeface="+mn-ea"/>
                        </a:rPr>
                        <a:t>目的不同</a:t>
                      </a:r>
                      <a:endParaRPr lang="zh-CN" altLang="en-US" sz="2800" b="1">
                        <a:solidFill>
                          <a:srgbClr val="0707FF"/>
                        </a:solidFill>
                        <a:latin typeface="宋体" panose="02010600030101010101" pitchFamily="2" charset="-122"/>
                        <a:ea typeface="宋体" panose="02010600030101010101" pitchFamily="2" charset="-122"/>
                        <a:cs typeface="黑体" panose="02010609060101010101" charset="-122"/>
                        <a:sym typeface="+mn-ea"/>
                      </a:endParaRPr>
                    </a:p>
                    <a:p>
                      <a:pPr lvl="0" indent="0" algn="ctr" fontAlgn="auto">
                        <a:lnSpc>
                          <a:spcPct val="100000"/>
                        </a:lnSpc>
                        <a:buNone/>
                      </a:pPr>
                      <a:endParaRPr lang="zh-CN" altLang="en-US" sz="1400" b="1">
                        <a:solidFill>
                          <a:srgbClr val="0707FF"/>
                        </a:solidFill>
                        <a:uFillTx/>
                        <a:latin typeface="宋体" panose="02010600030101010101" pitchFamily="2" charset="-122"/>
                        <a:ea typeface="宋体" panose="02010600030101010101" pitchFamily="2" charset="-122"/>
                        <a:cs typeface="黑体" panose="02010609060101010101"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a:p>
                      <a:pPr lvl="0" indent="0" algn="ctr" fontAlgn="auto">
                        <a:lnSpc>
                          <a:spcPct val="100000"/>
                        </a:lnSpc>
                        <a:buNone/>
                      </a:pPr>
                      <a:endParaRPr lang="zh-CN" altLang="en-US" sz="14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p>
                      <a:pPr lvl="0" indent="0" algn="ctr" fontAlgn="auto">
                        <a:lnSpc>
                          <a:spcPct val="100000"/>
                        </a:lnSpc>
                        <a:buNone/>
                      </a:pPr>
                      <a:r>
                        <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rPr>
                        <a:t>情感不同</a:t>
                      </a:r>
                      <a:endPar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p>
                      <a:pPr lvl="0" indent="0" algn="ctr" fontAlgn="auto">
                        <a:lnSpc>
                          <a:spcPct val="100000"/>
                        </a:lnSpc>
                        <a:buNone/>
                      </a:pPr>
                      <a:endParaRPr lang="zh-CN" altLang="en-US" sz="14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a:p>
                      <a:pPr marL="0" lvl="0" indent="0" algn="ctr">
                        <a:lnSpc>
                          <a:spcPct val="100000"/>
                        </a:lnSpc>
                        <a:buNone/>
                      </a:pPr>
                      <a:endPar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p>
                      <a:pPr marL="0" lvl="0" indent="0" algn="ctr">
                        <a:lnSpc>
                          <a:spcPct val="100000"/>
                        </a:lnSpc>
                        <a:buNone/>
                      </a:pPr>
                      <a:r>
                        <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rPr>
                        <a:t>语气不同</a:t>
                      </a:r>
                      <a:endPar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p>
                      <a:pPr marL="0" lvl="0" indent="0" algn="ctr">
                        <a:lnSpc>
                          <a:spcPct val="100000"/>
                        </a:lnSpc>
                        <a:buNone/>
                      </a:pPr>
                      <a:endParaRPr lang="zh-CN" altLang="en-US" sz="2800" b="1">
                        <a:solidFill>
                          <a:srgbClr val="0707FF"/>
                        </a:solidFill>
                        <a:uFillTx/>
                        <a:latin typeface="宋体" panose="02010600030101010101" pitchFamily="2" charset="-122"/>
                        <a:ea typeface="宋体" panose="02010600030101010101" pitchFamily="2" charset="-122"/>
                        <a:sym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zh-CN" sz="28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316480" y="2263140"/>
            <a:ext cx="2278380" cy="553085"/>
          </a:xfrm>
          <a:prstGeom prst="rect">
            <a:avLst/>
          </a:prstGeom>
          <a:noFill/>
        </p:spPr>
        <p:txBody>
          <a:bodyPr wrap="square" rtlCol="0" anchor="t">
            <a:spAutoFit/>
          </a:bodyPr>
          <a:p>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关心和担忧</a:t>
            </a:r>
            <a:endParaRPr lang="en-US"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6713855" y="2212340"/>
            <a:ext cx="3641725" cy="553085"/>
          </a:xfrm>
          <a:prstGeom prst="rect">
            <a:avLst/>
          </a:prstGeom>
          <a:noFill/>
        </p:spPr>
        <p:txBody>
          <a:bodyPr wrap="square" rtlCol="0" anchor="t">
            <a:spAutoFit/>
          </a:bodyPr>
          <a:p>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嘲</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讽</a:t>
            </a:r>
            <a:r>
              <a:rPr 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轻蔑</a:t>
            </a:r>
            <a:endPar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2316480" y="2765425"/>
            <a:ext cx="4412615" cy="953135"/>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黑体" panose="02010609060101010101" charset="-122"/>
                <a:sym typeface="+mn-ea"/>
              </a:rPr>
              <a:t>支持拥护</a:t>
            </a:r>
            <a:r>
              <a:rPr lang="zh-CN" altLang="en-US" sz="2800" b="1">
                <a:latin typeface="宋体" panose="02010600030101010101" pitchFamily="2" charset="-122"/>
                <a:ea typeface="宋体" panose="02010600030101010101" pitchFamily="2" charset="-122"/>
                <a:cs typeface="黑体" panose="02010609060101010101" charset="-122"/>
                <a:sym typeface="+mn-ea"/>
              </a:rPr>
              <a:t>移山，思考移山中的困难</a:t>
            </a:r>
            <a:endParaRPr lang="zh-CN" altLang="en-US" sz="2800" b="1">
              <a:latin typeface="宋体" panose="02010600030101010101" pitchFamily="2" charset="-122"/>
              <a:ea typeface="宋体" panose="02010600030101010101" pitchFamily="2" charset="-122"/>
              <a:cs typeface="黑体" panose="02010609060101010101" charset="-122"/>
              <a:sym typeface="+mn-ea"/>
            </a:endParaRPr>
          </a:p>
        </p:txBody>
      </p:sp>
      <p:sp>
        <p:nvSpPr>
          <p:cNvPr id="6" name="文本框 5"/>
          <p:cNvSpPr txBox="1"/>
          <p:nvPr/>
        </p:nvSpPr>
        <p:spPr>
          <a:xfrm>
            <a:off x="6767195" y="2907030"/>
            <a:ext cx="4128770" cy="521970"/>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黑体" panose="02010609060101010101" charset="-122"/>
                <a:sym typeface="+mn-ea"/>
              </a:rPr>
              <a:t>反对阻止</a:t>
            </a:r>
            <a:r>
              <a:rPr lang="zh-CN" altLang="en-US" sz="2800" b="1">
                <a:latin typeface="宋体" panose="02010600030101010101" pitchFamily="2" charset="-122"/>
                <a:ea typeface="宋体" panose="02010600030101010101" pitchFamily="2" charset="-122"/>
                <a:cs typeface="黑体" panose="02010609060101010101" charset="-122"/>
                <a:sym typeface="+mn-ea"/>
              </a:rPr>
              <a:t>移山</a:t>
            </a:r>
            <a:endParaRPr lang="zh-CN" altLang="en-US" sz="2800" b="1">
              <a:latin typeface="宋体" panose="02010600030101010101" pitchFamily="2" charset="-122"/>
              <a:ea typeface="宋体" panose="02010600030101010101" pitchFamily="2" charset="-122"/>
              <a:cs typeface="黑体" panose="02010609060101010101" charset="-122"/>
              <a:sym typeface="+mn-ea"/>
            </a:endParaRPr>
          </a:p>
        </p:txBody>
      </p:sp>
      <p:sp>
        <p:nvSpPr>
          <p:cNvPr id="7" name="文本框 6"/>
          <p:cNvSpPr txBox="1"/>
          <p:nvPr/>
        </p:nvSpPr>
        <p:spPr>
          <a:xfrm>
            <a:off x="2301240" y="3663315"/>
            <a:ext cx="4412615" cy="1383665"/>
          </a:xfrm>
          <a:prstGeom prst="rect">
            <a:avLst/>
          </a:prstGeom>
          <a:noFill/>
        </p:spPr>
        <p:txBody>
          <a:bodyPr wrap="square" rtlCol="0" anchor="t">
            <a:spAutoFit/>
          </a:bodyPr>
          <a:p>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“献”字表明她对愚公的关心担忧</a:t>
            </a:r>
            <a:r>
              <a:rPr lang="zh-CN" altLang="en-US" sz="2800" b="1">
                <a:latin typeface="宋体" panose="02010600030101010101" pitchFamily="2" charset="-122"/>
                <a:ea typeface="宋体" panose="02010600030101010101" pitchFamily="2" charset="-122"/>
                <a:cs typeface="黑体" panose="02010609060101010101" charset="-122"/>
                <a:sym typeface="+mn-ea"/>
              </a:rPr>
              <a:t>，</a:t>
            </a:r>
            <a:r>
              <a:rPr lang="zh-CN" altLang="en-US" sz="2800" b="1">
                <a:solidFill>
                  <a:schemeClr val="tx1"/>
                </a:solidFill>
                <a:latin typeface="PMingLiU-ExtB" panose="02020500000000000000" charset="-120"/>
                <a:ea typeface="PMingLiU-ExtB" panose="02020500000000000000" charset="-120"/>
                <a:cs typeface="PMingLiU-ExtB" panose="02020500000000000000" charset="-120"/>
                <a:sym typeface="+mn-ea"/>
              </a:rPr>
              <a:t>真诚地提出困难</a:t>
            </a:r>
            <a:endParaRPr lang="zh-CN" altLang="en-US" sz="2800" b="1">
              <a:solidFill>
                <a:schemeClr val="tx1"/>
              </a:solidFill>
              <a:latin typeface="PMingLiU-ExtB" panose="02020500000000000000" charset="-120"/>
              <a:ea typeface="PMingLiU-ExtB" panose="02020500000000000000" charset="-120"/>
              <a:cs typeface="PMingLiU-ExtB" panose="02020500000000000000" charset="-120"/>
              <a:sym typeface="+mn-ea"/>
            </a:endParaRPr>
          </a:p>
          <a:p>
            <a:endParaRPr lang="zh-CN" altLang="en-US" sz="2800" b="1">
              <a:solidFill>
                <a:schemeClr val="tx1"/>
              </a:solidFill>
              <a:latin typeface="PMingLiU-ExtB" panose="02020500000000000000" charset="-120"/>
              <a:ea typeface="PMingLiU-ExtB" panose="02020500000000000000" charset="-120"/>
              <a:cs typeface="PMingLiU-ExtB" panose="02020500000000000000" charset="-120"/>
              <a:sym typeface="+mn-ea"/>
            </a:endParaRPr>
          </a:p>
        </p:txBody>
      </p:sp>
      <p:sp>
        <p:nvSpPr>
          <p:cNvPr id="8" name="文本框 7"/>
          <p:cNvSpPr txBox="1"/>
          <p:nvPr/>
        </p:nvSpPr>
        <p:spPr>
          <a:xfrm>
            <a:off x="6767195" y="3718560"/>
            <a:ext cx="4595495" cy="953135"/>
          </a:xfrm>
          <a:prstGeom prst="rect">
            <a:avLst/>
          </a:prstGeom>
          <a:noFill/>
        </p:spPr>
        <p:txBody>
          <a:bodyPr wrap="square" rtlCol="0" anchor="t">
            <a:spAutoFit/>
          </a:bodyPr>
          <a:p>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“甚矣</a:t>
            </a:r>
            <a:r>
              <a:rPr altLang="zh-CN" sz="2800" b="1" dirty="0">
                <a:solidFill>
                  <a:srgbClr val="FF0000"/>
                </a:solidFill>
                <a:latin typeface="+mj-cs"/>
                <a:cs typeface="+mj-cs"/>
                <a:sym typeface="宋体" panose="02010600030101010101" pitchFamily="2" charset="-122"/>
              </a:rPr>
              <a:t>,</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汝之不惠”更加强否定的意思</a:t>
            </a:r>
            <a:r>
              <a:rPr lang="zh-CN" altLang="en-US" sz="2800" b="1">
                <a:solidFill>
                  <a:schemeClr val="tx1"/>
                </a:solidFill>
                <a:latin typeface="PMingLiU-ExtB" panose="02020500000000000000" charset="-120"/>
                <a:ea typeface="PMingLiU-ExtB" panose="02020500000000000000" charset="-120"/>
                <a:cs typeface="PMingLiU-ExtB" panose="02020500000000000000" charset="-120"/>
                <a:sym typeface="+mn-ea"/>
              </a:rPr>
              <a:t>，表示</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轻蔑</a:t>
            </a:r>
            <a:r>
              <a:rPr lang="zh-CN" altLang="en-US" sz="2800" b="1">
                <a:latin typeface="PMingLiU-ExtB" panose="02020500000000000000" charset="-120"/>
                <a:ea typeface="PMingLiU-ExtB" panose="02020500000000000000" charset="-120"/>
                <a:cs typeface="PMingLiU-ExtB" panose="02020500000000000000" charset="-12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不真诚</a:t>
            </a:r>
            <a:endPar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endParaRPr>
          </a:p>
        </p:txBody>
      </p:sp>
      <p:sp>
        <p:nvSpPr>
          <p:cNvPr id="9" name="文本框 8"/>
          <p:cNvSpPr txBox="1"/>
          <p:nvPr/>
        </p:nvSpPr>
        <p:spPr>
          <a:xfrm>
            <a:off x="2316480" y="4629785"/>
            <a:ext cx="4451350" cy="1385570"/>
          </a:xfrm>
          <a:prstGeom prst="rect">
            <a:avLst/>
          </a:prstGeom>
          <a:noFill/>
        </p:spPr>
        <p:txBody>
          <a:bodyPr wrap="square" rtlCol="0" anchor="t">
            <a:spAutoFit/>
          </a:bodyPr>
          <a:p>
            <a:pPr>
              <a:lnSpc>
                <a:spcPts val="3365"/>
              </a:lnSpc>
            </a:pPr>
            <a:r>
              <a:rPr lang="zh-CN" altLang="en-US" sz="2800" b="1">
                <a:latin typeface="PMingLiU-ExtB" panose="02020500000000000000" charset="-120"/>
                <a:ea typeface="PMingLiU-ExtB" panose="02020500000000000000" charset="-120"/>
                <a:cs typeface="PMingLiU-ExtB" panose="02020500000000000000" charset="-120"/>
                <a:sym typeface="+mn-ea"/>
              </a:rPr>
              <a:t>语气是</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委婉</a:t>
            </a:r>
            <a:r>
              <a:rPr lang="zh-CN" altLang="en-US" sz="2800" b="1">
                <a:latin typeface="PMingLiU-ExtB" panose="02020500000000000000" charset="-120"/>
                <a:ea typeface="PMingLiU-ExtB" panose="02020500000000000000" charset="-120"/>
                <a:cs typeface="PMingLiU-ExtB" panose="02020500000000000000" charset="-120"/>
                <a:sym typeface="+mn-ea"/>
              </a:rPr>
              <a:t>的，“以君之力”委婉地提醒，“曾不能损魁父之丘”</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担心</a:t>
            </a:r>
            <a:endPar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endParaRPr>
          </a:p>
        </p:txBody>
      </p:sp>
      <p:sp>
        <p:nvSpPr>
          <p:cNvPr id="10" name="文本框 9"/>
          <p:cNvSpPr txBox="1"/>
          <p:nvPr/>
        </p:nvSpPr>
        <p:spPr>
          <a:xfrm>
            <a:off x="6767830" y="4672330"/>
            <a:ext cx="4594860" cy="1383665"/>
          </a:xfrm>
          <a:prstGeom prst="rect">
            <a:avLst/>
          </a:prstGeom>
          <a:noFill/>
        </p:spPr>
        <p:txBody>
          <a:bodyPr wrap="square" rtlCol="0" anchor="t">
            <a:spAutoFit/>
          </a:bodyPr>
          <a:p>
            <a:r>
              <a:rPr lang="zh-CN" altLang="en-US" sz="2800" b="1">
                <a:latin typeface="PMingLiU-ExtB" panose="02020500000000000000" charset="-120"/>
                <a:ea typeface="PMingLiU-ExtB" panose="02020500000000000000" charset="-120"/>
                <a:cs typeface="PMingLiU-ExtB" panose="02020500000000000000" charset="-120"/>
                <a:sym typeface="+mn-ea"/>
              </a:rPr>
              <a:t>语气是</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刻薄</a:t>
            </a:r>
            <a:r>
              <a:rPr lang="zh-CN" altLang="en-US" sz="2800" b="1">
                <a:latin typeface="PMingLiU-ExtB" panose="02020500000000000000" charset="-120"/>
                <a:ea typeface="PMingLiU-ExtB" panose="02020500000000000000" charset="-120"/>
                <a:cs typeface="PMingLiU-ExtB" panose="02020500000000000000" charset="-120"/>
                <a:sym typeface="+mn-ea"/>
              </a:rPr>
              <a:t>的，“以残年余力”有</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不敬</a:t>
            </a:r>
            <a:r>
              <a:rPr lang="zh-CN" altLang="en-US" sz="2800" b="1">
                <a:latin typeface="PMingLiU-ExtB" panose="02020500000000000000" charset="-120"/>
                <a:ea typeface="PMingLiU-ExtB" panose="02020500000000000000" charset="-120"/>
                <a:cs typeface="PMingLiU-ExtB" panose="02020500000000000000" charset="-120"/>
                <a:sym typeface="+mn-ea"/>
              </a:rPr>
              <a:t>之意。“曾不能毁山之一毛”</a:t>
            </a:r>
            <a:r>
              <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rPr>
              <a:t>嘲讽</a:t>
            </a:r>
            <a:endParaRPr lang="zh-CN" altLang="en-US" sz="2800" b="1">
              <a:solidFill>
                <a:srgbClr val="FF0000"/>
              </a:solidFill>
              <a:latin typeface="PMingLiU-ExtB" panose="02020500000000000000" charset="-120"/>
              <a:ea typeface="PMingLiU-ExtB" panose="02020500000000000000" charset="-120"/>
              <a:cs typeface="PMingLiU-ExtB" panose="02020500000000000000" charset="-12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955887" y="3467947"/>
            <a:ext cx="2169160" cy="1506220"/>
            <a:chOff x="683307" y="1927381"/>
            <a:chExt cx="2378326" cy="1228099"/>
          </a:xfrm>
        </p:grpSpPr>
        <p:sp>
          <p:nvSpPr>
            <p:cNvPr id="9" name="矩形: 圆角 8"/>
            <p:cNvSpPr/>
            <p:nvPr>
              <p:custDataLst>
                <p:tags r:id="rId2"/>
              </p:custDataLst>
            </p:nvPr>
          </p:nvSpPr>
          <p:spPr>
            <a:xfrm>
              <a:off x="683307" y="1927381"/>
              <a:ext cx="2249291" cy="1228099"/>
            </a:xfrm>
            <a:prstGeom prst="roundRect">
              <a:avLst/>
            </a:prstGeom>
          </p:spPr>
          <p:style>
            <a:lnRef idx="2">
              <a:schemeClr val="accent1"/>
            </a:lnRef>
            <a:fillRef idx="0">
              <a:srgbClr val="FFFFFF"/>
            </a:fillRef>
            <a:effectRef idx="0">
              <a:srgbClr val="FFFFFF"/>
            </a:effectRef>
            <a:fontRef idx="minor">
              <a:schemeClr val="tx1"/>
            </a:fontRef>
          </p:style>
          <p:txBody>
            <a:bodyPr anchor="ctr"/>
            <a:lstStyle/>
            <a:p>
              <a:pPr algn="ctr">
                <a:defRPr/>
              </a:pPr>
              <a:endParaRPr lang="zh-CN" altLang="en-US" sz="135"/>
            </a:p>
          </p:txBody>
        </p:sp>
        <p:sp>
          <p:nvSpPr>
            <p:cNvPr id="48139" name="矩形 9"/>
            <p:cNvSpPr>
              <a:spLocks noChangeArrowheads="1"/>
            </p:cNvSpPr>
            <p:nvPr>
              <p:custDataLst>
                <p:tags r:id="rId3"/>
              </p:custDataLst>
            </p:nvPr>
          </p:nvSpPr>
          <p:spPr bwMode="auto">
            <a:xfrm>
              <a:off x="827195" y="2056473"/>
              <a:ext cx="2234438" cy="85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785" b="1">
                  <a:solidFill>
                    <a:srgbClr val="0000FF"/>
                  </a:solidFill>
                  <a:latin typeface="楷体" panose="02010609060101010101" pitchFamily="49" charset="-122"/>
                  <a:ea typeface="楷体" panose="02010609060101010101" pitchFamily="49" charset="-122"/>
                </a:rPr>
                <a:t>愚 公</a:t>
              </a:r>
              <a:endParaRPr lang="zh-CN" altLang="en-US" sz="4785" b="1">
                <a:solidFill>
                  <a:srgbClr val="0000FF"/>
                </a:solidFill>
                <a:latin typeface="楷体" panose="02010609060101010101" pitchFamily="49" charset="-122"/>
                <a:ea typeface="楷体" panose="02010609060101010101" pitchFamily="49" charset="-122"/>
              </a:endParaRPr>
            </a:p>
          </p:txBody>
        </p:sp>
      </p:grpSp>
      <p:sp>
        <p:nvSpPr>
          <p:cNvPr id="12" name="矩形 11"/>
          <p:cNvSpPr>
            <a:spLocks noChangeArrowheads="1"/>
          </p:cNvSpPr>
          <p:nvPr>
            <p:custDataLst>
              <p:tags r:id="rId4"/>
            </p:custDataLst>
          </p:nvPr>
        </p:nvSpPr>
        <p:spPr bwMode="auto">
          <a:xfrm>
            <a:off x="3145256" y="1346657"/>
            <a:ext cx="8104128"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665" b="1">
                <a:latin typeface="宋体" panose="02010600030101010101" pitchFamily="2" charset="-122"/>
              </a:rPr>
              <a:t>甚矣，汝之不惠！</a:t>
            </a:r>
            <a:r>
              <a:rPr lang="zh-CN" altLang="en-US" sz="2665" b="1">
                <a:solidFill>
                  <a:srgbClr val="0707FF"/>
                </a:solidFill>
                <a:latin typeface="宋体" panose="02010600030101010101" pitchFamily="2" charset="-122"/>
              </a:rPr>
              <a:t>以残年余力，曾不能毁山之一毛</a:t>
            </a:r>
            <a:r>
              <a:rPr lang="zh-CN" altLang="en-US" sz="2665" b="1">
                <a:latin typeface="宋体" panose="02010600030101010101" pitchFamily="2" charset="-122"/>
              </a:rPr>
              <a:t>，其如土石何？</a:t>
            </a:r>
            <a:endParaRPr lang="zh-CN" altLang="en-US" sz="2665" b="1">
              <a:latin typeface="宋体" panose="02010600030101010101" pitchFamily="2" charset="-122"/>
            </a:endParaRPr>
          </a:p>
        </p:txBody>
      </p:sp>
      <p:grpSp>
        <p:nvGrpSpPr>
          <p:cNvPr id="13" name="组合 12"/>
          <p:cNvGrpSpPr/>
          <p:nvPr>
            <p:custDataLst>
              <p:tags r:id="rId5"/>
            </p:custDataLst>
          </p:nvPr>
        </p:nvGrpSpPr>
        <p:grpSpPr>
          <a:xfrm>
            <a:off x="956733" y="1346891"/>
            <a:ext cx="2060787" cy="1208349"/>
            <a:chOff x="683307" y="1927222"/>
            <a:chExt cx="2249295" cy="1228258"/>
          </a:xfrm>
        </p:grpSpPr>
        <p:sp>
          <p:nvSpPr>
            <p:cNvPr id="14" name="矩形: 圆角 13"/>
            <p:cNvSpPr/>
            <p:nvPr>
              <p:custDataLst>
                <p:tags r:id="rId6"/>
              </p:custDataLst>
            </p:nvPr>
          </p:nvSpPr>
          <p:spPr>
            <a:xfrm>
              <a:off x="683307" y="1927381"/>
              <a:ext cx="2249291" cy="1228099"/>
            </a:xfrm>
            <a:prstGeom prst="roundRect">
              <a:avLst/>
            </a:prstGeom>
          </p:spPr>
          <p:style>
            <a:lnRef idx="2">
              <a:schemeClr val="accent1"/>
            </a:lnRef>
            <a:fillRef idx="0">
              <a:srgbClr val="FFFFFF"/>
            </a:fillRef>
            <a:effectRef idx="0">
              <a:srgbClr val="FFFFFF"/>
            </a:effectRef>
            <a:fontRef idx="minor">
              <a:schemeClr val="tx1"/>
            </a:fontRef>
          </p:style>
          <p:txBody>
            <a:bodyPr anchor="ctr"/>
            <a:lstStyle/>
            <a:p>
              <a:pPr algn="ctr">
                <a:defRPr/>
              </a:pPr>
              <a:endParaRPr lang="zh-CN" altLang="en-US" sz="135"/>
            </a:p>
          </p:txBody>
        </p:sp>
        <p:sp>
          <p:nvSpPr>
            <p:cNvPr id="48137" name="矩形 14"/>
            <p:cNvSpPr>
              <a:spLocks noChangeArrowheads="1"/>
            </p:cNvSpPr>
            <p:nvPr>
              <p:custDataLst>
                <p:tags r:id="rId7"/>
              </p:custDataLst>
            </p:nvPr>
          </p:nvSpPr>
          <p:spPr bwMode="auto">
            <a:xfrm>
              <a:off x="825965" y="1927222"/>
              <a:ext cx="2106637" cy="1066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785" b="1">
                  <a:solidFill>
                    <a:srgbClr val="0000FF"/>
                  </a:solidFill>
                  <a:latin typeface="楷体" panose="02010609060101010101" pitchFamily="49" charset="-122"/>
                  <a:ea typeface="楷体" panose="02010609060101010101" pitchFamily="49" charset="-122"/>
                </a:rPr>
                <a:t>智 叟</a:t>
              </a:r>
              <a:endParaRPr lang="zh-CN" altLang="en-US" sz="4785" b="1">
                <a:solidFill>
                  <a:srgbClr val="0000FF"/>
                </a:solidFill>
                <a:latin typeface="楷体" panose="02010609060101010101" pitchFamily="49" charset="-122"/>
                <a:ea typeface="楷体" panose="02010609060101010101" pitchFamily="49" charset="-122"/>
              </a:endParaRPr>
            </a:p>
          </p:txBody>
        </p:sp>
      </p:grpSp>
      <p:sp>
        <p:nvSpPr>
          <p:cNvPr id="16" name="箭头: 左右 15"/>
          <p:cNvSpPr/>
          <p:nvPr>
            <p:custDataLst>
              <p:tags r:id="rId8"/>
            </p:custDataLst>
          </p:nvPr>
        </p:nvSpPr>
        <p:spPr>
          <a:xfrm rot="5400000">
            <a:off x="1257635" y="2590804"/>
            <a:ext cx="973375" cy="643989"/>
          </a:xfrm>
          <a:prstGeom prst="lef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135">
              <a:latin typeface="宋体" panose="02010600030101010101" pitchFamily="2" charset="-122"/>
            </a:endParaRPr>
          </a:p>
        </p:txBody>
      </p:sp>
      <p:sp>
        <p:nvSpPr>
          <p:cNvPr id="17" name="矩形 16"/>
          <p:cNvSpPr>
            <a:spLocks noChangeArrowheads="1"/>
          </p:cNvSpPr>
          <p:nvPr>
            <p:custDataLst>
              <p:tags r:id="rId9"/>
            </p:custDataLst>
          </p:nvPr>
        </p:nvSpPr>
        <p:spPr bwMode="auto">
          <a:xfrm>
            <a:off x="3125336" y="3480245"/>
            <a:ext cx="812470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00000"/>
              </a:lnSpc>
              <a:buClrTx/>
              <a:buSzTx/>
              <a:buFontTx/>
            </a:pPr>
            <a:r>
              <a:rPr lang="zh-CN" altLang="en-US" sz="2665" b="1">
                <a:latin typeface="宋体" panose="02010600030101010101" pitchFamily="2" charset="-122"/>
              </a:rPr>
              <a:t>虽我之死，有子存焉。子又生孙，孙又生子；子又有子，子又有孙；</a:t>
            </a:r>
            <a:r>
              <a:rPr lang="zh-CN" altLang="en-US" sz="2665" b="1">
                <a:solidFill>
                  <a:srgbClr val="0707FF"/>
                </a:solidFill>
                <a:latin typeface="宋体" panose="02010600030101010101" pitchFamily="2" charset="-122"/>
              </a:rPr>
              <a:t>子子孙孙无穷匮也，而山不加增</a:t>
            </a:r>
            <a:r>
              <a:rPr lang="zh-CN" altLang="en-US" sz="2665" b="1">
                <a:latin typeface="宋体" panose="02010600030101010101" pitchFamily="2" charset="-122"/>
              </a:rPr>
              <a:t>，何苦而不平？</a:t>
            </a:r>
            <a:endParaRPr lang="zh-CN" altLang="en-US" sz="2665" b="1">
              <a:latin typeface="宋体" panose="02010600030101010101" pitchFamily="2" charset="-122"/>
            </a:endParaRPr>
          </a:p>
        </p:txBody>
      </p:sp>
      <p:sp>
        <p:nvSpPr>
          <p:cNvPr id="3" name="矩形 2"/>
          <p:cNvSpPr>
            <a:spLocks noChangeArrowheads="1"/>
          </p:cNvSpPr>
          <p:nvPr>
            <p:custDataLst>
              <p:tags r:id="rId10"/>
            </p:custDataLst>
          </p:nvPr>
        </p:nvSpPr>
        <p:spPr bwMode="auto">
          <a:xfrm>
            <a:off x="2101681" y="2644968"/>
            <a:ext cx="9482713" cy="730885"/>
          </a:xfrm>
          <a:prstGeom prst="rect">
            <a:avLst/>
          </a:prstGeom>
          <a:solidFill>
            <a:srgbClr val="FDE3C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195" b="1">
                <a:latin typeface="楷体" panose="02010609060101010101" pitchFamily="49" charset="-122"/>
                <a:ea typeface="楷体" panose="02010609060101010101" pitchFamily="49" charset="-122"/>
              </a:rPr>
              <a:t>智叟：</a:t>
            </a:r>
            <a:r>
              <a:rPr lang="zh-CN" altLang="en-US" sz="3195" b="1">
                <a:solidFill>
                  <a:srgbClr val="FF0000"/>
                </a:solidFill>
                <a:latin typeface="楷体" panose="02010609060101010101" pitchFamily="49" charset="-122"/>
                <a:ea typeface="楷体" panose="02010609060101010101" pitchFamily="49" charset="-122"/>
              </a:rPr>
              <a:t>顽固不化、目光短浅、安于现状、自以为是</a:t>
            </a:r>
            <a:endParaRPr lang="zh-CN" altLang="en-US" sz="3195" b="1">
              <a:solidFill>
                <a:srgbClr val="FF0000"/>
              </a:solidFill>
              <a:latin typeface="楷体" panose="02010609060101010101" pitchFamily="49" charset="-122"/>
              <a:ea typeface="楷体" panose="02010609060101010101" pitchFamily="49" charset="-122"/>
            </a:endParaRPr>
          </a:p>
        </p:txBody>
      </p:sp>
      <p:sp>
        <p:nvSpPr>
          <p:cNvPr id="4" name="矩形 3"/>
          <p:cNvSpPr>
            <a:spLocks noChangeArrowheads="1"/>
          </p:cNvSpPr>
          <p:nvPr>
            <p:custDataLst>
              <p:tags r:id="rId11"/>
            </p:custDataLst>
          </p:nvPr>
        </p:nvSpPr>
        <p:spPr bwMode="auto">
          <a:xfrm>
            <a:off x="1422400" y="5042747"/>
            <a:ext cx="10005060" cy="1076325"/>
          </a:xfrm>
          <a:prstGeom prst="rect">
            <a:avLst/>
          </a:prstGeom>
          <a:solidFill>
            <a:srgbClr val="FDE3C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00000"/>
              </a:lnSpc>
            </a:pPr>
            <a:r>
              <a:rPr lang="zh-CN" altLang="en-US" sz="3195" b="1">
                <a:latin typeface="楷体" panose="02010609060101010101" pitchFamily="49" charset="-122"/>
                <a:ea typeface="楷体" panose="02010609060101010101" pitchFamily="49" charset="-122"/>
              </a:rPr>
              <a:t>愚公：</a:t>
            </a:r>
            <a:r>
              <a:rPr lang="zh-CN" altLang="en-US" sz="3195" b="1">
                <a:solidFill>
                  <a:srgbClr val="FF0000"/>
                </a:solidFill>
                <a:latin typeface="楷体" panose="02010609060101010101" pitchFamily="49" charset="-122"/>
                <a:ea typeface="楷体" panose="02010609060101010101" pitchFamily="49" charset="-122"/>
              </a:rPr>
              <a:t>志向远大、不畏困难、坚持不懈、大智若愚</a:t>
            </a:r>
            <a:r>
              <a:rPr lang="zh-CN" altLang="en-US" sz="3195" b="1">
                <a:solidFill>
                  <a:srgbClr val="0E18DF"/>
                </a:solidFill>
                <a:latin typeface="楷体" panose="02010609060101010101" pitchFamily="49" charset="-122"/>
                <a:ea typeface="楷体" panose="02010609060101010101" pitchFamily="49" charset="-122"/>
                <a:cs typeface="楷体" panose="02010609060101010101" pitchFamily="49" charset="-122"/>
              </a:rPr>
              <a:t>（用长远的、发展的眼光看问题）</a:t>
            </a:r>
            <a:endParaRPr lang="zh-CN" altLang="en-US" sz="3195" b="1">
              <a:solidFill>
                <a:srgbClr val="FF0000"/>
              </a:solidFill>
              <a:latin typeface="楷体" panose="02010609060101010101" pitchFamily="49" charset="-122"/>
              <a:ea typeface="楷体" panose="02010609060101010101" pitchFamily="49" charset="-122"/>
            </a:endParaRPr>
          </a:p>
        </p:txBody>
      </p:sp>
      <p:sp>
        <p:nvSpPr>
          <p:cNvPr id="5" name="文本框 4"/>
          <p:cNvSpPr txBox="1"/>
          <p:nvPr>
            <p:custDataLst>
              <p:tags r:id="rId12"/>
            </p:custDataLst>
          </p:nvPr>
        </p:nvSpPr>
        <p:spPr>
          <a:xfrm>
            <a:off x="2749497" y="673830"/>
            <a:ext cx="7390885" cy="583565"/>
          </a:xfrm>
          <a:prstGeom prst="rect">
            <a:avLst/>
          </a:prstGeom>
          <a:noFill/>
          <a:extLst>
            <a:ext uri="{909E8E84-426E-40DD-AFC4-6F175D3DCCD1}">
              <a14:hiddenFill xmlns:a14="http://schemas.microsoft.com/office/drawing/2010/main">
                <a:gradFill>
                  <a:gsLst>
                    <a:gs pos="0">
                      <a:schemeClr val="accent5">
                        <a:lumOff val="17500"/>
                      </a:schemeClr>
                    </a:gs>
                    <a:gs pos="100000">
                      <a:schemeClr val="accent5"/>
                    </a:gs>
                  </a:gsLst>
                  <a:lin ang="2700000" scaled="0"/>
                </a:gradFill>
              </a14:hiddenFill>
            </a:ext>
          </a:extLst>
        </p:spPr>
        <p:style>
          <a:lnRef idx="0">
            <a:srgbClr val="FFFFFF"/>
          </a:lnRef>
          <a:fillRef idx="2">
            <a:schemeClr val="accent5"/>
          </a:fillRef>
          <a:effectRef idx="1">
            <a:schemeClr val="accent5"/>
          </a:effectRef>
          <a:fontRef idx="minor">
            <a:schemeClr val="lt1"/>
          </a:fontRef>
        </p:style>
        <p:txBody>
          <a:bodyPr wrap="square" rtlCol="0" anchor="t">
            <a:spAutoFit/>
          </a:bodyPr>
          <a:lstStyle/>
          <a:p>
            <a:pPr algn="ctr"/>
            <a:r>
              <a:rPr lang="zh-CN" altLang="en-US" sz="3195" b="1">
                <a:solidFill>
                  <a:schemeClr val="tx1"/>
                </a:solidFill>
                <a:latin typeface="楷体" panose="02010609060101010101" pitchFamily="49" charset="-122"/>
                <a:ea typeface="楷体" panose="02010609060101010101" pitchFamily="49" charset="-122"/>
              </a:rPr>
              <a:t>比较</a:t>
            </a:r>
            <a:r>
              <a:rPr lang="zh-CN" altLang="en-US" sz="3195" b="1">
                <a:solidFill>
                  <a:srgbClr val="FF0000"/>
                </a:solidFill>
                <a:latin typeface="楷体" panose="02010609060101010101" pitchFamily="49" charset="-122"/>
                <a:ea typeface="楷体" panose="02010609060101010101" pitchFamily="49" charset="-122"/>
                <a:sym typeface="+mn-ea"/>
              </a:rPr>
              <a:t>愚公</a:t>
            </a:r>
            <a:r>
              <a:rPr lang="zh-CN" altLang="en-US" sz="3195" b="1">
                <a:solidFill>
                  <a:schemeClr val="tx1"/>
                </a:solidFill>
                <a:latin typeface="楷体" panose="02010609060101010101" pitchFamily="49" charset="-122"/>
                <a:ea typeface="楷体" panose="02010609060101010101" pitchFamily="49" charset="-122"/>
              </a:rPr>
              <a:t>和</a:t>
            </a:r>
            <a:r>
              <a:rPr lang="zh-CN" altLang="en-US" sz="3195" b="1">
                <a:solidFill>
                  <a:srgbClr val="FF0000"/>
                </a:solidFill>
                <a:latin typeface="楷体" panose="02010609060101010101" pitchFamily="49" charset="-122"/>
                <a:ea typeface="楷体" panose="02010609060101010101" pitchFamily="49" charset="-122"/>
              </a:rPr>
              <a:t>智叟</a:t>
            </a:r>
            <a:r>
              <a:rPr lang="zh-CN" altLang="en-US" sz="3195" b="1">
                <a:solidFill>
                  <a:schemeClr val="tx1"/>
                </a:solidFill>
                <a:latin typeface="楷体" panose="02010609060101010101" pitchFamily="49" charset="-122"/>
                <a:ea typeface="楷体" panose="02010609060101010101" pitchFamily="49" charset="-122"/>
              </a:rPr>
              <a:t>的言行和其态度</a:t>
            </a:r>
            <a:endParaRPr lang="zh-CN" altLang="en-US" sz="3195" b="1">
              <a:solidFill>
                <a:schemeClr val="tx1"/>
              </a:solidFill>
              <a:latin typeface="楷体" panose="02010609060101010101" pitchFamily="49" charset="-122"/>
              <a:ea typeface="楷体" panose="02010609060101010101" pitchFamily="49" charset="-122"/>
            </a:endParaRPr>
          </a:p>
        </p:txBody>
      </p:sp>
      <p:sp>
        <p:nvSpPr>
          <p:cNvPr id="6" name="文本框 5"/>
          <p:cNvSpPr txBox="1"/>
          <p:nvPr>
            <p:custDataLst>
              <p:tags r:id="rId13"/>
            </p:custDataLst>
          </p:nvPr>
        </p:nvSpPr>
        <p:spPr>
          <a:xfrm>
            <a:off x="5454015" y="4360545"/>
            <a:ext cx="2040255" cy="583565"/>
          </a:xfrm>
          <a:prstGeom prst="rect">
            <a:avLst/>
          </a:prstGeom>
          <a:solidFill>
            <a:schemeClr val="accent3">
              <a:lumMod val="60000"/>
              <a:lumOff val="40000"/>
            </a:schemeClr>
          </a:solidFill>
        </p:spPr>
        <p:txBody>
          <a:bodyPr wrap="square" rtlCol="0" anchor="t">
            <a:spAutoFit/>
          </a:bodyPr>
          <a:lstStyle/>
          <a:p>
            <a:r>
              <a:rPr lang="zh-CN" altLang="en-US" sz="3200" b="1">
                <a:solidFill>
                  <a:srgbClr val="FF0000"/>
                </a:solidFill>
                <a:latin typeface="黑体" panose="02010609060101010101" charset="-122"/>
                <a:ea typeface="黑体" panose="02010609060101010101" charset="-122"/>
                <a:cs typeface="黑体" panose="02010609060101010101" charset="-122"/>
              </a:rPr>
              <a:t>愚公不愚</a:t>
            </a:r>
            <a:endParaRPr lang="zh-CN" altLang="en-US" sz="3200" b="1">
              <a:solidFill>
                <a:srgbClr val="FF0000"/>
              </a:solidFill>
              <a:latin typeface="黑体" panose="02010609060101010101" charset="-122"/>
              <a:ea typeface="黑体" panose="02010609060101010101" charset="-122"/>
              <a:cs typeface="黑体" panose="02010609060101010101" charset="-122"/>
            </a:endParaRPr>
          </a:p>
        </p:txBody>
      </p:sp>
      <p:sp>
        <p:nvSpPr>
          <p:cNvPr id="7" name="文本框 6"/>
          <p:cNvSpPr txBox="1"/>
          <p:nvPr>
            <p:custDataLst>
              <p:tags r:id="rId14"/>
            </p:custDataLst>
          </p:nvPr>
        </p:nvSpPr>
        <p:spPr>
          <a:xfrm>
            <a:off x="5454015" y="1901825"/>
            <a:ext cx="1907540" cy="583565"/>
          </a:xfrm>
          <a:prstGeom prst="rect">
            <a:avLst/>
          </a:prstGeom>
          <a:solidFill>
            <a:schemeClr val="accent3">
              <a:lumMod val="60000"/>
              <a:lumOff val="40000"/>
            </a:schemeClr>
          </a:solidFill>
        </p:spPr>
        <p:txBody>
          <a:bodyPr wrap="square" rtlCol="0" anchor="t">
            <a:spAutoFit/>
          </a:bodyPr>
          <a:lstStyle/>
          <a:p>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智叟不智</a:t>
            </a:r>
            <a:endParaRPr lang="zh-CN" altLang="en-US" sz="3200" b="1">
              <a:solidFill>
                <a:srgbClr val="FF0000"/>
              </a:solidFill>
              <a:latin typeface="黑体" panose="02010609060101010101" charset="-122"/>
              <a:ea typeface="黑体" panose="02010609060101010101" charset="-122"/>
              <a:cs typeface="黑体" panose="02010609060101010101" charset="-122"/>
              <a:sym typeface="+mn-ea"/>
            </a:endParaRPr>
          </a:p>
        </p:txBody>
      </p:sp>
      <p:pic>
        <p:nvPicPr>
          <p:cNvPr id="2" name="图片2"/>
          <p:cNvPicPr>
            <a:picLocks noChangeAspect="1"/>
          </p:cNvPicPr>
          <p:nvPr>
            <p:custDataLst>
              <p:tags r:id="rId15"/>
            </p:custDataLst>
          </p:nvPr>
        </p:nvPicPr>
        <p:blipFill>
          <a:blip r:embed="rId16"/>
          <a:stretch>
            <a:fillRect/>
          </a:stretch>
        </p:blipFill>
        <p:spPr>
          <a:xfrm>
            <a:off x="487363" y="408305"/>
            <a:ext cx="3729037" cy="800100"/>
          </a:xfrm>
          <a:prstGeom prst="rect">
            <a:avLst/>
          </a:prstGeom>
          <a:noFill/>
          <a:ln>
            <a:noFill/>
            <a:miter lim="800000"/>
            <a:headEnd/>
            <a:tailEnd/>
          </a:ln>
        </p:spPr>
      </p:pic>
      <p:sp>
        <p:nvSpPr>
          <p:cNvPr id="10" name="文本3"/>
          <p:cNvSpPr txBox="1"/>
          <p:nvPr>
            <p:custDataLst>
              <p:tags r:id="rId17"/>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animBg="1"/>
      <p:bldP spid="17" grpId="0"/>
      <p:bldP spid="3" grpId="0" animBg="1"/>
      <p:bldP spid="4" grpId="0" animBg="1"/>
      <p:bldP spid="6" grpId="0" bldLvl="0" animBg="1"/>
      <p:bldP spid="7"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2610485" y="2163445"/>
            <a:ext cx="8648065" cy="1714500"/>
          </a:xfrm>
          <a:prstGeom prst="rect">
            <a:avLst/>
          </a:prstGeom>
        </p:spPr>
        <p:txBody>
          <a:bodyPr wrap="square">
            <a:spAutoFit/>
          </a:bodyPr>
          <a:lstStyle/>
          <a:p>
            <a:pPr indent="457200" fontAlgn="auto">
              <a:lnSpc>
                <a:spcPct val="110000"/>
              </a:lnSpc>
              <a:spcBef>
                <a:spcPts val="0"/>
              </a:spcBef>
              <a:spcAft>
                <a:spcPts val="0"/>
              </a:spcAft>
              <a:defRPr/>
            </a:pP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愚公大概是老糊涂了</a:t>
            </a:r>
            <a:r>
              <a:rPr lang="zh-CN" altLang="zh-CN" sz="3200" b="1" dirty="0">
                <a:solidFill>
                  <a:srgbClr val="0606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竟然想凭着这把年纪和这点力气把山移走</a:t>
            </a:r>
            <a:r>
              <a:rPr lang="zh-CN" altLang="zh-CN" sz="3200" b="1" dirty="0">
                <a:solidFill>
                  <a:srgbClr val="0606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这是无论如何都不可能办到的。聪明的我</a:t>
            </a:r>
            <a:r>
              <a:rPr lang="zh-CN"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,怎么</a:t>
            </a:r>
            <a:r>
              <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可能去做这样的蠢事？</a:t>
            </a:r>
            <a:endPar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49156" name="Rectangle 4" descr="中国教育出版网"/>
          <p:cNvSpPr>
            <a:spLocks noChangeArrowheads="1"/>
          </p:cNvSpPr>
          <p:nvPr>
            <p:custDataLst>
              <p:tags r:id="rId1"/>
            </p:custDataLst>
          </p:nvPr>
        </p:nvSpPr>
        <p:spPr bwMode="auto">
          <a:xfrm>
            <a:off x="2387600" y="1130300"/>
            <a:ext cx="77889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spcBef>
                <a:spcPct val="20000"/>
              </a:spcBef>
            </a:pPr>
            <a:r>
              <a:rPr lang="zh-CN" altLang="en-US" sz="3600" b="1" dirty="0">
                <a:latin typeface="楷体" panose="02010609060101010101" pitchFamily="49" charset="-122"/>
                <a:ea typeface="楷体" panose="02010609060101010101" pitchFamily="49" charset="-122"/>
              </a:rPr>
              <a:t>体会智叟和愚公两人对话背后的心理</a:t>
            </a:r>
            <a:endParaRPr lang="zh-CN" altLang="en-US" sz="3600" b="1" dirty="0">
              <a:latin typeface="楷体" panose="02010609060101010101" pitchFamily="49" charset="-122"/>
              <a:ea typeface="楷体" panose="02010609060101010101" pitchFamily="49" charset="-122"/>
            </a:endParaRPr>
          </a:p>
        </p:txBody>
      </p:sp>
      <p:pic>
        <p:nvPicPr>
          <p:cNvPr id="2" name="图片2"/>
          <p:cNvPicPr>
            <a:picLocks noChangeAspect="1"/>
          </p:cNvPicPr>
          <p:nvPr>
            <p:custDataLst>
              <p:tags r:id="rId2"/>
            </p:custDataLst>
          </p:nvPr>
        </p:nvPicPr>
        <p:blipFill>
          <a:blip r:embed="rId3"/>
          <a:stretch>
            <a:fillRect/>
          </a:stretch>
        </p:blipFill>
        <p:spPr>
          <a:xfrm>
            <a:off x="487363" y="408305"/>
            <a:ext cx="3729037" cy="800100"/>
          </a:xfrm>
          <a:prstGeom prst="rect">
            <a:avLst/>
          </a:prstGeom>
          <a:noFill/>
          <a:ln>
            <a:noFill/>
            <a:miter lim="800000"/>
            <a:headEnd/>
            <a:tailEnd/>
          </a:ln>
        </p:spPr>
      </p:pic>
      <p:sp>
        <p:nvSpPr>
          <p:cNvPr id="10" name="文本3"/>
          <p:cNvSpPr txBox="1"/>
          <p:nvPr>
            <p:custDataLst>
              <p:tags r:id="rId4"/>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
        <p:nvSpPr>
          <p:cNvPr id="48137" name="矩形 14"/>
          <p:cNvSpPr>
            <a:spLocks noChangeArrowheads="1"/>
          </p:cNvSpPr>
          <p:nvPr>
            <p:custDataLst>
              <p:tags r:id="rId5"/>
            </p:custDataLst>
          </p:nvPr>
        </p:nvSpPr>
        <p:spPr bwMode="auto">
          <a:xfrm>
            <a:off x="928370" y="2378710"/>
            <a:ext cx="1459230" cy="9709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400" b="1">
                <a:solidFill>
                  <a:srgbClr val="0000FF"/>
                </a:solidFill>
                <a:latin typeface="楷体" panose="02010609060101010101" pitchFamily="49" charset="-122"/>
                <a:ea typeface="楷体" panose="02010609060101010101" pitchFamily="49" charset="-122"/>
              </a:rPr>
              <a:t>智叟</a:t>
            </a:r>
            <a:endParaRPr lang="zh-CN" altLang="en-US" sz="4400" b="1">
              <a:solidFill>
                <a:srgbClr val="0000FF"/>
              </a:solidFill>
              <a:latin typeface="楷体" panose="02010609060101010101" pitchFamily="49" charset="-122"/>
              <a:ea typeface="楷体" panose="02010609060101010101" pitchFamily="49" charset="-122"/>
            </a:endParaRPr>
          </a:p>
        </p:txBody>
      </p:sp>
      <p:sp>
        <p:nvSpPr>
          <p:cNvPr id="3" name="矩形 14"/>
          <p:cNvSpPr>
            <a:spLocks noChangeArrowheads="1"/>
          </p:cNvSpPr>
          <p:nvPr>
            <p:custDataLst>
              <p:tags r:id="rId6"/>
            </p:custDataLst>
          </p:nvPr>
        </p:nvSpPr>
        <p:spPr bwMode="auto">
          <a:xfrm>
            <a:off x="840740" y="4668520"/>
            <a:ext cx="1459230" cy="9709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0">
            <a:srgbClr val="FFFFFF"/>
          </a:fillRef>
          <a:effectRef idx="0">
            <a:srgbClr val="FFFFFF"/>
          </a:effectRef>
          <a:fontRef idx="minor">
            <a:schemeClr val="tx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400" b="1">
                <a:solidFill>
                  <a:srgbClr val="0000FF"/>
                </a:solidFill>
                <a:latin typeface="楷体" panose="02010609060101010101" pitchFamily="49" charset="-122"/>
                <a:ea typeface="楷体" panose="02010609060101010101" pitchFamily="49" charset="-122"/>
              </a:rPr>
              <a:t>愚公</a:t>
            </a:r>
            <a:endParaRPr lang="zh-CN" altLang="en-US" sz="4400" b="1">
              <a:solidFill>
                <a:srgbClr val="0000FF"/>
              </a:solidFill>
              <a:latin typeface="楷体" panose="02010609060101010101" pitchFamily="49" charset="-122"/>
              <a:ea typeface="楷体" panose="02010609060101010101" pitchFamily="49" charset="-122"/>
            </a:endParaRPr>
          </a:p>
        </p:txBody>
      </p:sp>
      <p:sp>
        <p:nvSpPr>
          <p:cNvPr id="5" name="矩形 4"/>
          <p:cNvSpPr/>
          <p:nvPr/>
        </p:nvSpPr>
        <p:spPr>
          <a:xfrm>
            <a:off x="2387600" y="4189095"/>
            <a:ext cx="8957945" cy="2256155"/>
          </a:xfrm>
          <a:prstGeom prst="rect">
            <a:avLst/>
          </a:prstGeom>
        </p:spPr>
        <p:txBody>
          <a:bodyPr wrap="square">
            <a:spAutoFit/>
          </a:bodyPr>
          <a:p>
            <a:pPr indent="457200" fontAlgn="auto">
              <a:lnSpc>
                <a:spcPct val="110000"/>
              </a:lnSpc>
              <a:spcBef>
                <a:spcPts val="0"/>
              </a:spcBef>
              <a:spcAft>
                <a:spcPts val="0"/>
              </a:spcAft>
              <a:defRPr/>
            </a:pP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我虽然年迈</a:t>
            </a:r>
            <a:r>
              <a:rPr lang="zh-CN" altLang="zh-CN" sz="3200" b="1" dirty="0">
                <a:solidFill>
                  <a:srgbClr val="0606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但我还有众多的子孙</a:t>
            </a:r>
            <a:r>
              <a:rPr lang="zh-CN" altLang="zh-CN" sz="3200" b="1" dirty="0">
                <a:solidFill>
                  <a:srgbClr val="0606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他们还会有他们的子孙</a:t>
            </a:r>
            <a:r>
              <a:rPr lang="zh-CN" altLang="zh-CN" sz="3200" b="1" dirty="0">
                <a:solidFill>
                  <a:srgbClr val="0606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这样一代一代坚持挖下去</a:t>
            </a:r>
            <a:r>
              <a:rPr lang="zh-CN" altLang="zh-CN" sz="3200" b="1" dirty="0">
                <a:solidFill>
                  <a:srgbClr val="0606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0606FA"/>
                </a:solidFill>
                <a:latin typeface="楷体" panose="02010609060101010101" pitchFamily="49" charset="-122"/>
                <a:ea typeface="楷体" panose="02010609060101010101" pitchFamily="49" charset="-122"/>
                <a:cs typeface="楷体" panose="02010609060101010101" pitchFamily="49" charset="-122"/>
              </a:rPr>
              <a:t>总有可以挖平的一天！</a:t>
            </a:r>
            <a:r>
              <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智叟竟连这个道理都不明白</a:t>
            </a:r>
            <a:r>
              <a:rPr lang="zh-CN"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真是枉称一个</a:t>
            </a:r>
            <a:r>
              <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‘智</a:t>
            </a:r>
            <a:r>
              <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’字！</a:t>
            </a:r>
            <a:endParaRPr lang="zh-CN" altLang="en-US" sz="3200" b="1" kern="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 calcmode="lin" valueType="num">
                                      <p:cBhvr>
                                        <p:cTn id="7" dur="5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p:cTn id="15"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1" name="Text Box 9"/>
          <p:cNvSpPr txBox="1"/>
          <p:nvPr>
            <p:custDataLst>
              <p:tags r:id="rId1"/>
            </p:custDataLst>
          </p:nvPr>
        </p:nvSpPr>
        <p:spPr>
          <a:xfrm>
            <a:off x="4358640" y="1192530"/>
            <a:ext cx="7500620" cy="2553335"/>
          </a:xfrm>
          <a:prstGeom prst="rect">
            <a:avLst/>
          </a:prstGeom>
          <a:noFill/>
          <a:ln w="9525">
            <a:noFill/>
          </a:ln>
        </p:spPr>
        <p:txBody>
          <a:bodyPr wrap="square" anchor="t" anchorCtr="0">
            <a:spAutoFit/>
          </a:bodyPr>
          <a:lstStyle/>
          <a:p>
            <a:r>
              <a:rPr lang="zh-CN" altLang="en-US" sz="4000" b="1">
                <a:latin typeface="黑体" panose="02010609060101010101" charset="-122"/>
                <a:ea typeface="黑体" panose="02010609060101010101" charset="-122"/>
              </a:rPr>
              <a:t>愚公不愚、大智若愚、目光长远、不畏艰险、持之以恒、信念坚定、</a:t>
            </a:r>
            <a:endParaRPr lang="zh-CN" altLang="en-US" sz="4000" b="1">
              <a:latin typeface="黑体" panose="02010609060101010101" charset="-122"/>
              <a:ea typeface="黑体" panose="02010609060101010101" charset="-122"/>
            </a:endParaRPr>
          </a:p>
          <a:p>
            <a:r>
              <a:rPr lang="zh-CN" altLang="en-US" sz="4000" b="1">
                <a:latin typeface="黑体" panose="02010609060101010101" charset="-122"/>
                <a:ea typeface="黑体" panose="02010609060101010101" charset="-122"/>
              </a:rPr>
              <a:t>不轻易屈服、遇困难会想办法、能用发展的眼光看问题</a:t>
            </a:r>
            <a:endParaRPr lang="zh-CN" altLang="en-US" sz="4000" b="1">
              <a:latin typeface="黑体" panose="02010609060101010101" charset="-122"/>
              <a:ea typeface="黑体" panose="02010609060101010101" charset="-122"/>
            </a:endParaRPr>
          </a:p>
        </p:txBody>
      </p:sp>
      <p:grpSp>
        <p:nvGrpSpPr>
          <p:cNvPr id="48130" name="Group 12"/>
          <p:cNvGrpSpPr/>
          <p:nvPr>
            <p:custDataLst>
              <p:tags r:id="rId2"/>
            </p:custDataLst>
          </p:nvPr>
        </p:nvGrpSpPr>
        <p:grpSpPr>
          <a:xfrm>
            <a:off x="2208213" y="3933825"/>
            <a:ext cx="1655762" cy="2462887"/>
            <a:chOff x="288" y="3024"/>
            <a:chExt cx="1056" cy="1359"/>
          </a:xfrm>
        </p:grpSpPr>
        <p:sp>
          <p:nvSpPr>
            <p:cNvPr id="48131" name="Text Box 13"/>
            <p:cNvSpPr txBox="1"/>
            <p:nvPr>
              <p:custDataLst>
                <p:tags r:id="rId3"/>
              </p:custDataLst>
            </p:nvPr>
          </p:nvSpPr>
          <p:spPr>
            <a:xfrm>
              <a:off x="360" y="3993"/>
              <a:ext cx="912" cy="390"/>
            </a:xfrm>
            <a:prstGeom prst="rect">
              <a:avLst/>
            </a:prstGeom>
            <a:noFill/>
            <a:ln w="9525">
              <a:noFill/>
            </a:ln>
          </p:spPr>
          <p:txBody>
            <a:bodyPr anchor="t" anchorCtr="0">
              <a:spAutoFit/>
            </a:bodyPr>
            <a:lstStyle/>
            <a:p>
              <a:pPr algn="ctr">
                <a:spcBef>
                  <a:spcPct val="50000"/>
                </a:spcBef>
              </a:pPr>
              <a:r>
                <a:rPr lang="zh-CN" altLang="en-US" sz="4000">
                  <a:solidFill>
                    <a:srgbClr val="FF00FF"/>
                  </a:solidFill>
                  <a:latin typeface="黑体" panose="02010609060101010101" charset="-122"/>
                  <a:ea typeface="楷体" panose="02010609060101010101" pitchFamily="49" charset="-122"/>
                </a:rPr>
                <a:t>智</a:t>
              </a:r>
              <a:r>
                <a:rPr lang="zh-CN" altLang="en-US" sz="4000">
                  <a:solidFill>
                    <a:srgbClr val="FF00FF"/>
                  </a:solidFill>
                  <a:latin typeface="黑体" panose="02010609060101010101" charset="-122"/>
                  <a:ea typeface="楷体" panose="02010609060101010101" pitchFamily="49" charset="-122"/>
                </a:rPr>
                <a:t>叟</a:t>
              </a:r>
              <a:endParaRPr lang="zh-CN" altLang="en-US" sz="4000">
                <a:solidFill>
                  <a:srgbClr val="FF00FF"/>
                </a:solidFill>
                <a:latin typeface="黑体" panose="02010609060101010101" charset="-122"/>
                <a:ea typeface="楷体" panose="02010609060101010101" pitchFamily="49" charset="-122"/>
              </a:endParaRPr>
            </a:p>
          </p:txBody>
        </p:sp>
        <p:pic>
          <p:nvPicPr>
            <p:cNvPr id="48132" name="Picture 14" descr="14"/>
            <p:cNvPicPr>
              <a:picLocks noChangeAspect="1"/>
            </p:cNvPicPr>
            <p:nvPr>
              <p:custDataLst>
                <p:tags r:id="rId4"/>
              </p:custDataLst>
            </p:nvPr>
          </p:nvPicPr>
          <p:blipFill>
            <a:blip r:embed="rId5"/>
            <a:stretch>
              <a:fillRect/>
            </a:stretch>
          </p:blipFill>
          <p:spPr>
            <a:xfrm>
              <a:off x="288" y="3024"/>
              <a:ext cx="1056" cy="964"/>
            </a:xfrm>
            <a:prstGeom prst="rect">
              <a:avLst/>
            </a:prstGeom>
            <a:noFill/>
            <a:ln w="9525">
              <a:noFill/>
            </a:ln>
          </p:spPr>
        </p:pic>
      </p:grpSp>
      <p:sp>
        <p:nvSpPr>
          <p:cNvPr id="23572" name="Text Box 20"/>
          <p:cNvSpPr txBox="1"/>
          <p:nvPr>
            <p:custDataLst>
              <p:tags r:id="rId6"/>
            </p:custDataLst>
          </p:nvPr>
        </p:nvSpPr>
        <p:spPr>
          <a:xfrm>
            <a:off x="4511675" y="3784600"/>
            <a:ext cx="6309360" cy="2553335"/>
          </a:xfrm>
          <a:prstGeom prst="rect">
            <a:avLst/>
          </a:prstGeom>
          <a:noFill/>
          <a:ln w="9525">
            <a:noFill/>
          </a:ln>
        </p:spPr>
        <p:txBody>
          <a:bodyPr wrap="none" anchor="t" anchorCtr="0">
            <a:spAutoFit/>
          </a:bodyPr>
          <a:lstStyle/>
          <a:p>
            <a:pPr algn="l"/>
            <a:r>
              <a:rPr lang="zh-CN" altLang="en-US" sz="4000" b="1">
                <a:latin typeface="黑体" panose="02010609060101010101" charset="-122"/>
                <a:ea typeface="黑体" panose="02010609060101010101" charset="-122"/>
              </a:rPr>
              <a:t>智叟不智、鼠目寸光、</a:t>
            </a:r>
            <a:endParaRPr lang="zh-CN" altLang="en-US" sz="4000" b="1">
              <a:latin typeface="黑体" panose="02010609060101010101" charset="-122"/>
              <a:ea typeface="黑体" panose="02010609060101010101" charset="-122"/>
            </a:endParaRPr>
          </a:p>
          <a:p>
            <a:pPr algn="l"/>
            <a:r>
              <a:rPr lang="zh-CN" altLang="en-US" sz="4000" b="1">
                <a:latin typeface="黑体" panose="02010609060101010101" charset="-122"/>
                <a:ea typeface="黑体" panose="02010609060101010101" charset="-122"/>
              </a:rPr>
              <a:t>墨守成规、不知变通、</a:t>
            </a:r>
            <a:endParaRPr lang="zh-CN" altLang="en-US" sz="4000" b="1">
              <a:latin typeface="黑体" panose="02010609060101010101" charset="-122"/>
              <a:ea typeface="黑体" panose="02010609060101010101" charset="-122"/>
            </a:endParaRPr>
          </a:p>
          <a:p>
            <a:pPr algn="l"/>
            <a:r>
              <a:rPr lang="zh-CN" altLang="en-US" sz="4000" b="1">
                <a:latin typeface="黑体" panose="02010609060101010101" charset="-122"/>
                <a:ea typeface="黑体" panose="02010609060101010101" charset="-122"/>
              </a:rPr>
              <a:t>自作聪明、安于现状、</a:t>
            </a:r>
            <a:endParaRPr lang="zh-CN" altLang="en-US" sz="4000" b="1">
              <a:latin typeface="黑体" panose="02010609060101010101" charset="-122"/>
              <a:ea typeface="黑体" panose="02010609060101010101" charset="-122"/>
            </a:endParaRPr>
          </a:p>
          <a:p>
            <a:pPr algn="l"/>
            <a:r>
              <a:rPr lang="zh-CN" altLang="en-US" sz="4000" b="1">
                <a:latin typeface="黑体" panose="02010609060101010101" charset="-122"/>
                <a:ea typeface="黑体" panose="02010609060101010101" charset="-122"/>
              </a:rPr>
              <a:t>用片面、静止的观点</a:t>
            </a:r>
            <a:r>
              <a:rPr lang="zh-CN" altLang="en-US" sz="4000" b="1">
                <a:latin typeface="黑体" panose="02010609060101010101" charset="-122"/>
                <a:ea typeface="黑体" panose="02010609060101010101" charset="-122"/>
                <a:sym typeface="+mn-ea"/>
              </a:rPr>
              <a:t>看问题</a:t>
            </a:r>
            <a:endParaRPr lang="zh-CN" altLang="en-US" sz="4000" b="1">
              <a:latin typeface="黑体" panose="02010609060101010101" charset="-122"/>
              <a:ea typeface="黑体" panose="02010609060101010101" charset="-122"/>
            </a:endParaRPr>
          </a:p>
        </p:txBody>
      </p:sp>
      <p:sp>
        <p:nvSpPr>
          <p:cNvPr id="48134" name="左大括号 201745"/>
          <p:cNvSpPr/>
          <p:nvPr>
            <p:custDataLst>
              <p:tags r:id="rId7"/>
            </p:custDataLst>
          </p:nvPr>
        </p:nvSpPr>
        <p:spPr>
          <a:xfrm>
            <a:off x="4078288" y="1360488"/>
            <a:ext cx="433387" cy="2160587"/>
          </a:xfrm>
          <a:prstGeom prst="leftBrace">
            <a:avLst>
              <a:gd name="adj1" fmla="val 41152"/>
              <a:gd name="adj2" fmla="val 50000"/>
            </a:avLst>
          </a:prstGeom>
          <a:noFill/>
          <a:ln w="63500" cap="flat" cmpd="sng">
            <a:solidFill>
              <a:srgbClr val="000000"/>
            </a:solidFill>
            <a:prstDash val="solid"/>
            <a:round/>
            <a:headEnd type="none" w="med" len="med"/>
            <a:tailEnd type="none" w="med" len="med"/>
          </a:ln>
        </p:spPr>
        <p:txBody>
          <a:bodyPr anchor="t" anchorCtr="0"/>
          <a:lstStyle/>
          <a:p>
            <a:endParaRPr lang="zh-CN" altLang="en-US">
              <a:latin typeface="Arial" panose="020B0604020202020204" pitchFamily="34" charset="0"/>
              <a:ea typeface="宋体" panose="02010600030101010101" pitchFamily="2" charset="-122"/>
            </a:endParaRPr>
          </a:p>
        </p:txBody>
      </p:sp>
      <p:sp>
        <p:nvSpPr>
          <p:cNvPr id="48135" name="左大括号 201746"/>
          <p:cNvSpPr/>
          <p:nvPr>
            <p:custDataLst>
              <p:tags r:id="rId8"/>
            </p:custDataLst>
          </p:nvPr>
        </p:nvSpPr>
        <p:spPr>
          <a:xfrm>
            <a:off x="4079875" y="3933825"/>
            <a:ext cx="431800" cy="2232025"/>
          </a:xfrm>
          <a:prstGeom prst="leftBrace">
            <a:avLst>
              <a:gd name="adj1" fmla="val 42669"/>
              <a:gd name="adj2" fmla="val 50000"/>
            </a:avLst>
          </a:prstGeom>
          <a:noFill/>
          <a:ln w="63500" cap="flat" cmpd="sng">
            <a:solidFill>
              <a:srgbClr val="000000"/>
            </a:solidFill>
            <a:prstDash val="solid"/>
            <a:round/>
            <a:headEnd type="none" w="med" len="med"/>
            <a:tailEnd type="none" w="med" len="med"/>
          </a:ln>
        </p:spPr>
        <p:txBody>
          <a:bodyPr anchor="t" anchorCtr="0"/>
          <a:lstStyle/>
          <a:p>
            <a:endParaRPr lang="zh-CN" altLang="en-US">
              <a:latin typeface="Arial" panose="020B0604020202020204" pitchFamily="34" charset="0"/>
              <a:ea typeface="宋体" panose="02010600030101010101" pitchFamily="2" charset="-122"/>
            </a:endParaRPr>
          </a:p>
        </p:txBody>
      </p:sp>
      <p:sp>
        <p:nvSpPr>
          <p:cNvPr id="48136" name="文本框 201749"/>
          <p:cNvSpPr txBox="1"/>
          <p:nvPr>
            <p:custDataLst>
              <p:tags r:id="rId9"/>
            </p:custDataLst>
          </p:nvPr>
        </p:nvSpPr>
        <p:spPr>
          <a:xfrm>
            <a:off x="3188970" y="504190"/>
            <a:ext cx="8888413" cy="583565"/>
          </a:xfrm>
          <a:prstGeom prst="rect">
            <a:avLst/>
          </a:prstGeom>
          <a:noFill/>
          <a:ln w="9525">
            <a:noFill/>
          </a:ln>
        </p:spPr>
        <p:txBody>
          <a:bodyPr wrap="square" anchor="t" anchorCtr="0">
            <a:spAutoFit/>
          </a:bodyPr>
          <a:lstStyle/>
          <a:p>
            <a:pPr marL="457200" indent="-457200">
              <a:buFont typeface="Wingdings" panose="05000000000000000000" charset="0"/>
              <a:buChar char="n"/>
            </a:pPr>
            <a:r>
              <a:rPr lang="zh-CN" altLang="en-US" sz="3200" b="1">
                <a:solidFill>
                  <a:schemeClr val="tx1"/>
                </a:solidFill>
                <a:effectLst/>
                <a:latin typeface="黑体" panose="02010609060101010101" charset="-122"/>
                <a:ea typeface="楷体" panose="02010609060101010101" pitchFamily="49" charset="-122"/>
              </a:rPr>
              <a:t>说说愚公和智叟各是什么样的人？</a:t>
            </a:r>
            <a:endParaRPr lang="zh-CN" altLang="en-US" sz="3200" b="1">
              <a:solidFill>
                <a:schemeClr val="tx1"/>
              </a:solidFill>
              <a:effectLst/>
              <a:latin typeface="黑体" panose="02010609060101010101" charset="-122"/>
              <a:ea typeface="楷体" panose="02010609060101010101" pitchFamily="49" charset="-122"/>
            </a:endParaRPr>
          </a:p>
        </p:txBody>
      </p:sp>
      <p:sp>
        <p:nvSpPr>
          <p:cNvPr id="48137" name="直接连接符 3089"/>
          <p:cNvSpPr/>
          <p:nvPr>
            <p:custDataLst>
              <p:tags r:id="rId10"/>
            </p:custDataLst>
          </p:nvPr>
        </p:nvSpPr>
        <p:spPr>
          <a:xfrm>
            <a:off x="1525588" y="3794125"/>
            <a:ext cx="9140825" cy="0"/>
          </a:xfrm>
          <a:prstGeom prst="line">
            <a:avLst/>
          </a:prstGeom>
          <a:ln w="31750" cap="rnd">
            <a:solidFill>
              <a:prstClr val="black"/>
            </a:solidFill>
            <a:round/>
            <a:headEnd type="none" w="med" len="med"/>
            <a:tailEnd type="none" w="med" len="med"/>
          </a:ln>
        </p:spPr>
        <p:style>
          <a:lnRef idx="0">
            <a:srgbClr val="FFFFFF"/>
          </a:lnRef>
          <a:fillRef idx="0">
            <a:srgbClr val="FFFFFF"/>
          </a:fillRef>
          <a:effectRef idx="0">
            <a:srgbClr val="FFFFFF"/>
          </a:effectRef>
          <a:fontRef idx="minor">
            <a:schemeClr val="tx1"/>
          </a:fontRef>
        </p:style>
        <p:txBody>
          <a:bodyPr/>
          <a:lstStyle/>
          <a:p/>
        </p:txBody>
      </p:sp>
      <p:pic>
        <p:nvPicPr>
          <p:cNvPr id="48138" name="图片 1"/>
          <p:cNvPicPr>
            <a:picLocks noChangeAspect="1"/>
          </p:cNvPicPr>
          <p:nvPr>
            <p:custDataLst>
              <p:tags r:id="rId11"/>
            </p:custDataLst>
          </p:nvPr>
        </p:nvPicPr>
        <p:blipFill>
          <a:blip r:embed="rId12"/>
          <a:stretch>
            <a:fillRect/>
          </a:stretch>
        </p:blipFill>
        <p:spPr>
          <a:xfrm>
            <a:off x="2208213" y="1192213"/>
            <a:ext cx="1655762" cy="1768475"/>
          </a:xfrm>
          <a:prstGeom prst="rect">
            <a:avLst/>
          </a:prstGeom>
          <a:noFill/>
          <a:ln w="9525">
            <a:noFill/>
          </a:ln>
        </p:spPr>
      </p:pic>
      <p:sp>
        <p:nvSpPr>
          <p:cNvPr id="48139" name="文本框 3"/>
          <p:cNvSpPr txBox="1"/>
          <p:nvPr>
            <p:custDataLst>
              <p:tags r:id="rId13"/>
            </p:custDataLst>
          </p:nvPr>
        </p:nvSpPr>
        <p:spPr>
          <a:xfrm>
            <a:off x="2433638" y="2960688"/>
            <a:ext cx="1198880" cy="706755"/>
          </a:xfrm>
          <a:prstGeom prst="rect">
            <a:avLst/>
          </a:prstGeom>
          <a:noFill/>
          <a:ln w="9525">
            <a:noFill/>
          </a:ln>
        </p:spPr>
        <p:txBody>
          <a:bodyPr wrap="none" anchor="t" anchorCtr="0">
            <a:spAutoFit/>
          </a:bodyPr>
          <a:lstStyle/>
          <a:p>
            <a:r>
              <a:rPr lang="zh-CN" altLang="en-US" sz="4000">
                <a:solidFill>
                  <a:srgbClr val="FF00FF"/>
                </a:solidFill>
                <a:latin typeface="黑体" panose="02010609060101010101" charset="-122"/>
                <a:ea typeface="楷体" panose="02010609060101010101" pitchFamily="49" charset="-122"/>
                <a:sym typeface="宋体" panose="02010600030101010101" pitchFamily="2" charset="-122"/>
              </a:rPr>
              <a:t>愚</a:t>
            </a:r>
            <a:r>
              <a:rPr lang="zh-CN" altLang="en-US" sz="4000">
                <a:solidFill>
                  <a:srgbClr val="FF00FF"/>
                </a:solidFill>
                <a:latin typeface="黑体" panose="02010609060101010101" charset="-122"/>
                <a:ea typeface="楷体" panose="02010609060101010101" pitchFamily="49" charset="-122"/>
                <a:sym typeface="宋体" panose="02010600030101010101" pitchFamily="2" charset="-122"/>
              </a:rPr>
              <a:t>公</a:t>
            </a:r>
            <a:endParaRPr lang="zh-CN" altLang="en-US" sz="4000">
              <a:solidFill>
                <a:srgbClr val="FF00FF"/>
              </a:solidFill>
              <a:latin typeface="黑体" panose="02010609060101010101" charset="-122"/>
              <a:ea typeface="楷体" panose="02010609060101010101" pitchFamily="49" charset="-122"/>
              <a:sym typeface="宋体" panose="02010600030101010101" pitchFamily="2" charset="-122"/>
            </a:endParaRPr>
          </a:p>
        </p:txBody>
      </p:sp>
      <p:pic>
        <p:nvPicPr>
          <p:cNvPr id="4" name="图片2"/>
          <p:cNvPicPr>
            <a:picLocks noChangeAspect="1"/>
          </p:cNvPicPr>
          <p:nvPr>
            <p:custDataLst>
              <p:tags r:id="rId14"/>
            </p:custDataLst>
          </p:nvPr>
        </p:nvPicPr>
        <p:blipFill>
          <a:blip r:embed="rId15"/>
          <a:stretch>
            <a:fillRect/>
          </a:stretch>
        </p:blipFill>
        <p:spPr>
          <a:xfrm>
            <a:off x="487363" y="408305"/>
            <a:ext cx="3729037" cy="800100"/>
          </a:xfrm>
          <a:prstGeom prst="rect">
            <a:avLst/>
          </a:prstGeom>
          <a:noFill/>
          <a:ln>
            <a:noFill/>
            <a:miter lim="800000"/>
            <a:headEnd/>
            <a:tailEnd/>
          </a:ln>
        </p:spPr>
      </p:pic>
      <p:sp>
        <p:nvSpPr>
          <p:cNvPr id="16" name="文本3"/>
          <p:cNvSpPr txBox="1"/>
          <p:nvPr>
            <p:custDataLst>
              <p:tags r:id="rId16"/>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61"/>
                                        </p:tgtEl>
                                        <p:attrNameLst>
                                          <p:attrName>style.visibility</p:attrName>
                                        </p:attrNameLst>
                                      </p:cBhvr>
                                      <p:to>
                                        <p:strVal val="visible"/>
                                      </p:to>
                                    </p:set>
                                    <p:anim calcmode="lin" valueType="num">
                                      <p:cBhvr additive="base">
                                        <p:cTn id="7" dur="500" fill="hold"/>
                                        <p:tgtEl>
                                          <p:spTgt spid="23561"/>
                                        </p:tgtEl>
                                        <p:attrNameLst>
                                          <p:attrName>ppt_x</p:attrName>
                                        </p:attrNameLst>
                                      </p:cBhvr>
                                      <p:tavLst>
                                        <p:tav tm="0">
                                          <p:val>
                                            <p:strVal val="0-#ppt_w/2"/>
                                          </p:val>
                                        </p:tav>
                                        <p:tav tm="100000">
                                          <p:val>
                                            <p:strVal val="#ppt_x"/>
                                          </p:val>
                                        </p:tav>
                                      </p:tavLst>
                                    </p:anim>
                                    <p:anim calcmode="lin" valueType="num">
                                      <p:cBhvr additive="base">
                                        <p:cTn id="8" dur="500" fill="hold"/>
                                        <p:tgtEl>
                                          <p:spTgt spid="235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3572"/>
                                        </p:tgtEl>
                                        <p:attrNameLst>
                                          <p:attrName>style.visibility</p:attrName>
                                        </p:attrNameLst>
                                      </p:cBhvr>
                                      <p:to>
                                        <p:strVal val="visible"/>
                                      </p:to>
                                    </p:set>
                                    <p:animEffect transition="in" filter="blinds(horizontal)">
                                      <p:cBhvr>
                                        <p:cTn id="13" dur="500"/>
                                        <p:tgtEl>
                                          <p:spTgt spid="23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1" grpId="0"/>
      <p:bldP spid="2357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custDataLst>
              <p:tags r:id="rId1"/>
            </p:custDataLst>
          </p:nvPr>
        </p:nvSpPr>
        <p:spPr>
          <a:xfrm>
            <a:off x="1055370" y="1097915"/>
            <a:ext cx="10246995" cy="583565"/>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lvl="0" algn="ctr" eaLnBrk="1" hangingPunct="1">
              <a:lnSpc>
                <a:spcPct val="100000"/>
              </a:lnSpc>
              <a:spcBef>
                <a:spcPct val="0"/>
              </a:spcBef>
              <a:buFont typeface="Wingdings" panose="05000000000000000000" charset="0"/>
              <a:buChar char="n"/>
            </a:pPr>
            <a:r>
              <a:rPr lang="zh-CN" altLang="en-US" sz="3200" b="1">
                <a:solidFill>
                  <a:schemeClr val="tx1"/>
                </a:solidFill>
                <a:effectLst/>
                <a:latin typeface="楷体" panose="02010609060101010101" pitchFamily="49" charset="-122"/>
                <a:ea typeface="楷体" panose="02010609060101010101" pitchFamily="49" charset="-122"/>
                <a:sym typeface="+mn-ea"/>
              </a:rPr>
              <a:t>作者在愚公和智叟的命名上有什么深意？</a:t>
            </a:r>
            <a:endParaRPr lang="zh-CN" altLang="en-US" sz="3200" b="1">
              <a:solidFill>
                <a:schemeClr val="tx1"/>
              </a:solidFill>
              <a:effectLst/>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4297977" y="3145610"/>
            <a:ext cx="3341642" cy="2193787"/>
          </a:xfrm>
          <a:prstGeom prst="roundRect">
            <a:avLst/>
          </a:prstGeom>
        </p:spPr>
      </p:pic>
      <p:sp>
        <p:nvSpPr>
          <p:cNvPr id="7" name="文本框 6"/>
          <p:cNvSpPr txBox="1"/>
          <p:nvPr>
            <p:custDataLst>
              <p:tags r:id="rId4"/>
            </p:custDataLst>
          </p:nvPr>
        </p:nvSpPr>
        <p:spPr>
          <a:xfrm>
            <a:off x="8408670" y="1956435"/>
            <a:ext cx="2233295" cy="668020"/>
          </a:xfrm>
          <a:prstGeom prst="rect">
            <a:avLst/>
          </a:prstGeom>
          <a:noFill/>
        </p:spPr>
        <p:txBody>
          <a:bodyPr wrap="square" rtlCol="0" anchor="t">
            <a:spAutoFit/>
          </a:bodyPr>
          <a:lstStyle/>
          <a:p>
            <a:pPr indent="0" algn="ctr" fontAlgn="auto">
              <a:lnSpc>
                <a:spcPct val="125000"/>
              </a:lnSpc>
            </a:pPr>
            <a:r>
              <a:rPr lang="zh-CN" altLang="en-US" sz="3000" b="1">
                <a:solidFill>
                  <a:srgbClr val="C00000"/>
                </a:solidFill>
                <a:latin typeface="黑体" panose="02010609060101010101" charset="-122"/>
                <a:ea typeface="黑体" panose="02010609060101010101" charset="-122"/>
                <a:cs typeface="黑体" panose="02010609060101010101" charset="-122"/>
              </a:rPr>
              <a:t>愚公不愚</a:t>
            </a:r>
            <a:endParaRPr lang="zh-CN" altLang="en-US" sz="3000" b="1">
              <a:solidFill>
                <a:srgbClr val="C00000"/>
              </a:solidFill>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5"/>
            </p:custDataLst>
          </p:nvPr>
        </p:nvSpPr>
        <p:spPr>
          <a:xfrm>
            <a:off x="1055312" y="1893787"/>
            <a:ext cx="2540000" cy="668020"/>
          </a:xfrm>
          <a:prstGeom prst="rect">
            <a:avLst/>
          </a:prstGeom>
          <a:noFill/>
        </p:spPr>
        <p:txBody>
          <a:bodyPr wrap="square" rtlCol="0" anchor="t">
            <a:spAutoFit/>
          </a:bodyPr>
          <a:lstStyle/>
          <a:p>
            <a:pPr indent="0" algn="ctr" fontAlgn="auto">
              <a:lnSpc>
                <a:spcPct val="125000"/>
              </a:lnSpc>
            </a:pPr>
            <a:r>
              <a:rPr lang="zh-CN" altLang="en-US" sz="3000" b="1">
                <a:solidFill>
                  <a:srgbClr val="C00000"/>
                </a:solidFill>
                <a:latin typeface="黑体" panose="02010609060101010101" charset="-122"/>
                <a:ea typeface="黑体" panose="02010609060101010101" charset="-122"/>
                <a:cs typeface="黑体" panose="02010609060101010101" charset="-122"/>
              </a:rPr>
              <a:t>智叟不智</a:t>
            </a:r>
            <a:endParaRPr lang="zh-CN" altLang="en-US" sz="3000" b="1">
              <a:solidFill>
                <a:srgbClr val="C00000"/>
              </a:solidFill>
              <a:latin typeface="黑体" panose="02010609060101010101" charset="-122"/>
              <a:ea typeface="黑体" panose="02010609060101010101" charset="-122"/>
              <a:cs typeface="黑体" panose="02010609060101010101" charset="-122"/>
            </a:endParaRPr>
          </a:p>
        </p:txBody>
      </p:sp>
      <p:grpSp>
        <p:nvGrpSpPr>
          <p:cNvPr id="10" name="组合 9"/>
          <p:cNvGrpSpPr/>
          <p:nvPr>
            <p:custDataLst>
              <p:tags r:id="rId6"/>
            </p:custDataLst>
          </p:nvPr>
        </p:nvGrpSpPr>
        <p:grpSpPr>
          <a:xfrm>
            <a:off x="3481910" y="1696302"/>
            <a:ext cx="4927206" cy="683260"/>
            <a:chOff x="4982" y="2716"/>
            <a:chExt cx="8583" cy="1076"/>
          </a:xfrm>
        </p:grpSpPr>
        <p:sp>
          <p:nvSpPr>
            <p:cNvPr id="11" name="文本框 10"/>
            <p:cNvSpPr txBox="1"/>
            <p:nvPr>
              <p:custDataLst>
                <p:tags r:id="rId7"/>
              </p:custDataLst>
            </p:nvPr>
          </p:nvSpPr>
          <p:spPr>
            <a:xfrm>
              <a:off x="5180" y="2716"/>
              <a:ext cx="8162" cy="871"/>
            </a:xfrm>
            <a:prstGeom prst="rect">
              <a:avLst/>
            </a:prstGeom>
            <a:noFill/>
          </p:spPr>
          <p:txBody>
            <a:bodyPr wrap="square" rtlCol="0">
              <a:spAutoFit/>
            </a:bodyPr>
            <a:lstStyle/>
            <a:p>
              <a:pPr indent="0" algn="ctr" fontAlgn="auto">
                <a:lnSpc>
                  <a:spcPct val="100000"/>
                </a:lnSpc>
              </a:pPr>
              <a:r>
                <a:rPr lang="zh-CN" altLang="en-US" sz="3000" b="1">
                  <a:solidFill>
                    <a:srgbClr val="FF0000"/>
                  </a:solidFill>
                  <a:latin typeface="微软雅黑" panose="020B0503020204020204" charset="-122"/>
                  <a:ea typeface="微软雅黑" panose="020B0503020204020204" charset="-122"/>
                </a:rPr>
                <a:t>对比突出愚公形象</a:t>
              </a:r>
              <a:endParaRPr lang="zh-CN" altLang="en-US" sz="3000" b="1">
                <a:solidFill>
                  <a:srgbClr val="FF0000"/>
                </a:solidFill>
                <a:latin typeface="微软雅黑" panose="020B0503020204020204" charset="-122"/>
                <a:ea typeface="微软雅黑" panose="020B0503020204020204" charset="-122"/>
              </a:endParaRPr>
            </a:p>
          </p:txBody>
        </p:sp>
        <p:sp>
          <p:nvSpPr>
            <p:cNvPr id="12" name="左右箭头 11"/>
            <p:cNvSpPr/>
            <p:nvPr>
              <p:custDataLst>
                <p:tags r:id="rId8"/>
              </p:custDataLst>
            </p:nvPr>
          </p:nvSpPr>
          <p:spPr>
            <a:xfrm>
              <a:off x="4982" y="3492"/>
              <a:ext cx="8583" cy="300"/>
            </a:xfrm>
            <a:prstGeom prst="leftRightArrow">
              <a:avLst/>
            </a:prstGeom>
            <a:solidFill>
              <a:srgbClr val="7E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25000"/>
                </a:lnSpc>
              </a:pPr>
              <a:endParaRPr lang="zh-CN" altLang="en-US" sz="3000" b="1">
                <a:latin typeface="微软雅黑" panose="020B0503020204020204" charset="-122"/>
                <a:ea typeface="微软雅黑" panose="020B0503020204020204" charset="-122"/>
              </a:endParaRPr>
            </a:p>
          </p:txBody>
        </p:sp>
      </p:grpSp>
      <p:sp>
        <p:nvSpPr>
          <p:cNvPr id="13" name="文本框 12"/>
          <p:cNvSpPr txBox="1"/>
          <p:nvPr>
            <p:custDataLst>
              <p:tags r:id="rId9"/>
            </p:custDataLst>
          </p:nvPr>
        </p:nvSpPr>
        <p:spPr>
          <a:xfrm>
            <a:off x="7854950" y="3145790"/>
            <a:ext cx="3658235" cy="2399665"/>
          </a:xfrm>
          <a:prstGeom prst="rect">
            <a:avLst/>
          </a:prstGeom>
          <a:ln w="6350" cap="flat" cmpd="sng" algn="ctr">
            <a:solidFill>
              <a:schemeClr val="accent2"/>
            </a:solidFill>
            <a:prstDash val="dash"/>
            <a:miter lim="800000"/>
          </a:ln>
        </p:spPr>
        <p:style>
          <a:lnRef idx="0">
            <a:schemeClr val="accent2"/>
          </a:lnRef>
          <a:fillRef idx="0">
            <a:srgbClr val="FFFFFF"/>
          </a:fillRef>
          <a:effectRef idx="0">
            <a:srgbClr val="FFFFFF"/>
          </a:effectRef>
          <a:fontRef idx="minor">
            <a:schemeClr val="tx1"/>
          </a:fontRef>
        </p:style>
        <p:txBody>
          <a:bodyPr wrap="square" rtlCol="0" anchor="t">
            <a:spAutoFit/>
          </a:bodyPr>
          <a:lstStyle/>
          <a:p>
            <a:pPr indent="0" fontAlgn="auto">
              <a:lnSpc>
                <a:spcPct val="100000"/>
              </a:lnSpc>
            </a:pPr>
            <a:r>
              <a:rPr lang="zh-CN" altLang="en-US" sz="3000" b="1">
                <a:solidFill>
                  <a:srgbClr val="FF0000"/>
                </a:solidFill>
                <a:latin typeface="宋体" panose="02010600030101010101" pitchFamily="2" charset="-122"/>
                <a:ea typeface="宋体" panose="02010600030101010101" pitchFamily="2" charset="-122"/>
              </a:rPr>
              <a:t>目光长远</a:t>
            </a:r>
            <a:r>
              <a:rPr lang="en-US" altLang="zh-CN" sz="3000">
                <a:effectLst/>
                <a:latin typeface="方正楷体_GBK" charset="0"/>
                <a:ea typeface="微软雅黑" panose="020B0503020204020204" charset="-122"/>
                <a:sym typeface="微软雅黑" panose="020B0503020204020204" charset="-122"/>
              </a:rPr>
              <a:t>(</a:t>
            </a:r>
            <a:r>
              <a:rPr lang="zh-CN" altLang="en-US" sz="3000" b="1">
                <a:solidFill>
                  <a:srgbClr val="FF0000"/>
                </a:solidFill>
                <a:effectLst/>
                <a:latin typeface="楷体" panose="02010609060101010101" pitchFamily="49" charset="-122"/>
                <a:ea typeface="楷体" panose="02010609060101010101" pitchFamily="49" charset="-122"/>
                <a:sym typeface="微软雅黑" panose="020B0503020204020204" charset="-122"/>
              </a:rPr>
              <a:t>胸怀大志</a:t>
            </a:r>
            <a:r>
              <a:rPr lang="en-US" altLang="zh-CN" sz="3000">
                <a:effectLst/>
                <a:latin typeface="方正楷体_GBK" charset="0"/>
                <a:ea typeface="微软雅黑" panose="020B0503020204020204" charset="-122"/>
                <a:sym typeface="微软雅黑" panose="020B0503020204020204" charset="-122"/>
              </a:rPr>
              <a:t>)</a:t>
            </a:r>
            <a:r>
              <a:rPr lang="zh-CN" altLang="en-US" sz="3000" b="1">
                <a:solidFill>
                  <a:srgbClr val="FF0000"/>
                </a:solidFill>
                <a:latin typeface="宋体" panose="02010600030101010101" pitchFamily="2" charset="-122"/>
                <a:ea typeface="宋体" panose="02010600030101010101" pitchFamily="2" charset="-122"/>
              </a:rPr>
              <a:t>、大智若愚、不怕困难、坚持不懈、不屈服</a:t>
            </a:r>
            <a:r>
              <a:rPr lang="zh-CN" altLang="en-US" sz="3000" b="1">
                <a:solidFill>
                  <a:srgbClr val="0707FF"/>
                </a:solidFill>
                <a:latin typeface="宋体" panose="02010600030101010101" pitchFamily="2" charset="-122"/>
                <a:ea typeface="宋体" panose="02010600030101010101" pitchFamily="2" charset="-122"/>
                <a:sym typeface="+mn-ea"/>
              </a:rPr>
              <a:t>，</a:t>
            </a:r>
            <a:r>
              <a:rPr lang="zh-CN" altLang="en-US" sz="3000" b="1">
                <a:solidFill>
                  <a:srgbClr val="0707FF"/>
                </a:solidFill>
                <a:latin typeface="宋体" panose="02010600030101010101" pitchFamily="2" charset="-122"/>
                <a:ea typeface="宋体" panose="02010600030101010101" pitchFamily="2" charset="-122"/>
              </a:rPr>
              <a:t>用全面、发展的观点看问题</a:t>
            </a:r>
            <a:r>
              <a:rPr lang="zh-CN" altLang="en-US" sz="3000" b="1">
                <a:latin typeface="宋体" panose="02010600030101010101" pitchFamily="2" charset="-122"/>
                <a:ea typeface="宋体" panose="02010600030101010101" pitchFamily="2" charset="-122"/>
                <a:sym typeface="+mn-ea"/>
              </a:rPr>
              <a:t>。</a:t>
            </a:r>
            <a:endParaRPr lang="zh-CN" altLang="en-US" sz="3000" b="1">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709295" y="3145790"/>
            <a:ext cx="3246755" cy="1938020"/>
          </a:xfrm>
          <a:prstGeom prst="rect">
            <a:avLst/>
          </a:prstGeom>
          <a:ln w="6350" cap="flat" cmpd="sng" algn="ctr">
            <a:solidFill>
              <a:schemeClr val="accent2"/>
            </a:solidFill>
            <a:prstDash val="dash"/>
            <a:miter lim="800000"/>
          </a:ln>
        </p:spPr>
        <p:style>
          <a:lnRef idx="0">
            <a:schemeClr val="accent2"/>
          </a:lnRef>
          <a:fillRef idx="0">
            <a:srgbClr val="FFFFFF"/>
          </a:fillRef>
          <a:effectRef idx="0">
            <a:srgbClr val="FFFFFF"/>
          </a:effectRef>
          <a:fontRef idx="minor">
            <a:schemeClr val="tx1"/>
          </a:fontRef>
        </p:style>
        <p:txBody>
          <a:bodyPr wrap="square" rtlCol="0" anchor="t">
            <a:spAutoFit/>
          </a:bodyPr>
          <a:lstStyle/>
          <a:p>
            <a:pPr indent="0" fontAlgn="auto">
              <a:lnSpc>
                <a:spcPct val="100000"/>
              </a:lnSpc>
            </a:pPr>
            <a:r>
              <a:rPr lang="zh-CN" altLang="en-US" sz="3000" b="1">
                <a:solidFill>
                  <a:srgbClr val="FF0000"/>
                </a:solidFill>
                <a:latin typeface="宋体" panose="02010600030101010101" pitchFamily="2" charset="-122"/>
                <a:ea typeface="宋体" panose="02010600030101010101" pitchFamily="2" charset="-122"/>
              </a:rPr>
              <a:t>目光短浅、自作聪明</a:t>
            </a:r>
            <a:r>
              <a:rPr lang="en-US" altLang="zh-CN" sz="3000">
                <a:effectLst/>
                <a:latin typeface="方正楷体_GBK" charset="0"/>
                <a:ea typeface="微软雅黑" panose="020B0503020204020204" charset="-122"/>
                <a:sym typeface="微软雅黑" panose="020B0503020204020204" charset="-122"/>
              </a:rPr>
              <a:t>(</a:t>
            </a:r>
            <a:r>
              <a:rPr lang="zh-CN" altLang="en-US" sz="3000" b="1">
                <a:solidFill>
                  <a:srgbClr val="FF0000"/>
                </a:solidFill>
                <a:effectLst/>
                <a:latin typeface="楷体" panose="02010609060101010101" pitchFamily="49" charset="-122"/>
                <a:ea typeface="楷体" panose="02010609060101010101" pitchFamily="49" charset="-122"/>
                <a:sym typeface="微软雅黑" panose="020B0503020204020204" charset="-122"/>
              </a:rPr>
              <a:t>自以为是</a:t>
            </a:r>
            <a:r>
              <a:rPr lang="en-US" altLang="zh-CN" sz="3000">
                <a:effectLst/>
                <a:latin typeface="方正楷体_GBK" charset="0"/>
                <a:ea typeface="微软雅黑" panose="020B0503020204020204" charset="-122"/>
                <a:sym typeface="微软雅黑" panose="020B0503020204020204" charset="-122"/>
              </a:rPr>
              <a:t>)</a:t>
            </a:r>
            <a:r>
              <a:rPr lang="zh-CN" altLang="en-US" sz="3000" b="1">
                <a:solidFill>
                  <a:srgbClr val="FF0000"/>
                </a:solidFill>
                <a:latin typeface="宋体" panose="02010600030101010101" pitchFamily="2" charset="-122"/>
                <a:ea typeface="宋体" panose="02010600030101010101" pitchFamily="2" charset="-122"/>
              </a:rPr>
              <a:t>、逃避懦弱</a:t>
            </a:r>
            <a:r>
              <a:rPr lang="zh-CN" altLang="en-US" sz="3000" b="1">
                <a:solidFill>
                  <a:srgbClr val="0707FF"/>
                </a:solidFill>
                <a:latin typeface="宋体" panose="02010600030101010101" pitchFamily="2" charset="-122"/>
                <a:ea typeface="宋体" panose="02010600030101010101" pitchFamily="2" charset="-122"/>
              </a:rPr>
              <a:t>，用片面、静止的观点看问题</a:t>
            </a:r>
            <a:r>
              <a:rPr lang="zh-CN" altLang="en-US" sz="3000" b="1">
                <a:latin typeface="宋体" panose="02010600030101010101" pitchFamily="2" charset="-122"/>
                <a:ea typeface="宋体" panose="02010600030101010101" pitchFamily="2" charset="-122"/>
              </a:rPr>
              <a:t>。</a:t>
            </a:r>
            <a:endParaRPr lang="zh-CN" altLang="en-US" sz="3000" b="1">
              <a:latin typeface="宋体" panose="02010600030101010101" pitchFamily="2" charset="-122"/>
              <a:ea typeface="宋体" panose="02010600030101010101" pitchFamily="2" charset="-122"/>
            </a:endParaRPr>
          </a:p>
        </p:txBody>
      </p:sp>
      <p:pic>
        <p:nvPicPr>
          <p:cNvPr id="4" name="图片2"/>
          <p:cNvPicPr>
            <a:picLocks noChangeAspect="1"/>
          </p:cNvPicPr>
          <p:nvPr>
            <p:custDataLst>
              <p:tags r:id="rId11"/>
            </p:custDataLst>
          </p:nvPr>
        </p:nvPicPr>
        <p:blipFill>
          <a:blip r:embed="rId12"/>
          <a:stretch>
            <a:fillRect/>
          </a:stretch>
        </p:blipFill>
        <p:spPr>
          <a:xfrm>
            <a:off x="487363" y="408305"/>
            <a:ext cx="3729037" cy="800100"/>
          </a:xfrm>
          <a:prstGeom prst="rect">
            <a:avLst/>
          </a:prstGeom>
          <a:noFill/>
          <a:ln>
            <a:noFill/>
            <a:miter lim="800000"/>
            <a:headEnd/>
            <a:tailEnd/>
          </a:ln>
        </p:spPr>
      </p:pic>
      <p:sp>
        <p:nvSpPr>
          <p:cNvPr id="16" name="文本3"/>
          <p:cNvSpPr txBox="1"/>
          <p:nvPr>
            <p:custDataLst>
              <p:tags r:id="rId13"/>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
        <p:nvSpPr>
          <p:cNvPr id="9" name="文本框 8"/>
          <p:cNvSpPr txBox="1"/>
          <p:nvPr>
            <p:custDataLst>
              <p:tags r:id="rId14"/>
            </p:custDataLst>
          </p:nvPr>
        </p:nvSpPr>
        <p:spPr>
          <a:xfrm>
            <a:off x="2443480" y="2486025"/>
            <a:ext cx="6900545" cy="553085"/>
          </a:xfrm>
          <a:prstGeom prst="rect">
            <a:avLst/>
          </a:prstGeom>
          <a:noFill/>
        </p:spPr>
        <p:txBody>
          <a:bodyPr wrap="square" rtlCol="0">
            <a:spAutoFit/>
          </a:bodyPr>
          <a:p>
            <a:pPr indent="0" algn="ctr" fontAlgn="auto">
              <a:lnSpc>
                <a:spcPct val="100000"/>
              </a:lnSpc>
            </a:pPr>
            <a:r>
              <a:rPr lang="zh-CN" altLang="en-US" sz="3000" b="1">
                <a:solidFill>
                  <a:srgbClr val="FF0000"/>
                </a:solidFill>
                <a:latin typeface="微软雅黑" panose="020B0503020204020204" charset="-122"/>
                <a:ea typeface="微软雅黑" panose="020B0503020204020204" charset="-122"/>
              </a:rPr>
              <a:t>颠倒命名加重对比色彩</a:t>
            </a:r>
            <a:r>
              <a:rPr lang="en-US" altLang="zh-CN" sz="3000" b="1" dirty="0">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altLang="en-US" sz="3000" b="1">
                <a:solidFill>
                  <a:srgbClr val="FF0000"/>
                </a:solidFill>
                <a:latin typeface="微软雅黑" panose="020B0503020204020204" charset="-122"/>
                <a:ea typeface="微软雅黑" panose="020B0503020204020204" charset="-122"/>
              </a:rPr>
              <a:t>增强讽刺效果</a:t>
            </a:r>
            <a:endParaRPr lang="zh-CN" altLang="en-US" sz="3000" b="1">
              <a:solidFill>
                <a:srgbClr val="FF0000"/>
              </a:solidFill>
              <a:latin typeface="微软雅黑" panose="020B0503020204020204" charset="-122"/>
              <a:ea typeface="微软雅黑" panose="020B0503020204020204" charset="-122"/>
            </a:endParaRPr>
          </a:p>
        </p:txBody>
      </p:sp>
      <p:sp>
        <p:nvSpPr>
          <p:cNvPr id="6" name="文本框 5"/>
          <p:cNvSpPr txBox="1"/>
          <p:nvPr>
            <p:custDataLst>
              <p:tags r:id="rId15"/>
            </p:custDataLst>
          </p:nvPr>
        </p:nvSpPr>
        <p:spPr>
          <a:xfrm>
            <a:off x="709295" y="5545455"/>
            <a:ext cx="11117580" cy="1168400"/>
          </a:xfrm>
          <a:prstGeom prst="rect">
            <a:avLst/>
          </a:prstGeom>
          <a:noFill/>
        </p:spPr>
        <p:txBody>
          <a:bodyPr wrap="square" rtlCol="0" anchor="t">
            <a:spAutoFit/>
          </a:bodyPr>
          <a:p>
            <a:r>
              <a:rPr lang="zh-CN" altLang="en-US" sz="3500" b="1">
                <a:solidFill>
                  <a:srgbClr val="FF0000"/>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FF0000"/>
                </a:solidFill>
                <a:latin typeface="宋体" panose="02010600030101010101" pitchFamily="2" charset="-122"/>
                <a:ea typeface="宋体" panose="02010600030101010101" pitchFamily="2" charset="-122"/>
                <a:cs typeface="宋体" panose="02010600030101010101" pitchFamily="2" charset="-122"/>
              </a:rPr>
              <a:t>公</a:t>
            </a:r>
            <a:r>
              <a:rPr lang="zh-CN" altLang="en-US" sz="3500" b="1">
                <a:solidFill>
                  <a:srgbClr val="FF0000"/>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FF0000"/>
                </a:solidFill>
                <a:latin typeface="宋体" panose="02010600030101010101" pitchFamily="2" charset="-122"/>
                <a:ea typeface="宋体" panose="02010600030101010101" pitchFamily="2" charset="-122"/>
                <a:cs typeface="宋体" panose="02010600030101010101" pitchFamily="2" charset="-122"/>
              </a:rPr>
              <a:t>是敬称</a:t>
            </a:r>
            <a:r>
              <a:rPr lang="en-US" altLang="zh-CN" sz="3500" b="1" dirty="0">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altLang="en-US" sz="3500" b="1">
                <a:solidFill>
                  <a:srgbClr val="FF0000"/>
                </a:solidFill>
                <a:latin typeface="SimSun-ExtB" panose="02010609060101010101" charset="-122"/>
                <a:ea typeface="SimSun-ExtB" panose="02010609060101010101" charset="-122"/>
                <a:cs typeface="SimSun-ExtB" panose="02010609060101010101" charset="-122"/>
              </a:rPr>
              <a:t>“</a:t>
            </a:r>
            <a:r>
              <a:rPr lang="zh-CN" altLang="en-US" sz="3500" b="1">
                <a:solidFill>
                  <a:srgbClr val="FF0000"/>
                </a:solidFill>
                <a:latin typeface="宋体" panose="02010600030101010101" pitchFamily="2" charset="-122"/>
                <a:ea typeface="宋体" panose="02010600030101010101" pitchFamily="2" charset="-122"/>
                <a:cs typeface="宋体" panose="02010600030101010101" pitchFamily="2" charset="-122"/>
              </a:rPr>
              <a:t>叟</a:t>
            </a:r>
            <a:r>
              <a:rPr lang="zh-CN" altLang="en-US" sz="3500" b="1">
                <a:solidFill>
                  <a:srgbClr val="FF0000"/>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FF0000"/>
                </a:solidFill>
                <a:latin typeface="宋体" panose="02010600030101010101" pitchFamily="2" charset="-122"/>
                <a:ea typeface="宋体" panose="02010600030101010101" pitchFamily="2" charset="-122"/>
                <a:cs typeface="宋体" panose="02010600030101010101" pitchFamily="2" charset="-122"/>
              </a:rPr>
              <a:t>是不敬的称呼</a:t>
            </a:r>
            <a:r>
              <a:rPr lang="en-US" altLang="zh-CN" sz="3500" b="1" dirty="0">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altLang="en-US" sz="3500" b="1">
                <a:solidFill>
                  <a:srgbClr val="FF0000"/>
                </a:solidFill>
                <a:latin typeface="宋体" panose="02010600030101010101" pitchFamily="2" charset="-122"/>
                <a:ea typeface="宋体" panose="02010600030101010101" pitchFamily="2" charset="-122"/>
                <a:cs typeface="宋体" panose="02010600030101010101" pitchFamily="2" charset="-122"/>
              </a:rPr>
              <a:t>这一称呼安排也反映了作者的感情倾向</a:t>
            </a:r>
            <a:r>
              <a:rPr lang="zh-CN" altLang="en-US" sz="3500" b="1">
                <a:solidFill>
                  <a:srgbClr val="0606FA"/>
                </a:solidFill>
                <a:latin typeface="宋体" panose="02010600030101010101" pitchFamily="2" charset="-122"/>
                <a:ea typeface="宋体" panose="02010600030101010101" pitchFamily="2" charset="-122"/>
                <a:cs typeface="宋体" panose="02010600030101010101" pitchFamily="2" charset="-122"/>
              </a:rPr>
              <a:t>。</a:t>
            </a:r>
            <a:endParaRPr lang="zh-CN" altLang="en-US" sz="3500" b="1">
              <a:solidFill>
                <a:srgbClr val="0606FA"/>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ox(in)">
                                      <p:cBhvr>
                                        <p:cTn id="13" dur="2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Left)">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13" grpId="0" bldLvl="0" animBg="1"/>
      <p:bldP spid="14" grpId="0" bldLvl="0" animBg="1"/>
      <p:bldP spid="6"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656590" y="1606550"/>
            <a:ext cx="11042650" cy="1250315"/>
          </a:xfrm>
          <a:prstGeom prst="rect">
            <a:avLst/>
          </a:prstGeom>
          <a:noFill/>
          <a:ln w="9525">
            <a:noFill/>
          </a:ln>
        </p:spPr>
        <p:txBody>
          <a:bodyPr wrap="square">
            <a:noAutofit/>
          </a:bodyPr>
          <a:p>
            <a:pPr indent="266700">
              <a:lnSpc>
                <a:spcPct val="100000"/>
              </a:lnSpc>
              <a:spcBef>
                <a:spcPts val="0"/>
              </a:spcBef>
              <a:spcAft>
                <a:spcPts val="0"/>
              </a:spcAft>
            </a:pPr>
            <a:endParaRPr lang="zh-CN" altLang="zh-CN" sz="32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p:txBody>
      </p:sp>
      <p:sp>
        <p:nvSpPr>
          <p:cNvPr id="3" name="文本框 2"/>
          <p:cNvSpPr txBox="1"/>
          <p:nvPr/>
        </p:nvSpPr>
        <p:spPr>
          <a:xfrm>
            <a:off x="1224915" y="2887980"/>
            <a:ext cx="10354310" cy="2084070"/>
          </a:xfrm>
          <a:prstGeom prst="rect">
            <a:avLst/>
          </a:prstGeom>
          <a:noFill/>
        </p:spPr>
        <p:txBody>
          <a:bodyPr wrap="square" rtlCol="0" anchor="t">
            <a:spAutoFit/>
          </a:bodyPr>
          <a:p>
            <a:pPr indent="0" fontAlgn="auto">
              <a:lnSpc>
                <a:spcPct val="120000"/>
              </a:lnSpc>
            </a:pPr>
            <a:r>
              <a:rPr lang="en-US" altLang="zh-CN" sz="3600" b="1">
                <a:solidFill>
                  <a:srgbClr val="0606FA"/>
                </a:solidFill>
                <a:latin typeface="宋体" panose="02010600030101010101" pitchFamily="2" charset="-122"/>
                <a:ea typeface="宋体" panose="02010600030101010101" pitchFamily="2" charset="-122"/>
                <a:cs typeface="宋体" panose="02010600030101010101" pitchFamily="2" charset="-122"/>
              </a:rPr>
              <a:t>    </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操蛇之神对愚公行为的害怕</a:t>
            </a:r>
            <a:r>
              <a:rPr lang="en-US" altLang="zh-CN" sz="36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侧面反衬愚公移山的坚定执着</a:t>
            </a:r>
            <a:r>
              <a:rPr lang="en-US" altLang="zh-CN" sz="36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“帝感其诚</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”则代表了古代劳动人民的美好愿望：自然能为人类让步</a:t>
            </a:r>
            <a:r>
              <a:rPr lang="zh-CN" altLang="en-US" sz="3600" b="1">
                <a:solidFill>
                  <a:srgbClr val="0606FA"/>
                </a:solidFill>
                <a:latin typeface="楷体" panose="02010609060101010101" pitchFamily="49" charset="-122"/>
                <a:ea typeface="楷体" panose="02010609060101010101" pitchFamily="49" charset="-122"/>
                <a:cs typeface="楷体" panose="02010609060101010101" pitchFamily="49" charset="-122"/>
              </a:rPr>
              <a:t>。</a:t>
            </a:r>
            <a:endParaRPr lang="zh-CN" altLang="en-US" sz="3600" b="1">
              <a:solidFill>
                <a:srgbClr val="0606FA"/>
              </a:solidFill>
              <a:latin typeface="楷体" panose="02010609060101010101" pitchFamily="49" charset="-122"/>
              <a:ea typeface="楷体" panose="02010609060101010101" pitchFamily="49" charset="-122"/>
              <a:cs typeface="楷体" panose="02010609060101010101" pitchFamily="49" charset="-122"/>
            </a:endParaRPr>
          </a:p>
        </p:txBody>
      </p:sp>
      <p:pic>
        <p:nvPicPr>
          <p:cNvPr id="2" name="图片2"/>
          <p:cNvPicPr>
            <a:picLocks noChangeAspect="1"/>
          </p:cNvPicPr>
          <p:nvPr>
            <p:custDataLst>
              <p:tags r:id="rId2"/>
            </p:custDataLst>
          </p:nvPr>
        </p:nvPicPr>
        <p:blipFill>
          <a:blip r:embed="rId3"/>
          <a:stretch>
            <a:fillRect/>
          </a:stretch>
        </p:blipFill>
        <p:spPr>
          <a:xfrm>
            <a:off x="487363" y="408305"/>
            <a:ext cx="3729037" cy="800100"/>
          </a:xfrm>
          <a:prstGeom prst="rect">
            <a:avLst/>
          </a:prstGeom>
          <a:noFill/>
          <a:ln>
            <a:noFill/>
            <a:miter lim="800000"/>
            <a:headEnd/>
            <a:tailEnd/>
          </a:ln>
        </p:spPr>
      </p:pic>
      <p:sp>
        <p:nvSpPr>
          <p:cNvPr id="16" name="文本3"/>
          <p:cNvSpPr txBox="1"/>
          <p:nvPr>
            <p:custDataLst>
              <p:tags r:id="rId4"/>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
        <p:nvSpPr>
          <p:cNvPr id="54274" name="矩形 2"/>
          <p:cNvSpPr>
            <a:spLocks noChangeArrowheads="1"/>
          </p:cNvSpPr>
          <p:nvPr>
            <p:custDataLst>
              <p:tags r:id="rId5"/>
            </p:custDataLst>
          </p:nvPr>
        </p:nvSpPr>
        <p:spPr bwMode="auto">
          <a:xfrm>
            <a:off x="852170" y="1460500"/>
            <a:ext cx="10727055" cy="117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fontAlgn="auto">
              <a:lnSpc>
                <a:spcPct val="100000"/>
              </a:lnSpc>
              <a:buFont typeface="Wingdings" panose="05000000000000000000" charset="0"/>
              <a:buChar char="n"/>
            </a:pP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操蛇之神闻之</a:t>
            </a:r>
            <a:r>
              <a:rPr lang="zh-CN"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惧其不已</a:t>
            </a: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帝感其诚</a:t>
            </a:r>
            <a:r>
              <a:rPr lang="zh-CN"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命夸娥氏二子负二山</a:t>
            </a: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sz="3600" b="1">
                <a:latin typeface="楷体" panose="02010609060101010101" pitchFamily="49" charset="-122"/>
                <a:ea typeface="楷体" panose="02010609060101010101" pitchFamily="49" charset="-122"/>
                <a:cs typeface="楷体" panose="02010609060101010101" pitchFamily="49" charset="-122"/>
                <a:sym typeface="+mn-ea"/>
              </a:rPr>
              <a:t>一</a:t>
            </a: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惧</a:t>
            </a: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一</a:t>
            </a: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感</a:t>
            </a:r>
            <a:r>
              <a:rPr lang="en-US" altLang="zh-CN" sz="3600" b="1">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,有何意味？</a:t>
            </a:r>
            <a:endParaRPr lang="zh-CN" altLang="en-US" sz="3600" b="1">
              <a:latin typeface="楷体" panose="02010609060101010101" pitchFamily="49" charset="-122"/>
              <a:ea typeface="楷体" panose="02010609060101010101" pitchFamily="49"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3398097" y="1625812"/>
            <a:ext cx="7851987" cy="4418753"/>
          </a:xfrm>
          <a:prstGeom prst="rect">
            <a:avLst/>
          </a:prstGeom>
          <a:noFill/>
          <a:ln w="9525">
            <a:noFill/>
          </a:ln>
        </p:spPr>
        <p:txBody>
          <a:bodyPr wrap="square">
            <a:noAutofit/>
          </a:bodyPr>
          <a:lstStyle/>
          <a:p>
            <a:pPr lvl="0" indent="0" fontAlgn="auto">
              <a:lnSpc>
                <a:spcPct val="100000"/>
              </a:lnSpc>
              <a:spcBef>
                <a:spcPct val="0"/>
              </a:spcBef>
              <a:spcAft>
                <a:spcPct val="0"/>
              </a:spcAft>
            </a:pPr>
            <a:r>
              <a:rPr lang="en-US" altLang="zh-CN" sz="3200" b="1">
                <a:latin typeface="宋体" panose="02010600030101010101" pitchFamily="2" charset="-122"/>
                <a:ea typeface="宋体" panose="02010600030101010101" pitchFamily="2" charset="-122"/>
                <a:cs typeface="宋体" panose="02010600030101010101" pitchFamily="2" charset="-122"/>
                <a:sym typeface="隶书" panose="02010509060101010101" pitchFamily="49" charset="-122"/>
              </a:rPr>
              <a:t>    </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列子</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名</a:t>
            </a:r>
            <a:r>
              <a:rPr lang="zh-CN" altLang="en-US" sz="3200" b="1">
                <a:highlight>
                  <a:srgbClr val="FFFF00"/>
                </a:highlight>
                <a:latin typeface="黑体" panose="02010609060101010101" charset="-122"/>
                <a:ea typeface="黑体" panose="02010609060101010101" charset="-122"/>
                <a:cs typeface="黑体" panose="02010609060101010101" charset="-122"/>
                <a:sym typeface="隶书" panose="02010509060101010101" pitchFamily="49" charset="-122"/>
              </a:rPr>
              <a:t>御寇</a:t>
            </a:r>
            <a:r>
              <a:rPr altLang="zh-CN" sz="3200" b="1" dirty="0">
                <a:solidFill>
                  <a:srgbClr val="000000"/>
                </a:solidFill>
                <a:latin typeface="+mj-cs"/>
                <a:cs typeface="+mj-cs"/>
                <a:sym typeface="宋体" panose="02010600030101010101" pitchFamily="2" charset="-122"/>
              </a:rPr>
              <a:t>,</a:t>
            </a:r>
            <a:r>
              <a:rPr lang="zh-CN" altLang="en-US" sz="3200" b="1">
                <a:highlight>
                  <a:srgbClr val="FFFF00"/>
                </a:highlight>
                <a:latin typeface="黑体" panose="02010609060101010101" charset="-122"/>
                <a:ea typeface="黑体" panose="02010609060101010101" charset="-122"/>
                <a:cs typeface="黑体" panose="02010609060101010101" charset="-122"/>
                <a:sym typeface="隶书" panose="02010509060101010101" pitchFamily="49" charset="-122"/>
              </a:rPr>
              <a:t>郑国</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人</a:t>
            </a:r>
            <a:r>
              <a:rPr lang="en-US" altLang="zh-CN" sz="3200" b="1" dirty="0">
                <a:effectLst/>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隶书" panose="02010509060101010101" pitchFamily="49" charset="-122"/>
              </a:rPr>
              <a:t>战国</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前期思想家</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是介于老子与庄子之间的一位</a:t>
            </a:r>
            <a:r>
              <a:rPr lang="zh-CN" altLang="en-US" sz="3200" b="1">
                <a:solidFill>
                  <a:srgbClr val="FF0000"/>
                </a:solidFill>
                <a:latin typeface="黑体" panose="02010609060101010101" charset="-122"/>
                <a:ea typeface="黑体" panose="02010609060101010101" charset="-122"/>
                <a:cs typeface="黑体" panose="02010609060101010101" charset="-122"/>
                <a:sym typeface="隶书" panose="02010509060101010101" pitchFamily="49" charset="-122"/>
              </a:rPr>
              <a:t>道家</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学派代表人物</a:t>
            </a:r>
            <a:r>
              <a:rPr altLang="zh-CN" sz="3200" b="1" dirty="0">
                <a:solidFill>
                  <a:srgbClr val="000000"/>
                </a:solidFill>
                <a:latin typeface="+mj-cs"/>
                <a:cs typeface="+mj-cs"/>
                <a:sym typeface="宋体" panose="02010600030101010101" pitchFamily="2" charset="-122"/>
              </a:rPr>
              <a:t>,</a:t>
            </a:r>
            <a:r>
              <a:rPr lang="zh-CN" altLang="en-US" sz="3200" b="1" dirty="0">
                <a:solidFill>
                  <a:srgbClr val="0606FA"/>
                </a:solidFill>
                <a:latin typeface="黑体" panose="02010609060101010101" charset="-122"/>
                <a:ea typeface="黑体" panose="02010609060101010101" charset="-122"/>
                <a:cs typeface="楷体" panose="02010609060101010101" pitchFamily="49" charset="-122"/>
                <a:sym typeface="+mn-ea"/>
              </a:rPr>
              <a:t>主张清静无为</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rPr>
              <a:t>对后世哲学、美学、文学、科技、养生、宗教影响非常深远。 </a:t>
            </a:r>
            <a:endParaRPr lang="zh-CN" altLang="en-US" sz="3200" b="1">
              <a:latin typeface="黑体" panose="02010609060101010101" charset="-122"/>
              <a:ea typeface="黑体" panose="02010609060101010101" charset="-122"/>
              <a:cs typeface="黑体" panose="02010609060101010101" charset="-122"/>
              <a:sym typeface="隶书" panose="02010509060101010101" pitchFamily="49" charset="-122"/>
            </a:endParaRPr>
          </a:p>
          <a:p>
            <a:pPr indent="0" fontAlgn="auto">
              <a:lnSpc>
                <a:spcPct val="100000"/>
              </a:lnSpc>
              <a:spcBef>
                <a:spcPct val="0"/>
              </a:spcBef>
              <a:spcAft>
                <a:spcPct val="0"/>
              </a:spcAft>
            </a:pPr>
            <a:r>
              <a:rPr lang="en-US" altLang="zh-CN" sz="3200" b="1">
                <a:latin typeface="黑体" panose="02010609060101010101" charset="-122"/>
                <a:ea typeface="黑体" panose="02010609060101010101" charset="-122"/>
                <a:cs typeface="黑体" panose="02010609060101010101" charset="-122"/>
                <a:sym typeface="+mn-ea"/>
              </a:rPr>
              <a:t>   </a:t>
            </a:r>
            <a:r>
              <a:rPr lang="zh-CN" altLang="en-US" sz="3200" b="1">
                <a:highlight>
                  <a:srgbClr val="FFFF00"/>
                </a:highlight>
                <a:latin typeface="黑体" panose="02010609060101010101" charset="-122"/>
                <a:ea typeface="黑体" panose="02010609060101010101" charset="-122"/>
                <a:cs typeface="黑体" panose="02010609060101010101" charset="-122"/>
                <a:sym typeface="+mn-ea"/>
              </a:rPr>
              <a:t>《列子》</a:t>
            </a:r>
            <a:r>
              <a:rPr lang="zh-CN" altLang="en-US" sz="3200" b="1">
                <a:latin typeface="黑体" panose="02010609060101010101" charset="-122"/>
                <a:ea typeface="黑体" panose="02010609060101010101" charset="-122"/>
                <a:cs typeface="黑体" panose="02010609060101010101" charset="-122"/>
                <a:sym typeface="+mn-ea"/>
              </a:rPr>
              <a:t>这部书中保存不少古代</a:t>
            </a:r>
            <a:r>
              <a:rPr lang="zh-CN" altLang="en-US" sz="3200" b="1">
                <a:highlight>
                  <a:srgbClr val="FFFF00"/>
                </a:highlight>
                <a:latin typeface="黑体" panose="02010609060101010101" charset="-122"/>
                <a:ea typeface="黑体" panose="02010609060101010101" charset="-122"/>
                <a:cs typeface="黑体" panose="02010609060101010101" charset="-122"/>
                <a:sym typeface="+mn-ea"/>
              </a:rPr>
              <a:t>寓言故事</a:t>
            </a:r>
            <a:r>
              <a:rPr lang="zh-CN" altLang="en-US" sz="3200" b="1">
                <a:latin typeface="黑体" panose="02010609060101010101" charset="-122"/>
                <a:ea typeface="黑体" panose="02010609060101010101" charset="-122"/>
                <a:cs typeface="黑体" panose="02010609060101010101" charset="-122"/>
                <a:sym typeface="+mn-ea"/>
              </a:rPr>
              <a:t>和</a:t>
            </a:r>
            <a:r>
              <a:rPr lang="zh-CN" altLang="en-US" sz="3200" b="1">
                <a:highlight>
                  <a:srgbClr val="FFFF00"/>
                </a:highlight>
                <a:latin typeface="黑体" panose="02010609060101010101" charset="-122"/>
                <a:ea typeface="黑体" panose="02010609060101010101" charset="-122"/>
                <a:cs typeface="黑体" panose="02010609060101010101" charset="-122"/>
                <a:sym typeface="+mn-ea"/>
              </a:rPr>
              <a:t>神话传说</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sym typeface="+mn-ea"/>
              </a:rPr>
              <a:t>如《两小儿辩日</a:t>
            </a:r>
            <a:r>
              <a:rPr lang="zh-CN" altLang="en-US" sz="3200" b="1">
                <a:latin typeface="PMingLiU-ExtB" panose="02020500000000000000" charset="-120"/>
                <a:ea typeface="PMingLiU-ExtB" panose="02020500000000000000" charset="-120"/>
                <a:sym typeface="+mn-ea"/>
              </a:rPr>
              <a:t>》</a:t>
            </a:r>
            <a:r>
              <a:rPr lang="zh-CN" altLang="en-US" sz="3200" b="1">
                <a:latin typeface="PMingLiU-ExtB" panose="02020500000000000000" charset="-120"/>
                <a:ea typeface="PMingLiU-ExtB" panose="02020500000000000000" charset="-120"/>
                <a:cs typeface="+mj-cs"/>
                <a:sym typeface="+mn-ea"/>
              </a:rPr>
              <a:t>《</a:t>
            </a:r>
            <a:r>
              <a:rPr lang="zh-CN" altLang="en-US" sz="3200" b="1">
                <a:latin typeface="黑体" panose="02010609060101010101" charset="-122"/>
                <a:ea typeface="黑体" panose="02010609060101010101" charset="-122"/>
                <a:sym typeface="+mn-ea"/>
              </a:rPr>
              <a:t>杞人忧天</a:t>
            </a:r>
            <a:r>
              <a:rPr lang="zh-CN" altLang="en-US" sz="3200" b="1">
                <a:latin typeface="PMingLiU-ExtB" panose="02020500000000000000" charset="-120"/>
                <a:ea typeface="PMingLiU-ExtB" panose="02020500000000000000" charset="-120"/>
                <a:sym typeface="+mn-ea"/>
              </a:rPr>
              <a:t>》</a:t>
            </a:r>
            <a:r>
              <a:rPr lang="zh-CN" altLang="en-US" sz="3200" b="1">
                <a:latin typeface="黑体" panose="02010609060101010101" charset="-122"/>
                <a:ea typeface="黑体" panose="02010609060101010101" charset="-122"/>
                <a:sym typeface="+mn-ea"/>
              </a:rPr>
              <a:t>等。</a:t>
            </a:r>
            <a:r>
              <a:rPr lang="zh-CN" altLang="en-US" sz="3200" b="1">
                <a:latin typeface="黑体" panose="02010609060101010101" charset="-122"/>
                <a:ea typeface="黑体" panose="02010609060101010101" charset="-122"/>
                <a:cs typeface="黑体" panose="02010609060101010101" charset="-122"/>
                <a:sym typeface="+mn-ea"/>
              </a:rPr>
              <a:t>本文是古代寓言中的名篇</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mn-ea"/>
              </a:rPr>
              <a:t>有比较完整的故事情节</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mn-ea"/>
              </a:rPr>
              <a:t>又带有神话色彩</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sym typeface="+mn-ea"/>
              </a:rPr>
              <a:t>历来脍炙人口。</a:t>
            </a:r>
            <a:endParaRPr lang="zh-CN" altLang="zh-CN" sz="3200" b="1" noProof="1">
              <a:latin typeface="黑体" panose="02010609060101010101" charset="-122"/>
              <a:ea typeface="黑体" panose="02010609060101010101" charset="-122"/>
              <a:cs typeface="黑体" panose="02010609060101010101" charset="-122"/>
            </a:endParaRPr>
          </a:p>
        </p:txBody>
      </p:sp>
      <p:pic>
        <p:nvPicPr>
          <p:cNvPr id="268" name="图片 2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rcRect t="20535"/>
          <a:stretch>
            <a:fillRect/>
          </a:stretch>
        </p:blipFill>
        <p:spPr>
          <a:xfrm>
            <a:off x="306070" y="1351280"/>
            <a:ext cx="3479165" cy="5688965"/>
          </a:xfrm>
          <a:prstGeom prst="rect">
            <a:avLst/>
          </a:prstGeom>
          <a:effectLst>
            <a:outerShdw blurRad="152400" dist="114300" dir="18900000" algn="bl" rotWithShape="0">
              <a:prstClr val="black">
                <a:alpha val="24000"/>
              </a:prstClr>
            </a:outerShdw>
          </a:effectLst>
        </p:spPr>
      </p:pic>
      <p:pic>
        <p:nvPicPr>
          <p:cNvPr id="2" name="图片2"/>
          <p:cNvPicPr>
            <a:picLocks noChangeAspect="1"/>
          </p:cNvPicPr>
          <p:nvPr>
            <p:custDataLst>
              <p:tags r:id="rId4"/>
            </p:custDataLst>
          </p:nvPr>
        </p:nvPicPr>
        <p:blipFill>
          <a:blip r:embed="rId5"/>
          <a:stretch>
            <a:fillRect/>
          </a:stretch>
        </p:blipFill>
        <p:spPr>
          <a:xfrm>
            <a:off x="670878" y="483235"/>
            <a:ext cx="3729037" cy="800100"/>
          </a:xfrm>
          <a:prstGeom prst="rect">
            <a:avLst/>
          </a:prstGeom>
          <a:noFill/>
          <a:ln>
            <a:noFill/>
            <a:miter lim="800000"/>
            <a:headEnd/>
            <a:tailEnd/>
          </a:ln>
        </p:spPr>
      </p:pic>
      <p:sp>
        <p:nvSpPr>
          <p:cNvPr id="4" name="文本3"/>
          <p:cNvSpPr txBox="1"/>
          <p:nvPr>
            <p:custDataLst>
              <p:tags r:id="rId6"/>
            </p:custDataLst>
          </p:nvPr>
        </p:nvSpPr>
        <p:spPr>
          <a:xfrm>
            <a:off x="1112101" y="56250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作者简介</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2"/>
          <p:cNvSpPr>
            <a:spLocks noChangeArrowheads="1"/>
          </p:cNvSpPr>
          <p:nvPr>
            <p:custDataLst>
              <p:tags r:id="rId1"/>
            </p:custDataLst>
          </p:nvPr>
        </p:nvSpPr>
        <p:spPr bwMode="auto">
          <a:xfrm>
            <a:off x="732155" y="1625600"/>
            <a:ext cx="10727055" cy="117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eaLnBrk="1" hangingPunct="1">
              <a:lnSpc>
                <a:spcPct val="100000"/>
              </a:lnSpc>
              <a:buFont typeface="Wingdings" panose="05000000000000000000" charset="0"/>
              <a:buChar char="n"/>
            </a:pPr>
            <a:r>
              <a:rPr lang="zh-CN" altLang="en-US" sz="3600" b="1">
                <a:latin typeface="楷体" panose="02010609060101010101" pitchFamily="49" charset="-122"/>
                <a:ea typeface="楷体" panose="02010609060101010101" pitchFamily="49" charset="-122"/>
                <a:cs typeface="黑体" panose="02010609060101010101" charset="-122"/>
              </a:rPr>
              <a:t>本文以天神帮助愚公移走两座山的神话结尾，这样安排有什么作用？</a:t>
            </a:r>
            <a:endParaRPr lang="zh-CN" altLang="en-US" sz="3600" b="1">
              <a:latin typeface="楷体" panose="02010609060101010101" pitchFamily="49" charset="-122"/>
              <a:ea typeface="楷体" panose="02010609060101010101" pitchFamily="49" charset="-122"/>
              <a:cs typeface="黑体" panose="02010609060101010101" charset="-122"/>
            </a:endParaRPr>
          </a:p>
          <a:p>
            <a:pPr marL="457200" indent="-457200" algn="just" eaLnBrk="1" hangingPunct="1">
              <a:lnSpc>
                <a:spcPct val="130000"/>
              </a:lnSpc>
              <a:buFont typeface="Wingdings" panose="05000000000000000000" charset="0"/>
              <a:buChar char="n"/>
            </a:pPr>
            <a:endParaRPr lang="zh-CN" altLang="en-US" sz="3600" b="1">
              <a:latin typeface="楷体" panose="02010609060101010101" pitchFamily="49" charset="-122"/>
              <a:ea typeface="楷体" panose="02010609060101010101" pitchFamily="49" charset="-122"/>
              <a:cs typeface="黑体" panose="02010609060101010101" charset="-122"/>
            </a:endParaRPr>
          </a:p>
        </p:txBody>
      </p:sp>
      <p:sp>
        <p:nvSpPr>
          <p:cNvPr id="4" name="矩形 3"/>
          <p:cNvSpPr>
            <a:spLocks noChangeArrowheads="1"/>
          </p:cNvSpPr>
          <p:nvPr>
            <p:custDataLst>
              <p:tags r:id="rId2"/>
            </p:custDataLst>
          </p:nvPr>
        </p:nvSpPr>
        <p:spPr bwMode="auto">
          <a:xfrm>
            <a:off x="928582" y="2870569"/>
            <a:ext cx="10727267"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ts val="0"/>
              </a:spcBef>
              <a:spcAft>
                <a:spcPts val="0"/>
              </a:spcAft>
              <a:buFont typeface="Wingdings" panose="05000000000000000000" pitchFamily="2" charset="2"/>
              <a:buChar char="Ø"/>
            </a:pPr>
            <a:r>
              <a:rPr lang="zh-CN" altLang="en-US" sz="3600" b="1">
                <a:solidFill>
                  <a:srgbClr val="0000FF"/>
                </a:solidFill>
                <a:latin typeface="黑体" panose="02010609060101010101" charset="-122"/>
                <a:ea typeface="黑体" panose="02010609060101010101" charset="-122"/>
              </a:rPr>
              <a:t>使文章充满</a:t>
            </a:r>
            <a:r>
              <a:rPr lang="zh-CN" altLang="en-US" sz="3600" b="1">
                <a:solidFill>
                  <a:srgbClr val="FF0000"/>
                </a:solidFill>
                <a:latin typeface="黑体" panose="02010609060101010101" charset="-122"/>
                <a:ea typeface="黑体" panose="02010609060101010101" charset="-122"/>
              </a:rPr>
              <a:t>浪漫主义</a:t>
            </a:r>
            <a:r>
              <a:rPr lang="zh-CN" altLang="en-US" sz="3600" b="1">
                <a:solidFill>
                  <a:srgbClr val="0000FF"/>
                </a:solidFill>
                <a:latin typeface="黑体" panose="02010609060101010101" charset="-122"/>
                <a:ea typeface="黑体" panose="02010609060101010101" charset="-122"/>
              </a:rPr>
              <a:t>色彩。</a:t>
            </a:r>
            <a:endParaRPr lang="en-US" altLang="zh-CN" sz="3600" b="1">
              <a:solidFill>
                <a:srgbClr val="0000FF"/>
              </a:solidFill>
              <a:latin typeface="黑体" panose="02010609060101010101" charset="-122"/>
              <a:ea typeface="黑体" panose="02010609060101010101" charset="-122"/>
            </a:endParaRPr>
          </a:p>
          <a:p>
            <a:pPr eaLnBrk="1" hangingPunct="1">
              <a:lnSpc>
                <a:spcPct val="125000"/>
              </a:lnSpc>
              <a:spcBef>
                <a:spcPts val="0"/>
              </a:spcBef>
              <a:spcAft>
                <a:spcPts val="0"/>
              </a:spcAft>
              <a:buFont typeface="Wingdings" panose="05000000000000000000" pitchFamily="2" charset="2"/>
              <a:buChar char="Ø"/>
            </a:pPr>
            <a:r>
              <a:rPr lang="zh-CN" altLang="en-US" sz="3600" b="1">
                <a:solidFill>
                  <a:srgbClr val="0000FF"/>
                </a:solidFill>
                <a:latin typeface="黑体" panose="02010609060101010101" charset="-122"/>
                <a:ea typeface="黑体" panose="02010609060101010101" charset="-122"/>
              </a:rPr>
              <a:t>赞扬了愚公的</a:t>
            </a:r>
            <a:r>
              <a:rPr lang="zh-CN" altLang="en-US" sz="3600" b="1">
                <a:solidFill>
                  <a:srgbClr val="FF0000"/>
                </a:solidFill>
                <a:latin typeface="黑体" panose="02010609060101010101" charset="-122"/>
                <a:ea typeface="黑体" panose="02010609060101010101" charset="-122"/>
              </a:rPr>
              <a:t>伟大抱负、坚毅精神</a:t>
            </a:r>
            <a:r>
              <a:rPr lang="zh-CN" altLang="en-US" sz="3600" b="1">
                <a:solidFill>
                  <a:srgbClr val="0000FF"/>
                </a:solidFill>
                <a:latin typeface="黑体" panose="02010609060101010101" charset="-122"/>
                <a:ea typeface="黑体" panose="02010609060101010101" charset="-122"/>
              </a:rPr>
              <a:t>。</a:t>
            </a:r>
            <a:endParaRPr lang="en-US" altLang="zh-CN" sz="3600" b="1">
              <a:solidFill>
                <a:srgbClr val="0000FF"/>
              </a:solidFill>
              <a:latin typeface="黑体" panose="02010609060101010101" charset="-122"/>
              <a:ea typeface="黑体" panose="02010609060101010101" charset="-122"/>
            </a:endParaRPr>
          </a:p>
          <a:p>
            <a:pPr eaLnBrk="1" hangingPunct="1">
              <a:lnSpc>
                <a:spcPct val="125000"/>
              </a:lnSpc>
              <a:spcBef>
                <a:spcPts val="0"/>
              </a:spcBef>
              <a:spcAft>
                <a:spcPts val="0"/>
              </a:spcAft>
              <a:buFont typeface="Wingdings" panose="05000000000000000000" pitchFamily="2" charset="2"/>
              <a:buChar char="Ø"/>
            </a:pPr>
            <a:r>
              <a:rPr lang="zh-CN" altLang="en-US" sz="3600" b="1">
                <a:solidFill>
                  <a:srgbClr val="0000FF"/>
                </a:solidFill>
                <a:latin typeface="黑体" panose="02010609060101010101" charset="-122"/>
                <a:ea typeface="黑体" panose="02010609060101010101" charset="-122"/>
              </a:rPr>
              <a:t>反映了古代劳动人民</a:t>
            </a:r>
            <a:r>
              <a:rPr lang="zh-CN" altLang="en-US" sz="3600" b="1">
                <a:solidFill>
                  <a:srgbClr val="FF0000"/>
                </a:solidFill>
                <a:latin typeface="黑体" panose="02010609060101010101" charset="-122"/>
                <a:ea typeface="黑体" panose="02010609060101010101" charset="-122"/>
              </a:rPr>
              <a:t>改造自然</a:t>
            </a:r>
            <a:r>
              <a:rPr lang="zh-CN" altLang="en-US" sz="3600" b="1">
                <a:solidFill>
                  <a:srgbClr val="0000FF"/>
                </a:solidFill>
                <a:latin typeface="黑体" panose="02010609060101010101" charset="-122"/>
                <a:ea typeface="黑体" panose="02010609060101010101" charset="-122"/>
              </a:rPr>
              <a:t>的美好愿望。</a:t>
            </a:r>
            <a:endParaRPr lang="zh-CN" altLang="en-US" sz="3600" b="1">
              <a:solidFill>
                <a:srgbClr val="0000FF"/>
              </a:solidFill>
              <a:latin typeface="黑体" panose="02010609060101010101" charset="-122"/>
              <a:ea typeface="黑体" panose="02010609060101010101" charset="-122"/>
            </a:endParaRPr>
          </a:p>
        </p:txBody>
      </p:sp>
      <p:pic>
        <p:nvPicPr>
          <p:cNvPr id="2" name="图片2"/>
          <p:cNvPicPr>
            <a:picLocks noChangeAspect="1"/>
          </p:cNvPicPr>
          <p:nvPr>
            <p:custDataLst>
              <p:tags r:id="rId3"/>
            </p:custDataLst>
          </p:nvPr>
        </p:nvPicPr>
        <p:blipFill>
          <a:blip r:embed="rId4"/>
          <a:stretch>
            <a:fillRect/>
          </a:stretch>
        </p:blipFill>
        <p:spPr>
          <a:xfrm>
            <a:off x="487363" y="408305"/>
            <a:ext cx="3729037" cy="800100"/>
          </a:xfrm>
          <a:prstGeom prst="rect">
            <a:avLst/>
          </a:prstGeom>
          <a:noFill/>
          <a:ln>
            <a:noFill/>
            <a:miter lim="800000"/>
            <a:headEnd/>
            <a:tailEnd/>
          </a:ln>
        </p:spPr>
      </p:pic>
      <p:sp>
        <p:nvSpPr>
          <p:cNvPr id="16" name="文本3"/>
          <p:cNvSpPr txBox="1"/>
          <p:nvPr>
            <p:custDataLst>
              <p:tags r:id="rId5"/>
            </p:custDataLst>
          </p:nvPr>
        </p:nvSpPr>
        <p:spPr>
          <a:xfrm>
            <a:off x="928586" y="4875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626995" y="1554692"/>
            <a:ext cx="8357447" cy="666115"/>
          </a:xfrm>
          <a:prstGeom prst="rect">
            <a:avLst/>
          </a:prstGeom>
          <a:noFill/>
        </p:spPr>
        <p:txBody>
          <a:bodyPr wrap="square" rtlCol="0" anchor="t">
            <a:spAutoFit/>
            <a:scene3d>
              <a:camera prst="orthographicFront"/>
              <a:lightRig rig="threePt" dir="t"/>
            </a:scene3d>
          </a:bodyPr>
          <a:lstStyle/>
          <a:p>
            <a:pPr marL="742950" indent="-742950" algn="ctr">
              <a:buFont typeface="Wingdings" panose="05000000000000000000" charset="0"/>
              <a:buChar char="n"/>
            </a:pPr>
            <a:r>
              <a:rPr lang="zh-CN" altLang="en-US" sz="3735" b="1">
                <a:solidFill>
                  <a:srgbClr val="FF0000"/>
                </a:solidFill>
                <a:effectLst/>
                <a:latin typeface="楷体" panose="02010609060101010101" pitchFamily="49" charset="-122"/>
                <a:ea typeface="楷体" panose="02010609060101010101" pitchFamily="49" charset="-122"/>
              </a:rPr>
              <a:t>愚公精神</a:t>
            </a:r>
            <a:r>
              <a:rPr lang="zh-CN" altLang="zh-CN" sz="3735" b="1">
                <a:latin typeface="楷体" panose="02010609060101010101" pitchFamily="49" charset="-122"/>
                <a:ea typeface="楷体" panose="02010609060101010101" pitchFamily="49" charset="-122"/>
                <a:sym typeface="+mn-ea"/>
              </a:rPr>
              <a:t>是一种什么样的精神呢</a:t>
            </a:r>
            <a:r>
              <a:rPr lang="zh-CN" altLang="en-US" sz="3735" b="1">
                <a:latin typeface="楷体" panose="02010609060101010101" pitchFamily="49" charset="-122"/>
                <a:ea typeface="楷体" panose="02010609060101010101" pitchFamily="49" charset="-122"/>
                <a:sym typeface="+mn-ea"/>
              </a:rPr>
              <a:t>？</a:t>
            </a:r>
            <a:endParaRPr lang="zh-CN" altLang="en-US" sz="3735"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p:txBody>
      </p:sp>
      <p:sp>
        <p:nvSpPr>
          <p:cNvPr id="3" name="文本框 2"/>
          <p:cNvSpPr txBox="1"/>
          <p:nvPr>
            <p:custDataLst>
              <p:tags r:id="rId2"/>
            </p:custDataLst>
          </p:nvPr>
        </p:nvSpPr>
        <p:spPr>
          <a:xfrm>
            <a:off x="4717652" y="2220412"/>
            <a:ext cx="2829541" cy="3415030"/>
          </a:xfrm>
          <a:prstGeom prst="rect">
            <a:avLst/>
          </a:prstGeom>
          <a:noFill/>
        </p:spPr>
        <p:txBody>
          <a:bodyPr wrap="square" rtlCol="0" anchor="t">
            <a:spAutoFit/>
          </a:bodyPr>
          <a:lstStyle/>
          <a:p>
            <a:pPr fontAlgn="auto">
              <a:lnSpc>
                <a:spcPct val="150000"/>
              </a:lnSpc>
            </a:pPr>
            <a:r>
              <a:rPr lang="zh-CN" altLang="en-US" sz="3595" b="1">
                <a:solidFill>
                  <a:srgbClr val="FF0000"/>
                </a:solidFill>
                <a:latin typeface="黑体" panose="02010609060101010101" charset="-122"/>
                <a:ea typeface="黑体" panose="02010609060101010101" charset="-122"/>
                <a:cs typeface="黑体" panose="02010609060101010101" charset="-122"/>
              </a:rPr>
              <a:t>不惧怕困难 </a:t>
            </a:r>
            <a:endParaRPr lang="zh-CN" altLang="en-US" sz="3595"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zh-CN" altLang="en-US" sz="3595" b="1">
                <a:solidFill>
                  <a:srgbClr val="FF0000"/>
                </a:solidFill>
                <a:latin typeface="黑体" panose="02010609060101010101" charset="-122"/>
                <a:ea typeface="黑体" panose="02010609060101010101" charset="-122"/>
                <a:cs typeface="黑体" panose="02010609060101010101" charset="-122"/>
              </a:rPr>
              <a:t>有雄心壮志</a:t>
            </a:r>
            <a:endParaRPr lang="zh-CN" altLang="en-US" sz="3595"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zh-CN" altLang="en-US" sz="3595" b="1">
                <a:solidFill>
                  <a:srgbClr val="FF0000"/>
                </a:solidFill>
                <a:latin typeface="黑体" panose="02010609060101010101" charset="-122"/>
                <a:ea typeface="黑体" panose="02010609060101010101" charset="-122"/>
                <a:cs typeface="黑体" panose="02010609060101010101" charset="-122"/>
              </a:rPr>
              <a:t>有实干精神 </a:t>
            </a:r>
            <a:endParaRPr lang="zh-CN" altLang="en-US" sz="3595"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zh-CN" altLang="en-US" sz="3595" b="1">
                <a:solidFill>
                  <a:srgbClr val="FF0000"/>
                </a:solidFill>
                <a:latin typeface="黑体" panose="02010609060101010101" charset="-122"/>
                <a:ea typeface="黑体" panose="02010609060101010101" charset="-122"/>
                <a:cs typeface="黑体" panose="02010609060101010101" charset="-122"/>
              </a:rPr>
              <a:t>能持之以恒</a:t>
            </a:r>
            <a:endParaRPr lang="zh-CN" altLang="en-US" sz="3595" b="1">
              <a:solidFill>
                <a:srgbClr val="FF0000"/>
              </a:solidFill>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3"/>
            </p:custDataLst>
          </p:nvPr>
        </p:nvSpPr>
        <p:spPr>
          <a:xfrm>
            <a:off x="8438432" y="2634676"/>
            <a:ext cx="2408943" cy="2584450"/>
          </a:xfrm>
          <a:prstGeom prst="rect">
            <a:avLst/>
          </a:prstGeom>
          <a:noFill/>
        </p:spPr>
        <p:txBody>
          <a:bodyPr wrap="square" rtlCol="0" anchor="t">
            <a:spAutoFit/>
          </a:bodyPr>
          <a:lstStyle/>
          <a:p>
            <a:pPr fontAlgn="auto">
              <a:lnSpc>
                <a:spcPct val="150000"/>
              </a:lnSpc>
            </a:pPr>
            <a:r>
              <a:rPr lang="zh-CN" altLang="en-US" sz="3595" b="1">
                <a:latin typeface="黑体" panose="02010609060101010101" charset="-122"/>
                <a:ea typeface="黑体" panose="02010609060101010101" charset="-122"/>
              </a:rPr>
              <a:t>排除万难</a:t>
            </a:r>
            <a:endParaRPr lang="zh-CN" altLang="en-US" sz="3595" b="1">
              <a:latin typeface="黑体" panose="02010609060101010101" charset="-122"/>
              <a:ea typeface="黑体" panose="02010609060101010101" charset="-122"/>
            </a:endParaRPr>
          </a:p>
          <a:p>
            <a:pPr fontAlgn="auto">
              <a:lnSpc>
                <a:spcPct val="150000"/>
              </a:lnSpc>
            </a:pPr>
            <a:r>
              <a:rPr lang="zh-CN" altLang="en-US" sz="3595" b="1">
                <a:latin typeface="黑体" panose="02010609060101010101" charset="-122"/>
                <a:ea typeface="黑体" panose="02010609060101010101" charset="-122"/>
              </a:rPr>
              <a:t>不达目的</a:t>
            </a:r>
            <a:endParaRPr lang="zh-CN" altLang="en-US" sz="3595" b="1">
              <a:latin typeface="黑体" panose="02010609060101010101" charset="-122"/>
              <a:ea typeface="黑体" panose="02010609060101010101" charset="-122"/>
            </a:endParaRPr>
          </a:p>
          <a:p>
            <a:pPr fontAlgn="auto">
              <a:lnSpc>
                <a:spcPct val="150000"/>
              </a:lnSpc>
            </a:pPr>
            <a:r>
              <a:rPr lang="zh-CN" altLang="en-US" sz="3595" b="1">
                <a:latin typeface="黑体" panose="02010609060101010101" charset="-122"/>
                <a:ea typeface="黑体" panose="02010609060101010101" charset="-122"/>
              </a:rPr>
              <a:t>决不休止</a:t>
            </a:r>
            <a:endParaRPr lang="zh-CN" altLang="en-US" sz="3595" b="1">
              <a:latin typeface="黑体" panose="02010609060101010101" charset="-122"/>
              <a:ea typeface="黑体" panose="02010609060101010101" charset="-122"/>
            </a:endParaRPr>
          </a:p>
        </p:txBody>
      </p:sp>
      <p:sp>
        <p:nvSpPr>
          <p:cNvPr id="5" name="右大括号 4"/>
          <p:cNvSpPr/>
          <p:nvPr>
            <p:custDataLst>
              <p:tags r:id="rId4"/>
            </p:custDataLst>
          </p:nvPr>
        </p:nvSpPr>
        <p:spPr>
          <a:xfrm>
            <a:off x="7547193" y="2634676"/>
            <a:ext cx="402863" cy="2923289"/>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
          </a:p>
        </p:txBody>
      </p:sp>
      <p:sp>
        <p:nvSpPr>
          <p:cNvPr id="101" name="文本框 100"/>
          <p:cNvSpPr txBox="1"/>
          <p:nvPr>
            <p:custDataLst>
              <p:tags r:id="rId5"/>
            </p:custDataLst>
          </p:nvPr>
        </p:nvSpPr>
        <p:spPr>
          <a:xfrm>
            <a:off x="240237" y="5928840"/>
            <a:ext cx="5067457" cy="112395"/>
          </a:xfrm>
          <a:prstGeom prst="rect">
            <a:avLst/>
          </a:prstGeom>
          <a:noFill/>
          <a:ln w="9525">
            <a:noFill/>
          </a:ln>
        </p:spPr>
        <p:txBody>
          <a:bodyPr>
            <a:spAutoFit/>
          </a:bodyPr>
          <a:lstStyle/>
          <a:p>
            <a:r>
              <a:rPr lang="zh-CN" altLang="en-US" sz="135"/>
              <a:t> </a:t>
            </a:r>
            <a:endParaRPr lang="zh-CN" altLang="en-US" sz="135"/>
          </a:p>
        </p:txBody>
      </p:sp>
      <p:pic>
        <p:nvPicPr>
          <p:cNvPr id="19" name="图片 18"/>
          <p:cNvPicPr>
            <a:picLocks noChangeAspect="1"/>
          </p:cNvPicPr>
          <p:nvPr>
            <p:custDataLst>
              <p:tags r:id="rId6"/>
            </p:custDataLst>
          </p:nvPr>
        </p:nvPicPr>
        <p:blipFill>
          <a:blip r:embed="rId7"/>
          <a:stretch>
            <a:fillRect/>
          </a:stretch>
        </p:blipFill>
        <p:spPr>
          <a:xfrm>
            <a:off x="762635" y="2634615"/>
            <a:ext cx="3658235" cy="2962910"/>
          </a:xfrm>
          <a:prstGeom prst="roundRect">
            <a:avLst/>
          </a:prstGeom>
        </p:spPr>
      </p:pic>
      <p:pic>
        <p:nvPicPr>
          <p:cNvPr id="6" name="图片2"/>
          <p:cNvPicPr>
            <a:picLocks noChangeAspect="1"/>
          </p:cNvPicPr>
          <p:nvPr>
            <p:custDataLst>
              <p:tags r:id="rId8"/>
            </p:custDataLst>
          </p:nvPr>
        </p:nvPicPr>
        <p:blipFill>
          <a:blip r:embed="rId9"/>
          <a:stretch>
            <a:fillRect/>
          </a:stretch>
        </p:blipFill>
        <p:spPr>
          <a:xfrm>
            <a:off x="487363" y="669925"/>
            <a:ext cx="3729037" cy="800100"/>
          </a:xfrm>
          <a:prstGeom prst="rect">
            <a:avLst/>
          </a:prstGeom>
          <a:noFill/>
          <a:ln>
            <a:noFill/>
            <a:miter lim="800000"/>
            <a:headEnd/>
            <a:tailEnd/>
          </a:ln>
        </p:spPr>
      </p:pic>
      <p:sp>
        <p:nvSpPr>
          <p:cNvPr id="16" name="文本3"/>
          <p:cNvSpPr txBox="1"/>
          <p:nvPr>
            <p:custDataLst>
              <p:tags r:id="rId10"/>
            </p:custDataLst>
          </p:nvPr>
        </p:nvSpPr>
        <p:spPr>
          <a:xfrm>
            <a:off x="928586" y="7491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219137"/>
          <p:cNvSpPr>
            <a:spLocks noGrp="1"/>
          </p:cNvSpPr>
          <p:nvPr>
            <p:ph type="title"/>
            <p:custDataLst>
              <p:tags r:id="rId1"/>
            </p:custDataLst>
          </p:nvPr>
        </p:nvSpPr>
        <p:spPr>
          <a:xfrm>
            <a:off x="1193800" y="1590040"/>
            <a:ext cx="9706610" cy="779145"/>
          </a:xfrm>
        </p:spPr>
        <p:txBody>
          <a:bodyPr anchor="ctr" anchorCtr="0"/>
          <a:lstStyle/>
          <a:p>
            <a:pPr marL="571500" indent="-571500">
              <a:lnSpc>
                <a:spcPct val="100000"/>
              </a:lnSpc>
              <a:buFont typeface="Wingdings" panose="05000000000000000000" charset="0"/>
              <a:buChar char="n"/>
            </a:pPr>
            <a:r>
              <a:rPr lang="zh-CN" altLang="en-US" sz="3600" b="1">
                <a:latin typeface="楷体" panose="02010609060101010101" pitchFamily="49" charset="-122"/>
                <a:ea typeface="楷体" panose="02010609060101010101" pitchFamily="49" charset="-122"/>
                <a:cs typeface="楷体" panose="02010609060101010101" pitchFamily="49" charset="-122"/>
              </a:rPr>
              <a:t>从“愚公移山”这则故事中得到了哪些</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启示</a:t>
            </a:r>
            <a:r>
              <a:rPr lang="zh-CN" altLang="en-US" sz="3600" b="1">
                <a:latin typeface="楷体" panose="02010609060101010101" pitchFamily="49" charset="-122"/>
                <a:ea typeface="楷体" panose="02010609060101010101" pitchFamily="49" charset="-122"/>
                <a:cs typeface="楷体" panose="02010609060101010101" pitchFamily="49" charset="-122"/>
              </a:rPr>
              <a:t>？</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sp>
        <p:nvSpPr>
          <p:cNvPr id="219140" name="矩形 219139"/>
          <p:cNvSpPr/>
          <p:nvPr>
            <p:custDataLst>
              <p:tags r:id="rId2"/>
            </p:custDataLst>
          </p:nvPr>
        </p:nvSpPr>
        <p:spPr>
          <a:xfrm>
            <a:off x="2032000" y="2658428"/>
            <a:ext cx="8189913" cy="3415030"/>
          </a:xfrm>
          <a:prstGeom prst="rect">
            <a:avLst/>
          </a:prstGeom>
        </p:spPr>
        <p:style>
          <a:lnRef idx="2">
            <a:schemeClr val="accent1"/>
          </a:lnRef>
          <a:fillRef idx="0">
            <a:srgbClr val="FFFFFF"/>
          </a:fillRef>
          <a:effectRef idx="0">
            <a:srgbClr val="FFFFFF"/>
          </a:effectRef>
          <a:fontRef idx="minor">
            <a:schemeClr val="tx1"/>
          </a:fontRef>
        </p:style>
        <p:txBody>
          <a:bodyPr anchor="t" anchorCtr="0">
            <a:spAutoFit/>
          </a:bodyPr>
          <a:lstStyle/>
          <a:p>
            <a:pPr indent="0" fontAlgn="auto">
              <a:lnSpc>
                <a:spcPct val="150000"/>
              </a:lnSpc>
            </a:pPr>
            <a:r>
              <a:rPr lang="en-US" altLang="zh-CN"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①</a:t>
            </a:r>
            <a:r>
              <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做事要有恒心，要不畏艰难险阻。</a:t>
            </a:r>
            <a:endPar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lang="en-US" altLang="zh-CN"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②</a:t>
            </a:r>
            <a:r>
              <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团结力量大，要发挥集体的力量。</a:t>
            </a:r>
            <a:endPar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lang="en-US" altLang="zh-CN"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③</a:t>
            </a:r>
            <a:r>
              <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要用发展的眼光看问题。</a:t>
            </a:r>
            <a:endPar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lang="en-US" altLang="zh-CN"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④</a:t>
            </a:r>
            <a:r>
              <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有志者事竟成。</a:t>
            </a:r>
            <a:endPar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pic>
        <p:nvPicPr>
          <p:cNvPr id="6" name="图片2"/>
          <p:cNvPicPr>
            <a:picLocks noChangeAspect="1"/>
          </p:cNvPicPr>
          <p:nvPr>
            <p:custDataLst>
              <p:tags r:id="rId3"/>
            </p:custDataLst>
          </p:nvPr>
        </p:nvPicPr>
        <p:blipFill>
          <a:blip r:embed="rId4"/>
          <a:stretch>
            <a:fillRect/>
          </a:stretch>
        </p:blipFill>
        <p:spPr>
          <a:xfrm>
            <a:off x="487363" y="669925"/>
            <a:ext cx="3729037" cy="800100"/>
          </a:xfrm>
          <a:prstGeom prst="rect">
            <a:avLst/>
          </a:prstGeom>
          <a:noFill/>
          <a:ln>
            <a:noFill/>
            <a:miter lim="800000"/>
            <a:headEnd/>
            <a:tailEnd/>
          </a:ln>
        </p:spPr>
      </p:pic>
      <p:sp>
        <p:nvSpPr>
          <p:cNvPr id="16" name="文本3"/>
          <p:cNvSpPr txBox="1"/>
          <p:nvPr>
            <p:custDataLst>
              <p:tags r:id="rId5"/>
            </p:custDataLst>
          </p:nvPr>
        </p:nvSpPr>
        <p:spPr>
          <a:xfrm>
            <a:off x="928586" y="7491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精读细研</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9140"/>
                                        </p:tgtEl>
                                        <p:attrNameLst>
                                          <p:attrName>style.visibility</p:attrName>
                                        </p:attrNameLst>
                                      </p:cBhvr>
                                      <p:to>
                                        <p:strVal val="visible"/>
                                      </p:to>
                                    </p:set>
                                    <p:anim calcmode="lin" valueType="num">
                                      <p:cBhvr>
                                        <p:cTn id="7" dur="500" fill="hold"/>
                                        <p:tgtEl>
                                          <p:spTgt spid="219140"/>
                                        </p:tgtEl>
                                        <p:attrNameLst>
                                          <p:attrName>ppt_w</p:attrName>
                                        </p:attrNameLst>
                                      </p:cBhvr>
                                      <p:tavLst>
                                        <p:tav tm="0">
                                          <p:val>
                                            <p:fltVal val="0"/>
                                          </p:val>
                                        </p:tav>
                                        <p:tav tm="100000">
                                          <p:val>
                                            <p:strVal val="#ppt_w"/>
                                          </p:val>
                                        </p:tav>
                                      </p:tavLst>
                                    </p:anim>
                                    <p:anim calcmode="lin" valueType="num">
                                      <p:cBhvr>
                                        <p:cTn id="8" dur="500" fill="hold"/>
                                        <p:tgtEl>
                                          <p:spTgt spid="219140"/>
                                        </p:tgtEl>
                                        <p:attrNameLst>
                                          <p:attrName>ppt_h</p:attrName>
                                        </p:attrNameLst>
                                      </p:cBhvr>
                                      <p:tavLst>
                                        <p:tav tm="0">
                                          <p:val>
                                            <p:fltVal val="0"/>
                                          </p:val>
                                        </p:tav>
                                        <p:tav tm="100000">
                                          <p:val>
                                            <p:strVal val="#ppt_h"/>
                                          </p:val>
                                        </p:tav>
                                      </p:tavLst>
                                    </p:anim>
                                    <p:animEffect transition="in" filter="fade">
                                      <p:cBhvr>
                                        <p:cTn id="9" dur="500"/>
                                        <p:tgtEl>
                                          <p:spTgt spid="219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custDataLst>
              <p:tags r:id="rId1"/>
            </p:custDataLst>
          </p:nvPr>
        </p:nvSpPr>
        <p:spPr bwMode="auto">
          <a:xfrm>
            <a:off x="3345477" y="1090893"/>
            <a:ext cx="5357336" cy="8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3735" b="1">
                <a:latin typeface="黑体" panose="02010609060101010101" charset="-122"/>
                <a:ea typeface="黑体" panose="02010609060101010101" charset="-122"/>
              </a:rPr>
              <a:t>愚公移山</a:t>
            </a:r>
            <a:endParaRPr lang="zh-CN" altLang="en-US" sz="3735" b="1">
              <a:latin typeface="黑体" panose="02010609060101010101" charset="-122"/>
              <a:ea typeface="黑体" panose="02010609060101010101" charset="-122"/>
            </a:endParaRPr>
          </a:p>
        </p:txBody>
      </p:sp>
      <p:grpSp>
        <p:nvGrpSpPr>
          <p:cNvPr id="29" name="组合 28"/>
          <p:cNvGrpSpPr/>
          <p:nvPr>
            <p:custDataLst>
              <p:tags r:id="rId2"/>
            </p:custDataLst>
          </p:nvPr>
        </p:nvGrpSpPr>
        <p:grpSpPr>
          <a:xfrm>
            <a:off x="1979000" y="2040352"/>
            <a:ext cx="8043983" cy="3426603"/>
            <a:chOff x="1089724" y="1287436"/>
            <a:chExt cx="7972461" cy="3669537"/>
          </a:xfrm>
        </p:grpSpPr>
        <p:sp>
          <p:nvSpPr>
            <p:cNvPr id="31" name="ïṡľiḍé"/>
            <p:cNvSpPr/>
            <p:nvPr>
              <p:custDataLst>
                <p:tags r:id="rId3"/>
              </p:custDataLst>
            </p:nvPr>
          </p:nvSpPr>
          <p:spPr bwMode="auto">
            <a:xfrm>
              <a:off x="2614681" y="1484797"/>
              <a:ext cx="1658061" cy="981068"/>
            </a:xfrm>
            <a:custGeom>
              <a:avLst/>
              <a:gdLst>
                <a:gd name="T0" fmla="*/ 709 w 723"/>
                <a:gd name="T1" fmla="*/ 410 h 428"/>
                <a:gd name="T2" fmla="*/ 696 w 723"/>
                <a:gd name="T3" fmla="*/ 376 h 428"/>
                <a:gd name="T4" fmla="*/ 669 w 723"/>
                <a:gd name="T5" fmla="*/ 336 h 428"/>
                <a:gd name="T6" fmla="*/ 668 w 723"/>
                <a:gd name="T7" fmla="*/ 323 h 428"/>
                <a:gd name="T8" fmla="*/ 646 w 723"/>
                <a:gd name="T9" fmla="*/ 294 h 428"/>
                <a:gd name="T10" fmla="*/ 635 w 723"/>
                <a:gd name="T11" fmla="*/ 274 h 428"/>
                <a:gd name="T12" fmla="*/ 624 w 723"/>
                <a:gd name="T13" fmla="*/ 273 h 428"/>
                <a:gd name="T14" fmla="*/ 606 w 723"/>
                <a:gd name="T15" fmla="*/ 254 h 428"/>
                <a:gd name="T16" fmla="*/ 597 w 723"/>
                <a:gd name="T17" fmla="*/ 244 h 428"/>
                <a:gd name="T18" fmla="*/ 573 w 723"/>
                <a:gd name="T19" fmla="*/ 258 h 428"/>
                <a:gd name="T20" fmla="*/ 564 w 723"/>
                <a:gd name="T21" fmla="*/ 242 h 428"/>
                <a:gd name="T22" fmla="*/ 552 w 723"/>
                <a:gd name="T23" fmla="*/ 208 h 428"/>
                <a:gd name="T24" fmla="*/ 524 w 723"/>
                <a:gd name="T25" fmla="*/ 169 h 428"/>
                <a:gd name="T26" fmla="*/ 523 w 723"/>
                <a:gd name="T27" fmla="*/ 155 h 428"/>
                <a:gd name="T28" fmla="*/ 501 w 723"/>
                <a:gd name="T29" fmla="*/ 127 h 428"/>
                <a:gd name="T30" fmla="*/ 483 w 723"/>
                <a:gd name="T31" fmla="*/ 95 h 428"/>
                <a:gd name="T32" fmla="*/ 471 w 723"/>
                <a:gd name="T33" fmla="*/ 78 h 428"/>
                <a:gd name="T34" fmla="*/ 443 w 723"/>
                <a:gd name="T35" fmla="*/ 81 h 428"/>
                <a:gd name="T36" fmla="*/ 436 w 723"/>
                <a:gd name="T37" fmla="*/ 65 h 428"/>
                <a:gd name="T38" fmla="*/ 427 w 723"/>
                <a:gd name="T39" fmla="*/ 29 h 428"/>
                <a:gd name="T40" fmla="*/ 403 w 723"/>
                <a:gd name="T41" fmla="*/ 13 h 428"/>
                <a:gd name="T42" fmla="*/ 384 w 723"/>
                <a:gd name="T43" fmla="*/ 30 h 428"/>
                <a:gd name="T44" fmla="*/ 390 w 723"/>
                <a:gd name="T45" fmla="*/ 26 h 428"/>
                <a:gd name="T46" fmla="*/ 375 w 723"/>
                <a:gd name="T47" fmla="*/ 15 h 428"/>
                <a:gd name="T48" fmla="*/ 372 w 723"/>
                <a:gd name="T49" fmla="*/ 13 h 428"/>
                <a:gd name="T50" fmla="*/ 358 w 723"/>
                <a:gd name="T51" fmla="*/ 44 h 428"/>
                <a:gd name="T52" fmla="*/ 338 w 723"/>
                <a:gd name="T53" fmla="*/ 74 h 428"/>
                <a:gd name="T54" fmla="*/ 324 w 723"/>
                <a:gd name="T55" fmla="*/ 121 h 428"/>
                <a:gd name="T56" fmla="*/ 314 w 723"/>
                <a:gd name="T57" fmla="*/ 129 h 428"/>
                <a:gd name="T58" fmla="*/ 305 w 723"/>
                <a:gd name="T59" fmla="*/ 164 h 428"/>
                <a:gd name="T60" fmla="*/ 290 w 723"/>
                <a:gd name="T61" fmla="*/ 197 h 428"/>
                <a:gd name="T62" fmla="*/ 270 w 723"/>
                <a:gd name="T63" fmla="*/ 228 h 428"/>
                <a:gd name="T64" fmla="*/ 256 w 723"/>
                <a:gd name="T65" fmla="*/ 274 h 428"/>
                <a:gd name="T66" fmla="*/ 246 w 723"/>
                <a:gd name="T67" fmla="*/ 283 h 428"/>
                <a:gd name="T68" fmla="*/ 236 w 723"/>
                <a:gd name="T69" fmla="*/ 318 h 428"/>
                <a:gd name="T70" fmla="*/ 226 w 723"/>
                <a:gd name="T71" fmla="*/ 327 h 428"/>
                <a:gd name="T72" fmla="*/ 208 w 723"/>
                <a:gd name="T73" fmla="*/ 311 h 428"/>
                <a:gd name="T74" fmla="*/ 199 w 723"/>
                <a:gd name="T75" fmla="*/ 299 h 428"/>
                <a:gd name="T76" fmla="*/ 174 w 723"/>
                <a:gd name="T77" fmla="*/ 300 h 428"/>
                <a:gd name="T78" fmla="*/ 182 w 723"/>
                <a:gd name="T79" fmla="*/ 303 h 428"/>
                <a:gd name="T80" fmla="*/ 171 w 723"/>
                <a:gd name="T81" fmla="*/ 276 h 428"/>
                <a:gd name="T82" fmla="*/ 148 w 723"/>
                <a:gd name="T83" fmla="*/ 233 h 428"/>
                <a:gd name="T84" fmla="*/ 149 w 723"/>
                <a:gd name="T85" fmla="*/ 220 h 428"/>
                <a:gd name="T86" fmla="*/ 131 w 723"/>
                <a:gd name="T87" fmla="*/ 188 h 428"/>
                <a:gd name="T88" fmla="*/ 125 w 723"/>
                <a:gd name="T89" fmla="*/ 173 h 428"/>
                <a:gd name="T90" fmla="*/ 125 w 723"/>
                <a:gd name="T91" fmla="*/ 174 h 428"/>
                <a:gd name="T92" fmla="*/ 122 w 723"/>
                <a:gd name="T93" fmla="*/ 169 h 428"/>
                <a:gd name="T94" fmla="*/ 115 w 723"/>
                <a:gd name="T95" fmla="*/ 196 h 428"/>
                <a:gd name="T96" fmla="*/ 100 w 723"/>
                <a:gd name="T97" fmla="*/ 229 h 428"/>
                <a:gd name="T98" fmla="*/ 81 w 723"/>
                <a:gd name="T99" fmla="*/ 260 h 428"/>
                <a:gd name="T100" fmla="*/ 67 w 723"/>
                <a:gd name="T101" fmla="*/ 306 h 428"/>
                <a:gd name="T102" fmla="*/ 52 w 723"/>
                <a:gd name="T103" fmla="*/ 319 h 428"/>
                <a:gd name="T104" fmla="*/ 52 w 723"/>
                <a:gd name="T105" fmla="*/ 310 h 428"/>
                <a:gd name="T106" fmla="*/ 40 w 723"/>
                <a:gd name="T107" fmla="*/ 293 h 428"/>
                <a:gd name="T108" fmla="*/ 20 w 723"/>
                <a:gd name="T109" fmla="*/ 305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3" h="428">
                  <a:moveTo>
                    <a:pt x="714" y="421"/>
                  </a:moveTo>
                  <a:cubicBezTo>
                    <a:pt x="718" y="428"/>
                    <a:pt x="718" y="428"/>
                    <a:pt x="718" y="428"/>
                  </a:cubicBezTo>
                  <a:cubicBezTo>
                    <a:pt x="723" y="425"/>
                    <a:pt x="723" y="425"/>
                    <a:pt x="723" y="425"/>
                  </a:cubicBezTo>
                  <a:cubicBezTo>
                    <a:pt x="719" y="418"/>
                    <a:pt x="719" y="418"/>
                    <a:pt x="719" y="418"/>
                  </a:cubicBezTo>
                  <a:cubicBezTo>
                    <a:pt x="714" y="421"/>
                    <a:pt x="714" y="421"/>
                    <a:pt x="714" y="421"/>
                  </a:cubicBezTo>
                  <a:moveTo>
                    <a:pt x="703" y="400"/>
                  </a:moveTo>
                  <a:cubicBezTo>
                    <a:pt x="709" y="410"/>
                    <a:pt x="709" y="410"/>
                    <a:pt x="709" y="410"/>
                  </a:cubicBezTo>
                  <a:cubicBezTo>
                    <a:pt x="713" y="408"/>
                    <a:pt x="713" y="408"/>
                    <a:pt x="713" y="408"/>
                  </a:cubicBezTo>
                  <a:cubicBezTo>
                    <a:pt x="708" y="397"/>
                    <a:pt x="708" y="397"/>
                    <a:pt x="708" y="397"/>
                  </a:cubicBezTo>
                  <a:cubicBezTo>
                    <a:pt x="703" y="400"/>
                    <a:pt x="703" y="400"/>
                    <a:pt x="703" y="400"/>
                  </a:cubicBezTo>
                  <a:moveTo>
                    <a:pt x="692" y="379"/>
                  </a:moveTo>
                  <a:cubicBezTo>
                    <a:pt x="697" y="389"/>
                    <a:pt x="697" y="389"/>
                    <a:pt x="697" y="389"/>
                  </a:cubicBezTo>
                  <a:cubicBezTo>
                    <a:pt x="702" y="387"/>
                    <a:pt x="702" y="387"/>
                    <a:pt x="702" y="387"/>
                  </a:cubicBezTo>
                  <a:cubicBezTo>
                    <a:pt x="696" y="376"/>
                    <a:pt x="696" y="376"/>
                    <a:pt x="696" y="376"/>
                  </a:cubicBezTo>
                  <a:cubicBezTo>
                    <a:pt x="692" y="379"/>
                    <a:pt x="692" y="379"/>
                    <a:pt x="692" y="379"/>
                  </a:cubicBezTo>
                  <a:moveTo>
                    <a:pt x="680" y="358"/>
                  </a:moveTo>
                  <a:cubicBezTo>
                    <a:pt x="686" y="368"/>
                    <a:pt x="686" y="368"/>
                    <a:pt x="686" y="368"/>
                  </a:cubicBezTo>
                  <a:cubicBezTo>
                    <a:pt x="691" y="366"/>
                    <a:pt x="691" y="366"/>
                    <a:pt x="691" y="366"/>
                  </a:cubicBezTo>
                  <a:cubicBezTo>
                    <a:pt x="685" y="355"/>
                    <a:pt x="685" y="355"/>
                    <a:pt x="685" y="355"/>
                  </a:cubicBezTo>
                  <a:cubicBezTo>
                    <a:pt x="680" y="358"/>
                    <a:pt x="680" y="358"/>
                    <a:pt x="680" y="358"/>
                  </a:cubicBezTo>
                  <a:moveTo>
                    <a:pt x="669" y="336"/>
                  </a:moveTo>
                  <a:cubicBezTo>
                    <a:pt x="674" y="347"/>
                    <a:pt x="674" y="347"/>
                    <a:pt x="674" y="347"/>
                  </a:cubicBezTo>
                  <a:cubicBezTo>
                    <a:pt x="679" y="344"/>
                    <a:pt x="679" y="344"/>
                    <a:pt x="679" y="344"/>
                  </a:cubicBezTo>
                  <a:cubicBezTo>
                    <a:pt x="674" y="334"/>
                    <a:pt x="674" y="334"/>
                    <a:pt x="674" y="334"/>
                  </a:cubicBezTo>
                  <a:cubicBezTo>
                    <a:pt x="669" y="336"/>
                    <a:pt x="669" y="336"/>
                    <a:pt x="669" y="336"/>
                  </a:cubicBezTo>
                  <a:moveTo>
                    <a:pt x="657" y="315"/>
                  </a:moveTo>
                  <a:cubicBezTo>
                    <a:pt x="663" y="326"/>
                    <a:pt x="663" y="326"/>
                    <a:pt x="663" y="326"/>
                  </a:cubicBezTo>
                  <a:cubicBezTo>
                    <a:pt x="668" y="323"/>
                    <a:pt x="668" y="323"/>
                    <a:pt x="668" y="323"/>
                  </a:cubicBezTo>
                  <a:cubicBezTo>
                    <a:pt x="662" y="313"/>
                    <a:pt x="662" y="313"/>
                    <a:pt x="662" y="313"/>
                  </a:cubicBezTo>
                  <a:cubicBezTo>
                    <a:pt x="657" y="315"/>
                    <a:pt x="657" y="315"/>
                    <a:pt x="657" y="315"/>
                  </a:cubicBezTo>
                  <a:moveTo>
                    <a:pt x="646" y="294"/>
                  </a:moveTo>
                  <a:cubicBezTo>
                    <a:pt x="652" y="305"/>
                    <a:pt x="652" y="305"/>
                    <a:pt x="652" y="305"/>
                  </a:cubicBezTo>
                  <a:cubicBezTo>
                    <a:pt x="657" y="302"/>
                    <a:pt x="657" y="302"/>
                    <a:pt x="657" y="302"/>
                  </a:cubicBezTo>
                  <a:cubicBezTo>
                    <a:pt x="651" y="292"/>
                    <a:pt x="651" y="292"/>
                    <a:pt x="651" y="292"/>
                  </a:cubicBezTo>
                  <a:cubicBezTo>
                    <a:pt x="646" y="294"/>
                    <a:pt x="646" y="294"/>
                    <a:pt x="646" y="294"/>
                  </a:cubicBezTo>
                  <a:moveTo>
                    <a:pt x="635" y="274"/>
                  </a:moveTo>
                  <a:cubicBezTo>
                    <a:pt x="635" y="274"/>
                    <a:pt x="636" y="275"/>
                    <a:pt x="636" y="276"/>
                  </a:cubicBezTo>
                  <a:cubicBezTo>
                    <a:pt x="640" y="284"/>
                    <a:pt x="640" y="284"/>
                    <a:pt x="640" y="284"/>
                  </a:cubicBezTo>
                  <a:cubicBezTo>
                    <a:pt x="645" y="281"/>
                    <a:pt x="645" y="281"/>
                    <a:pt x="645" y="281"/>
                  </a:cubicBezTo>
                  <a:cubicBezTo>
                    <a:pt x="641" y="273"/>
                    <a:pt x="641" y="273"/>
                    <a:pt x="641" y="273"/>
                  </a:cubicBezTo>
                  <a:cubicBezTo>
                    <a:pt x="640" y="272"/>
                    <a:pt x="640" y="271"/>
                    <a:pt x="639" y="270"/>
                  </a:cubicBezTo>
                  <a:cubicBezTo>
                    <a:pt x="635" y="274"/>
                    <a:pt x="635" y="274"/>
                    <a:pt x="635" y="274"/>
                  </a:cubicBezTo>
                  <a:cubicBezTo>
                    <a:pt x="635" y="274"/>
                    <a:pt x="635" y="274"/>
                    <a:pt x="635" y="274"/>
                  </a:cubicBezTo>
                  <a:moveTo>
                    <a:pt x="614" y="278"/>
                  </a:moveTo>
                  <a:cubicBezTo>
                    <a:pt x="616" y="280"/>
                    <a:pt x="618" y="281"/>
                    <a:pt x="621" y="281"/>
                  </a:cubicBezTo>
                  <a:cubicBezTo>
                    <a:pt x="623" y="281"/>
                    <a:pt x="626" y="279"/>
                    <a:pt x="628" y="277"/>
                  </a:cubicBezTo>
                  <a:cubicBezTo>
                    <a:pt x="629" y="276"/>
                    <a:pt x="629" y="276"/>
                    <a:pt x="629" y="276"/>
                  </a:cubicBezTo>
                  <a:cubicBezTo>
                    <a:pt x="624" y="273"/>
                    <a:pt x="624" y="273"/>
                    <a:pt x="624" y="273"/>
                  </a:cubicBezTo>
                  <a:cubicBezTo>
                    <a:pt x="624" y="273"/>
                    <a:pt x="624" y="273"/>
                    <a:pt x="624" y="273"/>
                  </a:cubicBezTo>
                  <a:cubicBezTo>
                    <a:pt x="623" y="275"/>
                    <a:pt x="622" y="275"/>
                    <a:pt x="621" y="275"/>
                  </a:cubicBezTo>
                  <a:cubicBezTo>
                    <a:pt x="620" y="275"/>
                    <a:pt x="619" y="275"/>
                    <a:pt x="618" y="274"/>
                  </a:cubicBezTo>
                  <a:cubicBezTo>
                    <a:pt x="614" y="278"/>
                    <a:pt x="614" y="278"/>
                    <a:pt x="614" y="278"/>
                  </a:cubicBezTo>
                  <a:moveTo>
                    <a:pt x="602" y="257"/>
                  </a:moveTo>
                  <a:cubicBezTo>
                    <a:pt x="608" y="267"/>
                    <a:pt x="608" y="267"/>
                    <a:pt x="608" y="267"/>
                  </a:cubicBezTo>
                  <a:cubicBezTo>
                    <a:pt x="612" y="265"/>
                    <a:pt x="612" y="265"/>
                    <a:pt x="612" y="265"/>
                  </a:cubicBezTo>
                  <a:cubicBezTo>
                    <a:pt x="606" y="254"/>
                    <a:pt x="606" y="254"/>
                    <a:pt x="606" y="254"/>
                  </a:cubicBezTo>
                  <a:cubicBezTo>
                    <a:pt x="602" y="257"/>
                    <a:pt x="602" y="257"/>
                    <a:pt x="602" y="257"/>
                  </a:cubicBezTo>
                  <a:moveTo>
                    <a:pt x="591" y="255"/>
                  </a:moveTo>
                  <a:cubicBezTo>
                    <a:pt x="593" y="251"/>
                    <a:pt x="593" y="251"/>
                    <a:pt x="593" y="251"/>
                  </a:cubicBezTo>
                  <a:cubicBezTo>
                    <a:pt x="594" y="250"/>
                    <a:pt x="594" y="250"/>
                    <a:pt x="595" y="250"/>
                  </a:cubicBezTo>
                  <a:cubicBezTo>
                    <a:pt x="595" y="249"/>
                    <a:pt x="596" y="249"/>
                    <a:pt x="596" y="249"/>
                  </a:cubicBezTo>
                  <a:cubicBezTo>
                    <a:pt x="596" y="249"/>
                    <a:pt x="596" y="249"/>
                    <a:pt x="596" y="249"/>
                  </a:cubicBezTo>
                  <a:cubicBezTo>
                    <a:pt x="597" y="244"/>
                    <a:pt x="597" y="244"/>
                    <a:pt x="597" y="244"/>
                  </a:cubicBezTo>
                  <a:cubicBezTo>
                    <a:pt x="597" y="244"/>
                    <a:pt x="596" y="244"/>
                    <a:pt x="596" y="244"/>
                  </a:cubicBezTo>
                  <a:cubicBezTo>
                    <a:pt x="594" y="244"/>
                    <a:pt x="593" y="244"/>
                    <a:pt x="592" y="245"/>
                  </a:cubicBezTo>
                  <a:cubicBezTo>
                    <a:pt x="590" y="246"/>
                    <a:pt x="589" y="247"/>
                    <a:pt x="588" y="248"/>
                  </a:cubicBezTo>
                  <a:cubicBezTo>
                    <a:pt x="586" y="252"/>
                    <a:pt x="586" y="252"/>
                    <a:pt x="586" y="252"/>
                  </a:cubicBezTo>
                  <a:cubicBezTo>
                    <a:pt x="591" y="255"/>
                    <a:pt x="591" y="255"/>
                    <a:pt x="591" y="255"/>
                  </a:cubicBezTo>
                  <a:moveTo>
                    <a:pt x="570" y="253"/>
                  </a:moveTo>
                  <a:cubicBezTo>
                    <a:pt x="573" y="258"/>
                    <a:pt x="573" y="258"/>
                    <a:pt x="573" y="258"/>
                  </a:cubicBezTo>
                  <a:cubicBezTo>
                    <a:pt x="575" y="261"/>
                    <a:pt x="577" y="263"/>
                    <a:pt x="579" y="263"/>
                  </a:cubicBezTo>
                  <a:cubicBezTo>
                    <a:pt x="580" y="258"/>
                    <a:pt x="580" y="258"/>
                    <a:pt x="580" y="258"/>
                  </a:cubicBezTo>
                  <a:cubicBezTo>
                    <a:pt x="580" y="258"/>
                    <a:pt x="579" y="257"/>
                    <a:pt x="578" y="256"/>
                  </a:cubicBezTo>
                  <a:cubicBezTo>
                    <a:pt x="575" y="250"/>
                    <a:pt x="575" y="250"/>
                    <a:pt x="575" y="250"/>
                  </a:cubicBezTo>
                  <a:cubicBezTo>
                    <a:pt x="570" y="253"/>
                    <a:pt x="570" y="253"/>
                    <a:pt x="570" y="253"/>
                  </a:cubicBezTo>
                  <a:moveTo>
                    <a:pt x="559" y="232"/>
                  </a:moveTo>
                  <a:cubicBezTo>
                    <a:pt x="564" y="242"/>
                    <a:pt x="564" y="242"/>
                    <a:pt x="564" y="242"/>
                  </a:cubicBezTo>
                  <a:cubicBezTo>
                    <a:pt x="569" y="239"/>
                    <a:pt x="569" y="239"/>
                    <a:pt x="569" y="239"/>
                  </a:cubicBezTo>
                  <a:cubicBezTo>
                    <a:pt x="563" y="229"/>
                    <a:pt x="563" y="229"/>
                    <a:pt x="563" y="229"/>
                  </a:cubicBezTo>
                  <a:cubicBezTo>
                    <a:pt x="559" y="232"/>
                    <a:pt x="559" y="232"/>
                    <a:pt x="559" y="232"/>
                  </a:cubicBezTo>
                  <a:moveTo>
                    <a:pt x="547" y="211"/>
                  </a:moveTo>
                  <a:cubicBezTo>
                    <a:pt x="553" y="221"/>
                    <a:pt x="553" y="221"/>
                    <a:pt x="553" y="221"/>
                  </a:cubicBezTo>
                  <a:cubicBezTo>
                    <a:pt x="558" y="218"/>
                    <a:pt x="558" y="218"/>
                    <a:pt x="558" y="218"/>
                  </a:cubicBezTo>
                  <a:cubicBezTo>
                    <a:pt x="552" y="208"/>
                    <a:pt x="552" y="208"/>
                    <a:pt x="552" y="208"/>
                  </a:cubicBezTo>
                  <a:cubicBezTo>
                    <a:pt x="547" y="211"/>
                    <a:pt x="547" y="211"/>
                    <a:pt x="547" y="211"/>
                  </a:cubicBezTo>
                  <a:moveTo>
                    <a:pt x="535" y="190"/>
                  </a:moveTo>
                  <a:cubicBezTo>
                    <a:pt x="541" y="200"/>
                    <a:pt x="541" y="200"/>
                    <a:pt x="541" y="200"/>
                  </a:cubicBezTo>
                  <a:cubicBezTo>
                    <a:pt x="546" y="197"/>
                    <a:pt x="546" y="197"/>
                    <a:pt x="546" y="197"/>
                  </a:cubicBezTo>
                  <a:cubicBezTo>
                    <a:pt x="540" y="187"/>
                    <a:pt x="540" y="187"/>
                    <a:pt x="540" y="187"/>
                  </a:cubicBezTo>
                  <a:cubicBezTo>
                    <a:pt x="535" y="190"/>
                    <a:pt x="535" y="190"/>
                    <a:pt x="535" y="190"/>
                  </a:cubicBezTo>
                  <a:moveTo>
                    <a:pt x="524" y="169"/>
                  </a:moveTo>
                  <a:cubicBezTo>
                    <a:pt x="530" y="179"/>
                    <a:pt x="530" y="179"/>
                    <a:pt x="530" y="179"/>
                  </a:cubicBezTo>
                  <a:cubicBezTo>
                    <a:pt x="534" y="176"/>
                    <a:pt x="534" y="176"/>
                    <a:pt x="534" y="176"/>
                  </a:cubicBezTo>
                  <a:cubicBezTo>
                    <a:pt x="529" y="166"/>
                    <a:pt x="529" y="166"/>
                    <a:pt x="529" y="166"/>
                  </a:cubicBezTo>
                  <a:cubicBezTo>
                    <a:pt x="524" y="169"/>
                    <a:pt x="524" y="169"/>
                    <a:pt x="524" y="169"/>
                  </a:cubicBezTo>
                  <a:moveTo>
                    <a:pt x="512" y="148"/>
                  </a:moveTo>
                  <a:cubicBezTo>
                    <a:pt x="518" y="158"/>
                    <a:pt x="518" y="158"/>
                    <a:pt x="518" y="158"/>
                  </a:cubicBezTo>
                  <a:cubicBezTo>
                    <a:pt x="523" y="155"/>
                    <a:pt x="523" y="155"/>
                    <a:pt x="523" y="155"/>
                  </a:cubicBezTo>
                  <a:cubicBezTo>
                    <a:pt x="517" y="145"/>
                    <a:pt x="517" y="145"/>
                    <a:pt x="517" y="145"/>
                  </a:cubicBezTo>
                  <a:cubicBezTo>
                    <a:pt x="512" y="148"/>
                    <a:pt x="512" y="148"/>
                    <a:pt x="512" y="148"/>
                  </a:cubicBezTo>
                  <a:moveTo>
                    <a:pt x="501" y="127"/>
                  </a:moveTo>
                  <a:cubicBezTo>
                    <a:pt x="506" y="137"/>
                    <a:pt x="506" y="137"/>
                    <a:pt x="506" y="137"/>
                  </a:cubicBezTo>
                  <a:cubicBezTo>
                    <a:pt x="511" y="134"/>
                    <a:pt x="511" y="134"/>
                    <a:pt x="511" y="134"/>
                  </a:cubicBezTo>
                  <a:cubicBezTo>
                    <a:pt x="505" y="124"/>
                    <a:pt x="505" y="124"/>
                    <a:pt x="505" y="124"/>
                  </a:cubicBezTo>
                  <a:cubicBezTo>
                    <a:pt x="501" y="127"/>
                    <a:pt x="501" y="127"/>
                    <a:pt x="501" y="127"/>
                  </a:cubicBezTo>
                  <a:moveTo>
                    <a:pt x="489" y="106"/>
                  </a:moveTo>
                  <a:cubicBezTo>
                    <a:pt x="495" y="116"/>
                    <a:pt x="495" y="116"/>
                    <a:pt x="495" y="116"/>
                  </a:cubicBezTo>
                  <a:cubicBezTo>
                    <a:pt x="500" y="113"/>
                    <a:pt x="500" y="113"/>
                    <a:pt x="500" y="113"/>
                  </a:cubicBezTo>
                  <a:cubicBezTo>
                    <a:pt x="494" y="103"/>
                    <a:pt x="494" y="103"/>
                    <a:pt x="494" y="103"/>
                  </a:cubicBezTo>
                  <a:cubicBezTo>
                    <a:pt x="489" y="106"/>
                    <a:pt x="489" y="106"/>
                    <a:pt x="489" y="106"/>
                  </a:cubicBezTo>
                  <a:moveTo>
                    <a:pt x="477" y="85"/>
                  </a:moveTo>
                  <a:cubicBezTo>
                    <a:pt x="483" y="95"/>
                    <a:pt x="483" y="95"/>
                    <a:pt x="483" y="95"/>
                  </a:cubicBezTo>
                  <a:cubicBezTo>
                    <a:pt x="488" y="92"/>
                    <a:pt x="488" y="92"/>
                    <a:pt x="488" y="92"/>
                  </a:cubicBezTo>
                  <a:cubicBezTo>
                    <a:pt x="482" y="82"/>
                    <a:pt x="482" y="82"/>
                    <a:pt x="482" y="82"/>
                  </a:cubicBezTo>
                  <a:cubicBezTo>
                    <a:pt x="477" y="85"/>
                    <a:pt x="477" y="85"/>
                    <a:pt x="477" y="85"/>
                  </a:cubicBezTo>
                  <a:moveTo>
                    <a:pt x="463" y="82"/>
                  </a:moveTo>
                  <a:cubicBezTo>
                    <a:pt x="467" y="79"/>
                    <a:pt x="467" y="79"/>
                    <a:pt x="467" y="79"/>
                  </a:cubicBezTo>
                  <a:cubicBezTo>
                    <a:pt x="468" y="78"/>
                    <a:pt x="469" y="78"/>
                    <a:pt x="470" y="78"/>
                  </a:cubicBezTo>
                  <a:cubicBezTo>
                    <a:pt x="471" y="78"/>
                    <a:pt x="471" y="78"/>
                    <a:pt x="471" y="78"/>
                  </a:cubicBezTo>
                  <a:cubicBezTo>
                    <a:pt x="472" y="72"/>
                    <a:pt x="472" y="72"/>
                    <a:pt x="472" y="72"/>
                  </a:cubicBezTo>
                  <a:cubicBezTo>
                    <a:pt x="472" y="72"/>
                    <a:pt x="471" y="72"/>
                    <a:pt x="470" y="72"/>
                  </a:cubicBezTo>
                  <a:cubicBezTo>
                    <a:pt x="468" y="72"/>
                    <a:pt x="465" y="73"/>
                    <a:pt x="463" y="75"/>
                  </a:cubicBezTo>
                  <a:cubicBezTo>
                    <a:pt x="459" y="78"/>
                    <a:pt x="459" y="78"/>
                    <a:pt x="459" y="78"/>
                  </a:cubicBezTo>
                  <a:cubicBezTo>
                    <a:pt x="463" y="82"/>
                    <a:pt x="463" y="82"/>
                    <a:pt x="463" y="82"/>
                  </a:cubicBezTo>
                  <a:moveTo>
                    <a:pt x="441" y="76"/>
                  </a:moveTo>
                  <a:cubicBezTo>
                    <a:pt x="443" y="81"/>
                    <a:pt x="443" y="81"/>
                    <a:pt x="443" y="81"/>
                  </a:cubicBezTo>
                  <a:cubicBezTo>
                    <a:pt x="445" y="83"/>
                    <a:pt x="447" y="86"/>
                    <a:pt x="450" y="87"/>
                  </a:cubicBezTo>
                  <a:cubicBezTo>
                    <a:pt x="451" y="81"/>
                    <a:pt x="451" y="81"/>
                    <a:pt x="451" y="81"/>
                  </a:cubicBezTo>
                  <a:cubicBezTo>
                    <a:pt x="450" y="81"/>
                    <a:pt x="449" y="80"/>
                    <a:pt x="448" y="78"/>
                  </a:cubicBezTo>
                  <a:cubicBezTo>
                    <a:pt x="446" y="73"/>
                    <a:pt x="446" y="73"/>
                    <a:pt x="446" y="73"/>
                  </a:cubicBezTo>
                  <a:cubicBezTo>
                    <a:pt x="441" y="76"/>
                    <a:pt x="441" y="76"/>
                    <a:pt x="441" y="76"/>
                  </a:cubicBezTo>
                  <a:moveTo>
                    <a:pt x="432" y="54"/>
                  </a:moveTo>
                  <a:cubicBezTo>
                    <a:pt x="436" y="65"/>
                    <a:pt x="436" y="65"/>
                    <a:pt x="436" y="65"/>
                  </a:cubicBezTo>
                  <a:cubicBezTo>
                    <a:pt x="441" y="62"/>
                    <a:pt x="441" y="62"/>
                    <a:pt x="441" y="62"/>
                  </a:cubicBezTo>
                  <a:cubicBezTo>
                    <a:pt x="437" y="51"/>
                    <a:pt x="437" y="51"/>
                    <a:pt x="437" y="51"/>
                  </a:cubicBezTo>
                  <a:cubicBezTo>
                    <a:pt x="432" y="54"/>
                    <a:pt x="432" y="54"/>
                    <a:pt x="432" y="54"/>
                  </a:cubicBezTo>
                  <a:moveTo>
                    <a:pt x="422" y="32"/>
                  </a:moveTo>
                  <a:cubicBezTo>
                    <a:pt x="427" y="43"/>
                    <a:pt x="427" y="43"/>
                    <a:pt x="427" y="43"/>
                  </a:cubicBezTo>
                  <a:cubicBezTo>
                    <a:pt x="432" y="40"/>
                    <a:pt x="432" y="40"/>
                    <a:pt x="432" y="40"/>
                  </a:cubicBezTo>
                  <a:cubicBezTo>
                    <a:pt x="427" y="29"/>
                    <a:pt x="427" y="29"/>
                    <a:pt x="427" y="29"/>
                  </a:cubicBezTo>
                  <a:cubicBezTo>
                    <a:pt x="422" y="32"/>
                    <a:pt x="422" y="32"/>
                    <a:pt x="422" y="32"/>
                  </a:cubicBezTo>
                  <a:moveTo>
                    <a:pt x="412" y="10"/>
                  </a:moveTo>
                  <a:cubicBezTo>
                    <a:pt x="417" y="21"/>
                    <a:pt x="417" y="21"/>
                    <a:pt x="417" y="21"/>
                  </a:cubicBezTo>
                  <a:cubicBezTo>
                    <a:pt x="422" y="18"/>
                    <a:pt x="422" y="18"/>
                    <a:pt x="422" y="18"/>
                  </a:cubicBezTo>
                  <a:cubicBezTo>
                    <a:pt x="417" y="7"/>
                    <a:pt x="417" y="7"/>
                    <a:pt x="417" y="7"/>
                  </a:cubicBezTo>
                  <a:cubicBezTo>
                    <a:pt x="412" y="10"/>
                    <a:pt x="412" y="10"/>
                    <a:pt x="412" y="10"/>
                  </a:cubicBezTo>
                  <a:moveTo>
                    <a:pt x="403" y="13"/>
                  </a:moveTo>
                  <a:cubicBezTo>
                    <a:pt x="407" y="6"/>
                    <a:pt x="407" y="6"/>
                    <a:pt x="407" y="6"/>
                  </a:cubicBezTo>
                  <a:cubicBezTo>
                    <a:pt x="408" y="5"/>
                    <a:pt x="408" y="5"/>
                    <a:pt x="409" y="4"/>
                  </a:cubicBezTo>
                  <a:cubicBezTo>
                    <a:pt x="405" y="0"/>
                    <a:pt x="405" y="0"/>
                    <a:pt x="405" y="0"/>
                  </a:cubicBezTo>
                  <a:cubicBezTo>
                    <a:pt x="404" y="1"/>
                    <a:pt x="403" y="2"/>
                    <a:pt x="402" y="4"/>
                  </a:cubicBezTo>
                  <a:cubicBezTo>
                    <a:pt x="398" y="11"/>
                    <a:pt x="398" y="11"/>
                    <a:pt x="398" y="11"/>
                  </a:cubicBezTo>
                  <a:cubicBezTo>
                    <a:pt x="403" y="13"/>
                    <a:pt x="403" y="13"/>
                    <a:pt x="403" y="13"/>
                  </a:cubicBezTo>
                  <a:moveTo>
                    <a:pt x="384" y="30"/>
                  </a:moveTo>
                  <a:cubicBezTo>
                    <a:pt x="386" y="31"/>
                    <a:pt x="387" y="32"/>
                    <a:pt x="389" y="32"/>
                  </a:cubicBezTo>
                  <a:cubicBezTo>
                    <a:pt x="390" y="32"/>
                    <a:pt x="392" y="31"/>
                    <a:pt x="393" y="30"/>
                  </a:cubicBezTo>
                  <a:cubicBezTo>
                    <a:pt x="394" y="29"/>
                    <a:pt x="395" y="28"/>
                    <a:pt x="396" y="26"/>
                  </a:cubicBezTo>
                  <a:cubicBezTo>
                    <a:pt x="397" y="24"/>
                    <a:pt x="397" y="24"/>
                    <a:pt x="397" y="24"/>
                  </a:cubicBezTo>
                  <a:cubicBezTo>
                    <a:pt x="392" y="21"/>
                    <a:pt x="392" y="21"/>
                    <a:pt x="392" y="21"/>
                  </a:cubicBezTo>
                  <a:cubicBezTo>
                    <a:pt x="391" y="24"/>
                    <a:pt x="391" y="24"/>
                    <a:pt x="391" y="24"/>
                  </a:cubicBezTo>
                  <a:cubicBezTo>
                    <a:pt x="391" y="25"/>
                    <a:pt x="390" y="25"/>
                    <a:pt x="390" y="26"/>
                  </a:cubicBezTo>
                  <a:cubicBezTo>
                    <a:pt x="389" y="26"/>
                    <a:pt x="389" y="26"/>
                    <a:pt x="389" y="26"/>
                  </a:cubicBezTo>
                  <a:cubicBezTo>
                    <a:pt x="388" y="26"/>
                    <a:pt x="388" y="26"/>
                    <a:pt x="388" y="26"/>
                  </a:cubicBezTo>
                  <a:cubicBezTo>
                    <a:pt x="384" y="30"/>
                    <a:pt x="384" y="30"/>
                    <a:pt x="384" y="30"/>
                  </a:cubicBezTo>
                  <a:moveTo>
                    <a:pt x="372" y="13"/>
                  </a:moveTo>
                  <a:cubicBezTo>
                    <a:pt x="373" y="13"/>
                    <a:pt x="373" y="13"/>
                    <a:pt x="373" y="13"/>
                  </a:cubicBezTo>
                  <a:cubicBezTo>
                    <a:pt x="373" y="13"/>
                    <a:pt x="373" y="13"/>
                    <a:pt x="373" y="13"/>
                  </a:cubicBezTo>
                  <a:cubicBezTo>
                    <a:pt x="374" y="14"/>
                    <a:pt x="374" y="14"/>
                    <a:pt x="375" y="15"/>
                  </a:cubicBezTo>
                  <a:cubicBezTo>
                    <a:pt x="377" y="19"/>
                    <a:pt x="377" y="19"/>
                    <a:pt x="377" y="19"/>
                  </a:cubicBezTo>
                  <a:cubicBezTo>
                    <a:pt x="382" y="17"/>
                    <a:pt x="382" y="17"/>
                    <a:pt x="382" y="17"/>
                  </a:cubicBezTo>
                  <a:cubicBezTo>
                    <a:pt x="380" y="13"/>
                    <a:pt x="380" y="13"/>
                    <a:pt x="380" y="13"/>
                  </a:cubicBezTo>
                  <a:cubicBezTo>
                    <a:pt x="379" y="11"/>
                    <a:pt x="378" y="10"/>
                    <a:pt x="377" y="9"/>
                  </a:cubicBezTo>
                  <a:cubicBezTo>
                    <a:pt x="376" y="8"/>
                    <a:pt x="374" y="8"/>
                    <a:pt x="373" y="8"/>
                  </a:cubicBezTo>
                  <a:cubicBezTo>
                    <a:pt x="372" y="8"/>
                    <a:pt x="371" y="8"/>
                    <a:pt x="370" y="8"/>
                  </a:cubicBezTo>
                  <a:cubicBezTo>
                    <a:pt x="372" y="13"/>
                    <a:pt x="372" y="13"/>
                    <a:pt x="372" y="13"/>
                  </a:cubicBezTo>
                  <a:moveTo>
                    <a:pt x="363" y="33"/>
                  </a:moveTo>
                  <a:cubicBezTo>
                    <a:pt x="368" y="22"/>
                    <a:pt x="368" y="22"/>
                    <a:pt x="368" y="22"/>
                  </a:cubicBezTo>
                  <a:cubicBezTo>
                    <a:pt x="363" y="20"/>
                    <a:pt x="363" y="20"/>
                    <a:pt x="363" y="20"/>
                  </a:cubicBezTo>
                  <a:cubicBezTo>
                    <a:pt x="358" y="31"/>
                    <a:pt x="358" y="31"/>
                    <a:pt x="358" y="31"/>
                  </a:cubicBezTo>
                  <a:cubicBezTo>
                    <a:pt x="363" y="33"/>
                    <a:pt x="363" y="33"/>
                    <a:pt x="363" y="33"/>
                  </a:cubicBezTo>
                  <a:moveTo>
                    <a:pt x="353" y="55"/>
                  </a:moveTo>
                  <a:cubicBezTo>
                    <a:pt x="358" y="44"/>
                    <a:pt x="358" y="44"/>
                    <a:pt x="358" y="44"/>
                  </a:cubicBezTo>
                  <a:cubicBezTo>
                    <a:pt x="353" y="42"/>
                    <a:pt x="353" y="42"/>
                    <a:pt x="353" y="42"/>
                  </a:cubicBezTo>
                  <a:cubicBezTo>
                    <a:pt x="348" y="53"/>
                    <a:pt x="348" y="53"/>
                    <a:pt x="348" y="53"/>
                  </a:cubicBezTo>
                  <a:cubicBezTo>
                    <a:pt x="353" y="55"/>
                    <a:pt x="353" y="55"/>
                    <a:pt x="353" y="55"/>
                  </a:cubicBezTo>
                  <a:moveTo>
                    <a:pt x="344" y="77"/>
                  </a:moveTo>
                  <a:cubicBezTo>
                    <a:pt x="348" y="66"/>
                    <a:pt x="348" y="66"/>
                    <a:pt x="348" y="66"/>
                  </a:cubicBezTo>
                  <a:cubicBezTo>
                    <a:pt x="343" y="64"/>
                    <a:pt x="343" y="64"/>
                    <a:pt x="343" y="64"/>
                  </a:cubicBezTo>
                  <a:cubicBezTo>
                    <a:pt x="338" y="74"/>
                    <a:pt x="338" y="74"/>
                    <a:pt x="338" y="74"/>
                  </a:cubicBezTo>
                  <a:cubicBezTo>
                    <a:pt x="344" y="77"/>
                    <a:pt x="344" y="77"/>
                    <a:pt x="344" y="77"/>
                  </a:cubicBezTo>
                  <a:moveTo>
                    <a:pt x="334" y="99"/>
                  </a:moveTo>
                  <a:cubicBezTo>
                    <a:pt x="339" y="88"/>
                    <a:pt x="339" y="88"/>
                    <a:pt x="339" y="88"/>
                  </a:cubicBezTo>
                  <a:cubicBezTo>
                    <a:pt x="334" y="85"/>
                    <a:pt x="334" y="85"/>
                    <a:pt x="334" y="85"/>
                  </a:cubicBezTo>
                  <a:cubicBezTo>
                    <a:pt x="329" y="96"/>
                    <a:pt x="329" y="96"/>
                    <a:pt x="329" y="96"/>
                  </a:cubicBezTo>
                  <a:cubicBezTo>
                    <a:pt x="334" y="99"/>
                    <a:pt x="334" y="99"/>
                    <a:pt x="334" y="99"/>
                  </a:cubicBezTo>
                  <a:moveTo>
                    <a:pt x="324" y="121"/>
                  </a:moveTo>
                  <a:cubicBezTo>
                    <a:pt x="329" y="110"/>
                    <a:pt x="329" y="110"/>
                    <a:pt x="329" y="110"/>
                  </a:cubicBezTo>
                  <a:cubicBezTo>
                    <a:pt x="324" y="107"/>
                    <a:pt x="324" y="107"/>
                    <a:pt x="324" y="107"/>
                  </a:cubicBezTo>
                  <a:cubicBezTo>
                    <a:pt x="319" y="118"/>
                    <a:pt x="319" y="118"/>
                    <a:pt x="319" y="118"/>
                  </a:cubicBezTo>
                  <a:cubicBezTo>
                    <a:pt x="324" y="121"/>
                    <a:pt x="324" y="121"/>
                    <a:pt x="324" y="121"/>
                  </a:cubicBezTo>
                  <a:moveTo>
                    <a:pt x="314" y="143"/>
                  </a:moveTo>
                  <a:cubicBezTo>
                    <a:pt x="319" y="132"/>
                    <a:pt x="319" y="132"/>
                    <a:pt x="319" y="132"/>
                  </a:cubicBezTo>
                  <a:cubicBezTo>
                    <a:pt x="314" y="129"/>
                    <a:pt x="314" y="129"/>
                    <a:pt x="314" y="129"/>
                  </a:cubicBezTo>
                  <a:cubicBezTo>
                    <a:pt x="309" y="140"/>
                    <a:pt x="309" y="140"/>
                    <a:pt x="309" y="140"/>
                  </a:cubicBezTo>
                  <a:cubicBezTo>
                    <a:pt x="314" y="143"/>
                    <a:pt x="314" y="143"/>
                    <a:pt x="314" y="143"/>
                  </a:cubicBezTo>
                  <a:moveTo>
                    <a:pt x="305" y="164"/>
                  </a:moveTo>
                  <a:cubicBezTo>
                    <a:pt x="309" y="153"/>
                    <a:pt x="309" y="153"/>
                    <a:pt x="309" y="153"/>
                  </a:cubicBezTo>
                  <a:cubicBezTo>
                    <a:pt x="304" y="151"/>
                    <a:pt x="304" y="151"/>
                    <a:pt x="304" y="151"/>
                  </a:cubicBezTo>
                  <a:cubicBezTo>
                    <a:pt x="300" y="162"/>
                    <a:pt x="300" y="162"/>
                    <a:pt x="300" y="162"/>
                  </a:cubicBezTo>
                  <a:cubicBezTo>
                    <a:pt x="305" y="164"/>
                    <a:pt x="305" y="164"/>
                    <a:pt x="305" y="164"/>
                  </a:cubicBezTo>
                  <a:moveTo>
                    <a:pt x="295" y="186"/>
                  </a:moveTo>
                  <a:cubicBezTo>
                    <a:pt x="300" y="175"/>
                    <a:pt x="300" y="175"/>
                    <a:pt x="300" y="175"/>
                  </a:cubicBezTo>
                  <a:cubicBezTo>
                    <a:pt x="295" y="173"/>
                    <a:pt x="295" y="173"/>
                    <a:pt x="295" y="173"/>
                  </a:cubicBezTo>
                  <a:cubicBezTo>
                    <a:pt x="290" y="184"/>
                    <a:pt x="290" y="184"/>
                    <a:pt x="290" y="184"/>
                  </a:cubicBezTo>
                  <a:cubicBezTo>
                    <a:pt x="295" y="186"/>
                    <a:pt x="295" y="186"/>
                    <a:pt x="295" y="186"/>
                  </a:cubicBezTo>
                  <a:moveTo>
                    <a:pt x="285" y="208"/>
                  </a:moveTo>
                  <a:cubicBezTo>
                    <a:pt x="290" y="197"/>
                    <a:pt x="290" y="197"/>
                    <a:pt x="290" y="197"/>
                  </a:cubicBezTo>
                  <a:cubicBezTo>
                    <a:pt x="285" y="195"/>
                    <a:pt x="285" y="195"/>
                    <a:pt x="285" y="195"/>
                  </a:cubicBezTo>
                  <a:cubicBezTo>
                    <a:pt x="280" y="206"/>
                    <a:pt x="280" y="206"/>
                    <a:pt x="280" y="206"/>
                  </a:cubicBezTo>
                  <a:cubicBezTo>
                    <a:pt x="285" y="208"/>
                    <a:pt x="285" y="208"/>
                    <a:pt x="285" y="208"/>
                  </a:cubicBezTo>
                  <a:moveTo>
                    <a:pt x="275" y="230"/>
                  </a:moveTo>
                  <a:cubicBezTo>
                    <a:pt x="280" y="219"/>
                    <a:pt x="280" y="219"/>
                    <a:pt x="280" y="219"/>
                  </a:cubicBezTo>
                  <a:cubicBezTo>
                    <a:pt x="275" y="217"/>
                    <a:pt x="275" y="217"/>
                    <a:pt x="275" y="217"/>
                  </a:cubicBezTo>
                  <a:cubicBezTo>
                    <a:pt x="270" y="228"/>
                    <a:pt x="270" y="228"/>
                    <a:pt x="270" y="228"/>
                  </a:cubicBezTo>
                  <a:cubicBezTo>
                    <a:pt x="275" y="230"/>
                    <a:pt x="275" y="230"/>
                    <a:pt x="275" y="230"/>
                  </a:cubicBezTo>
                  <a:moveTo>
                    <a:pt x="266" y="252"/>
                  </a:moveTo>
                  <a:cubicBezTo>
                    <a:pt x="270" y="241"/>
                    <a:pt x="270" y="241"/>
                    <a:pt x="270" y="241"/>
                  </a:cubicBezTo>
                  <a:cubicBezTo>
                    <a:pt x="265" y="239"/>
                    <a:pt x="265" y="239"/>
                    <a:pt x="265" y="239"/>
                  </a:cubicBezTo>
                  <a:cubicBezTo>
                    <a:pt x="261" y="250"/>
                    <a:pt x="261" y="250"/>
                    <a:pt x="261" y="250"/>
                  </a:cubicBezTo>
                  <a:cubicBezTo>
                    <a:pt x="266" y="252"/>
                    <a:pt x="266" y="252"/>
                    <a:pt x="266" y="252"/>
                  </a:cubicBezTo>
                  <a:moveTo>
                    <a:pt x="256" y="274"/>
                  </a:moveTo>
                  <a:cubicBezTo>
                    <a:pt x="261" y="263"/>
                    <a:pt x="261" y="263"/>
                    <a:pt x="261" y="263"/>
                  </a:cubicBezTo>
                  <a:cubicBezTo>
                    <a:pt x="256" y="261"/>
                    <a:pt x="256" y="261"/>
                    <a:pt x="256" y="261"/>
                  </a:cubicBezTo>
                  <a:cubicBezTo>
                    <a:pt x="251" y="272"/>
                    <a:pt x="251" y="272"/>
                    <a:pt x="251" y="272"/>
                  </a:cubicBezTo>
                  <a:cubicBezTo>
                    <a:pt x="256" y="274"/>
                    <a:pt x="256" y="274"/>
                    <a:pt x="256" y="274"/>
                  </a:cubicBezTo>
                  <a:moveTo>
                    <a:pt x="246" y="296"/>
                  </a:moveTo>
                  <a:cubicBezTo>
                    <a:pt x="251" y="285"/>
                    <a:pt x="251" y="285"/>
                    <a:pt x="251" y="285"/>
                  </a:cubicBezTo>
                  <a:cubicBezTo>
                    <a:pt x="246" y="283"/>
                    <a:pt x="246" y="283"/>
                    <a:pt x="246" y="283"/>
                  </a:cubicBezTo>
                  <a:cubicBezTo>
                    <a:pt x="241" y="294"/>
                    <a:pt x="241" y="294"/>
                    <a:pt x="241" y="294"/>
                  </a:cubicBezTo>
                  <a:cubicBezTo>
                    <a:pt x="246" y="296"/>
                    <a:pt x="246" y="296"/>
                    <a:pt x="246" y="296"/>
                  </a:cubicBezTo>
                  <a:moveTo>
                    <a:pt x="236" y="318"/>
                  </a:moveTo>
                  <a:cubicBezTo>
                    <a:pt x="241" y="307"/>
                    <a:pt x="241" y="307"/>
                    <a:pt x="241" y="307"/>
                  </a:cubicBezTo>
                  <a:cubicBezTo>
                    <a:pt x="236" y="305"/>
                    <a:pt x="236" y="305"/>
                    <a:pt x="236" y="305"/>
                  </a:cubicBezTo>
                  <a:cubicBezTo>
                    <a:pt x="231" y="316"/>
                    <a:pt x="231" y="316"/>
                    <a:pt x="231" y="316"/>
                  </a:cubicBezTo>
                  <a:cubicBezTo>
                    <a:pt x="236" y="318"/>
                    <a:pt x="236" y="318"/>
                    <a:pt x="236" y="318"/>
                  </a:cubicBezTo>
                  <a:moveTo>
                    <a:pt x="218" y="333"/>
                  </a:moveTo>
                  <a:cubicBezTo>
                    <a:pt x="219" y="334"/>
                    <a:pt x="220" y="335"/>
                    <a:pt x="221" y="335"/>
                  </a:cubicBezTo>
                  <a:cubicBezTo>
                    <a:pt x="222" y="336"/>
                    <a:pt x="223" y="336"/>
                    <a:pt x="224" y="336"/>
                  </a:cubicBezTo>
                  <a:cubicBezTo>
                    <a:pt x="226" y="336"/>
                    <a:pt x="227" y="335"/>
                    <a:pt x="228" y="335"/>
                  </a:cubicBezTo>
                  <a:cubicBezTo>
                    <a:pt x="229" y="334"/>
                    <a:pt x="230" y="332"/>
                    <a:pt x="231" y="331"/>
                  </a:cubicBezTo>
                  <a:cubicBezTo>
                    <a:pt x="231" y="329"/>
                    <a:pt x="231" y="329"/>
                    <a:pt x="231" y="329"/>
                  </a:cubicBezTo>
                  <a:cubicBezTo>
                    <a:pt x="226" y="327"/>
                    <a:pt x="226" y="327"/>
                    <a:pt x="226" y="327"/>
                  </a:cubicBezTo>
                  <a:cubicBezTo>
                    <a:pt x="226" y="328"/>
                    <a:pt x="226" y="328"/>
                    <a:pt x="226" y="328"/>
                  </a:cubicBezTo>
                  <a:cubicBezTo>
                    <a:pt x="225" y="329"/>
                    <a:pt x="225" y="330"/>
                    <a:pt x="224" y="330"/>
                  </a:cubicBezTo>
                  <a:cubicBezTo>
                    <a:pt x="224" y="331"/>
                    <a:pt x="224" y="331"/>
                    <a:pt x="224" y="331"/>
                  </a:cubicBezTo>
                  <a:cubicBezTo>
                    <a:pt x="224" y="331"/>
                    <a:pt x="224" y="331"/>
                    <a:pt x="224" y="331"/>
                  </a:cubicBezTo>
                  <a:cubicBezTo>
                    <a:pt x="224" y="330"/>
                    <a:pt x="223" y="330"/>
                    <a:pt x="223" y="330"/>
                  </a:cubicBezTo>
                  <a:cubicBezTo>
                    <a:pt x="218" y="333"/>
                    <a:pt x="218" y="333"/>
                    <a:pt x="218" y="333"/>
                  </a:cubicBezTo>
                  <a:moveTo>
                    <a:pt x="208" y="311"/>
                  </a:moveTo>
                  <a:cubicBezTo>
                    <a:pt x="213" y="322"/>
                    <a:pt x="213" y="322"/>
                    <a:pt x="213" y="322"/>
                  </a:cubicBezTo>
                  <a:cubicBezTo>
                    <a:pt x="218" y="319"/>
                    <a:pt x="218" y="319"/>
                    <a:pt x="218" y="319"/>
                  </a:cubicBezTo>
                  <a:cubicBezTo>
                    <a:pt x="212" y="309"/>
                    <a:pt x="212" y="309"/>
                    <a:pt x="212" y="309"/>
                  </a:cubicBezTo>
                  <a:cubicBezTo>
                    <a:pt x="208" y="311"/>
                    <a:pt x="208" y="311"/>
                    <a:pt x="208" y="311"/>
                  </a:cubicBezTo>
                  <a:moveTo>
                    <a:pt x="196" y="301"/>
                  </a:moveTo>
                  <a:cubicBezTo>
                    <a:pt x="196" y="301"/>
                    <a:pt x="196" y="301"/>
                    <a:pt x="196" y="301"/>
                  </a:cubicBezTo>
                  <a:cubicBezTo>
                    <a:pt x="197" y="300"/>
                    <a:pt x="198" y="299"/>
                    <a:pt x="199" y="299"/>
                  </a:cubicBezTo>
                  <a:cubicBezTo>
                    <a:pt x="200" y="299"/>
                    <a:pt x="201" y="300"/>
                    <a:pt x="202" y="301"/>
                  </a:cubicBezTo>
                  <a:cubicBezTo>
                    <a:pt x="207" y="297"/>
                    <a:pt x="207" y="297"/>
                    <a:pt x="207" y="297"/>
                  </a:cubicBezTo>
                  <a:cubicBezTo>
                    <a:pt x="205" y="295"/>
                    <a:pt x="202" y="294"/>
                    <a:pt x="199" y="294"/>
                  </a:cubicBezTo>
                  <a:cubicBezTo>
                    <a:pt x="197" y="294"/>
                    <a:pt x="194" y="295"/>
                    <a:pt x="192" y="297"/>
                  </a:cubicBezTo>
                  <a:cubicBezTo>
                    <a:pt x="192" y="297"/>
                    <a:pt x="192" y="297"/>
                    <a:pt x="192" y="297"/>
                  </a:cubicBezTo>
                  <a:cubicBezTo>
                    <a:pt x="196" y="301"/>
                    <a:pt x="196" y="301"/>
                    <a:pt x="196" y="301"/>
                  </a:cubicBezTo>
                  <a:moveTo>
                    <a:pt x="174" y="300"/>
                  </a:moveTo>
                  <a:cubicBezTo>
                    <a:pt x="175" y="303"/>
                    <a:pt x="175" y="303"/>
                    <a:pt x="175" y="303"/>
                  </a:cubicBezTo>
                  <a:cubicBezTo>
                    <a:pt x="176" y="305"/>
                    <a:pt x="177" y="306"/>
                    <a:pt x="178" y="308"/>
                  </a:cubicBezTo>
                  <a:cubicBezTo>
                    <a:pt x="180" y="309"/>
                    <a:pt x="182" y="309"/>
                    <a:pt x="183" y="309"/>
                  </a:cubicBezTo>
                  <a:cubicBezTo>
                    <a:pt x="184" y="309"/>
                    <a:pt x="185" y="309"/>
                    <a:pt x="185" y="309"/>
                  </a:cubicBezTo>
                  <a:cubicBezTo>
                    <a:pt x="184" y="304"/>
                    <a:pt x="184" y="304"/>
                    <a:pt x="184" y="304"/>
                  </a:cubicBezTo>
                  <a:cubicBezTo>
                    <a:pt x="183" y="304"/>
                    <a:pt x="183" y="304"/>
                    <a:pt x="183" y="304"/>
                  </a:cubicBezTo>
                  <a:cubicBezTo>
                    <a:pt x="183" y="304"/>
                    <a:pt x="182" y="304"/>
                    <a:pt x="182" y="303"/>
                  </a:cubicBezTo>
                  <a:cubicBezTo>
                    <a:pt x="181" y="303"/>
                    <a:pt x="181" y="302"/>
                    <a:pt x="180" y="301"/>
                  </a:cubicBezTo>
                  <a:cubicBezTo>
                    <a:pt x="179" y="298"/>
                    <a:pt x="179" y="298"/>
                    <a:pt x="179" y="298"/>
                  </a:cubicBezTo>
                  <a:cubicBezTo>
                    <a:pt x="174" y="300"/>
                    <a:pt x="174" y="300"/>
                    <a:pt x="174" y="300"/>
                  </a:cubicBezTo>
                  <a:moveTo>
                    <a:pt x="165" y="278"/>
                  </a:moveTo>
                  <a:cubicBezTo>
                    <a:pt x="170" y="289"/>
                    <a:pt x="170" y="289"/>
                    <a:pt x="170" y="289"/>
                  </a:cubicBezTo>
                  <a:cubicBezTo>
                    <a:pt x="175" y="287"/>
                    <a:pt x="175" y="287"/>
                    <a:pt x="175" y="287"/>
                  </a:cubicBezTo>
                  <a:cubicBezTo>
                    <a:pt x="171" y="276"/>
                    <a:pt x="171" y="276"/>
                    <a:pt x="171" y="276"/>
                  </a:cubicBezTo>
                  <a:cubicBezTo>
                    <a:pt x="165" y="278"/>
                    <a:pt x="165" y="278"/>
                    <a:pt x="165" y="278"/>
                  </a:cubicBezTo>
                  <a:moveTo>
                    <a:pt x="157" y="255"/>
                  </a:moveTo>
                  <a:cubicBezTo>
                    <a:pt x="161" y="267"/>
                    <a:pt x="161" y="267"/>
                    <a:pt x="161" y="267"/>
                  </a:cubicBezTo>
                  <a:cubicBezTo>
                    <a:pt x="166" y="265"/>
                    <a:pt x="166" y="265"/>
                    <a:pt x="166" y="265"/>
                  </a:cubicBezTo>
                  <a:cubicBezTo>
                    <a:pt x="162" y="253"/>
                    <a:pt x="162" y="253"/>
                    <a:pt x="162" y="253"/>
                  </a:cubicBezTo>
                  <a:cubicBezTo>
                    <a:pt x="157" y="255"/>
                    <a:pt x="157" y="255"/>
                    <a:pt x="157" y="255"/>
                  </a:cubicBezTo>
                  <a:moveTo>
                    <a:pt x="148" y="233"/>
                  </a:moveTo>
                  <a:cubicBezTo>
                    <a:pt x="153" y="244"/>
                    <a:pt x="153" y="244"/>
                    <a:pt x="153" y="244"/>
                  </a:cubicBezTo>
                  <a:cubicBezTo>
                    <a:pt x="158" y="242"/>
                    <a:pt x="158" y="242"/>
                    <a:pt x="158" y="242"/>
                  </a:cubicBezTo>
                  <a:cubicBezTo>
                    <a:pt x="153" y="231"/>
                    <a:pt x="153" y="231"/>
                    <a:pt x="153" y="231"/>
                  </a:cubicBezTo>
                  <a:cubicBezTo>
                    <a:pt x="148" y="233"/>
                    <a:pt x="148" y="233"/>
                    <a:pt x="148" y="233"/>
                  </a:cubicBezTo>
                  <a:moveTo>
                    <a:pt x="140" y="211"/>
                  </a:moveTo>
                  <a:cubicBezTo>
                    <a:pt x="144" y="222"/>
                    <a:pt x="144" y="222"/>
                    <a:pt x="144" y="222"/>
                  </a:cubicBezTo>
                  <a:cubicBezTo>
                    <a:pt x="149" y="220"/>
                    <a:pt x="149" y="220"/>
                    <a:pt x="149" y="220"/>
                  </a:cubicBezTo>
                  <a:cubicBezTo>
                    <a:pt x="145" y="209"/>
                    <a:pt x="145" y="209"/>
                    <a:pt x="145" y="209"/>
                  </a:cubicBezTo>
                  <a:cubicBezTo>
                    <a:pt x="140" y="211"/>
                    <a:pt x="140" y="211"/>
                    <a:pt x="140" y="211"/>
                  </a:cubicBezTo>
                  <a:moveTo>
                    <a:pt x="131" y="188"/>
                  </a:moveTo>
                  <a:cubicBezTo>
                    <a:pt x="135" y="199"/>
                    <a:pt x="135" y="199"/>
                    <a:pt x="135" y="199"/>
                  </a:cubicBezTo>
                  <a:cubicBezTo>
                    <a:pt x="141" y="197"/>
                    <a:pt x="141" y="197"/>
                    <a:pt x="141" y="197"/>
                  </a:cubicBezTo>
                  <a:cubicBezTo>
                    <a:pt x="136" y="186"/>
                    <a:pt x="136" y="186"/>
                    <a:pt x="136" y="186"/>
                  </a:cubicBezTo>
                  <a:cubicBezTo>
                    <a:pt x="131" y="188"/>
                    <a:pt x="131" y="188"/>
                    <a:pt x="131" y="188"/>
                  </a:cubicBezTo>
                  <a:moveTo>
                    <a:pt x="124" y="174"/>
                  </a:moveTo>
                  <a:cubicBezTo>
                    <a:pt x="124" y="174"/>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3"/>
                    <a:pt x="125" y="173"/>
                    <a:pt x="125" y="173"/>
                  </a:cubicBezTo>
                  <a:cubicBezTo>
                    <a:pt x="125" y="174"/>
                    <a:pt x="125" y="174"/>
                    <a:pt x="125" y="174"/>
                  </a:cubicBezTo>
                  <a:cubicBezTo>
                    <a:pt x="126" y="174"/>
                    <a:pt x="126" y="175"/>
                    <a:pt x="126" y="175"/>
                  </a:cubicBezTo>
                  <a:cubicBezTo>
                    <a:pt x="127" y="177"/>
                    <a:pt x="127" y="177"/>
                    <a:pt x="127" y="177"/>
                  </a:cubicBezTo>
                  <a:cubicBezTo>
                    <a:pt x="132" y="175"/>
                    <a:pt x="132" y="175"/>
                    <a:pt x="132" y="175"/>
                  </a:cubicBezTo>
                  <a:cubicBezTo>
                    <a:pt x="131" y="173"/>
                    <a:pt x="131" y="173"/>
                    <a:pt x="131" y="173"/>
                  </a:cubicBezTo>
                  <a:cubicBezTo>
                    <a:pt x="131" y="172"/>
                    <a:pt x="130" y="171"/>
                    <a:pt x="129" y="169"/>
                  </a:cubicBezTo>
                  <a:cubicBezTo>
                    <a:pt x="128" y="168"/>
                    <a:pt x="127" y="168"/>
                    <a:pt x="125" y="168"/>
                  </a:cubicBezTo>
                  <a:cubicBezTo>
                    <a:pt x="124" y="168"/>
                    <a:pt x="122" y="168"/>
                    <a:pt x="122" y="169"/>
                  </a:cubicBezTo>
                  <a:cubicBezTo>
                    <a:pt x="121" y="170"/>
                    <a:pt x="120" y="171"/>
                    <a:pt x="119" y="172"/>
                  </a:cubicBezTo>
                  <a:cubicBezTo>
                    <a:pt x="124" y="174"/>
                    <a:pt x="124" y="174"/>
                    <a:pt x="124" y="174"/>
                  </a:cubicBezTo>
                  <a:moveTo>
                    <a:pt x="115" y="196"/>
                  </a:moveTo>
                  <a:cubicBezTo>
                    <a:pt x="119" y="185"/>
                    <a:pt x="119" y="185"/>
                    <a:pt x="119" y="185"/>
                  </a:cubicBezTo>
                  <a:cubicBezTo>
                    <a:pt x="114" y="183"/>
                    <a:pt x="114" y="183"/>
                    <a:pt x="114" y="183"/>
                  </a:cubicBezTo>
                  <a:cubicBezTo>
                    <a:pt x="110" y="194"/>
                    <a:pt x="110" y="194"/>
                    <a:pt x="110" y="194"/>
                  </a:cubicBezTo>
                  <a:cubicBezTo>
                    <a:pt x="115" y="196"/>
                    <a:pt x="115" y="196"/>
                    <a:pt x="115" y="196"/>
                  </a:cubicBezTo>
                  <a:moveTo>
                    <a:pt x="105" y="218"/>
                  </a:moveTo>
                  <a:cubicBezTo>
                    <a:pt x="110" y="207"/>
                    <a:pt x="110" y="207"/>
                    <a:pt x="110" y="207"/>
                  </a:cubicBezTo>
                  <a:cubicBezTo>
                    <a:pt x="105" y="205"/>
                    <a:pt x="105" y="205"/>
                    <a:pt x="105" y="205"/>
                  </a:cubicBezTo>
                  <a:cubicBezTo>
                    <a:pt x="100" y="216"/>
                    <a:pt x="100" y="216"/>
                    <a:pt x="100" y="216"/>
                  </a:cubicBezTo>
                  <a:cubicBezTo>
                    <a:pt x="105" y="218"/>
                    <a:pt x="105" y="218"/>
                    <a:pt x="105" y="218"/>
                  </a:cubicBezTo>
                  <a:moveTo>
                    <a:pt x="95" y="240"/>
                  </a:moveTo>
                  <a:cubicBezTo>
                    <a:pt x="100" y="229"/>
                    <a:pt x="100" y="229"/>
                    <a:pt x="100" y="229"/>
                  </a:cubicBezTo>
                  <a:cubicBezTo>
                    <a:pt x="95" y="227"/>
                    <a:pt x="95" y="227"/>
                    <a:pt x="95" y="227"/>
                  </a:cubicBezTo>
                  <a:cubicBezTo>
                    <a:pt x="90" y="238"/>
                    <a:pt x="90" y="238"/>
                    <a:pt x="90" y="238"/>
                  </a:cubicBezTo>
                  <a:cubicBezTo>
                    <a:pt x="95" y="240"/>
                    <a:pt x="95" y="240"/>
                    <a:pt x="95" y="240"/>
                  </a:cubicBezTo>
                  <a:moveTo>
                    <a:pt x="86" y="262"/>
                  </a:moveTo>
                  <a:cubicBezTo>
                    <a:pt x="91" y="251"/>
                    <a:pt x="91" y="251"/>
                    <a:pt x="91" y="251"/>
                  </a:cubicBezTo>
                  <a:cubicBezTo>
                    <a:pt x="86" y="249"/>
                    <a:pt x="86" y="249"/>
                    <a:pt x="86" y="249"/>
                  </a:cubicBezTo>
                  <a:cubicBezTo>
                    <a:pt x="81" y="260"/>
                    <a:pt x="81" y="260"/>
                    <a:pt x="81" y="260"/>
                  </a:cubicBezTo>
                  <a:cubicBezTo>
                    <a:pt x="86" y="262"/>
                    <a:pt x="86" y="262"/>
                    <a:pt x="86" y="262"/>
                  </a:cubicBezTo>
                  <a:moveTo>
                    <a:pt x="76" y="284"/>
                  </a:moveTo>
                  <a:cubicBezTo>
                    <a:pt x="81" y="273"/>
                    <a:pt x="81" y="273"/>
                    <a:pt x="81" y="273"/>
                  </a:cubicBezTo>
                  <a:cubicBezTo>
                    <a:pt x="76" y="271"/>
                    <a:pt x="76" y="271"/>
                    <a:pt x="76" y="271"/>
                  </a:cubicBezTo>
                  <a:cubicBezTo>
                    <a:pt x="71" y="282"/>
                    <a:pt x="71" y="282"/>
                    <a:pt x="71" y="282"/>
                  </a:cubicBezTo>
                  <a:cubicBezTo>
                    <a:pt x="76" y="284"/>
                    <a:pt x="76" y="284"/>
                    <a:pt x="76" y="284"/>
                  </a:cubicBezTo>
                  <a:moveTo>
                    <a:pt x="67" y="306"/>
                  </a:moveTo>
                  <a:cubicBezTo>
                    <a:pt x="72" y="295"/>
                    <a:pt x="72" y="295"/>
                    <a:pt x="72" y="295"/>
                  </a:cubicBezTo>
                  <a:cubicBezTo>
                    <a:pt x="67" y="293"/>
                    <a:pt x="67" y="293"/>
                    <a:pt x="67" y="293"/>
                  </a:cubicBezTo>
                  <a:cubicBezTo>
                    <a:pt x="62" y="304"/>
                    <a:pt x="62" y="304"/>
                    <a:pt x="62" y="304"/>
                  </a:cubicBezTo>
                  <a:cubicBezTo>
                    <a:pt x="67" y="306"/>
                    <a:pt x="67" y="306"/>
                    <a:pt x="67" y="306"/>
                  </a:cubicBezTo>
                  <a:moveTo>
                    <a:pt x="47" y="313"/>
                  </a:moveTo>
                  <a:cubicBezTo>
                    <a:pt x="49" y="316"/>
                    <a:pt x="49" y="316"/>
                    <a:pt x="49" y="316"/>
                  </a:cubicBezTo>
                  <a:cubicBezTo>
                    <a:pt x="50" y="317"/>
                    <a:pt x="51" y="318"/>
                    <a:pt x="52" y="319"/>
                  </a:cubicBezTo>
                  <a:cubicBezTo>
                    <a:pt x="53" y="319"/>
                    <a:pt x="55" y="320"/>
                    <a:pt x="56" y="320"/>
                  </a:cubicBezTo>
                  <a:cubicBezTo>
                    <a:pt x="58" y="320"/>
                    <a:pt x="60" y="319"/>
                    <a:pt x="61" y="318"/>
                  </a:cubicBezTo>
                  <a:cubicBezTo>
                    <a:pt x="57" y="314"/>
                    <a:pt x="57" y="314"/>
                    <a:pt x="57" y="314"/>
                  </a:cubicBezTo>
                  <a:cubicBezTo>
                    <a:pt x="57" y="314"/>
                    <a:pt x="56" y="314"/>
                    <a:pt x="56" y="314"/>
                  </a:cubicBezTo>
                  <a:cubicBezTo>
                    <a:pt x="56" y="314"/>
                    <a:pt x="55" y="314"/>
                    <a:pt x="55" y="314"/>
                  </a:cubicBezTo>
                  <a:cubicBezTo>
                    <a:pt x="55" y="314"/>
                    <a:pt x="54" y="313"/>
                    <a:pt x="53" y="312"/>
                  </a:cubicBezTo>
                  <a:cubicBezTo>
                    <a:pt x="52" y="310"/>
                    <a:pt x="52" y="310"/>
                    <a:pt x="52" y="310"/>
                  </a:cubicBezTo>
                  <a:cubicBezTo>
                    <a:pt x="47" y="313"/>
                    <a:pt x="47" y="313"/>
                    <a:pt x="47" y="313"/>
                  </a:cubicBezTo>
                  <a:cubicBezTo>
                    <a:pt x="47" y="313"/>
                    <a:pt x="47" y="313"/>
                    <a:pt x="47" y="313"/>
                  </a:cubicBezTo>
                  <a:moveTo>
                    <a:pt x="34" y="294"/>
                  </a:moveTo>
                  <a:cubicBezTo>
                    <a:pt x="34" y="295"/>
                    <a:pt x="35" y="295"/>
                    <a:pt x="35" y="296"/>
                  </a:cubicBezTo>
                  <a:cubicBezTo>
                    <a:pt x="41" y="303"/>
                    <a:pt x="41" y="303"/>
                    <a:pt x="41" y="303"/>
                  </a:cubicBezTo>
                  <a:cubicBezTo>
                    <a:pt x="45" y="300"/>
                    <a:pt x="45" y="300"/>
                    <a:pt x="45" y="300"/>
                  </a:cubicBezTo>
                  <a:cubicBezTo>
                    <a:pt x="40" y="293"/>
                    <a:pt x="40" y="293"/>
                    <a:pt x="40" y="293"/>
                  </a:cubicBezTo>
                  <a:cubicBezTo>
                    <a:pt x="39" y="292"/>
                    <a:pt x="38" y="291"/>
                    <a:pt x="37" y="290"/>
                  </a:cubicBezTo>
                  <a:cubicBezTo>
                    <a:pt x="34" y="294"/>
                    <a:pt x="34" y="294"/>
                    <a:pt x="34" y="294"/>
                  </a:cubicBezTo>
                  <a:moveTo>
                    <a:pt x="20" y="305"/>
                  </a:moveTo>
                  <a:cubicBezTo>
                    <a:pt x="27" y="296"/>
                    <a:pt x="27" y="296"/>
                    <a:pt x="27" y="296"/>
                  </a:cubicBezTo>
                  <a:cubicBezTo>
                    <a:pt x="23" y="292"/>
                    <a:pt x="23" y="292"/>
                    <a:pt x="23" y="292"/>
                  </a:cubicBezTo>
                  <a:cubicBezTo>
                    <a:pt x="15" y="302"/>
                    <a:pt x="15" y="302"/>
                    <a:pt x="15" y="302"/>
                  </a:cubicBezTo>
                  <a:cubicBezTo>
                    <a:pt x="20" y="305"/>
                    <a:pt x="20" y="305"/>
                    <a:pt x="20" y="305"/>
                  </a:cubicBezTo>
                  <a:moveTo>
                    <a:pt x="4" y="324"/>
                  </a:moveTo>
                  <a:cubicBezTo>
                    <a:pt x="12" y="314"/>
                    <a:pt x="12" y="314"/>
                    <a:pt x="12" y="314"/>
                  </a:cubicBezTo>
                  <a:cubicBezTo>
                    <a:pt x="8" y="311"/>
                    <a:pt x="8" y="311"/>
                    <a:pt x="8" y="311"/>
                  </a:cubicBezTo>
                  <a:cubicBezTo>
                    <a:pt x="0" y="320"/>
                    <a:pt x="0" y="320"/>
                    <a:pt x="0" y="320"/>
                  </a:cubicBezTo>
                  <a:cubicBezTo>
                    <a:pt x="4" y="324"/>
                    <a:pt x="4" y="324"/>
                    <a:pt x="4" y="324"/>
                  </a:cubicBezTo>
                </a:path>
              </a:pathLst>
            </a:custGeom>
            <a:solidFill>
              <a:srgbClr val="E2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32" name="ïṩļiďê"/>
            <p:cNvSpPr/>
            <p:nvPr>
              <p:custDataLst>
                <p:tags r:id="rId4"/>
              </p:custDataLst>
            </p:nvPr>
          </p:nvSpPr>
          <p:spPr bwMode="auto">
            <a:xfrm>
              <a:off x="1089724" y="2617328"/>
              <a:ext cx="1414802" cy="1684453"/>
            </a:xfrm>
            <a:custGeom>
              <a:avLst/>
              <a:gdLst>
                <a:gd name="T0" fmla="*/ 592 w 617"/>
                <a:gd name="T1" fmla="*/ 11 h 735"/>
                <a:gd name="T2" fmla="*/ 596 w 617"/>
                <a:gd name="T3" fmla="*/ 0 h 735"/>
                <a:gd name="T4" fmla="*/ 587 w 617"/>
                <a:gd name="T5" fmla="*/ 22 h 735"/>
                <a:gd name="T6" fmla="*/ 572 w 617"/>
                <a:gd name="T7" fmla="*/ 42 h 735"/>
                <a:gd name="T8" fmla="*/ 558 w 617"/>
                <a:gd name="T9" fmla="*/ 75 h 735"/>
                <a:gd name="T10" fmla="*/ 554 w 617"/>
                <a:gd name="T11" fmla="*/ 99 h 735"/>
                <a:gd name="T12" fmla="*/ 535 w 617"/>
                <a:gd name="T13" fmla="*/ 143 h 735"/>
                <a:gd name="T14" fmla="*/ 530 w 617"/>
                <a:gd name="T15" fmla="*/ 155 h 735"/>
                <a:gd name="T16" fmla="*/ 516 w 617"/>
                <a:gd name="T17" fmla="*/ 174 h 735"/>
                <a:gd name="T18" fmla="*/ 502 w 617"/>
                <a:gd name="T19" fmla="*/ 208 h 735"/>
                <a:gd name="T20" fmla="*/ 498 w 617"/>
                <a:gd name="T21" fmla="*/ 232 h 735"/>
                <a:gd name="T22" fmla="*/ 479 w 617"/>
                <a:gd name="T23" fmla="*/ 276 h 735"/>
                <a:gd name="T24" fmla="*/ 474 w 617"/>
                <a:gd name="T25" fmla="*/ 287 h 735"/>
                <a:gd name="T26" fmla="*/ 459 w 617"/>
                <a:gd name="T27" fmla="*/ 308 h 735"/>
                <a:gd name="T28" fmla="*/ 437 w 617"/>
                <a:gd name="T29" fmla="*/ 285 h 735"/>
                <a:gd name="T30" fmla="*/ 433 w 617"/>
                <a:gd name="T31" fmla="*/ 281 h 735"/>
                <a:gd name="T32" fmla="*/ 422 w 617"/>
                <a:gd name="T33" fmla="*/ 303 h 735"/>
                <a:gd name="T34" fmla="*/ 410 w 617"/>
                <a:gd name="T35" fmla="*/ 309 h 735"/>
                <a:gd name="T36" fmla="*/ 391 w 617"/>
                <a:gd name="T37" fmla="*/ 284 h 735"/>
                <a:gd name="T38" fmla="*/ 387 w 617"/>
                <a:gd name="T39" fmla="*/ 273 h 735"/>
                <a:gd name="T40" fmla="*/ 379 w 617"/>
                <a:gd name="T41" fmla="*/ 258 h 735"/>
                <a:gd name="T42" fmla="*/ 369 w 617"/>
                <a:gd name="T43" fmla="*/ 280 h 735"/>
                <a:gd name="T44" fmla="*/ 354 w 617"/>
                <a:gd name="T45" fmla="*/ 300 h 735"/>
                <a:gd name="T46" fmla="*/ 340 w 617"/>
                <a:gd name="T47" fmla="*/ 333 h 735"/>
                <a:gd name="T48" fmla="*/ 335 w 617"/>
                <a:gd name="T49" fmla="*/ 357 h 735"/>
                <a:gd name="T50" fmla="*/ 316 w 617"/>
                <a:gd name="T51" fmla="*/ 401 h 735"/>
                <a:gd name="T52" fmla="*/ 311 w 617"/>
                <a:gd name="T53" fmla="*/ 412 h 735"/>
                <a:gd name="T54" fmla="*/ 296 w 617"/>
                <a:gd name="T55" fmla="*/ 431 h 735"/>
                <a:gd name="T56" fmla="*/ 282 w 617"/>
                <a:gd name="T57" fmla="*/ 464 h 735"/>
                <a:gd name="T58" fmla="*/ 277 w 617"/>
                <a:gd name="T59" fmla="*/ 488 h 735"/>
                <a:gd name="T60" fmla="*/ 250 w 617"/>
                <a:gd name="T61" fmla="*/ 515 h 735"/>
                <a:gd name="T62" fmla="*/ 258 w 617"/>
                <a:gd name="T63" fmla="*/ 518 h 735"/>
                <a:gd name="T64" fmla="*/ 257 w 617"/>
                <a:gd name="T65" fmla="*/ 519 h 735"/>
                <a:gd name="T66" fmla="*/ 258 w 617"/>
                <a:gd name="T67" fmla="*/ 519 h 735"/>
                <a:gd name="T68" fmla="*/ 246 w 617"/>
                <a:gd name="T69" fmla="*/ 504 h 735"/>
                <a:gd name="T70" fmla="*/ 244 w 617"/>
                <a:gd name="T71" fmla="*/ 479 h 735"/>
                <a:gd name="T72" fmla="*/ 230 w 617"/>
                <a:gd name="T73" fmla="*/ 454 h 735"/>
                <a:gd name="T74" fmla="*/ 226 w 617"/>
                <a:gd name="T75" fmla="*/ 446 h 735"/>
                <a:gd name="T76" fmla="*/ 212 w 617"/>
                <a:gd name="T77" fmla="*/ 462 h 735"/>
                <a:gd name="T78" fmla="*/ 203 w 617"/>
                <a:gd name="T79" fmla="*/ 446 h 735"/>
                <a:gd name="T80" fmla="*/ 195 w 617"/>
                <a:gd name="T81" fmla="*/ 435 h 735"/>
                <a:gd name="T82" fmla="*/ 195 w 617"/>
                <a:gd name="T83" fmla="*/ 436 h 735"/>
                <a:gd name="T84" fmla="*/ 195 w 617"/>
                <a:gd name="T85" fmla="*/ 436 h 735"/>
                <a:gd name="T86" fmla="*/ 195 w 617"/>
                <a:gd name="T87" fmla="*/ 430 h 735"/>
                <a:gd name="T88" fmla="*/ 187 w 617"/>
                <a:gd name="T89" fmla="*/ 451 h 735"/>
                <a:gd name="T90" fmla="*/ 171 w 617"/>
                <a:gd name="T91" fmla="*/ 470 h 735"/>
                <a:gd name="T92" fmla="*/ 155 w 617"/>
                <a:gd name="T93" fmla="*/ 503 h 735"/>
                <a:gd name="T94" fmla="*/ 150 w 617"/>
                <a:gd name="T95" fmla="*/ 526 h 735"/>
                <a:gd name="T96" fmla="*/ 128 w 617"/>
                <a:gd name="T97" fmla="*/ 570 h 735"/>
                <a:gd name="T98" fmla="*/ 123 w 617"/>
                <a:gd name="T99" fmla="*/ 580 h 735"/>
                <a:gd name="T100" fmla="*/ 107 w 617"/>
                <a:gd name="T101" fmla="*/ 599 h 735"/>
                <a:gd name="T102" fmla="*/ 91 w 617"/>
                <a:gd name="T103" fmla="*/ 632 h 735"/>
                <a:gd name="T104" fmla="*/ 86 w 617"/>
                <a:gd name="T105" fmla="*/ 656 h 735"/>
                <a:gd name="T106" fmla="*/ 70 w 617"/>
                <a:gd name="T107" fmla="*/ 672 h 735"/>
                <a:gd name="T108" fmla="*/ 55 w 617"/>
                <a:gd name="T109" fmla="*/ 658 h 735"/>
                <a:gd name="T110" fmla="*/ 41 w 617"/>
                <a:gd name="T111" fmla="*/ 659 h 735"/>
                <a:gd name="T112" fmla="*/ 29 w 617"/>
                <a:gd name="T113" fmla="*/ 680 h 735"/>
                <a:gd name="T114" fmla="*/ 12 w 617"/>
                <a:gd name="T115" fmla="*/ 712 h 735"/>
                <a:gd name="T116" fmla="*/ 5 w 617"/>
                <a:gd name="T117" fmla="*/ 735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7" h="735">
                  <a:moveTo>
                    <a:pt x="604" y="12"/>
                  </a:moveTo>
                  <a:cubicBezTo>
                    <a:pt x="613" y="21"/>
                    <a:pt x="613" y="21"/>
                    <a:pt x="613" y="21"/>
                  </a:cubicBezTo>
                  <a:cubicBezTo>
                    <a:pt x="617" y="17"/>
                    <a:pt x="617" y="17"/>
                    <a:pt x="617" y="17"/>
                  </a:cubicBezTo>
                  <a:cubicBezTo>
                    <a:pt x="608" y="8"/>
                    <a:pt x="608" y="8"/>
                    <a:pt x="608" y="8"/>
                  </a:cubicBezTo>
                  <a:lnTo>
                    <a:pt x="604" y="12"/>
                  </a:lnTo>
                  <a:close/>
                  <a:moveTo>
                    <a:pt x="592" y="11"/>
                  </a:moveTo>
                  <a:cubicBezTo>
                    <a:pt x="593" y="8"/>
                    <a:pt x="593" y="8"/>
                    <a:pt x="593" y="8"/>
                  </a:cubicBezTo>
                  <a:cubicBezTo>
                    <a:pt x="593" y="7"/>
                    <a:pt x="594" y="6"/>
                    <a:pt x="594" y="6"/>
                  </a:cubicBezTo>
                  <a:cubicBezTo>
                    <a:pt x="595" y="6"/>
                    <a:pt x="596" y="5"/>
                    <a:pt x="596" y="5"/>
                  </a:cubicBezTo>
                  <a:cubicBezTo>
                    <a:pt x="597" y="5"/>
                    <a:pt x="597" y="5"/>
                    <a:pt x="597" y="5"/>
                  </a:cubicBezTo>
                  <a:cubicBezTo>
                    <a:pt x="598" y="0"/>
                    <a:pt x="598" y="0"/>
                    <a:pt x="598" y="0"/>
                  </a:cubicBezTo>
                  <a:cubicBezTo>
                    <a:pt x="597" y="0"/>
                    <a:pt x="597" y="0"/>
                    <a:pt x="596" y="0"/>
                  </a:cubicBezTo>
                  <a:cubicBezTo>
                    <a:pt x="594" y="0"/>
                    <a:pt x="593" y="0"/>
                    <a:pt x="591" y="2"/>
                  </a:cubicBezTo>
                  <a:cubicBezTo>
                    <a:pt x="590" y="3"/>
                    <a:pt x="589" y="4"/>
                    <a:pt x="588" y="6"/>
                  </a:cubicBezTo>
                  <a:cubicBezTo>
                    <a:pt x="587" y="9"/>
                    <a:pt x="587" y="9"/>
                    <a:pt x="587" y="9"/>
                  </a:cubicBezTo>
                  <a:cubicBezTo>
                    <a:pt x="592" y="11"/>
                    <a:pt x="592" y="11"/>
                    <a:pt x="592" y="11"/>
                  </a:cubicBezTo>
                  <a:close/>
                  <a:moveTo>
                    <a:pt x="582" y="33"/>
                  </a:moveTo>
                  <a:cubicBezTo>
                    <a:pt x="587" y="22"/>
                    <a:pt x="587" y="22"/>
                    <a:pt x="587" y="22"/>
                  </a:cubicBezTo>
                  <a:cubicBezTo>
                    <a:pt x="582" y="20"/>
                    <a:pt x="582" y="20"/>
                    <a:pt x="582" y="20"/>
                  </a:cubicBezTo>
                  <a:cubicBezTo>
                    <a:pt x="577" y="31"/>
                    <a:pt x="577" y="31"/>
                    <a:pt x="577" y="31"/>
                  </a:cubicBezTo>
                  <a:lnTo>
                    <a:pt x="582" y="33"/>
                  </a:lnTo>
                  <a:close/>
                  <a:moveTo>
                    <a:pt x="573" y="55"/>
                  </a:moveTo>
                  <a:cubicBezTo>
                    <a:pt x="578" y="44"/>
                    <a:pt x="578" y="44"/>
                    <a:pt x="578" y="44"/>
                  </a:cubicBezTo>
                  <a:cubicBezTo>
                    <a:pt x="572" y="42"/>
                    <a:pt x="572" y="42"/>
                    <a:pt x="572" y="42"/>
                  </a:cubicBezTo>
                  <a:cubicBezTo>
                    <a:pt x="568" y="53"/>
                    <a:pt x="568" y="53"/>
                    <a:pt x="568" y="53"/>
                  </a:cubicBezTo>
                  <a:lnTo>
                    <a:pt x="573" y="55"/>
                  </a:lnTo>
                  <a:close/>
                  <a:moveTo>
                    <a:pt x="563" y="77"/>
                  </a:moveTo>
                  <a:cubicBezTo>
                    <a:pt x="568" y="66"/>
                    <a:pt x="568" y="66"/>
                    <a:pt x="568" y="66"/>
                  </a:cubicBezTo>
                  <a:cubicBezTo>
                    <a:pt x="563" y="64"/>
                    <a:pt x="563" y="64"/>
                    <a:pt x="563" y="64"/>
                  </a:cubicBezTo>
                  <a:cubicBezTo>
                    <a:pt x="558" y="75"/>
                    <a:pt x="558" y="75"/>
                    <a:pt x="558" y="75"/>
                  </a:cubicBezTo>
                  <a:lnTo>
                    <a:pt x="563" y="77"/>
                  </a:lnTo>
                  <a:close/>
                  <a:moveTo>
                    <a:pt x="554" y="99"/>
                  </a:moveTo>
                  <a:cubicBezTo>
                    <a:pt x="559" y="88"/>
                    <a:pt x="559" y="88"/>
                    <a:pt x="559" y="88"/>
                  </a:cubicBezTo>
                  <a:cubicBezTo>
                    <a:pt x="554" y="86"/>
                    <a:pt x="554" y="86"/>
                    <a:pt x="554" y="86"/>
                  </a:cubicBezTo>
                  <a:cubicBezTo>
                    <a:pt x="549" y="97"/>
                    <a:pt x="549" y="97"/>
                    <a:pt x="549" y="97"/>
                  </a:cubicBezTo>
                  <a:lnTo>
                    <a:pt x="554" y="99"/>
                  </a:lnTo>
                  <a:close/>
                  <a:moveTo>
                    <a:pt x="545" y="121"/>
                  </a:moveTo>
                  <a:cubicBezTo>
                    <a:pt x="549" y="110"/>
                    <a:pt x="549" y="110"/>
                    <a:pt x="549" y="110"/>
                  </a:cubicBezTo>
                  <a:cubicBezTo>
                    <a:pt x="544" y="108"/>
                    <a:pt x="544" y="108"/>
                    <a:pt x="544" y="108"/>
                  </a:cubicBezTo>
                  <a:cubicBezTo>
                    <a:pt x="540" y="119"/>
                    <a:pt x="540" y="119"/>
                    <a:pt x="540" y="119"/>
                  </a:cubicBezTo>
                  <a:lnTo>
                    <a:pt x="545" y="121"/>
                  </a:lnTo>
                  <a:close/>
                  <a:moveTo>
                    <a:pt x="535" y="143"/>
                  </a:moveTo>
                  <a:cubicBezTo>
                    <a:pt x="540" y="132"/>
                    <a:pt x="540" y="132"/>
                    <a:pt x="540" y="132"/>
                  </a:cubicBezTo>
                  <a:cubicBezTo>
                    <a:pt x="535" y="130"/>
                    <a:pt x="535" y="130"/>
                    <a:pt x="535" y="130"/>
                  </a:cubicBezTo>
                  <a:cubicBezTo>
                    <a:pt x="530" y="141"/>
                    <a:pt x="530" y="141"/>
                    <a:pt x="530" y="141"/>
                  </a:cubicBezTo>
                  <a:lnTo>
                    <a:pt x="535" y="143"/>
                  </a:lnTo>
                  <a:close/>
                  <a:moveTo>
                    <a:pt x="526" y="166"/>
                  </a:moveTo>
                  <a:cubicBezTo>
                    <a:pt x="530" y="155"/>
                    <a:pt x="530" y="155"/>
                    <a:pt x="530" y="155"/>
                  </a:cubicBezTo>
                  <a:cubicBezTo>
                    <a:pt x="525" y="152"/>
                    <a:pt x="525" y="152"/>
                    <a:pt x="525" y="152"/>
                  </a:cubicBezTo>
                  <a:cubicBezTo>
                    <a:pt x="521" y="163"/>
                    <a:pt x="521" y="163"/>
                    <a:pt x="521" y="163"/>
                  </a:cubicBezTo>
                  <a:lnTo>
                    <a:pt x="526" y="166"/>
                  </a:lnTo>
                  <a:close/>
                  <a:moveTo>
                    <a:pt x="516" y="188"/>
                  </a:moveTo>
                  <a:cubicBezTo>
                    <a:pt x="521" y="177"/>
                    <a:pt x="521" y="177"/>
                    <a:pt x="521" y="177"/>
                  </a:cubicBezTo>
                  <a:cubicBezTo>
                    <a:pt x="516" y="174"/>
                    <a:pt x="516" y="174"/>
                    <a:pt x="516" y="174"/>
                  </a:cubicBezTo>
                  <a:cubicBezTo>
                    <a:pt x="511" y="185"/>
                    <a:pt x="511" y="185"/>
                    <a:pt x="511" y="185"/>
                  </a:cubicBezTo>
                  <a:lnTo>
                    <a:pt x="516" y="188"/>
                  </a:lnTo>
                  <a:close/>
                  <a:moveTo>
                    <a:pt x="507" y="210"/>
                  </a:moveTo>
                  <a:cubicBezTo>
                    <a:pt x="512" y="199"/>
                    <a:pt x="512" y="199"/>
                    <a:pt x="512" y="199"/>
                  </a:cubicBezTo>
                  <a:cubicBezTo>
                    <a:pt x="507" y="197"/>
                    <a:pt x="507" y="197"/>
                    <a:pt x="507" y="197"/>
                  </a:cubicBezTo>
                  <a:cubicBezTo>
                    <a:pt x="502" y="208"/>
                    <a:pt x="502" y="208"/>
                    <a:pt x="502" y="208"/>
                  </a:cubicBezTo>
                  <a:lnTo>
                    <a:pt x="507" y="210"/>
                  </a:lnTo>
                  <a:close/>
                  <a:moveTo>
                    <a:pt x="498" y="232"/>
                  </a:moveTo>
                  <a:cubicBezTo>
                    <a:pt x="502" y="221"/>
                    <a:pt x="502" y="221"/>
                    <a:pt x="502" y="221"/>
                  </a:cubicBezTo>
                  <a:cubicBezTo>
                    <a:pt x="497" y="219"/>
                    <a:pt x="497" y="219"/>
                    <a:pt x="497" y="219"/>
                  </a:cubicBezTo>
                  <a:cubicBezTo>
                    <a:pt x="492" y="230"/>
                    <a:pt x="492" y="230"/>
                    <a:pt x="492" y="230"/>
                  </a:cubicBezTo>
                  <a:lnTo>
                    <a:pt x="498" y="232"/>
                  </a:lnTo>
                  <a:close/>
                  <a:moveTo>
                    <a:pt x="488" y="254"/>
                  </a:moveTo>
                  <a:cubicBezTo>
                    <a:pt x="493" y="243"/>
                    <a:pt x="493" y="243"/>
                    <a:pt x="493" y="243"/>
                  </a:cubicBezTo>
                  <a:cubicBezTo>
                    <a:pt x="488" y="241"/>
                    <a:pt x="488" y="241"/>
                    <a:pt x="488" y="241"/>
                  </a:cubicBezTo>
                  <a:cubicBezTo>
                    <a:pt x="483" y="252"/>
                    <a:pt x="483" y="252"/>
                    <a:pt x="483" y="252"/>
                  </a:cubicBezTo>
                  <a:lnTo>
                    <a:pt x="488" y="254"/>
                  </a:lnTo>
                  <a:close/>
                  <a:moveTo>
                    <a:pt x="479" y="276"/>
                  </a:moveTo>
                  <a:cubicBezTo>
                    <a:pt x="483" y="265"/>
                    <a:pt x="483" y="265"/>
                    <a:pt x="483" y="265"/>
                  </a:cubicBezTo>
                  <a:cubicBezTo>
                    <a:pt x="478" y="263"/>
                    <a:pt x="478" y="263"/>
                    <a:pt x="478" y="263"/>
                  </a:cubicBezTo>
                  <a:cubicBezTo>
                    <a:pt x="474" y="274"/>
                    <a:pt x="474" y="274"/>
                    <a:pt x="474" y="274"/>
                  </a:cubicBezTo>
                  <a:lnTo>
                    <a:pt x="479" y="276"/>
                  </a:lnTo>
                  <a:close/>
                  <a:moveTo>
                    <a:pt x="469" y="298"/>
                  </a:moveTo>
                  <a:cubicBezTo>
                    <a:pt x="474" y="287"/>
                    <a:pt x="474" y="287"/>
                    <a:pt x="474" y="287"/>
                  </a:cubicBezTo>
                  <a:cubicBezTo>
                    <a:pt x="469" y="285"/>
                    <a:pt x="469" y="285"/>
                    <a:pt x="469" y="285"/>
                  </a:cubicBezTo>
                  <a:cubicBezTo>
                    <a:pt x="464" y="296"/>
                    <a:pt x="464" y="296"/>
                    <a:pt x="464" y="296"/>
                  </a:cubicBezTo>
                  <a:lnTo>
                    <a:pt x="469" y="298"/>
                  </a:lnTo>
                  <a:close/>
                  <a:moveTo>
                    <a:pt x="449" y="298"/>
                  </a:moveTo>
                  <a:cubicBezTo>
                    <a:pt x="453" y="304"/>
                    <a:pt x="453" y="304"/>
                    <a:pt x="453" y="304"/>
                  </a:cubicBezTo>
                  <a:cubicBezTo>
                    <a:pt x="455" y="306"/>
                    <a:pt x="457" y="307"/>
                    <a:pt x="459" y="308"/>
                  </a:cubicBezTo>
                  <a:cubicBezTo>
                    <a:pt x="460" y="302"/>
                    <a:pt x="460" y="302"/>
                    <a:pt x="460" y="302"/>
                  </a:cubicBezTo>
                  <a:cubicBezTo>
                    <a:pt x="459" y="302"/>
                    <a:pt x="458" y="302"/>
                    <a:pt x="457" y="300"/>
                  </a:cubicBezTo>
                  <a:cubicBezTo>
                    <a:pt x="453" y="295"/>
                    <a:pt x="453" y="295"/>
                    <a:pt x="453" y="295"/>
                  </a:cubicBezTo>
                  <a:cubicBezTo>
                    <a:pt x="449" y="298"/>
                    <a:pt x="449" y="298"/>
                    <a:pt x="449" y="298"/>
                  </a:cubicBezTo>
                  <a:close/>
                  <a:moveTo>
                    <a:pt x="435" y="285"/>
                  </a:moveTo>
                  <a:cubicBezTo>
                    <a:pt x="436" y="285"/>
                    <a:pt x="437" y="285"/>
                    <a:pt x="437" y="285"/>
                  </a:cubicBezTo>
                  <a:cubicBezTo>
                    <a:pt x="438" y="285"/>
                    <a:pt x="440" y="286"/>
                    <a:pt x="441" y="287"/>
                  </a:cubicBezTo>
                  <a:cubicBezTo>
                    <a:pt x="442" y="289"/>
                    <a:pt x="442" y="289"/>
                    <a:pt x="442" y="289"/>
                  </a:cubicBezTo>
                  <a:cubicBezTo>
                    <a:pt x="446" y="285"/>
                    <a:pt x="446" y="285"/>
                    <a:pt x="446" y="285"/>
                  </a:cubicBezTo>
                  <a:cubicBezTo>
                    <a:pt x="445" y="284"/>
                    <a:pt x="445" y="284"/>
                    <a:pt x="445" y="284"/>
                  </a:cubicBezTo>
                  <a:cubicBezTo>
                    <a:pt x="443" y="281"/>
                    <a:pt x="440" y="279"/>
                    <a:pt x="437" y="279"/>
                  </a:cubicBezTo>
                  <a:cubicBezTo>
                    <a:pt x="436" y="279"/>
                    <a:pt x="434" y="280"/>
                    <a:pt x="433" y="281"/>
                  </a:cubicBezTo>
                  <a:lnTo>
                    <a:pt x="435" y="285"/>
                  </a:lnTo>
                  <a:close/>
                  <a:moveTo>
                    <a:pt x="422" y="303"/>
                  </a:moveTo>
                  <a:cubicBezTo>
                    <a:pt x="429" y="294"/>
                    <a:pt x="429" y="294"/>
                    <a:pt x="429" y="294"/>
                  </a:cubicBezTo>
                  <a:cubicBezTo>
                    <a:pt x="424" y="291"/>
                    <a:pt x="424" y="291"/>
                    <a:pt x="424" y="291"/>
                  </a:cubicBezTo>
                  <a:cubicBezTo>
                    <a:pt x="417" y="300"/>
                    <a:pt x="417" y="300"/>
                    <a:pt x="417" y="300"/>
                  </a:cubicBezTo>
                  <a:lnTo>
                    <a:pt x="422" y="303"/>
                  </a:lnTo>
                  <a:close/>
                  <a:moveTo>
                    <a:pt x="401" y="306"/>
                  </a:moveTo>
                  <a:cubicBezTo>
                    <a:pt x="402" y="309"/>
                    <a:pt x="402" y="309"/>
                    <a:pt x="402" y="309"/>
                  </a:cubicBezTo>
                  <a:cubicBezTo>
                    <a:pt x="403" y="310"/>
                    <a:pt x="404" y="312"/>
                    <a:pt x="405" y="313"/>
                  </a:cubicBezTo>
                  <a:cubicBezTo>
                    <a:pt x="406" y="314"/>
                    <a:pt x="408" y="314"/>
                    <a:pt x="409" y="314"/>
                  </a:cubicBezTo>
                  <a:cubicBezTo>
                    <a:pt x="411" y="314"/>
                    <a:pt x="412" y="314"/>
                    <a:pt x="413" y="313"/>
                  </a:cubicBezTo>
                  <a:cubicBezTo>
                    <a:pt x="410" y="309"/>
                    <a:pt x="410" y="309"/>
                    <a:pt x="410" y="309"/>
                  </a:cubicBezTo>
                  <a:cubicBezTo>
                    <a:pt x="410" y="309"/>
                    <a:pt x="410" y="309"/>
                    <a:pt x="409" y="309"/>
                  </a:cubicBezTo>
                  <a:cubicBezTo>
                    <a:pt x="409" y="309"/>
                    <a:pt x="409" y="309"/>
                    <a:pt x="408" y="309"/>
                  </a:cubicBezTo>
                  <a:cubicBezTo>
                    <a:pt x="408" y="308"/>
                    <a:pt x="407" y="308"/>
                    <a:pt x="407" y="306"/>
                  </a:cubicBezTo>
                  <a:cubicBezTo>
                    <a:pt x="406" y="304"/>
                    <a:pt x="406" y="304"/>
                    <a:pt x="406" y="304"/>
                  </a:cubicBezTo>
                  <a:cubicBezTo>
                    <a:pt x="401" y="306"/>
                    <a:pt x="401" y="306"/>
                    <a:pt x="401" y="306"/>
                  </a:cubicBezTo>
                  <a:close/>
                  <a:moveTo>
                    <a:pt x="391" y="284"/>
                  </a:moveTo>
                  <a:cubicBezTo>
                    <a:pt x="396" y="295"/>
                    <a:pt x="396" y="295"/>
                    <a:pt x="396" y="295"/>
                  </a:cubicBezTo>
                  <a:cubicBezTo>
                    <a:pt x="401" y="293"/>
                    <a:pt x="401" y="293"/>
                    <a:pt x="401" y="293"/>
                  </a:cubicBezTo>
                  <a:cubicBezTo>
                    <a:pt x="396" y="282"/>
                    <a:pt x="396" y="282"/>
                    <a:pt x="396" y="282"/>
                  </a:cubicBezTo>
                  <a:lnTo>
                    <a:pt x="391" y="284"/>
                  </a:lnTo>
                  <a:close/>
                  <a:moveTo>
                    <a:pt x="382" y="262"/>
                  </a:moveTo>
                  <a:cubicBezTo>
                    <a:pt x="387" y="273"/>
                    <a:pt x="387" y="273"/>
                    <a:pt x="387" y="273"/>
                  </a:cubicBezTo>
                  <a:cubicBezTo>
                    <a:pt x="392" y="271"/>
                    <a:pt x="392" y="271"/>
                    <a:pt x="392" y="271"/>
                  </a:cubicBezTo>
                  <a:cubicBezTo>
                    <a:pt x="387" y="260"/>
                    <a:pt x="387" y="260"/>
                    <a:pt x="387" y="260"/>
                  </a:cubicBezTo>
                  <a:lnTo>
                    <a:pt x="382" y="262"/>
                  </a:lnTo>
                  <a:close/>
                  <a:moveTo>
                    <a:pt x="374" y="269"/>
                  </a:moveTo>
                  <a:cubicBezTo>
                    <a:pt x="378" y="260"/>
                    <a:pt x="378" y="260"/>
                    <a:pt x="378" y="260"/>
                  </a:cubicBezTo>
                  <a:cubicBezTo>
                    <a:pt x="378" y="259"/>
                    <a:pt x="379" y="259"/>
                    <a:pt x="379" y="258"/>
                  </a:cubicBezTo>
                  <a:cubicBezTo>
                    <a:pt x="374" y="255"/>
                    <a:pt x="374" y="255"/>
                    <a:pt x="374" y="255"/>
                  </a:cubicBezTo>
                  <a:cubicBezTo>
                    <a:pt x="374" y="256"/>
                    <a:pt x="373" y="257"/>
                    <a:pt x="373" y="258"/>
                  </a:cubicBezTo>
                  <a:cubicBezTo>
                    <a:pt x="369" y="267"/>
                    <a:pt x="369" y="267"/>
                    <a:pt x="369" y="267"/>
                  </a:cubicBezTo>
                  <a:cubicBezTo>
                    <a:pt x="374" y="269"/>
                    <a:pt x="374" y="269"/>
                    <a:pt x="374" y="269"/>
                  </a:cubicBezTo>
                  <a:close/>
                  <a:moveTo>
                    <a:pt x="364" y="291"/>
                  </a:moveTo>
                  <a:cubicBezTo>
                    <a:pt x="369" y="280"/>
                    <a:pt x="369" y="280"/>
                    <a:pt x="369" y="280"/>
                  </a:cubicBezTo>
                  <a:cubicBezTo>
                    <a:pt x="364" y="278"/>
                    <a:pt x="364" y="278"/>
                    <a:pt x="364" y="278"/>
                  </a:cubicBezTo>
                  <a:cubicBezTo>
                    <a:pt x="359" y="289"/>
                    <a:pt x="359" y="289"/>
                    <a:pt x="359" y="289"/>
                  </a:cubicBezTo>
                  <a:lnTo>
                    <a:pt x="364" y="291"/>
                  </a:lnTo>
                  <a:close/>
                  <a:moveTo>
                    <a:pt x="355" y="313"/>
                  </a:moveTo>
                  <a:cubicBezTo>
                    <a:pt x="360" y="302"/>
                    <a:pt x="360" y="302"/>
                    <a:pt x="360" y="302"/>
                  </a:cubicBezTo>
                  <a:cubicBezTo>
                    <a:pt x="354" y="300"/>
                    <a:pt x="354" y="300"/>
                    <a:pt x="354" y="300"/>
                  </a:cubicBezTo>
                  <a:cubicBezTo>
                    <a:pt x="350" y="311"/>
                    <a:pt x="350" y="311"/>
                    <a:pt x="350" y="311"/>
                  </a:cubicBezTo>
                  <a:lnTo>
                    <a:pt x="355" y="313"/>
                  </a:lnTo>
                  <a:close/>
                  <a:moveTo>
                    <a:pt x="345" y="335"/>
                  </a:moveTo>
                  <a:cubicBezTo>
                    <a:pt x="350" y="324"/>
                    <a:pt x="350" y="324"/>
                    <a:pt x="350" y="324"/>
                  </a:cubicBezTo>
                  <a:cubicBezTo>
                    <a:pt x="345" y="322"/>
                    <a:pt x="345" y="322"/>
                    <a:pt x="345" y="322"/>
                  </a:cubicBezTo>
                  <a:cubicBezTo>
                    <a:pt x="340" y="333"/>
                    <a:pt x="340" y="333"/>
                    <a:pt x="340" y="333"/>
                  </a:cubicBezTo>
                  <a:lnTo>
                    <a:pt x="345" y="335"/>
                  </a:lnTo>
                  <a:close/>
                  <a:moveTo>
                    <a:pt x="335" y="357"/>
                  </a:moveTo>
                  <a:cubicBezTo>
                    <a:pt x="340" y="346"/>
                    <a:pt x="340" y="346"/>
                    <a:pt x="340" y="346"/>
                  </a:cubicBezTo>
                  <a:cubicBezTo>
                    <a:pt x="335" y="343"/>
                    <a:pt x="335" y="343"/>
                    <a:pt x="335" y="343"/>
                  </a:cubicBezTo>
                  <a:cubicBezTo>
                    <a:pt x="330" y="354"/>
                    <a:pt x="330" y="354"/>
                    <a:pt x="330" y="354"/>
                  </a:cubicBezTo>
                  <a:lnTo>
                    <a:pt x="335" y="357"/>
                  </a:lnTo>
                  <a:close/>
                  <a:moveTo>
                    <a:pt x="326" y="379"/>
                  </a:moveTo>
                  <a:cubicBezTo>
                    <a:pt x="330" y="368"/>
                    <a:pt x="330" y="368"/>
                    <a:pt x="330" y="368"/>
                  </a:cubicBezTo>
                  <a:cubicBezTo>
                    <a:pt x="325" y="365"/>
                    <a:pt x="325" y="365"/>
                    <a:pt x="325" y="365"/>
                  </a:cubicBezTo>
                  <a:cubicBezTo>
                    <a:pt x="321" y="376"/>
                    <a:pt x="321" y="376"/>
                    <a:pt x="321" y="376"/>
                  </a:cubicBezTo>
                  <a:lnTo>
                    <a:pt x="326" y="379"/>
                  </a:lnTo>
                  <a:close/>
                  <a:moveTo>
                    <a:pt x="316" y="401"/>
                  </a:moveTo>
                  <a:cubicBezTo>
                    <a:pt x="321" y="390"/>
                    <a:pt x="321" y="390"/>
                    <a:pt x="321" y="390"/>
                  </a:cubicBezTo>
                  <a:cubicBezTo>
                    <a:pt x="316" y="387"/>
                    <a:pt x="316" y="387"/>
                    <a:pt x="316" y="387"/>
                  </a:cubicBezTo>
                  <a:cubicBezTo>
                    <a:pt x="311" y="398"/>
                    <a:pt x="311" y="398"/>
                    <a:pt x="311" y="398"/>
                  </a:cubicBezTo>
                  <a:lnTo>
                    <a:pt x="316" y="401"/>
                  </a:lnTo>
                  <a:close/>
                  <a:moveTo>
                    <a:pt x="306" y="423"/>
                  </a:moveTo>
                  <a:cubicBezTo>
                    <a:pt x="311" y="412"/>
                    <a:pt x="311" y="412"/>
                    <a:pt x="311" y="412"/>
                  </a:cubicBezTo>
                  <a:cubicBezTo>
                    <a:pt x="306" y="409"/>
                    <a:pt x="306" y="409"/>
                    <a:pt x="306" y="409"/>
                  </a:cubicBezTo>
                  <a:cubicBezTo>
                    <a:pt x="301" y="420"/>
                    <a:pt x="301" y="420"/>
                    <a:pt x="301" y="420"/>
                  </a:cubicBezTo>
                  <a:lnTo>
                    <a:pt x="306" y="423"/>
                  </a:lnTo>
                  <a:close/>
                  <a:moveTo>
                    <a:pt x="296" y="445"/>
                  </a:moveTo>
                  <a:cubicBezTo>
                    <a:pt x="301" y="434"/>
                    <a:pt x="301" y="434"/>
                    <a:pt x="301" y="434"/>
                  </a:cubicBezTo>
                  <a:cubicBezTo>
                    <a:pt x="296" y="431"/>
                    <a:pt x="296" y="431"/>
                    <a:pt x="296" y="431"/>
                  </a:cubicBezTo>
                  <a:cubicBezTo>
                    <a:pt x="291" y="442"/>
                    <a:pt x="291" y="442"/>
                    <a:pt x="291" y="442"/>
                  </a:cubicBezTo>
                  <a:lnTo>
                    <a:pt x="296" y="445"/>
                  </a:lnTo>
                  <a:close/>
                  <a:moveTo>
                    <a:pt x="287" y="466"/>
                  </a:moveTo>
                  <a:cubicBezTo>
                    <a:pt x="292" y="455"/>
                    <a:pt x="292" y="455"/>
                    <a:pt x="292" y="455"/>
                  </a:cubicBezTo>
                  <a:cubicBezTo>
                    <a:pt x="287" y="453"/>
                    <a:pt x="287" y="453"/>
                    <a:pt x="287" y="453"/>
                  </a:cubicBezTo>
                  <a:cubicBezTo>
                    <a:pt x="282" y="464"/>
                    <a:pt x="282" y="464"/>
                    <a:pt x="282" y="464"/>
                  </a:cubicBezTo>
                  <a:lnTo>
                    <a:pt x="287" y="466"/>
                  </a:lnTo>
                  <a:close/>
                  <a:moveTo>
                    <a:pt x="277" y="488"/>
                  </a:moveTo>
                  <a:cubicBezTo>
                    <a:pt x="282" y="477"/>
                    <a:pt x="282" y="477"/>
                    <a:pt x="282" y="477"/>
                  </a:cubicBezTo>
                  <a:cubicBezTo>
                    <a:pt x="277" y="475"/>
                    <a:pt x="277" y="475"/>
                    <a:pt x="277" y="475"/>
                  </a:cubicBezTo>
                  <a:cubicBezTo>
                    <a:pt x="272" y="486"/>
                    <a:pt x="272" y="486"/>
                    <a:pt x="272" y="486"/>
                  </a:cubicBezTo>
                  <a:lnTo>
                    <a:pt x="277" y="488"/>
                  </a:lnTo>
                  <a:close/>
                  <a:moveTo>
                    <a:pt x="267" y="510"/>
                  </a:moveTo>
                  <a:cubicBezTo>
                    <a:pt x="272" y="499"/>
                    <a:pt x="272" y="499"/>
                    <a:pt x="272" y="499"/>
                  </a:cubicBezTo>
                  <a:cubicBezTo>
                    <a:pt x="267" y="497"/>
                    <a:pt x="267" y="497"/>
                    <a:pt x="267" y="497"/>
                  </a:cubicBezTo>
                  <a:cubicBezTo>
                    <a:pt x="262" y="508"/>
                    <a:pt x="262" y="508"/>
                    <a:pt x="262" y="508"/>
                  </a:cubicBezTo>
                  <a:lnTo>
                    <a:pt x="267" y="510"/>
                  </a:lnTo>
                  <a:close/>
                  <a:moveTo>
                    <a:pt x="250" y="515"/>
                  </a:moveTo>
                  <a:cubicBezTo>
                    <a:pt x="251" y="518"/>
                    <a:pt x="251" y="518"/>
                    <a:pt x="251" y="518"/>
                  </a:cubicBezTo>
                  <a:cubicBezTo>
                    <a:pt x="252" y="520"/>
                    <a:pt x="253" y="521"/>
                    <a:pt x="253" y="522"/>
                  </a:cubicBezTo>
                  <a:cubicBezTo>
                    <a:pt x="254" y="523"/>
                    <a:pt x="256" y="524"/>
                    <a:pt x="257" y="524"/>
                  </a:cubicBezTo>
                  <a:cubicBezTo>
                    <a:pt x="258" y="524"/>
                    <a:pt x="259" y="524"/>
                    <a:pt x="260" y="523"/>
                  </a:cubicBezTo>
                  <a:cubicBezTo>
                    <a:pt x="261" y="523"/>
                    <a:pt x="261" y="522"/>
                    <a:pt x="262" y="522"/>
                  </a:cubicBezTo>
                  <a:cubicBezTo>
                    <a:pt x="258" y="518"/>
                    <a:pt x="258" y="518"/>
                    <a:pt x="258" y="518"/>
                  </a:cubicBezTo>
                  <a:cubicBezTo>
                    <a:pt x="257" y="519"/>
                    <a:pt x="257" y="519"/>
                    <a:pt x="257" y="519"/>
                  </a:cubicBezTo>
                  <a:cubicBezTo>
                    <a:pt x="257" y="519"/>
                    <a:pt x="257" y="519"/>
                    <a:pt x="257" y="519"/>
                  </a:cubicBezTo>
                  <a:cubicBezTo>
                    <a:pt x="257" y="519"/>
                    <a:pt x="257" y="519"/>
                    <a:pt x="257" y="519"/>
                  </a:cubicBezTo>
                  <a:cubicBezTo>
                    <a:pt x="257" y="519"/>
                    <a:pt x="257" y="519"/>
                    <a:pt x="257" y="519"/>
                  </a:cubicBezTo>
                  <a:cubicBezTo>
                    <a:pt x="257" y="519"/>
                    <a:pt x="257" y="519"/>
                    <a:pt x="257" y="519"/>
                  </a:cubicBezTo>
                  <a:cubicBezTo>
                    <a:pt x="257" y="519"/>
                    <a:pt x="257" y="519"/>
                    <a:pt x="257" y="519"/>
                  </a:cubicBezTo>
                  <a:cubicBezTo>
                    <a:pt x="257" y="519"/>
                    <a:pt x="257" y="519"/>
                    <a:pt x="257" y="519"/>
                  </a:cubicBezTo>
                  <a:cubicBezTo>
                    <a:pt x="257" y="519"/>
                    <a:pt x="257" y="519"/>
                    <a:pt x="257" y="519"/>
                  </a:cubicBezTo>
                  <a:cubicBezTo>
                    <a:pt x="258" y="519"/>
                    <a:pt x="258" y="519"/>
                    <a:pt x="258" y="519"/>
                  </a:cubicBezTo>
                  <a:cubicBezTo>
                    <a:pt x="257" y="519"/>
                    <a:pt x="257" y="519"/>
                    <a:pt x="257" y="519"/>
                  </a:cubicBezTo>
                  <a:cubicBezTo>
                    <a:pt x="257" y="519"/>
                    <a:pt x="257" y="519"/>
                    <a:pt x="257" y="519"/>
                  </a:cubicBezTo>
                  <a:cubicBezTo>
                    <a:pt x="258" y="519"/>
                    <a:pt x="258" y="519"/>
                    <a:pt x="258" y="519"/>
                  </a:cubicBezTo>
                  <a:cubicBezTo>
                    <a:pt x="258" y="519"/>
                    <a:pt x="258" y="519"/>
                    <a:pt x="258" y="519"/>
                  </a:cubicBezTo>
                  <a:cubicBezTo>
                    <a:pt x="258" y="519"/>
                    <a:pt x="257" y="518"/>
                    <a:pt x="257" y="517"/>
                  </a:cubicBezTo>
                  <a:cubicBezTo>
                    <a:pt x="255" y="513"/>
                    <a:pt x="255" y="513"/>
                    <a:pt x="255" y="513"/>
                  </a:cubicBezTo>
                  <a:cubicBezTo>
                    <a:pt x="250" y="515"/>
                    <a:pt x="250" y="515"/>
                    <a:pt x="250" y="515"/>
                  </a:cubicBezTo>
                  <a:close/>
                  <a:moveTo>
                    <a:pt x="243" y="492"/>
                  </a:moveTo>
                  <a:cubicBezTo>
                    <a:pt x="246" y="504"/>
                    <a:pt x="246" y="504"/>
                    <a:pt x="246" y="504"/>
                  </a:cubicBezTo>
                  <a:cubicBezTo>
                    <a:pt x="252" y="502"/>
                    <a:pt x="252" y="502"/>
                    <a:pt x="252" y="502"/>
                  </a:cubicBezTo>
                  <a:cubicBezTo>
                    <a:pt x="248" y="490"/>
                    <a:pt x="248" y="490"/>
                    <a:pt x="248" y="490"/>
                  </a:cubicBezTo>
                  <a:lnTo>
                    <a:pt x="243" y="492"/>
                  </a:lnTo>
                  <a:close/>
                  <a:moveTo>
                    <a:pt x="235" y="469"/>
                  </a:moveTo>
                  <a:cubicBezTo>
                    <a:pt x="239" y="481"/>
                    <a:pt x="239" y="481"/>
                    <a:pt x="239" y="481"/>
                  </a:cubicBezTo>
                  <a:cubicBezTo>
                    <a:pt x="244" y="479"/>
                    <a:pt x="244" y="479"/>
                    <a:pt x="244" y="479"/>
                  </a:cubicBezTo>
                  <a:cubicBezTo>
                    <a:pt x="240" y="468"/>
                    <a:pt x="240" y="468"/>
                    <a:pt x="240" y="468"/>
                  </a:cubicBezTo>
                  <a:lnTo>
                    <a:pt x="235" y="469"/>
                  </a:lnTo>
                  <a:close/>
                  <a:moveTo>
                    <a:pt x="227" y="452"/>
                  </a:moveTo>
                  <a:cubicBezTo>
                    <a:pt x="228" y="452"/>
                    <a:pt x="228" y="452"/>
                    <a:pt x="228" y="452"/>
                  </a:cubicBezTo>
                  <a:cubicBezTo>
                    <a:pt x="228" y="452"/>
                    <a:pt x="228" y="452"/>
                    <a:pt x="229" y="452"/>
                  </a:cubicBezTo>
                  <a:cubicBezTo>
                    <a:pt x="229" y="452"/>
                    <a:pt x="229" y="453"/>
                    <a:pt x="230" y="454"/>
                  </a:cubicBezTo>
                  <a:cubicBezTo>
                    <a:pt x="231" y="458"/>
                    <a:pt x="231" y="458"/>
                    <a:pt x="231" y="458"/>
                  </a:cubicBezTo>
                  <a:cubicBezTo>
                    <a:pt x="236" y="456"/>
                    <a:pt x="236" y="456"/>
                    <a:pt x="236" y="456"/>
                  </a:cubicBezTo>
                  <a:cubicBezTo>
                    <a:pt x="235" y="452"/>
                    <a:pt x="235" y="452"/>
                    <a:pt x="235" y="452"/>
                  </a:cubicBezTo>
                  <a:cubicBezTo>
                    <a:pt x="234" y="451"/>
                    <a:pt x="233" y="449"/>
                    <a:pt x="232" y="448"/>
                  </a:cubicBezTo>
                  <a:cubicBezTo>
                    <a:pt x="231" y="447"/>
                    <a:pt x="229" y="446"/>
                    <a:pt x="228" y="446"/>
                  </a:cubicBezTo>
                  <a:cubicBezTo>
                    <a:pt x="227" y="446"/>
                    <a:pt x="226" y="446"/>
                    <a:pt x="226" y="446"/>
                  </a:cubicBezTo>
                  <a:lnTo>
                    <a:pt x="227" y="452"/>
                  </a:lnTo>
                  <a:close/>
                  <a:moveTo>
                    <a:pt x="211" y="469"/>
                  </a:moveTo>
                  <a:cubicBezTo>
                    <a:pt x="213" y="469"/>
                    <a:pt x="215" y="467"/>
                    <a:pt x="216" y="465"/>
                  </a:cubicBezTo>
                  <a:cubicBezTo>
                    <a:pt x="221" y="459"/>
                    <a:pt x="221" y="459"/>
                    <a:pt x="221" y="459"/>
                  </a:cubicBezTo>
                  <a:cubicBezTo>
                    <a:pt x="216" y="456"/>
                    <a:pt x="216" y="456"/>
                    <a:pt x="216" y="456"/>
                  </a:cubicBezTo>
                  <a:cubicBezTo>
                    <a:pt x="212" y="462"/>
                    <a:pt x="212" y="462"/>
                    <a:pt x="212" y="462"/>
                  </a:cubicBezTo>
                  <a:cubicBezTo>
                    <a:pt x="211" y="463"/>
                    <a:pt x="210" y="464"/>
                    <a:pt x="210" y="464"/>
                  </a:cubicBezTo>
                  <a:cubicBezTo>
                    <a:pt x="211" y="469"/>
                    <a:pt x="211" y="469"/>
                    <a:pt x="211" y="469"/>
                  </a:cubicBezTo>
                  <a:close/>
                  <a:moveTo>
                    <a:pt x="198" y="447"/>
                  </a:moveTo>
                  <a:cubicBezTo>
                    <a:pt x="201" y="459"/>
                    <a:pt x="201" y="459"/>
                    <a:pt x="201" y="459"/>
                  </a:cubicBezTo>
                  <a:cubicBezTo>
                    <a:pt x="207" y="457"/>
                    <a:pt x="207" y="457"/>
                    <a:pt x="207" y="457"/>
                  </a:cubicBezTo>
                  <a:cubicBezTo>
                    <a:pt x="203" y="446"/>
                    <a:pt x="203" y="446"/>
                    <a:pt x="203" y="446"/>
                  </a:cubicBezTo>
                  <a:lnTo>
                    <a:pt x="198" y="447"/>
                  </a:lnTo>
                  <a:close/>
                  <a:moveTo>
                    <a:pt x="192" y="440"/>
                  </a:moveTo>
                  <a:cubicBezTo>
                    <a:pt x="193" y="438"/>
                    <a:pt x="193" y="438"/>
                    <a:pt x="193" y="438"/>
                  </a:cubicBezTo>
                  <a:cubicBezTo>
                    <a:pt x="194" y="437"/>
                    <a:pt x="194" y="436"/>
                    <a:pt x="195" y="436"/>
                  </a:cubicBezTo>
                  <a:cubicBezTo>
                    <a:pt x="195" y="436"/>
                    <a:pt x="195" y="436"/>
                    <a:pt x="195" y="436"/>
                  </a:cubicBezTo>
                  <a:cubicBezTo>
                    <a:pt x="195" y="435"/>
                    <a:pt x="195" y="435"/>
                    <a:pt x="195" y="435"/>
                  </a:cubicBezTo>
                  <a:cubicBezTo>
                    <a:pt x="195" y="436"/>
                    <a:pt x="195" y="436"/>
                    <a:pt x="195" y="436"/>
                  </a:cubicBezTo>
                  <a:cubicBezTo>
                    <a:pt x="195" y="436"/>
                    <a:pt x="195" y="436"/>
                    <a:pt x="195" y="436"/>
                  </a:cubicBezTo>
                  <a:cubicBezTo>
                    <a:pt x="195" y="435"/>
                    <a:pt x="195" y="435"/>
                    <a:pt x="195" y="435"/>
                  </a:cubicBezTo>
                  <a:cubicBezTo>
                    <a:pt x="195" y="436"/>
                    <a:pt x="195" y="436"/>
                    <a:pt x="195" y="436"/>
                  </a:cubicBezTo>
                  <a:cubicBezTo>
                    <a:pt x="195" y="435"/>
                    <a:pt x="195" y="435"/>
                    <a:pt x="195" y="435"/>
                  </a:cubicBezTo>
                  <a:cubicBezTo>
                    <a:pt x="195" y="436"/>
                    <a:pt x="195" y="436"/>
                    <a:pt x="195" y="436"/>
                  </a:cubicBezTo>
                  <a:cubicBezTo>
                    <a:pt x="195" y="436"/>
                    <a:pt x="195" y="436"/>
                    <a:pt x="195" y="436"/>
                  </a:cubicBezTo>
                  <a:cubicBezTo>
                    <a:pt x="195" y="435"/>
                    <a:pt x="195" y="435"/>
                    <a:pt x="195" y="435"/>
                  </a:cubicBezTo>
                  <a:cubicBezTo>
                    <a:pt x="195" y="436"/>
                    <a:pt x="195" y="436"/>
                    <a:pt x="195" y="436"/>
                  </a:cubicBezTo>
                  <a:cubicBezTo>
                    <a:pt x="195" y="435"/>
                    <a:pt x="195" y="435"/>
                    <a:pt x="195" y="435"/>
                  </a:cubicBezTo>
                  <a:cubicBezTo>
                    <a:pt x="194" y="436"/>
                    <a:pt x="194" y="436"/>
                    <a:pt x="194" y="436"/>
                  </a:cubicBezTo>
                  <a:cubicBezTo>
                    <a:pt x="195" y="436"/>
                    <a:pt x="195" y="436"/>
                    <a:pt x="195" y="436"/>
                  </a:cubicBezTo>
                  <a:cubicBezTo>
                    <a:pt x="195" y="435"/>
                    <a:pt x="195" y="435"/>
                    <a:pt x="195" y="435"/>
                  </a:cubicBezTo>
                  <a:cubicBezTo>
                    <a:pt x="194" y="436"/>
                    <a:pt x="194" y="436"/>
                    <a:pt x="194" y="436"/>
                  </a:cubicBezTo>
                  <a:cubicBezTo>
                    <a:pt x="194" y="436"/>
                    <a:pt x="195" y="436"/>
                    <a:pt x="195" y="436"/>
                  </a:cubicBezTo>
                  <a:cubicBezTo>
                    <a:pt x="200" y="434"/>
                    <a:pt x="200" y="434"/>
                    <a:pt x="200" y="434"/>
                  </a:cubicBezTo>
                  <a:cubicBezTo>
                    <a:pt x="199" y="433"/>
                    <a:pt x="199" y="432"/>
                    <a:pt x="198" y="431"/>
                  </a:cubicBezTo>
                  <a:cubicBezTo>
                    <a:pt x="197" y="431"/>
                    <a:pt x="196" y="430"/>
                    <a:pt x="195" y="430"/>
                  </a:cubicBezTo>
                  <a:cubicBezTo>
                    <a:pt x="193" y="430"/>
                    <a:pt x="192" y="431"/>
                    <a:pt x="191" y="432"/>
                  </a:cubicBezTo>
                  <a:cubicBezTo>
                    <a:pt x="190" y="433"/>
                    <a:pt x="189" y="434"/>
                    <a:pt x="189" y="435"/>
                  </a:cubicBezTo>
                  <a:cubicBezTo>
                    <a:pt x="187" y="438"/>
                    <a:pt x="187" y="438"/>
                    <a:pt x="187" y="438"/>
                  </a:cubicBezTo>
                  <a:cubicBezTo>
                    <a:pt x="192" y="440"/>
                    <a:pt x="192" y="440"/>
                    <a:pt x="192" y="440"/>
                  </a:cubicBezTo>
                  <a:close/>
                  <a:moveTo>
                    <a:pt x="181" y="462"/>
                  </a:moveTo>
                  <a:cubicBezTo>
                    <a:pt x="187" y="451"/>
                    <a:pt x="187" y="451"/>
                    <a:pt x="187" y="451"/>
                  </a:cubicBezTo>
                  <a:cubicBezTo>
                    <a:pt x="182" y="449"/>
                    <a:pt x="182" y="449"/>
                    <a:pt x="182" y="449"/>
                  </a:cubicBezTo>
                  <a:cubicBezTo>
                    <a:pt x="177" y="460"/>
                    <a:pt x="177" y="460"/>
                    <a:pt x="177" y="460"/>
                  </a:cubicBezTo>
                  <a:lnTo>
                    <a:pt x="181" y="462"/>
                  </a:lnTo>
                  <a:close/>
                  <a:moveTo>
                    <a:pt x="171" y="483"/>
                  </a:moveTo>
                  <a:cubicBezTo>
                    <a:pt x="176" y="473"/>
                    <a:pt x="176" y="473"/>
                    <a:pt x="176" y="473"/>
                  </a:cubicBezTo>
                  <a:cubicBezTo>
                    <a:pt x="171" y="470"/>
                    <a:pt x="171" y="470"/>
                    <a:pt x="171" y="470"/>
                  </a:cubicBezTo>
                  <a:cubicBezTo>
                    <a:pt x="166" y="481"/>
                    <a:pt x="166" y="481"/>
                    <a:pt x="166" y="481"/>
                  </a:cubicBezTo>
                  <a:lnTo>
                    <a:pt x="171" y="483"/>
                  </a:lnTo>
                  <a:close/>
                  <a:moveTo>
                    <a:pt x="160" y="505"/>
                  </a:moveTo>
                  <a:cubicBezTo>
                    <a:pt x="165" y="494"/>
                    <a:pt x="165" y="494"/>
                    <a:pt x="165" y="494"/>
                  </a:cubicBezTo>
                  <a:cubicBezTo>
                    <a:pt x="161" y="492"/>
                    <a:pt x="161" y="492"/>
                    <a:pt x="161" y="492"/>
                  </a:cubicBezTo>
                  <a:cubicBezTo>
                    <a:pt x="155" y="503"/>
                    <a:pt x="155" y="503"/>
                    <a:pt x="155" y="503"/>
                  </a:cubicBezTo>
                  <a:lnTo>
                    <a:pt x="160" y="505"/>
                  </a:lnTo>
                  <a:close/>
                  <a:moveTo>
                    <a:pt x="150" y="526"/>
                  </a:moveTo>
                  <a:cubicBezTo>
                    <a:pt x="155" y="516"/>
                    <a:pt x="155" y="516"/>
                    <a:pt x="155" y="516"/>
                  </a:cubicBezTo>
                  <a:cubicBezTo>
                    <a:pt x="150" y="513"/>
                    <a:pt x="150" y="513"/>
                    <a:pt x="150" y="513"/>
                  </a:cubicBezTo>
                  <a:cubicBezTo>
                    <a:pt x="145" y="524"/>
                    <a:pt x="145" y="524"/>
                    <a:pt x="145" y="524"/>
                  </a:cubicBezTo>
                  <a:lnTo>
                    <a:pt x="150" y="526"/>
                  </a:lnTo>
                  <a:close/>
                  <a:moveTo>
                    <a:pt x="139" y="548"/>
                  </a:moveTo>
                  <a:cubicBezTo>
                    <a:pt x="144" y="537"/>
                    <a:pt x="144" y="537"/>
                    <a:pt x="144" y="537"/>
                  </a:cubicBezTo>
                  <a:cubicBezTo>
                    <a:pt x="139" y="535"/>
                    <a:pt x="139" y="535"/>
                    <a:pt x="139" y="535"/>
                  </a:cubicBezTo>
                  <a:cubicBezTo>
                    <a:pt x="134" y="546"/>
                    <a:pt x="134" y="546"/>
                    <a:pt x="134" y="546"/>
                  </a:cubicBezTo>
                  <a:lnTo>
                    <a:pt x="139" y="548"/>
                  </a:lnTo>
                  <a:close/>
                  <a:moveTo>
                    <a:pt x="128" y="570"/>
                  </a:moveTo>
                  <a:cubicBezTo>
                    <a:pt x="134" y="559"/>
                    <a:pt x="134" y="559"/>
                    <a:pt x="134" y="559"/>
                  </a:cubicBezTo>
                  <a:cubicBezTo>
                    <a:pt x="129" y="556"/>
                    <a:pt x="129" y="556"/>
                    <a:pt x="129" y="556"/>
                  </a:cubicBezTo>
                  <a:cubicBezTo>
                    <a:pt x="123" y="567"/>
                    <a:pt x="123" y="567"/>
                    <a:pt x="123" y="567"/>
                  </a:cubicBezTo>
                  <a:lnTo>
                    <a:pt x="128" y="570"/>
                  </a:lnTo>
                  <a:close/>
                  <a:moveTo>
                    <a:pt x="118" y="591"/>
                  </a:moveTo>
                  <a:cubicBezTo>
                    <a:pt x="123" y="580"/>
                    <a:pt x="123" y="580"/>
                    <a:pt x="123" y="580"/>
                  </a:cubicBezTo>
                  <a:cubicBezTo>
                    <a:pt x="118" y="578"/>
                    <a:pt x="118" y="578"/>
                    <a:pt x="118" y="578"/>
                  </a:cubicBezTo>
                  <a:cubicBezTo>
                    <a:pt x="113" y="589"/>
                    <a:pt x="113" y="589"/>
                    <a:pt x="113" y="589"/>
                  </a:cubicBezTo>
                  <a:lnTo>
                    <a:pt x="118" y="591"/>
                  </a:lnTo>
                  <a:close/>
                  <a:moveTo>
                    <a:pt x="107" y="613"/>
                  </a:moveTo>
                  <a:cubicBezTo>
                    <a:pt x="112" y="602"/>
                    <a:pt x="112" y="602"/>
                    <a:pt x="112" y="602"/>
                  </a:cubicBezTo>
                  <a:cubicBezTo>
                    <a:pt x="107" y="599"/>
                    <a:pt x="107" y="599"/>
                    <a:pt x="107" y="599"/>
                  </a:cubicBezTo>
                  <a:cubicBezTo>
                    <a:pt x="102" y="610"/>
                    <a:pt x="102" y="610"/>
                    <a:pt x="102" y="610"/>
                  </a:cubicBezTo>
                  <a:lnTo>
                    <a:pt x="107" y="613"/>
                  </a:lnTo>
                  <a:close/>
                  <a:moveTo>
                    <a:pt x="96" y="634"/>
                  </a:moveTo>
                  <a:cubicBezTo>
                    <a:pt x="102" y="623"/>
                    <a:pt x="102" y="623"/>
                    <a:pt x="102" y="623"/>
                  </a:cubicBezTo>
                  <a:cubicBezTo>
                    <a:pt x="97" y="621"/>
                    <a:pt x="97" y="621"/>
                    <a:pt x="97" y="621"/>
                  </a:cubicBezTo>
                  <a:cubicBezTo>
                    <a:pt x="91" y="632"/>
                    <a:pt x="91" y="632"/>
                    <a:pt x="91" y="632"/>
                  </a:cubicBezTo>
                  <a:lnTo>
                    <a:pt x="96" y="634"/>
                  </a:lnTo>
                  <a:close/>
                  <a:moveTo>
                    <a:pt x="86" y="656"/>
                  </a:moveTo>
                  <a:cubicBezTo>
                    <a:pt x="91" y="645"/>
                    <a:pt x="91" y="645"/>
                    <a:pt x="91" y="645"/>
                  </a:cubicBezTo>
                  <a:cubicBezTo>
                    <a:pt x="86" y="642"/>
                    <a:pt x="86" y="642"/>
                    <a:pt x="86" y="642"/>
                  </a:cubicBezTo>
                  <a:cubicBezTo>
                    <a:pt x="81" y="653"/>
                    <a:pt x="81" y="653"/>
                    <a:pt x="81" y="653"/>
                  </a:cubicBezTo>
                  <a:lnTo>
                    <a:pt x="86" y="656"/>
                  </a:lnTo>
                  <a:close/>
                  <a:moveTo>
                    <a:pt x="72" y="677"/>
                  </a:moveTo>
                  <a:cubicBezTo>
                    <a:pt x="74" y="676"/>
                    <a:pt x="76" y="674"/>
                    <a:pt x="78" y="672"/>
                  </a:cubicBezTo>
                  <a:cubicBezTo>
                    <a:pt x="80" y="666"/>
                    <a:pt x="80" y="666"/>
                    <a:pt x="80" y="666"/>
                  </a:cubicBezTo>
                  <a:cubicBezTo>
                    <a:pt x="75" y="664"/>
                    <a:pt x="75" y="664"/>
                    <a:pt x="75" y="664"/>
                  </a:cubicBezTo>
                  <a:cubicBezTo>
                    <a:pt x="73" y="669"/>
                    <a:pt x="73" y="669"/>
                    <a:pt x="73" y="669"/>
                  </a:cubicBezTo>
                  <a:cubicBezTo>
                    <a:pt x="72" y="671"/>
                    <a:pt x="71" y="672"/>
                    <a:pt x="70" y="672"/>
                  </a:cubicBezTo>
                  <a:lnTo>
                    <a:pt x="72" y="677"/>
                  </a:lnTo>
                  <a:close/>
                  <a:moveTo>
                    <a:pt x="51" y="662"/>
                  </a:moveTo>
                  <a:cubicBezTo>
                    <a:pt x="51" y="662"/>
                    <a:pt x="51" y="662"/>
                    <a:pt x="51" y="662"/>
                  </a:cubicBezTo>
                  <a:cubicBezTo>
                    <a:pt x="59" y="671"/>
                    <a:pt x="59" y="671"/>
                    <a:pt x="59" y="671"/>
                  </a:cubicBezTo>
                  <a:cubicBezTo>
                    <a:pt x="63" y="667"/>
                    <a:pt x="63" y="667"/>
                    <a:pt x="63" y="667"/>
                  </a:cubicBezTo>
                  <a:cubicBezTo>
                    <a:pt x="55" y="658"/>
                    <a:pt x="55" y="658"/>
                    <a:pt x="55" y="658"/>
                  </a:cubicBezTo>
                  <a:cubicBezTo>
                    <a:pt x="55" y="658"/>
                    <a:pt x="55" y="658"/>
                    <a:pt x="55" y="658"/>
                  </a:cubicBezTo>
                  <a:cubicBezTo>
                    <a:pt x="51" y="662"/>
                    <a:pt x="51" y="662"/>
                    <a:pt x="51" y="662"/>
                  </a:cubicBezTo>
                  <a:close/>
                  <a:moveTo>
                    <a:pt x="39" y="672"/>
                  </a:moveTo>
                  <a:cubicBezTo>
                    <a:pt x="44" y="663"/>
                    <a:pt x="44" y="663"/>
                    <a:pt x="44" y="663"/>
                  </a:cubicBezTo>
                  <a:cubicBezTo>
                    <a:pt x="45" y="663"/>
                    <a:pt x="45" y="662"/>
                    <a:pt x="45" y="662"/>
                  </a:cubicBezTo>
                  <a:cubicBezTo>
                    <a:pt x="41" y="659"/>
                    <a:pt x="41" y="659"/>
                    <a:pt x="41" y="659"/>
                  </a:cubicBezTo>
                  <a:cubicBezTo>
                    <a:pt x="40" y="659"/>
                    <a:pt x="40" y="660"/>
                    <a:pt x="40" y="660"/>
                  </a:cubicBezTo>
                  <a:cubicBezTo>
                    <a:pt x="35" y="669"/>
                    <a:pt x="35" y="669"/>
                    <a:pt x="35" y="669"/>
                  </a:cubicBezTo>
                  <a:cubicBezTo>
                    <a:pt x="39" y="672"/>
                    <a:pt x="39" y="672"/>
                    <a:pt x="39" y="672"/>
                  </a:cubicBezTo>
                  <a:close/>
                  <a:moveTo>
                    <a:pt x="28" y="693"/>
                  </a:moveTo>
                  <a:cubicBezTo>
                    <a:pt x="34" y="683"/>
                    <a:pt x="34" y="683"/>
                    <a:pt x="34" y="683"/>
                  </a:cubicBezTo>
                  <a:cubicBezTo>
                    <a:pt x="29" y="680"/>
                    <a:pt x="29" y="680"/>
                    <a:pt x="29" y="680"/>
                  </a:cubicBezTo>
                  <a:cubicBezTo>
                    <a:pt x="23" y="691"/>
                    <a:pt x="23" y="691"/>
                    <a:pt x="23" y="691"/>
                  </a:cubicBezTo>
                  <a:lnTo>
                    <a:pt x="28" y="693"/>
                  </a:lnTo>
                  <a:close/>
                  <a:moveTo>
                    <a:pt x="16" y="714"/>
                  </a:moveTo>
                  <a:cubicBezTo>
                    <a:pt x="22" y="704"/>
                    <a:pt x="22" y="704"/>
                    <a:pt x="22" y="704"/>
                  </a:cubicBezTo>
                  <a:cubicBezTo>
                    <a:pt x="17" y="701"/>
                    <a:pt x="17" y="701"/>
                    <a:pt x="17" y="701"/>
                  </a:cubicBezTo>
                  <a:cubicBezTo>
                    <a:pt x="12" y="712"/>
                    <a:pt x="12" y="712"/>
                    <a:pt x="12" y="712"/>
                  </a:cubicBezTo>
                  <a:lnTo>
                    <a:pt x="16" y="714"/>
                  </a:lnTo>
                  <a:close/>
                  <a:moveTo>
                    <a:pt x="5" y="735"/>
                  </a:moveTo>
                  <a:cubicBezTo>
                    <a:pt x="11" y="725"/>
                    <a:pt x="11" y="725"/>
                    <a:pt x="11" y="725"/>
                  </a:cubicBezTo>
                  <a:cubicBezTo>
                    <a:pt x="6" y="722"/>
                    <a:pt x="6" y="722"/>
                    <a:pt x="6" y="722"/>
                  </a:cubicBezTo>
                  <a:cubicBezTo>
                    <a:pt x="0" y="733"/>
                    <a:pt x="0" y="733"/>
                    <a:pt x="0" y="733"/>
                  </a:cubicBezTo>
                  <a:lnTo>
                    <a:pt x="5" y="735"/>
                  </a:lnTo>
                  <a:close/>
                </a:path>
              </a:pathLst>
            </a:custGeom>
            <a:solidFill>
              <a:srgbClr val="E2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34" name="îṥlîḓe"/>
            <p:cNvSpPr/>
            <p:nvPr>
              <p:custDataLst>
                <p:tags r:id="rId5"/>
              </p:custDataLst>
            </p:nvPr>
          </p:nvSpPr>
          <p:spPr bwMode="auto">
            <a:xfrm>
              <a:off x="4270447" y="1287436"/>
              <a:ext cx="3289730" cy="2187035"/>
            </a:xfrm>
            <a:custGeom>
              <a:avLst/>
              <a:gdLst>
                <a:gd name="T0" fmla="*/ 1386 w 1434"/>
                <a:gd name="T1" fmla="*/ 267 h 954"/>
                <a:gd name="T2" fmla="*/ 1327 w 1434"/>
                <a:gd name="T3" fmla="*/ 252 h 954"/>
                <a:gd name="T4" fmla="*/ 1304 w 1434"/>
                <a:gd name="T5" fmla="*/ 269 h 954"/>
                <a:gd name="T6" fmla="*/ 1287 w 1434"/>
                <a:gd name="T7" fmla="*/ 299 h 954"/>
                <a:gd name="T8" fmla="*/ 1266 w 1434"/>
                <a:gd name="T9" fmla="*/ 242 h 954"/>
                <a:gd name="T10" fmla="*/ 1245 w 1434"/>
                <a:gd name="T11" fmla="*/ 233 h 954"/>
                <a:gd name="T12" fmla="*/ 1206 w 1434"/>
                <a:gd name="T13" fmla="*/ 217 h 954"/>
                <a:gd name="T14" fmla="*/ 1189 w 1434"/>
                <a:gd name="T15" fmla="*/ 239 h 954"/>
                <a:gd name="T16" fmla="*/ 1160 w 1434"/>
                <a:gd name="T17" fmla="*/ 281 h 954"/>
                <a:gd name="T18" fmla="*/ 1144 w 1434"/>
                <a:gd name="T19" fmla="*/ 247 h 954"/>
                <a:gd name="T20" fmla="*/ 1105 w 1434"/>
                <a:gd name="T21" fmla="*/ 186 h 954"/>
                <a:gd name="T22" fmla="*/ 1093 w 1434"/>
                <a:gd name="T23" fmla="*/ 152 h 954"/>
                <a:gd name="T24" fmla="*/ 1060 w 1434"/>
                <a:gd name="T25" fmla="*/ 102 h 954"/>
                <a:gd name="T26" fmla="*/ 1031 w 1434"/>
                <a:gd name="T27" fmla="*/ 49 h 954"/>
                <a:gd name="T28" fmla="*/ 1007 w 1434"/>
                <a:gd name="T29" fmla="*/ 5 h 954"/>
                <a:gd name="T30" fmla="*/ 994 w 1434"/>
                <a:gd name="T31" fmla="*/ 17 h 954"/>
                <a:gd name="T32" fmla="*/ 973 w 1434"/>
                <a:gd name="T33" fmla="*/ 74 h 954"/>
                <a:gd name="T34" fmla="*/ 947 w 1434"/>
                <a:gd name="T35" fmla="*/ 128 h 954"/>
                <a:gd name="T36" fmla="*/ 916 w 1434"/>
                <a:gd name="T37" fmla="*/ 179 h 954"/>
                <a:gd name="T38" fmla="*/ 896 w 1434"/>
                <a:gd name="T39" fmla="*/ 190 h 954"/>
                <a:gd name="T40" fmla="*/ 882 w 1434"/>
                <a:gd name="T41" fmla="*/ 178 h 954"/>
                <a:gd name="T42" fmla="*/ 857 w 1434"/>
                <a:gd name="T43" fmla="*/ 232 h 954"/>
                <a:gd name="T44" fmla="*/ 827 w 1434"/>
                <a:gd name="T45" fmla="*/ 284 h 954"/>
                <a:gd name="T46" fmla="*/ 802 w 1434"/>
                <a:gd name="T47" fmla="*/ 352 h 954"/>
                <a:gd name="T48" fmla="*/ 782 w 1434"/>
                <a:gd name="T49" fmla="*/ 383 h 954"/>
                <a:gd name="T50" fmla="*/ 762 w 1434"/>
                <a:gd name="T51" fmla="*/ 440 h 954"/>
                <a:gd name="T52" fmla="*/ 737 w 1434"/>
                <a:gd name="T53" fmla="*/ 494 h 954"/>
                <a:gd name="T54" fmla="*/ 707 w 1434"/>
                <a:gd name="T55" fmla="*/ 547 h 954"/>
                <a:gd name="T56" fmla="*/ 682 w 1434"/>
                <a:gd name="T57" fmla="*/ 614 h 954"/>
                <a:gd name="T58" fmla="*/ 662 w 1434"/>
                <a:gd name="T59" fmla="*/ 645 h 954"/>
                <a:gd name="T60" fmla="*/ 644 w 1434"/>
                <a:gd name="T61" fmla="*/ 695 h 954"/>
                <a:gd name="T62" fmla="*/ 640 w 1434"/>
                <a:gd name="T63" fmla="*/ 691 h 954"/>
                <a:gd name="T64" fmla="*/ 629 w 1434"/>
                <a:gd name="T65" fmla="*/ 680 h 954"/>
                <a:gd name="T66" fmla="*/ 584 w 1434"/>
                <a:gd name="T67" fmla="*/ 674 h 954"/>
                <a:gd name="T68" fmla="*/ 541 w 1434"/>
                <a:gd name="T69" fmla="*/ 652 h 954"/>
                <a:gd name="T70" fmla="*/ 527 w 1434"/>
                <a:gd name="T71" fmla="*/ 658 h 954"/>
                <a:gd name="T72" fmla="*/ 509 w 1434"/>
                <a:gd name="T73" fmla="*/ 715 h 954"/>
                <a:gd name="T74" fmla="*/ 485 w 1434"/>
                <a:gd name="T75" fmla="*/ 771 h 954"/>
                <a:gd name="T76" fmla="*/ 481 w 1434"/>
                <a:gd name="T77" fmla="*/ 783 h 954"/>
                <a:gd name="T78" fmla="*/ 482 w 1434"/>
                <a:gd name="T79" fmla="*/ 782 h 954"/>
                <a:gd name="T80" fmla="*/ 470 w 1434"/>
                <a:gd name="T81" fmla="*/ 761 h 954"/>
                <a:gd name="T82" fmla="*/ 469 w 1434"/>
                <a:gd name="T83" fmla="*/ 761 h 954"/>
                <a:gd name="T84" fmla="*/ 470 w 1434"/>
                <a:gd name="T85" fmla="*/ 761 h 954"/>
                <a:gd name="T86" fmla="*/ 444 w 1434"/>
                <a:gd name="T87" fmla="*/ 815 h 954"/>
                <a:gd name="T88" fmla="*/ 414 w 1434"/>
                <a:gd name="T89" fmla="*/ 867 h 954"/>
                <a:gd name="T90" fmla="*/ 382 w 1434"/>
                <a:gd name="T91" fmla="*/ 932 h 954"/>
                <a:gd name="T92" fmla="*/ 362 w 1434"/>
                <a:gd name="T93" fmla="*/ 945 h 954"/>
                <a:gd name="T94" fmla="*/ 325 w 1434"/>
                <a:gd name="T95" fmla="*/ 929 h 954"/>
                <a:gd name="T96" fmla="*/ 314 w 1434"/>
                <a:gd name="T97" fmla="*/ 920 h 954"/>
                <a:gd name="T98" fmla="*/ 290 w 1434"/>
                <a:gd name="T99" fmla="*/ 947 h 954"/>
                <a:gd name="T100" fmla="*/ 263 w 1434"/>
                <a:gd name="T101" fmla="*/ 906 h 954"/>
                <a:gd name="T102" fmla="*/ 248 w 1434"/>
                <a:gd name="T103" fmla="*/ 908 h 954"/>
                <a:gd name="T104" fmla="*/ 219 w 1434"/>
                <a:gd name="T105" fmla="*/ 864 h 954"/>
                <a:gd name="T106" fmla="*/ 193 w 1434"/>
                <a:gd name="T107" fmla="*/ 810 h 954"/>
                <a:gd name="T108" fmla="*/ 172 w 1434"/>
                <a:gd name="T109" fmla="*/ 753 h 954"/>
                <a:gd name="T110" fmla="*/ 137 w 1434"/>
                <a:gd name="T111" fmla="*/ 690 h 954"/>
                <a:gd name="T112" fmla="*/ 121 w 1434"/>
                <a:gd name="T113" fmla="*/ 658 h 954"/>
                <a:gd name="T114" fmla="*/ 99 w 1434"/>
                <a:gd name="T115" fmla="*/ 646 h 954"/>
                <a:gd name="T116" fmla="*/ 72 w 1434"/>
                <a:gd name="T117" fmla="*/ 604 h 954"/>
                <a:gd name="T118" fmla="*/ 47 w 1434"/>
                <a:gd name="T119" fmla="*/ 556 h 954"/>
                <a:gd name="T120" fmla="*/ 36 w 1434"/>
                <a:gd name="T121" fmla="*/ 572 h 954"/>
                <a:gd name="T122" fmla="*/ 15 w 1434"/>
                <a:gd name="T123" fmla="*/ 54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4" h="954">
                  <a:moveTo>
                    <a:pt x="1421" y="273"/>
                  </a:moveTo>
                  <a:cubicBezTo>
                    <a:pt x="1433" y="275"/>
                    <a:pt x="1433" y="275"/>
                    <a:pt x="1433" y="275"/>
                  </a:cubicBezTo>
                  <a:cubicBezTo>
                    <a:pt x="1434" y="269"/>
                    <a:pt x="1434" y="269"/>
                    <a:pt x="1434" y="269"/>
                  </a:cubicBezTo>
                  <a:cubicBezTo>
                    <a:pt x="1422" y="267"/>
                    <a:pt x="1422" y="267"/>
                    <a:pt x="1422" y="267"/>
                  </a:cubicBezTo>
                  <a:cubicBezTo>
                    <a:pt x="1421" y="273"/>
                    <a:pt x="1421" y="273"/>
                    <a:pt x="1421" y="273"/>
                  </a:cubicBezTo>
                  <a:moveTo>
                    <a:pt x="1397" y="269"/>
                  </a:moveTo>
                  <a:cubicBezTo>
                    <a:pt x="1409" y="271"/>
                    <a:pt x="1409" y="271"/>
                    <a:pt x="1409" y="271"/>
                  </a:cubicBezTo>
                  <a:cubicBezTo>
                    <a:pt x="1410" y="266"/>
                    <a:pt x="1410" y="266"/>
                    <a:pt x="1410" y="266"/>
                  </a:cubicBezTo>
                  <a:cubicBezTo>
                    <a:pt x="1398" y="264"/>
                    <a:pt x="1398" y="264"/>
                    <a:pt x="1398" y="264"/>
                  </a:cubicBezTo>
                  <a:cubicBezTo>
                    <a:pt x="1397" y="269"/>
                    <a:pt x="1397" y="269"/>
                    <a:pt x="1397" y="269"/>
                  </a:cubicBezTo>
                  <a:moveTo>
                    <a:pt x="1374" y="265"/>
                  </a:moveTo>
                  <a:cubicBezTo>
                    <a:pt x="1386" y="267"/>
                    <a:pt x="1386" y="267"/>
                    <a:pt x="1386" y="267"/>
                  </a:cubicBezTo>
                  <a:cubicBezTo>
                    <a:pt x="1386" y="262"/>
                    <a:pt x="1386" y="262"/>
                    <a:pt x="1386" y="262"/>
                  </a:cubicBezTo>
                  <a:cubicBezTo>
                    <a:pt x="1375" y="260"/>
                    <a:pt x="1375" y="260"/>
                    <a:pt x="1375" y="260"/>
                  </a:cubicBezTo>
                  <a:cubicBezTo>
                    <a:pt x="1374" y="265"/>
                    <a:pt x="1374" y="265"/>
                    <a:pt x="1374" y="265"/>
                  </a:cubicBezTo>
                  <a:moveTo>
                    <a:pt x="1350" y="261"/>
                  </a:moveTo>
                  <a:cubicBezTo>
                    <a:pt x="1362" y="263"/>
                    <a:pt x="1362" y="263"/>
                    <a:pt x="1362" y="263"/>
                  </a:cubicBezTo>
                  <a:cubicBezTo>
                    <a:pt x="1363" y="258"/>
                    <a:pt x="1363" y="258"/>
                    <a:pt x="1363" y="258"/>
                  </a:cubicBezTo>
                  <a:cubicBezTo>
                    <a:pt x="1351" y="256"/>
                    <a:pt x="1351" y="256"/>
                    <a:pt x="1351" y="256"/>
                  </a:cubicBezTo>
                  <a:cubicBezTo>
                    <a:pt x="1350" y="261"/>
                    <a:pt x="1350" y="261"/>
                    <a:pt x="1350" y="261"/>
                  </a:cubicBezTo>
                  <a:moveTo>
                    <a:pt x="1326" y="257"/>
                  </a:moveTo>
                  <a:cubicBezTo>
                    <a:pt x="1338" y="259"/>
                    <a:pt x="1338" y="259"/>
                    <a:pt x="1338" y="259"/>
                  </a:cubicBezTo>
                  <a:cubicBezTo>
                    <a:pt x="1339" y="254"/>
                    <a:pt x="1339" y="254"/>
                    <a:pt x="1339" y="254"/>
                  </a:cubicBezTo>
                  <a:cubicBezTo>
                    <a:pt x="1327" y="252"/>
                    <a:pt x="1327" y="252"/>
                    <a:pt x="1327" y="252"/>
                  </a:cubicBezTo>
                  <a:cubicBezTo>
                    <a:pt x="1326" y="257"/>
                    <a:pt x="1326" y="257"/>
                    <a:pt x="1326" y="257"/>
                  </a:cubicBezTo>
                  <a:moveTo>
                    <a:pt x="1307" y="258"/>
                  </a:moveTo>
                  <a:cubicBezTo>
                    <a:pt x="1308" y="256"/>
                    <a:pt x="1310" y="255"/>
                    <a:pt x="1312" y="255"/>
                  </a:cubicBezTo>
                  <a:cubicBezTo>
                    <a:pt x="1313" y="255"/>
                    <a:pt x="1313" y="255"/>
                    <a:pt x="1313" y="255"/>
                  </a:cubicBezTo>
                  <a:cubicBezTo>
                    <a:pt x="1314" y="256"/>
                    <a:pt x="1314" y="256"/>
                    <a:pt x="1314" y="256"/>
                  </a:cubicBezTo>
                  <a:cubicBezTo>
                    <a:pt x="1315" y="250"/>
                    <a:pt x="1315" y="250"/>
                    <a:pt x="1315" y="250"/>
                  </a:cubicBezTo>
                  <a:cubicBezTo>
                    <a:pt x="1314" y="250"/>
                    <a:pt x="1314" y="250"/>
                    <a:pt x="1314" y="250"/>
                  </a:cubicBezTo>
                  <a:cubicBezTo>
                    <a:pt x="1314" y="250"/>
                    <a:pt x="1313" y="250"/>
                    <a:pt x="1312" y="250"/>
                  </a:cubicBezTo>
                  <a:cubicBezTo>
                    <a:pt x="1308" y="250"/>
                    <a:pt x="1304" y="252"/>
                    <a:pt x="1302" y="255"/>
                  </a:cubicBezTo>
                  <a:cubicBezTo>
                    <a:pt x="1307" y="258"/>
                    <a:pt x="1307" y="258"/>
                    <a:pt x="1307" y="258"/>
                  </a:cubicBezTo>
                  <a:moveTo>
                    <a:pt x="1303" y="281"/>
                  </a:moveTo>
                  <a:cubicBezTo>
                    <a:pt x="1304" y="269"/>
                    <a:pt x="1304" y="269"/>
                    <a:pt x="1304" y="269"/>
                  </a:cubicBezTo>
                  <a:cubicBezTo>
                    <a:pt x="1299" y="268"/>
                    <a:pt x="1299" y="268"/>
                    <a:pt x="1299" y="268"/>
                  </a:cubicBezTo>
                  <a:cubicBezTo>
                    <a:pt x="1297" y="280"/>
                    <a:pt x="1297" y="280"/>
                    <a:pt x="1297" y="280"/>
                  </a:cubicBezTo>
                  <a:cubicBezTo>
                    <a:pt x="1303" y="281"/>
                    <a:pt x="1303" y="281"/>
                    <a:pt x="1303" y="281"/>
                  </a:cubicBezTo>
                  <a:moveTo>
                    <a:pt x="1299" y="305"/>
                  </a:moveTo>
                  <a:cubicBezTo>
                    <a:pt x="1300" y="304"/>
                    <a:pt x="1300" y="303"/>
                    <a:pt x="1300" y="302"/>
                  </a:cubicBezTo>
                  <a:cubicBezTo>
                    <a:pt x="1301" y="293"/>
                    <a:pt x="1301" y="293"/>
                    <a:pt x="1301" y="293"/>
                  </a:cubicBezTo>
                  <a:cubicBezTo>
                    <a:pt x="1296" y="292"/>
                    <a:pt x="1296" y="292"/>
                    <a:pt x="1296" y="292"/>
                  </a:cubicBezTo>
                  <a:cubicBezTo>
                    <a:pt x="1295" y="301"/>
                    <a:pt x="1295" y="301"/>
                    <a:pt x="1295" y="301"/>
                  </a:cubicBezTo>
                  <a:cubicBezTo>
                    <a:pt x="1294" y="302"/>
                    <a:pt x="1294" y="303"/>
                    <a:pt x="1294" y="303"/>
                  </a:cubicBezTo>
                  <a:cubicBezTo>
                    <a:pt x="1299" y="305"/>
                    <a:pt x="1299" y="305"/>
                    <a:pt x="1299" y="305"/>
                  </a:cubicBezTo>
                  <a:moveTo>
                    <a:pt x="1282" y="288"/>
                  </a:moveTo>
                  <a:cubicBezTo>
                    <a:pt x="1287" y="299"/>
                    <a:pt x="1287" y="299"/>
                    <a:pt x="1287" y="299"/>
                  </a:cubicBezTo>
                  <a:cubicBezTo>
                    <a:pt x="1292" y="297"/>
                    <a:pt x="1292" y="297"/>
                    <a:pt x="1292" y="297"/>
                  </a:cubicBezTo>
                  <a:cubicBezTo>
                    <a:pt x="1287" y="286"/>
                    <a:pt x="1287" y="286"/>
                    <a:pt x="1287" y="286"/>
                  </a:cubicBezTo>
                  <a:cubicBezTo>
                    <a:pt x="1282" y="288"/>
                    <a:pt x="1282" y="288"/>
                    <a:pt x="1282" y="288"/>
                  </a:cubicBezTo>
                  <a:moveTo>
                    <a:pt x="1272" y="266"/>
                  </a:moveTo>
                  <a:cubicBezTo>
                    <a:pt x="1277" y="277"/>
                    <a:pt x="1277" y="277"/>
                    <a:pt x="1277" y="277"/>
                  </a:cubicBezTo>
                  <a:cubicBezTo>
                    <a:pt x="1282" y="275"/>
                    <a:pt x="1282" y="275"/>
                    <a:pt x="1282" y="275"/>
                  </a:cubicBezTo>
                  <a:cubicBezTo>
                    <a:pt x="1277" y="264"/>
                    <a:pt x="1277" y="264"/>
                    <a:pt x="1277" y="264"/>
                  </a:cubicBezTo>
                  <a:cubicBezTo>
                    <a:pt x="1272" y="266"/>
                    <a:pt x="1272" y="266"/>
                    <a:pt x="1272" y="266"/>
                  </a:cubicBezTo>
                  <a:moveTo>
                    <a:pt x="1261" y="245"/>
                  </a:moveTo>
                  <a:cubicBezTo>
                    <a:pt x="1266" y="256"/>
                    <a:pt x="1266" y="256"/>
                    <a:pt x="1266" y="256"/>
                  </a:cubicBezTo>
                  <a:cubicBezTo>
                    <a:pt x="1271" y="253"/>
                    <a:pt x="1271" y="253"/>
                    <a:pt x="1271" y="253"/>
                  </a:cubicBezTo>
                  <a:cubicBezTo>
                    <a:pt x="1266" y="242"/>
                    <a:pt x="1266" y="242"/>
                    <a:pt x="1266" y="242"/>
                  </a:cubicBezTo>
                  <a:cubicBezTo>
                    <a:pt x="1261" y="245"/>
                    <a:pt x="1261" y="245"/>
                    <a:pt x="1261" y="245"/>
                  </a:cubicBezTo>
                  <a:moveTo>
                    <a:pt x="1251" y="227"/>
                  </a:moveTo>
                  <a:cubicBezTo>
                    <a:pt x="1252" y="227"/>
                    <a:pt x="1252" y="227"/>
                    <a:pt x="1252" y="227"/>
                  </a:cubicBezTo>
                  <a:cubicBezTo>
                    <a:pt x="1253" y="228"/>
                    <a:pt x="1253" y="228"/>
                    <a:pt x="1254" y="229"/>
                  </a:cubicBezTo>
                  <a:cubicBezTo>
                    <a:pt x="1256" y="234"/>
                    <a:pt x="1256" y="234"/>
                    <a:pt x="1256" y="234"/>
                  </a:cubicBezTo>
                  <a:cubicBezTo>
                    <a:pt x="1261" y="232"/>
                    <a:pt x="1261" y="232"/>
                    <a:pt x="1261" y="232"/>
                  </a:cubicBezTo>
                  <a:cubicBezTo>
                    <a:pt x="1259" y="227"/>
                    <a:pt x="1259" y="227"/>
                    <a:pt x="1259" y="227"/>
                  </a:cubicBezTo>
                  <a:cubicBezTo>
                    <a:pt x="1258" y="225"/>
                    <a:pt x="1257" y="224"/>
                    <a:pt x="1256" y="223"/>
                  </a:cubicBezTo>
                  <a:cubicBezTo>
                    <a:pt x="1254" y="222"/>
                    <a:pt x="1253" y="221"/>
                    <a:pt x="1251" y="221"/>
                  </a:cubicBezTo>
                  <a:cubicBezTo>
                    <a:pt x="1251" y="227"/>
                    <a:pt x="1251" y="227"/>
                    <a:pt x="1251" y="227"/>
                  </a:cubicBezTo>
                  <a:moveTo>
                    <a:pt x="1238" y="243"/>
                  </a:moveTo>
                  <a:cubicBezTo>
                    <a:pt x="1245" y="233"/>
                    <a:pt x="1245" y="233"/>
                    <a:pt x="1245" y="233"/>
                  </a:cubicBezTo>
                  <a:cubicBezTo>
                    <a:pt x="1240" y="230"/>
                    <a:pt x="1240" y="230"/>
                    <a:pt x="1240" y="230"/>
                  </a:cubicBezTo>
                  <a:cubicBezTo>
                    <a:pt x="1233" y="240"/>
                    <a:pt x="1233" y="240"/>
                    <a:pt x="1233" y="240"/>
                  </a:cubicBezTo>
                  <a:cubicBezTo>
                    <a:pt x="1238" y="243"/>
                    <a:pt x="1238" y="243"/>
                    <a:pt x="1238" y="243"/>
                  </a:cubicBezTo>
                  <a:moveTo>
                    <a:pt x="1217" y="236"/>
                  </a:moveTo>
                  <a:cubicBezTo>
                    <a:pt x="1221" y="244"/>
                    <a:pt x="1221" y="244"/>
                    <a:pt x="1221" y="244"/>
                  </a:cubicBezTo>
                  <a:cubicBezTo>
                    <a:pt x="1222" y="245"/>
                    <a:pt x="1223" y="246"/>
                    <a:pt x="1224" y="247"/>
                  </a:cubicBezTo>
                  <a:cubicBezTo>
                    <a:pt x="1227" y="243"/>
                    <a:pt x="1227" y="243"/>
                    <a:pt x="1227" y="243"/>
                  </a:cubicBezTo>
                  <a:cubicBezTo>
                    <a:pt x="1227" y="243"/>
                    <a:pt x="1226" y="242"/>
                    <a:pt x="1226" y="241"/>
                  </a:cubicBezTo>
                  <a:cubicBezTo>
                    <a:pt x="1222" y="234"/>
                    <a:pt x="1222" y="234"/>
                    <a:pt x="1222" y="234"/>
                  </a:cubicBezTo>
                  <a:cubicBezTo>
                    <a:pt x="1217" y="236"/>
                    <a:pt x="1217" y="236"/>
                    <a:pt x="1217" y="236"/>
                  </a:cubicBezTo>
                  <a:moveTo>
                    <a:pt x="1205" y="216"/>
                  </a:moveTo>
                  <a:cubicBezTo>
                    <a:pt x="1206" y="216"/>
                    <a:pt x="1206" y="217"/>
                    <a:pt x="1206" y="217"/>
                  </a:cubicBezTo>
                  <a:cubicBezTo>
                    <a:pt x="1211" y="226"/>
                    <a:pt x="1211" y="226"/>
                    <a:pt x="1211" y="226"/>
                  </a:cubicBezTo>
                  <a:cubicBezTo>
                    <a:pt x="1216" y="223"/>
                    <a:pt x="1216" y="223"/>
                    <a:pt x="1216" y="223"/>
                  </a:cubicBezTo>
                  <a:cubicBezTo>
                    <a:pt x="1211" y="215"/>
                    <a:pt x="1211" y="215"/>
                    <a:pt x="1211" y="215"/>
                  </a:cubicBezTo>
                  <a:cubicBezTo>
                    <a:pt x="1211" y="214"/>
                    <a:pt x="1210" y="213"/>
                    <a:pt x="1210" y="212"/>
                  </a:cubicBezTo>
                  <a:cubicBezTo>
                    <a:pt x="1205" y="216"/>
                    <a:pt x="1205" y="216"/>
                    <a:pt x="1205" y="216"/>
                  </a:cubicBezTo>
                  <a:moveTo>
                    <a:pt x="1195" y="229"/>
                  </a:moveTo>
                  <a:cubicBezTo>
                    <a:pt x="1201" y="218"/>
                    <a:pt x="1201" y="218"/>
                    <a:pt x="1201" y="218"/>
                  </a:cubicBezTo>
                  <a:cubicBezTo>
                    <a:pt x="1196" y="216"/>
                    <a:pt x="1196" y="216"/>
                    <a:pt x="1196" y="216"/>
                  </a:cubicBezTo>
                  <a:cubicBezTo>
                    <a:pt x="1190" y="226"/>
                    <a:pt x="1190" y="226"/>
                    <a:pt x="1190" y="226"/>
                  </a:cubicBezTo>
                  <a:cubicBezTo>
                    <a:pt x="1195" y="229"/>
                    <a:pt x="1195" y="229"/>
                    <a:pt x="1195" y="229"/>
                  </a:cubicBezTo>
                  <a:moveTo>
                    <a:pt x="1183" y="250"/>
                  </a:moveTo>
                  <a:cubicBezTo>
                    <a:pt x="1189" y="239"/>
                    <a:pt x="1189" y="239"/>
                    <a:pt x="1189" y="239"/>
                  </a:cubicBezTo>
                  <a:cubicBezTo>
                    <a:pt x="1184" y="236"/>
                    <a:pt x="1184" y="236"/>
                    <a:pt x="1184" y="236"/>
                  </a:cubicBezTo>
                  <a:cubicBezTo>
                    <a:pt x="1178" y="247"/>
                    <a:pt x="1178" y="247"/>
                    <a:pt x="1178" y="247"/>
                  </a:cubicBezTo>
                  <a:cubicBezTo>
                    <a:pt x="1183" y="250"/>
                    <a:pt x="1183" y="250"/>
                    <a:pt x="1183" y="250"/>
                  </a:cubicBezTo>
                  <a:moveTo>
                    <a:pt x="1170" y="270"/>
                  </a:moveTo>
                  <a:cubicBezTo>
                    <a:pt x="1177" y="260"/>
                    <a:pt x="1177" y="260"/>
                    <a:pt x="1177" y="260"/>
                  </a:cubicBezTo>
                  <a:cubicBezTo>
                    <a:pt x="1172" y="257"/>
                    <a:pt x="1172" y="257"/>
                    <a:pt x="1172" y="257"/>
                  </a:cubicBezTo>
                  <a:cubicBezTo>
                    <a:pt x="1166" y="268"/>
                    <a:pt x="1166" y="268"/>
                    <a:pt x="1166" y="268"/>
                  </a:cubicBezTo>
                  <a:cubicBezTo>
                    <a:pt x="1170" y="270"/>
                    <a:pt x="1170" y="270"/>
                    <a:pt x="1170" y="270"/>
                  </a:cubicBezTo>
                  <a:moveTo>
                    <a:pt x="1150" y="271"/>
                  </a:moveTo>
                  <a:cubicBezTo>
                    <a:pt x="1153" y="276"/>
                    <a:pt x="1153" y="276"/>
                    <a:pt x="1153" y="276"/>
                  </a:cubicBezTo>
                  <a:cubicBezTo>
                    <a:pt x="1154" y="277"/>
                    <a:pt x="1155" y="278"/>
                    <a:pt x="1156" y="279"/>
                  </a:cubicBezTo>
                  <a:cubicBezTo>
                    <a:pt x="1157" y="280"/>
                    <a:pt x="1159" y="281"/>
                    <a:pt x="1160" y="281"/>
                  </a:cubicBezTo>
                  <a:cubicBezTo>
                    <a:pt x="1161" y="281"/>
                    <a:pt x="1161" y="281"/>
                    <a:pt x="1161" y="281"/>
                  </a:cubicBezTo>
                  <a:cubicBezTo>
                    <a:pt x="1160" y="275"/>
                    <a:pt x="1160" y="275"/>
                    <a:pt x="1160" y="275"/>
                  </a:cubicBezTo>
                  <a:cubicBezTo>
                    <a:pt x="1160" y="275"/>
                    <a:pt x="1160" y="275"/>
                    <a:pt x="1160" y="275"/>
                  </a:cubicBezTo>
                  <a:cubicBezTo>
                    <a:pt x="1160" y="275"/>
                    <a:pt x="1160" y="275"/>
                    <a:pt x="1159" y="275"/>
                  </a:cubicBezTo>
                  <a:cubicBezTo>
                    <a:pt x="1159" y="275"/>
                    <a:pt x="1158" y="274"/>
                    <a:pt x="1158" y="273"/>
                  </a:cubicBezTo>
                  <a:cubicBezTo>
                    <a:pt x="1155" y="268"/>
                    <a:pt x="1155" y="268"/>
                    <a:pt x="1155" y="268"/>
                  </a:cubicBezTo>
                  <a:cubicBezTo>
                    <a:pt x="1150" y="271"/>
                    <a:pt x="1150" y="271"/>
                    <a:pt x="1150" y="271"/>
                  </a:cubicBezTo>
                  <a:cubicBezTo>
                    <a:pt x="1150" y="271"/>
                    <a:pt x="1150" y="271"/>
                    <a:pt x="1150" y="271"/>
                  </a:cubicBezTo>
                  <a:moveTo>
                    <a:pt x="1139" y="250"/>
                  </a:moveTo>
                  <a:cubicBezTo>
                    <a:pt x="1145" y="260"/>
                    <a:pt x="1145" y="260"/>
                    <a:pt x="1145" y="260"/>
                  </a:cubicBezTo>
                  <a:cubicBezTo>
                    <a:pt x="1150" y="258"/>
                    <a:pt x="1150" y="258"/>
                    <a:pt x="1150" y="258"/>
                  </a:cubicBezTo>
                  <a:cubicBezTo>
                    <a:pt x="1144" y="247"/>
                    <a:pt x="1144" y="247"/>
                    <a:pt x="1144" y="247"/>
                  </a:cubicBezTo>
                  <a:cubicBezTo>
                    <a:pt x="1139" y="250"/>
                    <a:pt x="1139" y="250"/>
                    <a:pt x="1139" y="250"/>
                  </a:cubicBezTo>
                  <a:moveTo>
                    <a:pt x="1128" y="229"/>
                  </a:moveTo>
                  <a:cubicBezTo>
                    <a:pt x="1133" y="239"/>
                    <a:pt x="1133" y="239"/>
                    <a:pt x="1133" y="239"/>
                  </a:cubicBezTo>
                  <a:cubicBezTo>
                    <a:pt x="1138" y="237"/>
                    <a:pt x="1138" y="237"/>
                    <a:pt x="1138" y="237"/>
                  </a:cubicBezTo>
                  <a:cubicBezTo>
                    <a:pt x="1133" y="226"/>
                    <a:pt x="1133" y="226"/>
                    <a:pt x="1133" y="226"/>
                  </a:cubicBezTo>
                  <a:cubicBezTo>
                    <a:pt x="1128" y="229"/>
                    <a:pt x="1128" y="229"/>
                    <a:pt x="1128" y="229"/>
                  </a:cubicBezTo>
                  <a:moveTo>
                    <a:pt x="1116" y="208"/>
                  </a:moveTo>
                  <a:cubicBezTo>
                    <a:pt x="1122" y="218"/>
                    <a:pt x="1122" y="218"/>
                    <a:pt x="1122" y="218"/>
                  </a:cubicBezTo>
                  <a:cubicBezTo>
                    <a:pt x="1127" y="216"/>
                    <a:pt x="1127" y="216"/>
                    <a:pt x="1127" y="216"/>
                  </a:cubicBezTo>
                  <a:cubicBezTo>
                    <a:pt x="1121" y="205"/>
                    <a:pt x="1121" y="205"/>
                    <a:pt x="1121" y="205"/>
                  </a:cubicBezTo>
                  <a:cubicBezTo>
                    <a:pt x="1116" y="208"/>
                    <a:pt x="1116" y="208"/>
                    <a:pt x="1116" y="208"/>
                  </a:cubicBezTo>
                  <a:moveTo>
                    <a:pt x="1105" y="186"/>
                  </a:moveTo>
                  <a:cubicBezTo>
                    <a:pt x="1111" y="197"/>
                    <a:pt x="1111" y="197"/>
                    <a:pt x="1111" y="197"/>
                  </a:cubicBezTo>
                  <a:cubicBezTo>
                    <a:pt x="1116" y="194"/>
                    <a:pt x="1116" y="194"/>
                    <a:pt x="1116" y="194"/>
                  </a:cubicBezTo>
                  <a:cubicBezTo>
                    <a:pt x="1110" y="184"/>
                    <a:pt x="1110" y="184"/>
                    <a:pt x="1110" y="184"/>
                  </a:cubicBezTo>
                  <a:cubicBezTo>
                    <a:pt x="1105" y="186"/>
                    <a:pt x="1105" y="186"/>
                    <a:pt x="1105" y="186"/>
                  </a:cubicBezTo>
                  <a:moveTo>
                    <a:pt x="1094" y="165"/>
                  </a:moveTo>
                  <a:cubicBezTo>
                    <a:pt x="1099" y="176"/>
                    <a:pt x="1099" y="176"/>
                    <a:pt x="1099" y="176"/>
                  </a:cubicBezTo>
                  <a:cubicBezTo>
                    <a:pt x="1104" y="173"/>
                    <a:pt x="1104" y="173"/>
                    <a:pt x="1104" y="173"/>
                  </a:cubicBezTo>
                  <a:cubicBezTo>
                    <a:pt x="1098" y="163"/>
                    <a:pt x="1098" y="163"/>
                    <a:pt x="1098" y="163"/>
                  </a:cubicBezTo>
                  <a:cubicBezTo>
                    <a:pt x="1094" y="165"/>
                    <a:pt x="1094" y="165"/>
                    <a:pt x="1094" y="165"/>
                  </a:cubicBezTo>
                  <a:moveTo>
                    <a:pt x="1082" y="144"/>
                  </a:moveTo>
                  <a:cubicBezTo>
                    <a:pt x="1088" y="155"/>
                    <a:pt x="1088" y="155"/>
                    <a:pt x="1088" y="155"/>
                  </a:cubicBezTo>
                  <a:cubicBezTo>
                    <a:pt x="1093" y="152"/>
                    <a:pt x="1093" y="152"/>
                    <a:pt x="1093" y="152"/>
                  </a:cubicBezTo>
                  <a:cubicBezTo>
                    <a:pt x="1087" y="141"/>
                    <a:pt x="1087" y="141"/>
                    <a:pt x="1087" y="141"/>
                  </a:cubicBezTo>
                  <a:cubicBezTo>
                    <a:pt x="1082" y="144"/>
                    <a:pt x="1082" y="144"/>
                    <a:pt x="1082" y="144"/>
                  </a:cubicBezTo>
                  <a:moveTo>
                    <a:pt x="1071" y="123"/>
                  </a:moveTo>
                  <a:cubicBezTo>
                    <a:pt x="1077" y="133"/>
                    <a:pt x="1077" y="133"/>
                    <a:pt x="1077" y="133"/>
                  </a:cubicBezTo>
                  <a:cubicBezTo>
                    <a:pt x="1081" y="131"/>
                    <a:pt x="1081" y="131"/>
                    <a:pt x="1081" y="131"/>
                  </a:cubicBezTo>
                  <a:cubicBezTo>
                    <a:pt x="1076" y="120"/>
                    <a:pt x="1076" y="120"/>
                    <a:pt x="1076" y="120"/>
                  </a:cubicBezTo>
                  <a:cubicBezTo>
                    <a:pt x="1071" y="123"/>
                    <a:pt x="1071" y="123"/>
                    <a:pt x="1071" y="123"/>
                  </a:cubicBezTo>
                  <a:moveTo>
                    <a:pt x="1060" y="102"/>
                  </a:moveTo>
                  <a:cubicBezTo>
                    <a:pt x="1065" y="112"/>
                    <a:pt x="1065" y="112"/>
                    <a:pt x="1065" y="112"/>
                  </a:cubicBezTo>
                  <a:cubicBezTo>
                    <a:pt x="1070" y="110"/>
                    <a:pt x="1070" y="110"/>
                    <a:pt x="1070" y="110"/>
                  </a:cubicBezTo>
                  <a:cubicBezTo>
                    <a:pt x="1064" y="99"/>
                    <a:pt x="1064" y="99"/>
                    <a:pt x="1064" y="99"/>
                  </a:cubicBezTo>
                  <a:cubicBezTo>
                    <a:pt x="1060" y="102"/>
                    <a:pt x="1060" y="102"/>
                    <a:pt x="1060" y="102"/>
                  </a:cubicBezTo>
                  <a:moveTo>
                    <a:pt x="1048" y="81"/>
                  </a:moveTo>
                  <a:cubicBezTo>
                    <a:pt x="1054" y="91"/>
                    <a:pt x="1054" y="91"/>
                    <a:pt x="1054" y="91"/>
                  </a:cubicBezTo>
                  <a:cubicBezTo>
                    <a:pt x="1059" y="88"/>
                    <a:pt x="1059" y="88"/>
                    <a:pt x="1059" y="88"/>
                  </a:cubicBezTo>
                  <a:cubicBezTo>
                    <a:pt x="1053" y="78"/>
                    <a:pt x="1053" y="78"/>
                    <a:pt x="1053" y="78"/>
                  </a:cubicBezTo>
                  <a:cubicBezTo>
                    <a:pt x="1048" y="81"/>
                    <a:pt x="1048" y="81"/>
                    <a:pt x="1048" y="81"/>
                  </a:cubicBezTo>
                  <a:moveTo>
                    <a:pt x="1037" y="59"/>
                  </a:moveTo>
                  <a:cubicBezTo>
                    <a:pt x="1042" y="70"/>
                    <a:pt x="1042" y="70"/>
                    <a:pt x="1042" y="70"/>
                  </a:cubicBezTo>
                  <a:cubicBezTo>
                    <a:pt x="1047" y="67"/>
                    <a:pt x="1047" y="67"/>
                    <a:pt x="1047" y="67"/>
                  </a:cubicBezTo>
                  <a:cubicBezTo>
                    <a:pt x="1042" y="57"/>
                    <a:pt x="1042" y="57"/>
                    <a:pt x="1042" y="57"/>
                  </a:cubicBezTo>
                  <a:cubicBezTo>
                    <a:pt x="1037" y="59"/>
                    <a:pt x="1037" y="59"/>
                    <a:pt x="1037" y="59"/>
                  </a:cubicBezTo>
                  <a:moveTo>
                    <a:pt x="1025" y="38"/>
                  </a:moveTo>
                  <a:cubicBezTo>
                    <a:pt x="1031" y="49"/>
                    <a:pt x="1031" y="49"/>
                    <a:pt x="1031" y="49"/>
                  </a:cubicBezTo>
                  <a:cubicBezTo>
                    <a:pt x="1036" y="46"/>
                    <a:pt x="1036" y="46"/>
                    <a:pt x="1036" y="46"/>
                  </a:cubicBezTo>
                  <a:cubicBezTo>
                    <a:pt x="1030" y="36"/>
                    <a:pt x="1030" y="36"/>
                    <a:pt x="1030" y="36"/>
                  </a:cubicBezTo>
                  <a:cubicBezTo>
                    <a:pt x="1025" y="38"/>
                    <a:pt x="1025" y="38"/>
                    <a:pt x="1025" y="38"/>
                  </a:cubicBezTo>
                  <a:moveTo>
                    <a:pt x="1014" y="17"/>
                  </a:moveTo>
                  <a:cubicBezTo>
                    <a:pt x="1020" y="28"/>
                    <a:pt x="1020" y="28"/>
                    <a:pt x="1020" y="28"/>
                  </a:cubicBezTo>
                  <a:cubicBezTo>
                    <a:pt x="1025" y="25"/>
                    <a:pt x="1025" y="25"/>
                    <a:pt x="1025" y="25"/>
                  </a:cubicBezTo>
                  <a:cubicBezTo>
                    <a:pt x="1019" y="14"/>
                    <a:pt x="1019" y="14"/>
                    <a:pt x="1019" y="14"/>
                  </a:cubicBezTo>
                  <a:cubicBezTo>
                    <a:pt x="1014" y="17"/>
                    <a:pt x="1014" y="17"/>
                    <a:pt x="1014" y="17"/>
                  </a:cubicBezTo>
                  <a:moveTo>
                    <a:pt x="1004" y="9"/>
                  </a:moveTo>
                  <a:cubicBezTo>
                    <a:pt x="1005" y="8"/>
                    <a:pt x="1005" y="8"/>
                    <a:pt x="1005" y="8"/>
                  </a:cubicBezTo>
                  <a:cubicBezTo>
                    <a:pt x="1005" y="7"/>
                    <a:pt x="1006" y="6"/>
                    <a:pt x="1006" y="6"/>
                  </a:cubicBezTo>
                  <a:cubicBezTo>
                    <a:pt x="1007" y="5"/>
                    <a:pt x="1007" y="5"/>
                    <a:pt x="1007" y="5"/>
                  </a:cubicBezTo>
                  <a:cubicBezTo>
                    <a:pt x="1007" y="6"/>
                    <a:pt x="1007" y="6"/>
                    <a:pt x="1007" y="6"/>
                  </a:cubicBezTo>
                  <a:cubicBezTo>
                    <a:pt x="1008" y="6"/>
                    <a:pt x="1008" y="6"/>
                    <a:pt x="1008" y="7"/>
                  </a:cubicBezTo>
                  <a:cubicBezTo>
                    <a:pt x="1013" y="4"/>
                    <a:pt x="1013" y="4"/>
                    <a:pt x="1013" y="4"/>
                  </a:cubicBezTo>
                  <a:cubicBezTo>
                    <a:pt x="1012" y="2"/>
                    <a:pt x="1011" y="2"/>
                    <a:pt x="1010" y="1"/>
                  </a:cubicBezTo>
                  <a:cubicBezTo>
                    <a:pt x="1009" y="0"/>
                    <a:pt x="1008" y="0"/>
                    <a:pt x="1007" y="0"/>
                  </a:cubicBezTo>
                  <a:cubicBezTo>
                    <a:pt x="1005" y="0"/>
                    <a:pt x="1004" y="1"/>
                    <a:pt x="1003" y="1"/>
                  </a:cubicBezTo>
                  <a:cubicBezTo>
                    <a:pt x="1002" y="2"/>
                    <a:pt x="1001" y="4"/>
                    <a:pt x="1000" y="5"/>
                  </a:cubicBezTo>
                  <a:cubicBezTo>
                    <a:pt x="999" y="6"/>
                    <a:pt x="999" y="6"/>
                    <a:pt x="999" y="6"/>
                  </a:cubicBezTo>
                  <a:cubicBezTo>
                    <a:pt x="1004" y="9"/>
                    <a:pt x="1004" y="9"/>
                    <a:pt x="1004" y="9"/>
                  </a:cubicBezTo>
                  <a:moveTo>
                    <a:pt x="994" y="30"/>
                  </a:moveTo>
                  <a:cubicBezTo>
                    <a:pt x="999" y="19"/>
                    <a:pt x="999" y="19"/>
                    <a:pt x="999" y="19"/>
                  </a:cubicBezTo>
                  <a:cubicBezTo>
                    <a:pt x="994" y="17"/>
                    <a:pt x="994" y="17"/>
                    <a:pt x="994" y="17"/>
                  </a:cubicBezTo>
                  <a:cubicBezTo>
                    <a:pt x="989" y="28"/>
                    <a:pt x="989" y="28"/>
                    <a:pt x="989" y="28"/>
                  </a:cubicBezTo>
                  <a:cubicBezTo>
                    <a:pt x="994" y="30"/>
                    <a:pt x="994" y="30"/>
                    <a:pt x="994" y="30"/>
                  </a:cubicBezTo>
                  <a:moveTo>
                    <a:pt x="984" y="52"/>
                  </a:moveTo>
                  <a:cubicBezTo>
                    <a:pt x="989" y="41"/>
                    <a:pt x="989" y="41"/>
                    <a:pt x="989" y="41"/>
                  </a:cubicBezTo>
                  <a:cubicBezTo>
                    <a:pt x="984" y="39"/>
                    <a:pt x="984" y="39"/>
                    <a:pt x="984" y="39"/>
                  </a:cubicBezTo>
                  <a:cubicBezTo>
                    <a:pt x="979" y="49"/>
                    <a:pt x="979" y="49"/>
                    <a:pt x="979" y="49"/>
                  </a:cubicBezTo>
                  <a:cubicBezTo>
                    <a:pt x="984" y="52"/>
                    <a:pt x="984" y="52"/>
                    <a:pt x="984" y="52"/>
                  </a:cubicBezTo>
                  <a:moveTo>
                    <a:pt x="973" y="74"/>
                  </a:moveTo>
                  <a:cubicBezTo>
                    <a:pt x="978" y="63"/>
                    <a:pt x="978" y="63"/>
                    <a:pt x="978" y="63"/>
                  </a:cubicBezTo>
                  <a:cubicBezTo>
                    <a:pt x="973" y="60"/>
                    <a:pt x="973" y="60"/>
                    <a:pt x="973" y="60"/>
                  </a:cubicBezTo>
                  <a:cubicBezTo>
                    <a:pt x="968" y="71"/>
                    <a:pt x="968" y="71"/>
                    <a:pt x="968" y="71"/>
                  </a:cubicBezTo>
                  <a:cubicBezTo>
                    <a:pt x="973" y="74"/>
                    <a:pt x="973" y="74"/>
                    <a:pt x="973" y="74"/>
                  </a:cubicBezTo>
                  <a:moveTo>
                    <a:pt x="963" y="95"/>
                  </a:moveTo>
                  <a:cubicBezTo>
                    <a:pt x="968" y="84"/>
                    <a:pt x="968" y="84"/>
                    <a:pt x="968" y="84"/>
                  </a:cubicBezTo>
                  <a:cubicBezTo>
                    <a:pt x="963" y="82"/>
                    <a:pt x="963" y="82"/>
                    <a:pt x="963" y="82"/>
                  </a:cubicBezTo>
                  <a:cubicBezTo>
                    <a:pt x="958" y="93"/>
                    <a:pt x="958" y="93"/>
                    <a:pt x="958" y="93"/>
                  </a:cubicBezTo>
                  <a:cubicBezTo>
                    <a:pt x="963" y="95"/>
                    <a:pt x="963" y="95"/>
                    <a:pt x="963" y="95"/>
                  </a:cubicBezTo>
                  <a:moveTo>
                    <a:pt x="952" y="117"/>
                  </a:moveTo>
                  <a:cubicBezTo>
                    <a:pt x="958" y="106"/>
                    <a:pt x="958" y="106"/>
                    <a:pt x="958" y="106"/>
                  </a:cubicBezTo>
                  <a:cubicBezTo>
                    <a:pt x="953" y="104"/>
                    <a:pt x="953" y="104"/>
                    <a:pt x="953" y="104"/>
                  </a:cubicBezTo>
                  <a:cubicBezTo>
                    <a:pt x="947" y="114"/>
                    <a:pt x="947" y="114"/>
                    <a:pt x="947" y="114"/>
                  </a:cubicBezTo>
                  <a:cubicBezTo>
                    <a:pt x="952" y="117"/>
                    <a:pt x="952" y="117"/>
                    <a:pt x="952" y="117"/>
                  </a:cubicBezTo>
                  <a:moveTo>
                    <a:pt x="942" y="139"/>
                  </a:moveTo>
                  <a:cubicBezTo>
                    <a:pt x="947" y="128"/>
                    <a:pt x="947" y="128"/>
                    <a:pt x="947" y="128"/>
                  </a:cubicBezTo>
                  <a:cubicBezTo>
                    <a:pt x="942" y="125"/>
                    <a:pt x="942" y="125"/>
                    <a:pt x="942" y="125"/>
                  </a:cubicBezTo>
                  <a:cubicBezTo>
                    <a:pt x="937" y="136"/>
                    <a:pt x="937" y="136"/>
                    <a:pt x="937" y="136"/>
                  </a:cubicBezTo>
                  <a:cubicBezTo>
                    <a:pt x="942" y="139"/>
                    <a:pt x="942" y="139"/>
                    <a:pt x="942" y="139"/>
                  </a:cubicBezTo>
                  <a:moveTo>
                    <a:pt x="932" y="160"/>
                  </a:moveTo>
                  <a:cubicBezTo>
                    <a:pt x="937" y="149"/>
                    <a:pt x="937" y="149"/>
                    <a:pt x="937" y="149"/>
                  </a:cubicBezTo>
                  <a:cubicBezTo>
                    <a:pt x="932" y="147"/>
                    <a:pt x="932" y="147"/>
                    <a:pt x="932" y="147"/>
                  </a:cubicBezTo>
                  <a:cubicBezTo>
                    <a:pt x="927" y="158"/>
                    <a:pt x="927" y="158"/>
                    <a:pt x="927" y="158"/>
                  </a:cubicBezTo>
                  <a:cubicBezTo>
                    <a:pt x="932" y="160"/>
                    <a:pt x="932" y="160"/>
                    <a:pt x="932" y="160"/>
                  </a:cubicBezTo>
                  <a:moveTo>
                    <a:pt x="921" y="182"/>
                  </a:moveTo>
                  <a:cubicBezTo>
                    <a:pt x="926" y="171"/>
                    <a:pt x="926" y="171"/>
                    <a:pt x="926" y="171"/>
                  </a:cubicBezTo>
                  <a:cubicBezTo>
                    <a:pt x="921" y="169"/>
                    <a:pt x="921" y="169"/>
                    <a:pt x="921" y="169"/>
                  </a:cubicBezTo>
                  <a:cubicBezTo>
                    <a:pt x="916" y="179"/>
                    <a:pt x="916" y="179"/>
                    <a:pt x="916" y="179"/>
                  </a:cubicBezTo>
                  <a:cubicBezTo>
                    <a:pt x="921" y="182"/>
                    <a:pt x="921" y="182"/>
                    <a:pt x="921" y="182"/>
                  </a:cubicBezTo>
                  <a:moveTo>
                    <a:pt x="911" y="204"/>
                  </a:moveTo>
                  <a:cubicBezTo>
                    <a:pt x="911" y="203"/>
                    <a:pt x="911" y="203"/>
                    <a:pt x="911" y="203"/>
                  </a:cubicBezTo>
                  <a:cubicBezTo>
                    <a:pt x="916" y="193"/>
                    <a:pt x="916" y="193"/>
                    <a:pt x="916" y="193"/>
                  </a:cubicBezTo>
                  <a:cubicBezTo>
                    <a:pt x="911" y="190"/>
                    <a:pt x="911" y="190"/>
                    <a:pt x="911" y="190"/>
                  </a:cubicBezTo>
                  <a:cubicBezTo>
                    <a:pt x="906" y="201"/>
                    <a:pt x="906" y="201"/>
                    <a:pt x="906" y="201"/>
                  </a:cubicBezTo>
                  <a:cubicBezTo>
                    <a:pt x="906" y="201"/>
                    <a:pt x="906" y="201"/>
                    <a:pt x="906" y="201"/>
                  </a:cubicBezTo>
                  <a:cubicBezTo>
                    <a:pt x="911" y="204"/>
                    <a:pt x="911" y="204"/>
                    <a:pt x="911" y="204"/>
                  </a:cubicBezTo>
                  <a:moveTo>
                    <a:pt x="891" y="193"/>
                  </a:moveTo>
                  <a:cubicBezTo>
                    <a:pt x="897" y="203"/>
                    <a:pt x="897" y="203"/>
                    <a:pt x="897" y="203"/>
                  </a:cubicBezTo>
                  <a:cubicBezTo>
                    <a:pt x="902" y="201"/>
                    <a:pt x="902" y="201"/>
                    <a:pt x="902" y="201"/>
                  </a:cubicBezTo>
                  <a:cubicBezTo>
                    <a:pt x="896" y="190"/>
                    <a:pt x="896" y="190"/>
                    <a:pt x="896" y="190"/>
                  </a:cubicBezTo>
                  <a:cubicBezTo>
                    <a:pt x="891" y="193"/>
                    <a:pt x="891" y="193"/>
                    <a:pt x="891" y="193"/>
                  </a:cubicBezTo>
                  <a:moveTo>
                    <a:pt x="882" y="178"/>
                  </a:moveTo>
                  <a:cubicBezTo>
                    <a:pt x="882" y="178"/>
                    <a:pt x="882" y="178"/>
                    <a:pt x="883" y="178"/>
                  </a:cubicBezTo>
                  <a:cubicBezTo>
                    <a:pt x="883" y="178"/>
                    <a:pt x="883" y="178"/>
                    <a:pt x="883" y="178"/>
                  </a:cubicBezTo>
                  <a:cubicBezTo>
                    <a:pt x="884" y="178"/>
                    <a:pt x="884" y="179"/>
                    <a:pt x="885" y="180"/>
                  </a:cubicBezTo>
                  <a:cubicBezTo>
                    <a:pt x="886" y="182"/>
                    <a:pt x="886" y="182"/>
                    <a:pt x="886" y="182"/>
                  </a:cubicBezTo>
                  <a:cubicBezTo>
                    <a:pt x="891" y="180"/>
                    <a:pt x="891" y="180"/>
                    <a:pt x="891" y="180"/>
                  </a:cubicBezTo>
                  <a:cubicBezTo>
                    <a:pt x="889" y="177"/>
                    <a:pt x="889" y="177"/>
                    <a:pt x="889" y="177"/>
                  </a:cubicBezTo>
                  <a:cubicBezTo>
                    <a:pt x="889" y="176"/>
                    <a:pt x="888" y="175"/>
                    <a:pt x="887" y="174"/>
                  </a:cubicBezTo>
                  <a:cubicBezTo>
                    <a:pt x="885" y="173"/>
                    <a:pt x="884" y="172"/>
                    <a:pt x="883" y="172"/>
                  </a:cubicBezTo>
                  <a:cubicBezTo>
                    <a:pt x="881" y="172"/>
                    <a:pt x="879" y="173"/>
                    <a:pt x="878" y="175"/>
                  </a:cubicBezTo>
                  <a:cubicBezTo>
                    <a:pt x="882" y="178"/>
                    <a:pt x="882" y="178"/>
                    <a:pt x="882" y="178"/>
                  </a:cubicBezTo>
                  <a:moveTo>
                    <a:pt x="872" y="199"/>
                  </a:moveTo>
                  <a:cubicBezTo>
                    <a:pt x="877" y="188"/>
                    <a:pt x="877" y="188"/>
                    <a:pt x="877" y="188"/>
                  </a:cubicBezTo>
                  <a:cubicBezTo>
                    <a:pt x="872" y="186"/>
                    <a:pt x="872" y="186"/>
                    <a:pt x="872" y="186"/>
                  </a:cubicBezTo>
                  <a:cubicBezTo>
                    <a:pt x="867" y="197"/>
                    <a:pt x="867" y="197"/>
                    <a:pt x="867" y="197"/>
                  </a:cubicBezTo>
                  <a:cubicBezTo>
                    <a:pt x="872" y="199"/>
                    <a:pt x="872" y="199"/>
                    <a:pt x="872" y="199"/>
                  </a:cubicBezTo>
                  <a:moveTo>
                    <a:pt x="862" y="221"/>
                  </a:moveTo>
                  <a:cubicBezTo>
                    <a:pt x="867" y="210"/>
                    <a:pt x="867" y="210"/>
                    <a:pt x="867" y="210"/>
                  </a:cubicBezTo>
                  <a:cubicBezTo>
                    <a:pt x="862" y="208"/>
                    <a:pt x="862" y="208"/>
                    <a:pt x="862" y="208"/>
                  </a:cubicBezTo>
                  <a:cubicBezTo>
                    <a:pt x="857" y="219"/>
                    <a:pt x="857" y="219"/>
                    <a:pt x="857" y="219"/>
                  </a:cubicBezTo>
                  <a:cubicBezTo>
                    <a:pt x="862" y="221"/>
                    <a:pt x="862" y="221"/>
                    <a:pt x="862" y="221"/>
                  </a:cubicBezTo>
                  <a:moveTo>
                    <a:pt x="852" y="243"/>
                  </a:moveTo>
                  <a:cubicBezTo>
                    <a:pt x="857" y="232"/>
                    <a:pt x="857" y="232"/>
                    <a:pt x="857" y="232"/>
                  </a:cubicBezTo>
                  <a:cubicBezTo>
                    <a:pt x="852" y="230"/>
                    <a:pt x="852" y="230"/>
                    <a:pt x="852" y="230"/>
                  </a:cubicBezTo>
                  <a:cubicBezTo>
                    <a:pt x="847" y="241"/>
                    <a:pt x="847" y="241"/>
                    <a:pt x="847" y="241"/>
                  </a:cubicBezTo>
                  <a:cubicBezTo>
                    <a:pt x="852" y="243"/>
                    <a:pt x="852" y="243"/>
                    <a:pt x="852" y="243"/>
                  </a:cubicBezTo>
                  <a:moveTo>
                    <a:pt x="842" y="265"/>
                  </a:moveTo>
                  <a:cubicBezTo>
                    <a:pt x="847" y="254"/>
                    <a:pt x="847" y="254"/>
                    <a:pt x="847" y="254"/>
                  </a:cubicBezTo>
                  <a:cubicBezTo>
                    <a:pt x="842" y="252"/>
                    <a:pt x="842" y="252"/>
                    <a:pt x="842" y="252"/>
                  </a:cubicBezTo>
                  <a:cubicBezTo>
                    <a:pt x="837" y="263"/>
                    <a:pt x="837" y="263"/>
                    <a:pt x="837" y="263"/>
                  </a:cubicBezTo>
                  <a:cubicBezTo>
                    <a:pt x="842" y="265"/>
                    <a:pt x="842" y="265"/>
                    <a:pt x="842" y="265"/>
                  </a:cubicBezTo>
                  <a:moveTo>
                    <a:pt x="832" y="287"/>
                  </a:moveTo>
                  <a:cubicBezTo>
                    <a:pt x="837" y="276"/>
                    <a:pt x="837" y="276"/>
                    <a:pt x="837" y="276"/>
                  </a:cubicBezTo>
                  <a:cubicBezTo>
                    <a:pt x="832" y="274"/>
                    <a:pt x="832" y="274"/>
                    <a:pt x="832" y="274"/>
                  </a:cubicBezTo>
                  <a:cubicBezTo>
                    <a:pt x="827" y="284"/>
                    <a:pt x="827" y="284"/>
                    <a:pt x="827" y="284"/>
                  </a:cubicBezTo>
                  <a:cubicBezTo>
                    <a:pt x="832" y="287"/>
                    <a:pt x="832" y="287"/>
                    <a:pt x="832" y="287"/>
                  </a:cubicBezTo>
                  <a:moveTo>
                    <a:pt x="822" y="309"/>
                  </a:moveTo>
                  <a:cubicBezTo>
                    <a:pt x="827" y="298"/>
                    <a:pt x="827" y="298"/>
                    <a:pt x="827" y="298"/>
                  </a:cubicBezTo>
                  <a:cubicBezTo>
                    <a:pt x="822" y="295"/>
                    <a:pt x="822" y="295"/>
                    <a:pt x="822" y="295"/>
                  </a:cubicBezTo>
                  <a:cubicBezTo>
                    <a:pt x="817" y="306"/>
                    <a:pt x="817" y="306"/>
                    <a:pt x="817" y="306"/>
                  </a:cubicBezTo>
                  <a:cubicBezTo>
                    <a:pt x="822" y="309"/>
                    <a:pt x="822" y="309"/>
                    <a:pt x="822" y="309"/>
                  </a:cubicBezTo>
                  <a:moveTo>
                    <a:pt x="812" y="330"/>
                  </a:moveTo>
                  <a:cubicBezTo>
                    <a:pt x="817" y="319"/>
                    <a:pt x="817" y="319"/>
                    <a:pt x="817" y="319"/>
                  </a:cubicBezTo>
                  <a:cubicBezTo>
                    <a:pt x="812" y="317"/>
                    <a:pt x="812" y="317"/>
                    <a:pt x="812" y="317"/>
                  </a:cubicBezTo>
                  <a:cubicBezTo>
                    <a:pt x="807" y="328"/>
                    <a:pt x="807" y="328"/>
                    <a:pt x="807" y="328"/>
                  </a:cubicBezTo>
                  <a:cubicBezTo>
                    <a:pt x="812" y="330"/>
                    <a:pt x="812" y="330"/>
                    <a:pt x="812" y="330"/>
                  </a:cubicBezTo>
                  <a:moveTo>
                    <a:pt x="802" y="352"/>
                  </a:moveTo>
                  <a:cubicBezTo>
                    <a:pt x="807" y="341"/>
                    <a:pt x="807" y="341"/>
                    <a:pt x="807" y="341"/>
                  </a:cubicBezTo>
                  <a:cubicBezTo>
                    <a:pt x="802" y="339"/>
                    <a:pt x="802" y="339"/>
                    <a:pt x="802" y="339"/>
                  </a:cubicBezTo>
                  <a:cubicBezTo>
                    <a:pt x="797" y="350"/>
                    <a:pt x="797" y="350"/>
                    <a:pt x="797" y="350"/>
                  </a:cubicBezTo>
                  <a:cubicBezTo>
                    <a:pt x="802" y="352"/>
                    <a:pt x="802" y="352"/>
                    <a:pt x="802" y="352"/>
                  </a:cubicBezTo>
                  <a:moveTo>
                    <a:pt x="792" y="374"/>
                  </a:moveTo>
                  <a:cubicBezTo>
                    <a:pt x="797" y="363"/>
                    <a:pt x="797" y="363"/>
                    <a:pt x="797" y="363"/>
                  </a:cubicBezTo>
                  <a:cubicBezTo>
                    <a:pt x="792" y="361"/>
                    <a:pt x="792" y="361"/>
                    <a:pt x="792" y="361"/>
                  </a:cubicBezTo>
                  <a:cubicBezTo>
                    <a:pt x="787" y="372"/>
                    <a:pt x="787" y="372"/>
                    <a:pt x="787" y="372"/>
                  </a:cubicBezTo>
                  <a:cubicBezTo>
                    <a:pt x="792" y="374"/>
                    <a:pt x="792" y="374"/>
                    <a:pt x="792" y="374"/>
                  </a:cubicBezTo>
                  <a:moveTo>
                    <a:pt x="782" y="396"/>
                  </a:moveTo>
                  <a:cubicBezTo>
                    <a:pt x="787" y="385"/>
                    <a:pt x="787" y="385"/>
                    <a:pt x="787" y="385"/>
                  </a:cubicBezTo>
                  <a:cubicBezTo>
                    <a:pt x="782" y="383"/>
                    <a:pt x="782" y="383"/>
                    <a:pt x="782" y="383"/>
                  </a:cubicBezTo>
                  <a:cubicBezTo>
                    <a:pt x="777" y="394"/>
                    <a:pt x="777" y="394"/>
                    <a:pt x="777" y="394"/>
                  </a:cubicBezTo>
                  <a:cubicBezTo>
                    <a:pt x="782" y="396"/>
                    <a:pt x="782" y="396"/>
                    <a:pt x="782" y="396"/>
                  </a:cubicBezTo>
                  <a:moveTo>
                    <a:pt x="772" y="418"/>
                  </a:moveTo>
                  <a:cubicBezTo>
                    <a:pt x="777" y="407"/>
                    <a:pt x="777" y="407"/>
                    <a:pt x="777" y="407"/>
                  </a:cubicBezTo>
                  <a:cubicBezTo>
                    <a:pt x="772" y="405"/>
                    <a:pt x="772" y="405"/>
                    <a:pt x="772" y="405"/>
                  </a:cubicBezTo>
                  <a:cubicBezTo>
                    <a:pt x="767" y="416"/>
                    <a:pt x="767" y="416"/>
                    <a:pt x="767" y="416"/>
                  </a:cubicBezTo>
                  <a:cubicBezTo>
                    <a:pt x="772" y="418"/>
                    <a:pt x="772" y="418"/>
                    <a:pt x="772" y="418"/>
                  </a:cubicBezTo>
                  <a:moveTo>
                    <a:pt x="762" y="440"/>
                  </a:moveTo>
                  <a:cubicBezTo>
                    <a:pt x="767" y="429"/>
                    <a:pt x="767" y="429"/>
                    <a:pt x="767" y="429"/>
                  </a:cubicBezTo>
                  <a:cubicBezTo>
                    <a:pt x="762" y="426"/>
                    <a:pt x="762" y="426"/>
                    <a:pt x="762" y="426"/>
                  </a:cubicBezTo>
                  <a:cubicBezTo>
                    <a:pt x="757" y="437"/>
                    <a:pt x="757" y="437"/>
                    <a:pt x="757" y="437"/>
                  </a:cubicBezTo>
                  <a:cubicBezTo>
                    <a:pt x="762" y="440"/>
                    <a:pt x="762" y="440"/>
                    <a:pt x="762" y="440"/>
                  </a:cubicBezTo>
                  <a:moveTo>
                    <a:pt x="752" y="462"/>
                  </a:moveTo>
                  <a:cubicBezTo>
                    <a:pt x="757" y="451"/>
                    <a:pt x="757" y="451"/>
                    <a:pt x="757" y="451"/>
                  </a:cubicBezTo>
                  <a:cubicBezTo>
                    <a:pt x="752" y="448"/>
                    <a:pt x="752" y="448"/>
                    <a:pt x="752" y="448"/>
                  </a:cubicBezTo>
                  <a:cubicBezTo>
                    <a:pt x="747" y="459"/>
                    <a:pt x="747" y="459"/>
                    <a:pt x="747" y="459"/>
                  </a:cubicBezTo>
                  <a:cubicBezTo>
                    <a:pt x="752" y="462"/>
                    <a:pt x="752" y="462"/>
                    <a:pt x="752" y="462"/>
                  </a:cubicBezTo>
                  <a:moveTo>
                    <a:pt x="742" y="483"/>
                  </a:moveTo>
                  <a:cubicBezTo>
                    <a:pt x="747" y="472"/>
                    <a:pt x="747" y="472"/>
                    <a:pt x="747" y="472"/>
                  </a:cubicBezTo>
                  <a:cubicBezTo>
                    <a:pt x="742" y="470"/>
                    <a:pt x="742" y="470"/>
                    <a:pt x="742" y="470"/>
                  </a:cubicBezTo>
                  <a:cubicBezTo>
                    <a:pt x="737" y="481"/>
                    <a:pt x="737" y="481"/>
                    <a:pt x="737" y="481"/>
                  </a:cubicBezTo>
                  <a:cubicBezTo>
                    <a:pt x="742" y="483"/>
                    <a:pt x="742" y="483"/>
                    <a:pt x="742" y="483"/>
                  </a:cubicBezTo>
                  <a:moveTo>
                    <a:pt x="732" y="505"/>
                  </a:moveTo>
                  <a:cubicBezTo>
                    <a:pt x="737" y="494"/>
                    <a:pt x="737" y="494"/>
                    <a:pt x="737" y="494"/>
                  </a:cubicBezTo>
                  <a:cubicBezTo>
                    <a:pt x="732" y="492"/>
                    <a:pt x="732" y="492"/>
                    <a:pt x="732" y="492"/>
                  </a:cubicBezTo>
                  <a:cubicBezTo>
                    <a:pt x="727" y="503"/>
                    <a:pt x="727" y="503"/>
                    <a:pt x="727" y="503"/>
                  </a:cubicBezTo>
                  <a:cubicBezTo>
                    <a:pt x="732" y="505"/>
                    <a:pt x="732" y="505"/>
                    <a:pt x="732" y="505"/>
                  </a:cubicBezTo>
                  <a:moveTo>
                    <a:pt x="722" y="527"/>
                  </a:moveTo>
                  <a:cubicBezTo>
                    <a:pt x="727" y="516"/>
                    <a:pt x="727" y="516"/>
                    <a:pt x="727" y="516"/>
                  </a:cubicBezTo>
                  <a:cubicBezTo>
                    <a:pt x="722" y="514"/>
                    <a:pt x="722" y="514"/>
                    <a:pt x="722" y="514"/>
                  </a:cubicBezTo>
                  <a:cubicBezTo>
                    <a:pt x="717" y="525"/>
                    <a:pt x="717" y="525"/>
                    <a:pt x="717" y="525"/>
                  </a:cubicBezTo>
                  <a:cubicBezTo>
                    <a:pt x="722" y="527"/>
                    <a:pt x="722" y="527"/>
                    <a:pt x="722" y="527"/>
                  </a:cubicBezTo>
                  <a:moveTo>
                    <a:pt x="712" y="549"/>
                  </a:moveTo>
                  <a:cubicBezTo>
                    <a:pt x="717" y="538"/>
                    <a:pt x="717" y="538"/>
                    <a:pt x="717" y="538"/>
                  </a:cubicBezTo>
                  <a:cubicBezTo>
                    <a:pt x="712" y="536"/>
                    <a:pt x="712" y="536"/>
                    <a:pt x="712" y="536"/>
                  </a:cubicBezTo>
                  <a:cubicBezTo>
                    <a:pt x="707" y="547"/>
                    <a:pt x="707" y="547"/>
                    <a:pt x="707" y="547"/>
                  </a:cubicBezTo>
                  <a:cubicBezTo>
                    <a:pt x="712" y="549"/>
                    <a:pt x="712" y="549"/>
                    <a:pt x="712" y="549"/>
                  </a:cubicBezTo>
                  <a:moveTo>
                    <a:pt x="702" y="571"/>
                  </a:moveTo>
                  <a:cubicBezTo>
                    <a:pt x="707" y="560"/>
                    <a:pt x="707" y="560"/>
                    <a:pt x="707" y="560"/>
                  </a:cubicBezTo>
                  <a:cubicBezTo>
                    <a:pt x="702" y="558"/>
                    <a:pt x="702" y="558"/>
                    <a:pt x="702" y="558"/>
                  </a:cubicBezTo>
                  <a:cubicBezTo>
                    <a:pt x="697" y="568"/>
                    <a:pt x="697" y="568"/>
                    <a:pt x="697" y="568"/>
                  </a:cubicBezTo>
                  <a:cubicBezTo>
                    <a:pt x="702" y="571"/>
                    <a:pt x="702" y="571"/>
                    <a:pt x="702" y="571"/>
                  </a:cubicBezTo>
                  <a:moveTo>
                    <a:pt x="692" y="593"/>
                  </a:moveTo>
                  <a:cubicBezTo>
                    <a:pt x="697" y="582"/>
                    <a:pt x="697" y="582"/>
                    <a:pt x="697" y="582"/>
                  </a:cubicBezTo>
                  <a:cubicBezTo>
                    <a:pt x="692" y="579"/>
                    <a:pt x="692" y="579"/>
                    <a:pt x="692" y="579"/>
                  </a:cubicBezTo>
                  <a:cubicBezTo>
                    <a:pt x="687" y="590"/>
                    <a:pt x="687" y="590"/>
                    <a:pt x="687" y="590"/>
                  </a:cubicBezTo>
                  <a:cubicBezTo>
                    <a:pt x="692" y="593"/>
                    <a:pt x="692" y="593"/>
                    <a:pt x="692" y="593"/>
                  </a:cubicBezTo>
                  <a:moveTo>
                    <a:pt x="682" y="614"/>
                  </a:moveTo>
                  <a:cubicBezTo>
                    <a:pt x="687" y="604"/>
                    <a:pt x="687" y="604"/>
                    <a:pt x="687" y="604"/>
                  </a:cubicBezTo>
                  <a:cubicBezTo>
                    <a:pt x="682" y="601"/>
                    <a:pt x="682" y="601"/>
                    <a:pt x="682" y="601"/>
                  </a:cubicBezTo>
                  <a:cubicBezTo>
                    <a:pt x="677" y="612"/>
                    <a:pt x="677" y="612"/>
                    <a:pt x="677" y="612"/>
                  </a:cubicBezTo>
                  <a:cubicBezTo>
                    <a:pt x="682" y="614"/>
                    <a:pt x="682" y="614"/>
                    <a:pt x="682" y="614"/>
                  </a:cubicBezTo>
                  <a:moveTo>
                    <a:pt x="672" y="636"/>
                  </a:moveTo>
                  <a:cubicBezTo>
                    <a:pt x="677" y="625"/>
                    <a:pt x="677" y="625"/>
                    <a:pt x="677" y="625"/>
                  </a:cubicBezTo>
                  <a:cubicBezTo>
                    <a:pt x="672" y="623"/>
                    <a:pt x="672" y="623"/>
                    <a:pt x="672" y="623"/>
                  </a:cubicBezTo>
                  <a:cubicBezTo>
                    <a:pt x="667" y="634"/>
                    <a:pt x="667" y="634"/>
                    <a:pt x="667" y="634"/>
                  </a:cubicBezTo>
                  <a:cubicBezTo>
                    <a:pt x="672" y="636"/>
                    <a:pt x="672" y="636"/>
                    <a:pt x="672" y="636"/>
                  </a:cubicBezTo>
                  <a:moveTo>
                    <a:pt x="662" y="658"/>
                  </a:moveTo>
                  <a:cubicBezTo>
                    <a:pt x="667" y="647"/>
                    <a:pt x="667" y="647"/>
                    <a:pt x="667" y="647"/>
                  </a:cubicBezTo>
                  <a:cubicBezTo>
                    <a:pt x="662" y="645"/>
                    <a:pt x="662" y="645"/>
                    <a:pt x="662" y="645"/>
                  </a:cubicBezTo>
                  <a:cubicBezTo>
                    <a:pt x="657" y="656"/>
                    <a:pt x="657" y="656"/>
                    <a:pt x="657" y="656"/>
                  </a:cubicBezTo>
                  <a:cubicBezTo>
                    <a:pt x="662" y="658"/>
                    <a:pt x="662" y="658"/>
                    <a:pt x="662" y="658"/>
                  </a:cubicBezTo>
                  <a:moveTo>
                    <a:pt x="652" y="680"/>
                  </a:moveTo>
                  <a:cubicBezTo>
                    <a:pt x="657" y="669"/>
                    <a:pt x="657" y="669"/>
                    <a:pt x="657" y="669"/>
                  </a:cubicBezTo>
                  <a:cubicBezTo>
                    <a:pt x="652" y="667"/>
                    <a:pt x="652" y="667"/>
                    <a:pt x="652" y="667"/>
                  </a:cubicBezTo>
                  <a:cubicBezTo>
                    <a:pt x="647" y="678"/>
                    <a:pt x="647" y="678"/>
                    <a:pt x="647" y="678"/>
                  </a:cubicBezTo>
                  <a:cubicBezTo>
                    <a:pt x="652" y="680"/>
                    <a:pt x="652" y="680"/>
                    <a:pt x="652" y="680"/>
                  </a:cubicBezTo>
                  <a:moveTo>
                    <a:pt x="634" y="691"/>
                  </a:moveTo>
                  <a:cubicBezTo>
                    <a:pt x="634" y="691"/>
                    <a:pt x="634" y="691"/>
                    <a:pt x="634" y="691"/>
                  </a:cubicBezTo>
                  <a:cubicBezTo>
                    <a:pt x="634" y="692"/>
                    <a:pt x="635" y="694"/>
                    <a:pt x="636" y="695"/>
                  </a:cubicBezTo>
                  <a:cubicBezTo>
                    <a:pt x="637" y="696"/>
                    <a:pt x="639" y="696"/>
                    <a:pt x="640" y="696"/>
                  </a:cubicBezTo>
                  <a:cubicBezTo>
                    <a:pt x="642" y="696"/>
                    <a:pt x="643" y="696"/>
                    <a:pt x="644" y="695"/>
                  </a:cubicBezTo>
                  <a:cubicBezTo>
                    <a:pt x="645" y="694"/>
                    <a:pt x="646" y="693"/>
                    <a:pt x="647" y="691"/>
                  </a:cubicBezTo>
                  <a:cubicBezTo>
                    <a:pt x="647" y="691"/>
                    <a:pt x="647" y="691"/>
                    <a:pt x="647" y="691"/>
                  </a:cubicBezTo>
                  <a:cubicBezTo>
                    <a:pt x="642" y="689"/>
                    <a:pt x="642" y="689"/>
                    <a:pt x="642" y="689"/>
                  </a:cubicBezTo>
                  <a:cubicBezTo>
                    <a:pt x="642" y="689"/>
                    <a:pt x="642" y="689"/>
                    <a:pt x="642" y="689"/>
                  </a:cubicBezTo>
                  <a:cubicBezTo>
                    <a:pt x="641" y="690"/>
                    <a:pt x="641" y="690"/>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40" y="691"/>
                    <a:pt x="640" y="691"/>
                  </a:cubicBezTo>
                  <a:cubicBezTo>
                    <a:pt x="640" y="691"/>
                    <a:pt x="639" y="690"/>
                    <a:pt x="639" y="689"/>
                  </a:cubicBezTo>
                  <a:cubicBezTo>
                    <a:pt x="639" y="689"/>
                    <a:pt x="639" y="689"/>
                    <a:pt x="639" y="689"/>
                  </a:cubicBezTo>
                  <a:cubicBezTo>
                    <a:pt x="634" y="691"/>
                    <a:pt x="634" y="691"/>
                    <a:pt x="634" y="691"/>
                  </a:cubicBezTo>
                  <a:moveTo>
                    <a:pt x="624" y="669"/>
                  </a:moveTo>
                  <a:cubicBezTo>
                    <a:pt x="625" y="670"/>
                    <a:pt x="625" y="670"/>
                    <a:pt x="625" y="671"/>
                  </a:cubicBezTo>
                  <a:cubicBezTo>
                    <a:pt x="629" y="680"/>
                    <a:pt x="629" y="680"/>
                    <a:pt x="629" y="680"/>
                  </a:cubicBezTo>
                  <a:cubicBezTo>
                    <a:pt x="634" y="678"/>
                    <a:pt x="634" y="678"/>
                    <a:pt x="634" y="678"/>
                  </a:cubicBezTo>
                  <a:cubicBezTo>
                    <a:pt x="630" y="669"/>
                    <a:pt x="630" y="669"/>
                    <a:pt x="630" y="669"/>
                  </a:cubicBezTo>
                  <a:cubicBezTo>
                    <a:pt x="630" y="668"/>
                    <a:pt x="629" y="667"/>
                    <a:pt x="629" y="666"/>
                  </a:cubicBezTo>
                  <a:cubicBezTo>
                    <a:pt x="624" y="669"/>
                    <a:pt x="624" y="669"/>
                    <a:pt x="624" y="669"/>
                  </a:cubicBezTo>
                  <a:moveTo>
                    <a:pt x="608" y="678"/>
                  </a:moveTo>
                  <a:cubicBezTo>
                    <a:pt x="610" y="677"/>
                    <a:pt x="611" y="677"/>
                    <a:pt x="612" y="676"/>
                  </a:cubicBezTo>
                  <a:cubicBezTo>
                    <a:pt x="618" y="670"/>
                    <a:pt x="618" y="670"/>
                    <a:pt x="618" y="670"/>
                  </a:cubicBezTo>
                  <a:cubicBezTo>
                    <a:pt x="614" y="666"/>
                    <a:pt x="614" y="666"/>
                    <a:pt x="614" y="666"/>
                  </a:cubicBezTo>
                  <a:cubicBezTo>
                    <a:pt x="608" y="672"/>
                    <a:pt x="608" y="672"/>
                    <a:pt x="608" y="672"/>
                  </a:cubicBezTo>
                  <a:cubicBezTo>
                    <a:pt x="607" y="672"/>
                    <a:pt x="607" y="673"/>
                    <a:pt x="606" y="673"/>
                  </a:cubicBezTo>
                  <a:cubicBezTo>
                    <a:pt x="608" y="678"/>
                    <a:pt x="608" y="678"/>
                    <a:pt x="608" y="678"/>
                  </a:cubicBezTo>
                  <a:moveTo>
                    <a:pt x="584" y="674"/>
                  </a:moveTo>
                  <a:cubicBezTo>
                    <a:pt x="593" y="678"/>
                    <a:pt x="593" y="678"/>
                    <a:pt x="593" y="678"/>
                  </a:cubicBezTo>
                  <a:cubicBezTo>
                    <a:pt x="593" y="679"/>
                    <a:pt x="594" y="679"/>
                    <a:pt x="595" y="679"/>
                  </a:cubicBezTo>
                  <a:cubicBezTo>
                    <a:pt x="596" y="674"/>
                    <a:pt x="596" y="674"/>
                    <a:pt x="596" y="674"/>
                  </a:cubicBezTo>
                  <a:cubicBezTo>
                    <a:pt x="596" y="674"/>
                    <a:pt x="595" y="674"/>
                    <a:pt x="595" y="673"/>
                  </a:cubicBezTo>
                  <a:cubicBezTo>
                    <a:pt x="586" y="669"/>
                    <a:pt x="586" y="669"/>
                    <a:pt x="586" y="669"/>
                  </a:cubicBezTo>
                  <a:cubicBezTo>
                    <a:pt x="584" y="674"/>
                    <a:pt x="584" y="674"/>
                    <a:pt x="584" y="674"/>
                  </a:cubicBezTo>
                  <a:moveTo>
                    <a:pt x="562" y="663"/>
                  </a:moveTo>
                  <a:cubicBezTo>
                    <a:pt x="573" y="668"/>
                    <a:pt x="573" y="668"/>
                    <a:pt x="573" y="668"/>
                  </a:cubicBezTo>
                  <a:cubicBezTo>
                    <a:pt x="575" y="663"/>
                    <a:pt x="575" y="663"/>
                    <a:pt x="575" y="663"/>
                  </a:cubicBezTo>
                  <a:cubicBezTo>
                    <a:pt x="565" y="658"/>
                    <a:pt x="565" y="658"/>
                    <a:pt x="565" y="658"/>
                  </a:cubicBezTo>
                  <a:cubicBezTo>
                    <a:pt x="562" y="663"/>
                    <a:pt x="562" y="663"/>
                    <a:pt x="562" y="663"/>
                  </a:cubicBezTo>
                  <a:moveTo>
                    <a:pt x="541" y="652"/>
                  </a:moveTo>
                  <a:cubicBezTo>
                    <a:pt x="551" y="657"/>
                    <a:pt x="551" y="657"/>
                    <a:pt x="551" y="657"/>
                  </a:cubicBezTo>
                  <a:cubicBezTo>
                    <a:pt x="554" y="652"/>
                    <a:pt x="554" y="652"/>
                    <a:pt x="554" y="652"/>
                  </a:cubicBezTo>
                  <a:cubicBezTo>
                    <a:pt x="543" y="647"/>
                    <a:pt x="543" y="647"/>
                    <a:pt x="543" y="647"/>
                  </a:cubicBezTo>
                  <a:cubicBezTo>
                    <a:pt x="541" y="652"/>
                    <a:pt x="541" y="652"/>
                    <a:pt x="541" y="652"/>
                  </a:cubicBezTo>
                  <a:moveTo>
                    <a:pt x="527" y="658"/>
                  </a:moveTo>
                  <a:cubicBezTo>
                    <a:pt x="529" y="653"/>
                    <a:pt x="529" y="653"/>
                    <a:pt x="529" y="653"/>
                  </a:cubicBezTo>
                  <a:cubicBezTo>
                    <a:pt x="530" y="651"/>
                    <a:pt x="531" y="650"/>
                    <a:pt x="532" y="650"/>
                  </a:cubicBezTo>
                  <a:cubicBezTo>
                    <a:pt x="530" y="645"/>
                    <a:pt x="530" y="645"/>
                    <a:pt x="530" y="645"/>
                  </a:cubicBezTo>
                  <a:cubicBezTo>
                    <a:pt x="527" y="646"/>
                    <a:pt x="525" y="648"/>
                    <a:pt x="524" y="651"/>
                  </a:cubicBezTo>
                  <a:cubicBezTo>
                    <a:pt x="522" y="656"/>
                    <a:pt x="522" y="656"/>
                    <a:pt x="522" y="656"/>
                  </a:cubicBezTo>
                  <a:cubicBezTo>
                    <a:pt x="527" y="658"/>
                    <a:pt x="527" y="658"/>
                    <a:pt x="527" y="658"/>
                  </a:cubicBezTo>
                  <a:cubicBezTo>
                    <a:pt x="527" y="658"/>
                    <a:pt x="527" y="658"/>
                    <a:pt x="527" y="658"/>
                  </a:cubicBezTo>
                  <a:moveTo>
                    <a:pt x="520" y="681"/>
                  </a:moveTo>
                  <a:cubicBezTo>
                    <a:pt x="524" y="669"/>
                    <a:pt x="524" y="669"/>
                    <a:pt x="524" y="669"/>
                  </a:cubicBezTo>
                  <a:cubicBezTo>
                    <a:pt x="519" y="668"/>
                    <a:pt x="519" y="668"/>
                    <a:pt x="519" y="668"/>
                  </a:cubicBezTo>
                  <a:cubicBezTo>
                    <a:pt x="515" y="679"/>
                    <a:pt x="515" y="679"/>
                    <a:pt x="515" y="679"/>
                  </a:cubicBezTo>
                  <a:cubicBezTo>
                    <a:pt x="520" y="681"/>
                    <a:pt x="520" y="681"/>
                    <a:pt x="520" y="681"/>
                  </a:cubicBezTo>
                  <a:moveTo>
                    <a:pt x="513" y="704"/>
                  </a:moveTo>
                  <a:cubicBezTo>
                    <a:pt x="516" y="692"/>
                    <a:pt x="516" y="692"/>
                    <a:pt x="516" y="692"/>
                  </a:cubicBezTo>
                  <a:cubicBezTo>
                    <a:pt x="511" y="691"/>
                    <a:pt x="511" y="691"/>
                    <a:pt x="511" y="691"/>
                  </a:cubicBezTo>
                  <a:cubicBezTo>
                    <a:pt x="507" y="702"/>
                    <a:pt x="507" y="702"/>
                    <a:pt x="507" y="702"/>
                  </a:cubicBezTo>
                  <a:cubicBezTo>
                    <a:pt x="513" y="704"/>
                    <a:pt x="513" y="704"/>
                    <a:pt x="513" y="704"/>
                  </a:cubicBezTo>
                  <a:moveTo>
                    <a:pt x="505" y="727"/>
                  </a:moveTo>
                  <a:cubicBezTo>
                    <a:pt x="509" y="715"/>
                    <a:pt x="509" y="715"/>
                    <a:pt x="509" y="715"/>
                  </a:cubicBezTo>
                  <a:cubicBezTo>
                    <a:pt x="504" y="713"/>
                    <a:pt x="504" y="713"/>
                    <a:pt x="504" y="713"/>
                  </a:cubicBezTo>
                  <a:cubicBezTo>
                    <a:pt x="500" y="725"/>
                    <a:pt x="500" y="725"/>
                    <a:pt x="500" y="725"/>
                  </a:cubicBezTo>
                  <a:cubicBezTo>
                    <a:pt x="505" y="727"/>
                    <a:pt x="505" y="727"/>
                    <a:pt x="505" y="727"/>
                  </a:cubicBezTo>
                  <a:moveTo>
                    <a:pt x="498" y="749"/>
                  </a:moveTo>
                  <a:cubicBezTo>
                    <a:pt x="501" y="738"/>
                    <a:pt x="501" y="738"/>
                    <a:pt x="501" y="738"/>
                  </a:cubicBezTo>
                  <a:cubicBezTo>
                    <a:pt x="496" y="736"/>
                    <a:pt x="496" y="736"/>
                    <a:pt x="496" y="736"/>
                  </a:cubicBezTo>
                  <a:cubicBezTo>
                    <a:pt x="492" y="748"/>
                    <a:pt x="492" y="748"/>
                    <a:pt x="492" y="748"/>
                  </a:cubicBezTo>
                  <a:cubicBezTo>
                    <a:pt x="498" y="749"/>
                    <a:pt x="498" y="749"/>
                    <a:pt x="498" y="749"/>
                  </a:cubicBezTo>
                  <a:moveTo>
                    <a:pt x="490" y="772"/>
                  </a:moveTo>
                  <a:cubicBezTo>
                    <a:pt x="494" y="761"/>
                    <a:pt x="494" y="761"/>
                    <a:pt x="494" y="761"/>
                  </a:cubicBezTo>
                  <a:cubicBezTo>
                    <a:pt x="489" y="759"/>
                    <a:pt x="489" y="759"/>
                    <a:pt x="489" y="759"/>
                  </a:cubicBezTo>
                  <a:cubicBezTo>
                    <a:pt x="485" y="771"/>
                    <a:pt x="485" y="771"/>
                    <a:pt x="485" y="771"/>
                  </a:cubicBezTo>
                  <a:cubicBezTo>
                    <a:pt x="490" y="772"/>
                    <a:pt x="490" y="772"/>
                    <a:pt x="490" y="772"/>
                  </a:cubicBezTo>
                  <a:moveTo>
                    <a:pt x="475" y="779"/>
                  </a:moveTo>
                  <a:cubicBezTo>
                    <a:pt x="476" y="782"/>
                    <a:pt x="476" y="782"/>
                    <a:pt x="476" y="782"/>
                  </a:cubicBezTo>
                  <a:cubicBezTo>
                    <a:pt x="476" y="783"/>
                    <a:pt x="477" y="785"/>
                    <a:pt x="478" y="786"/>
                  </a:cubicBezTo>
                  <a:cubicBezTo>
                    <a:pt x="478" y="786"/>
                    <a:pt x="478" y="787"/>
                    <a:pt x="479" y="787"/>
                  </a:cubicBezTo>
                  <a:cubicBezTo>
                    <a:pt x="480" y="788"/>
                    <a:pt x="481" y="788"/>
                    <a:pt x="481" y="788"/>
                  </a:cubicBezTo>
                  <a:cubicBezTo>
                    <a:pt x="483" y="788"/>
                    <a:pt x="484" y="787"/>
                    <a:pt x="484" y="786"/>
                  </a:cubicBezTo>
                  <a:cubicBezTo>
                    <a:pt x="485" y="786"/>
                    <a:pt x="486" y="785"/>
                    <a:pt x="486" y="784"/>
                  </a:cubicBezTo>
                  <a:cubicBezTo>
                    <a:pt x="481" y="782"/>
                    <a:pt x="481" y="782"/>
                    <a:pt x="481" y="782"/>
                  </a:cubicBezTo>
                  <a:cubicBezTo>
                    <a:pt x="481" y="782"/>
                    <a:pt x="481" y="782"/>
                    <a:pt x="481" y="782"/>
                  </a:cubicBezTo>
                  <a:cubicBezTo>
                    <a:pt x="481" y="783"/>
                    <a:pt x="481" y="783"/>
                    <a:pt x="481" y="783"/>
                  </a:cubicBezTo>
                  <a:cubicBezTo>
                    <a:pt x="481" y="783"/>
                    <a:pt x="481" y="783"/>
                    <a:pt x="481" y="783"/>
                  </a:cubicBezTo>
                  <a:cubicBezTo>
                    <a:pt x="481" y="782"/>
                    <a:pt x="481" y="782"/>
                    <a:pt x="481" y="782"/>
                  </a:cubicBezTo>
                  <a:cubicBezTo>
                    <a:pt x="481" y="782"/>
                    <a:pt x="481" y="782"/>
                    <a:pt x="481" y="783"/>
                  </a:cubicBezTo>
                  <a:cubicBezTo>
                    <a:pt x="481" y="783"/>
                    <a:pt x="481" y="783"/>
                    <a:pt x="481" y="783"/>
                  </a:cubicBezTo>
                  <a:cubicBezTo>
                    <a:pt x="481" y="782"/>
                    <a:pt x="481" y="782"/>
                    <a:pt x="481" y="782"/>
                  </a:cubicBezTo>
                  <a:cubicBezTo>
                    <a:pt x="481" y="784"/>
                    <a:pt x="481" y="784"/>
                    <a:pt x="481" y="784"/>
                  </a:cubicBezTo>
                  <a:cubicBezTo>
                    <a:pt x="482" y="782"/>
                    <a:pt x="482" y="782"/>
                    <a:pt x="482" y="782"/>
                  </a:cubicBezTo>
                  <a:cubicBezTo>
                    <a:pt x="481" y="782"/>
                    <a:pt x="481" y="782"/>
                    <a:pt x="481" y="782"/>
                  </a:cubicBezTo>
                  <a:cubicBezTo>
                    <a:pt x="481" y="784"/>
                    <a:pt x="481" y="784"/>
                    <a:pt x="481" y="784"/>
                  </a:cubicBezTo>
                  <a:cubicBezTo>
                    <a:pt x="482" y="782"/>
                    <a:pt x="482" y="782"/>
                    <a:pt x="482" y="782"/>
                  </a:cubicBezTo>
                  <a:cubicBezTo>
                    <a:pt x="482" y="783"/>
                    <a:pt x="482" y="783"/>
                    <a:pt x="482" y="783"/>
                  </a:cubicBezTo>
                  <a:cubicBezTo>
                    <a:pt x="482" y="783"/>
                    <a:pt x="482" y="783"/>
                    <a:pt x="482" y="783"/>
                  </a:cubicBezTo>
                  <a:cubicBezTo>
                    <a:pt x="482" y="782"/>
                    <a:pt x="482" y="782"/>
                    <a:pt x="482" y="782"/>
                  </a:cubicBezTo>
                  <a:cubicBezTo>
                    <a:pt x="482" y="783"/>
                    <a:pt x="482" y="783"/>
                    <a:pt x="482" y="783"/>
                  </a:cubicBezTo>
                  <a:cubicBezTo>
                    <a:pt x="482" y="783"/>
                    <a:pt x="482" y="783"/>
                    <a:pt x="482" y="783"/>
                  </a:cubicBezTo>
                  <a:cubicBezTo>
                    <a:pt x="482" y="783"/>
                    <a:pt x="482" y="782"/>
                    <a:pt x="482" y="782"/>
                  </a:cubicBezTo>
                  <a:cubicBezTo>
                    <a:pt x="481" y="782"/>
                    <a:pt x="481" y="781"/>
                    <a:pt x="481" y="780"/>
                  </a:cubicBezTo>
                  <a:cubicBezTo>
                    <a:pt x="480" y="777"/>
                    <a:pt x="480" y="777"/>
                    <a:pt x="480" y="777"/>
                  </a:cubicBezTo>
                  <a:cubicBezTo>
                    <a:pt x="475" y="779"/>
                    <a:pt x="475" y="779"/>
                    <a:pt x="475" y="779"/>
                  </a:cubicBezTo>
                  <a:moveTo>
                    <a:pt x="470" y="761"/>
                  </a:moveTo>
                  <a:cubicBezTo>
                    <a:pt x="470" y="761"/>
                    <a:pt x="470" y="761"/>
                    <a:pt x="470" y="761"/>
                  </a:cubicBezTo>
                  <a:cubicBezTo>
                    <a:pt x="470" y="761"/>
                    <a:pt x="470" y="761"/>
                    <a:pt x="470" y="761"/>
                  </a:cubicBezTo>
                  <a:cubicBezTo>
                    <a:pt x="470" y="761"/>
                    <a:pt x="470" y="761"/>
                    <a:pt x="470" y="761"/>
                  </a:cubicBezTo>
                  <a:cubicBezTo>
                    <a:pt x="470" y="761"/>
                    <a:pt x="470" y="761"/>
                    <a:pt x="470" y="761"/>
                  </a:cubicBezTo>
                  <a:cubicBezTo>
                    <a:pt x="470" y="761"/>
                    <a:pt x="470" y="761"/>
                    <a:pt x="470" y="761"/>
                  </a:cubicBezTo>
                  <a:cubicBezTo>
                    <a:pt x="470" y="761"/>
                    <a:pt x="470" y="761"/>
                    <a:pt x="470" y="761"/>
                  </a:cubicBezTo>
                  <a:cubicBezTo>
                    <a:pt x="470" y="760"/>
                    <a:pt x="470" y="760"/>
                    <a:pt x="470" y="760"/>
                  </a:cubicBezTo>
                  <a:cubicBezTo>
                    <a:pt x="470" y="761"/>
                    <a:pt x="470" y="761"/>
                    <a:pt x="470" y="761"/>
                  </a:cubicBezTo>
                  <a:cubicBezTo>
                    <a:pt x="470" y="761"/>
                    <a:pt x="470" y="761"/>
                    <a:pt x="470" y="761"/>
                  </a:cubicBezTo>
                  <a:cubicBezTo>
                    <a:pt x="470" y="760"/>
                    <a:pt x="470" y="760"/>
                    <a:pt x="470" y="760"/>
                  </a:cubicBezTo>
                  <a:cubicBezTo>
                    <a:pt x="470" y="761"/>
                    <a:pt x="470" y="761"/>
                    <a:pt x="470" y="761"/>
                  </a:cubicBezTo>
                  <a:cubicBezTo>
                    <a:pt x="470" y="760"/>
                    <a:pt x="470" y="760"/>
                    <a:pt x="470" y="760"/>
                  </a:cubicBezTo>
                  <a:cubicBezTo>
                    <a:pt x="469" y="761"/>
                    <a:pt x="469" y="761"/>
                    <a:pt x="469" y="761"/>
                  </a:cubicBezTo>
                  <a:cubicBezTo>
                    <a:pt x="470" y="761"/>
                    <a:pt x="470" y="761"/>
                    <a:pt x="470" y="761"/>
                  </a:cubicBezTo>
                  <a:cubicBezTo>
                    <a:pt x="470" y="760"/>
                    <a:pt x="470" y="760"/>
                    <a:pt x="470" y="760"/>
                  </a:cubicBezTo>
                  <a:cubicBezTo>
                    <a:pt x="469" y="761"/>
                    <a:pt x="469" y="761"/>
                    <a:pt x="469" y="761"/>
                  </a:cubicBezTo>
                  <a:cubicBezTo>
                    <a:pt x="469" y="761"/>
                    <a:pt x="469" y="761"/>
                    <a:pt x="469" y="761"/>
                  </a:cubicBezTo>
                  <a:cubicBezTo>
                    <a:pt x="469" y="761"/>
                    <a:pt x="469" y="761"/>
                    <a:pt x="469" y="761"/>
                  </a:cubicBezTo>
                  <a:cubicBezTo>
                    <a:pt x="469" y="761"/>
                    <a:pt x="469" y="761"/>
                    <a:pt x="469" y="761"/>
                  </a:cubicBezTo>
                  <a:cubicBezTo>
                    <a:pt x="469" y="761"/>
                    <a:pt x="469" y="761"/>
                    <a:pt x="469" y="761"/>
                  </a:cubicBezTo>
                  <a:cubicBezTo>
                    <a:pt x="469" y="761"/>
                    <a:pt x="469" y="761"/>
                    <a:pt x="469" y="761"/>
                  </a:cubicBezTo>
                  <a:cubicBezTo>
                    <a:pt x="469" y="761"/>
                    <a:pt x="470" y="762"/>
                    <a:pt x="470" y="763"/>
                  </a:cubicBezTo>
                  <a:cubicBezTo>
                    <a:pt x="471" y="767"/>
                    <a:pt x="471" y="767"/>
                    <a:pt x="471" y="767"/>
                  </a:cubicBezTo>
                  <a:cubicBezTo>
                    <a:pt x="477" y="766"/>
                    <a:pt x="477" y="766"/>
                    <a:pt x="477" y="766"/>
                  </a:cubicBezTo>
                  <a:cubicBezTo>
                    <a:pt x="476" y="762"/>
                    <a:pt x="476" y="762"/>
                    <a:pt x="476" y="762"/>
                  </a:cubicBezTo>
                  <a:cubicBezTo>
                    <a:pt x="475" y="760"/>
                    <a:pt x="474" y="759"/>
                    <a:pt x="474" y="758"/>
                  </a:cubicBezTo>
                  <a:cubicBezTo>
                    <a:pt x="473" y="757"/>
                    <a:pt x="471" y="756"/>
                    <a:pt x="470" y="756"/>
                  </a:cubicBezTo>
                  <a:cubicBezTo>
                    <a:pt x="468" y="756"/>
                    <a:pt x="467" y="757"/>
                    <a:pt x="466" y="758"/>
                  </a:cubicBezTo>
                  <a:cubicBezTo>
                    <a:pt x="470" y="761"/>
                    <a:pt x="470" y="761"/>
                    <a:pt x="470" y="761"/>
                  </a:cubicBezTo>
                  <a:moveTo>
                    <a:pt x="460" y="782"/>
                  </a:moveTo>
                  <a:cubicBezTo>
                    <a:pt x="465" y="771"/>
                    <a:pt x="465" y="771"/>
                    <a:pt x="465" y="771"/>
                  </a:cubicBezTo>
                  <a:cubicBezTo>
                    <a:pt x="460" y="769"/>
                    <a:pt x="460" y="769"/>
                    <a:pt x="460" y="769"/>
                  </a:cubicBezTo>
                  <a:cubicBezTo>
                    <a:pt x="455" y="780"/>
                    <a:pt x="455" y="780"/>
                    <a:pt x="455" y="780"/>
                  </a:cubicBezTo>
                  <a:cubicBezTo>
                    <a:pt x="460" y="782"/>
                    <a:pt x="460" y="782"/>
                    <a:pt x="460" y="782"/>
                  </a:cubicBezTo>
                  <a:moveTo>
                    <a:pt x="449" y="804"/>
                  </a:moveTo>
                  <a:cubicBezTo>
                    <a:pt x="454" y="793"/>
                    <a:pt x="454" y="793"/>
                    <a:pt x="454" y="793"/>
                  </a:cubicBezTo>
                  <a:cubicBezTo>
                    <a:pt x="449" y="791"/>
                    <a:pt x="449" y="791"/>
                    <a:pt x="449" y="791"/>
                  </a:cubicBezTo>
                  <a:cubicBezTo>
                    <a:pt x="444" y="802"/>
                    <a:pt x="444" y="802"/>
                    <a:pt x="444" y="802"/>
                  </a:cubicBezTo>
                  <a:cubicBezTo>
                    <a:pt x="449" y="804"/>
                    <a:pt x="449" y="804"/>
                    <a:pt x="449" y="804"/>
                  </a:cubicBezTo>
                  <a:moveTo>
                    <a:pt x="439" y="826"/>
                  </a:moveTo>
                  <a:cubicBezTo>
                    <a:pt x="444" y="815"/>
                    <a:pt x="444" y="815"/>
                    <a:pt x="444" y="815"/>
                  </a:cubicBezTo>
                  <a:cubicBezTo>
                    <a:pt x="439" y="813"/>
                    <a:pt x="439" y="813"/>
                    <a:pt x="439" y="813"/>
                  </a:cubicBezTo>
                  <a:cubicBezTo>
                    <a:pt x="434" y="824"/>
                    <a:pt x="434" y="824"/>
                    <a:pt x="434" y="824"/>
                  </a:cubicBezTo>
                  <a:cubicBezTo>
                    <a:pt x="439" y="826"/>
                    <a:pt x="439" y="826"/>
                    <a:pt x="439" y="826"/>
                  </a:cubicBezTo>
                  <a:moveTo>
                    <a:pt x="429" y="848"/>
                  </a:moveTo>
                  <a:cubicBezTo>
                    <a:pt x="434" y="837"/>
                    <a:pt x="434" y="837"/>
                    <a:pt x="434" y="837"/>
                  </a:cubicBezTo>
                  <a:cubicBezTo>
                    <a:pt x="429" y="834"/>
                    <a:pt x="429" y="834"/>
                    <a:pt x="429" y="834"/>
                  </a:cubicBezTo>
                  <a:cubicBezTo>
                    <a:pt x="424" y="845"/>
                    <a:pt x="424" y="845"/>
                    <a:pt x="424" y="845"/>
                  </a:cubicBezTo>
                  <a:cubicBezTo>
                    <a:pt x="429" y="848"/>
                    <a:pt x="429" y="848"/>
                    <a:pt x="429" y="848"/>
                  </a:cubicBezTo>
                  <a:moveTo>
                    <a:pt x="419" y="869"/>
                  </a:moveTo>
                  <a:cubicBezTo>
                    <a:pt x="424" y="859"/>
                    <a:pt x="424" y="859"/>
                    <a:pt x="424" y="859"/>
                  </a:cubicBezTo>
                  <a:cubicBezTo>
                    <a:pt x="419" y="856"/>
                    <a:pt x="419" y="856"/>
                    <a:pt x="419" y="856"/>
                  </a:cubicBezTo>
                  <a:cubicBezTo>
                    <a:pt x="414" y="867"/>
                    <a:pt x="414" y="867"/>
                    <a:pt x="414" y="867"/>
                  </a:cubicBezTo>
                  <a:cubicBezTo>
                    <a:pt x="419" y="869"/>
                    <a:pt x="419" y="869"/>
                    <a:pt x="419" y="869"/>
                  </a:cubicBezTo>
                  <a:moveTo>
                    <a:pt x="409" y="891"/>
                  </a:moveTo>
                  <a:cubicBezTo>
                    <a:pt x="414" y="880"/>
                    <a:pt x="414" y="880"/>
                    <a:pt x="414" y="880"/>
                  </a:cubicBezTo>
                  <a:cubicBezTo>
                    <a:pt x="409" y="878"/>
                    <a:pt x="409" y="878"/>
                    <a:pt x="409" y="878"/>
                  </a:cubicBezTo>
                  <a:cubicBezTo>
                    <a:pt x="404" y="889"/>
                    <a:pt x="404" y="889"/>
                    <a:pt x="404" y="889"/>
                  </a:cubicBezTo>
                  <a:cubicBezTo>
                    <a:pt x="409" y="891"/>
                    <a:pt x="409" y="891"/>
                    <a:pt x="409" y="891"/>
                  </a:cubicBezTo>
                  <a:moveTo>
                    <a:pt x="399" y="913"/>
                  </a:moveTo>
                  <a:cubicBezTo>
                    <a:pt x="404" y="902"/>
                    <a:pt x="404" y="902"/>
                    <a:pt x="404" y="902"/>
                  </a:cubicBezTo>
                  <a:cubicBezTo>
                    <a:pt x="399" y="900"/>
                    <a:pt x="399" y="900"/>
                    <a:pt x="399" y="900"/>
                  </a:cubicBezTo>
                  <a:cubicBezTo>
                    <a:pt x="394" y="911"/>
                    <a:pt x="394" y="911"/>
                    <a:pt x="394" y="911"/>
                  </a:cubicBezTo>
                  <a:cubicBezTo>
                    <a:pt x="399" y="913"/>
                    <a:pt x="399" y="913"/>
                    <a:pt x="399" y="913"/>
                  </a:cubicBezTo>
                  <a:moveTo>
                    <a:pt x="382" y="932"/>
                  </a:moveTo>
                  <a:cubicBezTo>
                    <a:pt x="385" y="929"/>
                    <a:pt x="385" y="929"/>
                    <a:pt x="385" y="929"/>
                  </a:cubicBezTo>
                  <a:cubicBezTo>
                    <a:pt x="387" y="928"/>
                    <a:pt x="389" y="926"/>
                    <a:pt x="392" y="924"/>
                  </a:cubicBezTo>
                  <a:cubicBezTo>
                    <a:pt x="387" y="920"/>
                    <a:pt x="387" y="920"/>
                    <a:pt x="387" y="920"/>
                  </a:cubicBezTo>
                  <a:cubicBezTo>
                    <a:pt x="386" y="922"/>
                    <a:pt x="384" y="924"/>
                    <a:pt x="382" y="925"/>
                  </a:cubicBezTo>
                  <a:cubicBezTo>
                    <a:pt x="379" y="927"/>
                    <a:pt x="379" y="927"/>
                    <a:pt x="379" y="927"/>
                  </a:cubicBezTo>
                  <a:cubicBezTo>
                    <a:pt x="382" y="932"/>
                    <a:pt x="382" y="932"/>
                    <a:pt x="382" y="932"/>
                  </a:cubicBezTo>
                  <a:cubicBezTo>
                    <a:pt x="382" y="932"/>
                    <a:pt x="382" y="932"/>
                    <a:pt x="382" y="932"/>
                  </a:cubicBezTo>
                  <a:moveTo>
                    <a:pt x="362" y="945"/>
                  </a:moveTo>
                  <a:cubicBezTo>
                    <a:pt x="372" y="938"/>
                    <a:pt x="372" y="938"/>
                    <a:pt x="372" y="938"/>
                  </a:cubicBezTo>
                  <a:cubicBezTo>
                    <a:pt x="369" y="934"/>
                    <a:pt x="369" y="934"/>
                    <a:pt x="369" y="934"/>
                  </a:cubicBezTo>
                  <a:cubicBezTo>
                    <a:pt x="359" y="941"/>
                    <a:pt x="359" y="941"/>
                    <a:pt x="359" y="941"/>
                  </a:cubicBezTo>
                  <a:cubicBezTo>
                    <a:pt x="362" y="945"/>
                    <a:pt x="362" y="945"/>
                    <a:pt x="362" y="945"/>
                  </a:cubicBezTo>
                  <a:moveTo>
                    <a:pt x="338" y="950"/>
                  </a:moveTo>
                  <a:cubicBezTo>
                    <a:pt x="340" y="953"/>
                    <a:pt x="343" y="954"/>
                    <a:pt x="346" y="954"/>
                  </a:cubicBezTo>
                  <a:cubicBezTo>
                    <a:pt x="348" y="954"/>
                    <a:pt x="350" y="953"/>
                    <a:pt x="352" y="952"/>
                  </a:cubicBezTo>
                  <a:cubicBezTo>
                    <a:pt x="349" y="947"/>
                    <a:pt x="349" y="947"/>
                    <a:pt x="349" y="947"/>
                  </a:cubicBezTo>
                  <a:cubicBezTo>
                    <a:pt x="348" y="948"/>
                    <a:pt x="347" y="948"/>
                    <a:pt x="346" y="948"/>
                  </a:cubicBezTo>
                  <a:cubicBezTo>
                    <a:pt x="344" y="948"/>
                    <a:pt x="343" y="948"/>
                    <a:pt x="341" y="947"/>
                  </a:cubicBezTo>
                  <a:cubicBezTo>
                    <a:pt x="338" y="950"/>
                    <a:pt x="338" y="950"/>
                    <a:pt x="338" y="950"/>
                  </a:cubicBezTo>
                  <a:moveTo>
                    <a:pt x="325" y="929"/>
                  </a:moveTo>
                  <a:cubicBezTo>
                    <a:pt x="331" y="940"/>
                    <a:pt x="331" y="940"/>
                    <a:pt x="331" y="940"/>
                  </a:cubicBezTo>
                  <a:cubicBezTo>
                    <a:pt x="336" y="937"/>
                    <a:pt x="336" y="937"/>
                    <a:pt x="336" y="937"/>
                  </a:cubicBezTo>
                  <a:cubicBezTo>
                    <a:pt x="330" y="926"/>
                    <a:pt x="330" y="926"/>
                    <a:pt x="330" y="926"/>
                  </a:cubicBezTo>
                  <a:cubicBezTo>
                    <a:pt x="325" y="929"/>
                    <a:pt x="325" y="929"/>
                    <a:pt x="325" y="929"/>
                  </a:cubicBezTo>
                  <a:moveTo>
                    <a:pt x="314" y="920"/>
                  </a:moveTo>
                  <a:cubicBezTo>
                    <a:pt x="314" y="920"/>
                    <a:pt x="314" y="920"/>
                    <a:pt x="314" y="920"/>
                  </a:cubicBezTo>
                  <a:cubicBezTo>
                    <a:pt x="315" y="919"/>
                    <a:pt x="316" y="918"/>
                    <a:pt x="316" y="918"/>
                  </a:cubicBezTo>
                  <a:cubicBezTo>
                    <a:pt x="316" y="918"/>
                    <a:pt x="317" y="917"/>
                    <a:pt x="317" y="917"/>
                  </a:cubicBezTo>
                  <a:cubicBezTo>
                    <a:pt x="318" y="917"/>
                    <a:pt x="318" y="918"/>
                    <a:pt x="319" y="919"/>
                  </a:cubicBezTo>
                  <a:cubicBezTo>
                    <a:pt x="324" y="916"/>
                    <a:pt x="324" y="916"/>
                    <a:pt x="324" y="916"/>
                  </a:cubicBezTo>
                  <a:cubicBezTo>
                    <a:pt x="322" y="913"/>
                    <a:pt x="320" y="912"/>
                    <a:pt x="317" y="912"/>
                  </a:cubicBezTo>
                  <a:cubicBezTo>
                    <a:pt x="316" y="912"/>
                    <a:pt x="314" y="912"/>
                    <a:pt x="313" y="913"/>
                  </a:cubicBezTo>
                  <a:cubicBezTo>
                    <a:pt x="312" y="914"/>
                    <a:pt x="311" y="915"/>
                    <a:pt x="310" y="917"/>
                  </a:cubicBezTo>
                  <a:cubicBezTo>
                    <a:pt x="310" y="917"/>
                    <a:pt x="310" y="917"/>
                    <a:pt x="310" y="917"/>
                  </a:cubicBezTo>
                  <a:cubicBezTo>
                    <a:pt x="314" y="920"/>
                    <a:pt x="314" y="920"/>
                    <a:pt x="314" y="920"/>
                  </a:cubicBezTo>
                  <a:cubicBezTo>
                    <a:pt x="314" y="920"/>
                    <a:pt x="314" y="920"/>
                    <a:pt x="314" y="920"/>
                  </a:cubicBezTo>
                  <a:moveTo>
                    <a:pt x="302" y="940"/>
                  </a:moveTo>
                  <a:cubicBezTo>
                    <a:pt x="308" y="930"/>
                    <a:pt x="308" y="930"/>
                    <a:pt x="308" y="930"/>
                  </a:cubicBezTo>
                  <a:cubicBezTo>
                    <a:pt x="303" y="927"/>
                    <a:pt x="303" y="927"/>
                    <a:pt x="303" y="927"/>
                  </a:cubicBezTo>
                  <a:cubicBezTo>
                    <a:pt x="297" y="937"/>
                    <a:pt x="297" y="937"/>
                    <a:pt x="297" y="937"/>
                  </a:cubicBezTo>
                  <a:cubicBezTo>
                    <a:pt x="302" y="940"/>
                    <a:pt x="302" y="940"/>
                    <a:pt x="302" y="940"/>
                  </a:cubicBezTo>
                  <a:moveTo>
                    <a:pt x="282" y="945"/>
                  </a:moveTo>
                  <a:cubicBezTo>
                    <a:pt x="283" y="947"/>
                    <a:pt x="283" y="947"/>
                    <a:pt x="283" y="947"/>
                  </a:cubicBezTo>
                  <a:cubicBezTo>
                    <a:pt x="284" y="949"/>
                    <a:pt x="284" y="950"/>
                    <a:pt x="286" y="951"/>
                  </a:cubicBezTo>
                  <a:cubicBezTo>
                    <a:pt x="287" y="952"/>
                    <a:pt x="288" y="953"/>
                    <a:pt x="290" y="953"/>
                  </a:cubicBezTo>
                  <a:cubicBezTo>
                    <a:pt x="292" y="953"/>
                    <a:pt x="293" y="952"/>
                    <a:pt x="294" y="951"/>
                  </a:cubicBezTo>
                  <a:cubicBezTo>
                    <a:pt x="291" y="947"/>
                    <a:pt x="291" y="947"/>
                    <a:pt x="291" y="947"/>
                  </a:cubicBezTo>
                  <a:cubicBezTo>
                    <a:pt x="290" y="947"/>
                    <a:pt x="290" y="947"/>
                    <a:pt x="290" y="947"/>
                  </a:cubicBezTo>
                  <a:cubicBezTo>
                    <a:pt x="290" y="947"/>
                    <a:pt x="290" y="947"/>
                    <a:pt x="289" y="947"/>
                  </a:cubicBezTo>
                  <a:cubicBezTo>
                    <a:pt x="289" y="947"/>
                    <a:pt x="288" y="946"/>
                    <a:pt x="288" y="945"/>
                  </a:cubicBezTo>
                  <a:cubicBezTo>
                    <a:pt x="287" y="942"/>
                    <a:pt x="287" y="942"/>
                    <a:pt x="287" y="942"/>
                  </a:cubicBezTo>
                  <a:cubicBezTo>
                    <a:pt x="282" y="945"/>
                    <a:pt x="282" y="945"/>
                    <a:pt x="282" y="945"/>
                  </a:cubicBezTo>
                  <a:cubicBezTo>
                    <a:pt x="282" y="945"/>
                    <a:pt x="282" y="945"/>
                    <a:pt x="282" y="945"/>
                  </a:cubicBezTo>
                  <a:moveTo>
                    <a:pt x="272" y="922"/>
                  </a:moveTo>
                  <a:cubicBezTo>
                    <a:pt x="277" y="933"/>
                    <a:pt x="277" y="933"/>
                    <a:pt x="277" y="933"/>
                  </a:cubicBezTo>
                  <a:cubicBezTo>
                    <a:pt x="282" y="931"/>
                    <a:pt x="282" y="931"/>
                    <a:pt x="282" y="931"/>
                  </a:cubicBezTo>
                  <a:cubicBezTo>
                    <a:pt x="278" y="920"/>
                    <a:pt x="278" y="920"/>
                    <a:pt x="278" y="920"/>
                  </a:cubicBezTo>
                  <a:cubicBezTo>
                    <a:pt x="272" y="922"/>
                    <a:pt x="272" y="922"/>
                    <a:pt x="272" y="922"/>
                  </a:cubicBezTo>
                  <a:moveTo>
                    <a:pt x="262" y="906"/>
                  </a:moveTo>
                  <a:cubicBezTo>
                    <a:pt x="263" y="906"/>
                    <a:pt x="263" y="906"/>
                    <a:pt x="263" y="906"/>
                  </a:cubicBezTo>
                  <a:cubicBezTo>
                    <a:pt x="264" y="906"/>
                    <a:pt x="266" y="907"/>
                    <a:pt x="267" y="909"/>
                  </a:cubicBezTo>
                  <a:cubicBezTo>
                    <a:pt x="268" y="911"/>
                    <a:pt x="268" y="911"/>
                    <a:pt x="268" y="911"/>
                  </a:cubicBezTo>
                  <a:cubicBezTo>
                    <a:pt x="273" y="909"/>
                    <a:pt x="273" y="909"/>
                    <a:pt x="273" y="909"/>
                  </a:cubicBezTo>
                  <a:cubicBezTo>
                    <a:pt x="272" y="907"/>
                    <a:pt x="272" y="907"/>
                    <a:pt x="272" y="907"/>
                  </a:cubicBezTo>
                  <a:cubicBezTo>
                    <a:pt x="270" y="903"/>
                    <a:pt x="267" y="901"/>
                    <a:pt x="263" y="901"/>
                  </a:cubicBezTo>
                  <a:cubicBezTo>
                    <a:pt x="262" y="901"/>
                    <a:pt x="262" y="901"/>
                    <a:pt x="261" y="901"/>
                  </a:cubicBezTo>
                  <a:cubicBezTo>
                    <a:pt x="262" y="906"/>
                    <a:pt x="262" y="906"/>
                    <a:pt x="262" y="906"/>
                  </a:cubicBezTo>
                  <a:moveTo>
                    <a:pt x="239" y="908"/>
                  </a:moveTo>
                  <a:cubicBezTo>
                    <a:pt x="241" y="911"/>
                    <a:pt x="245" y="914"/>
                    <a:pt x="248" y="914"/>
                  </a:cubicBezTo>
                  <a:cubicBezTo>
                    <a:pt x="250" y="914"/>
                    <a:pt x="251" y="913"/>
                    <a:pt x="253" y="912"/>
                  </a:cubicBezTo>
                  <a:cubicBezTo>
                    <a:pt x="250" y="908"/>
                    <a:pt x="250" y="908"/>
                    <a:pt x="250" y="908"/>
                  </a:cubicBezTo>
                  <a:cubicBezTo>
                    <a:pt x="250" y="908"/>
                    <a:pt x="249" y="908"/>
                    <a:pt x="248" y="908"/>
                  </a:cubicBezTo>
                  <a:cubicBezTo>
                    <a:pt x="247" y="908"/>
                    <a:pt x="245" y="907"/>
                    <a:pt x="244" y="905"/>
                  </a:cubicBezTo>
                  <a:cubicBezTo>
                    <a:pt x="239" y="908"/>
                    <a:pt x="239" y="908"/>
                    <a:pt x="239" y="908"/>
                  </a:cubicBezTo>
                  <a:moveTo>
                    <a:pt x="229" y="886"/>
                  </a:moveTo>
                  <a:cubicBezTo>
                    <a:pt x="234" y="897"/>
                    <a:pt x="234" y="897"/>
                    <a:pt x="234" y="897"/>
                  </a:cubicBezTo>
                  <a:cubicBezTo>
                    <a:pt x="239" y="894"/>
                    <a:pt x="239" y="894"/>
                    <a:pt x="239" y="894"/>
                  </a:cubicBezTo>
                  <a:cubicBezTo>
                    <a:pt x="234" y="883"/>
                    <a:pt x="234" y="883"/>
                    <a:pt x="234" y="883"/>
                  </a:cubicBezTo>
                  <a:cubicBezTo>
                    <a:pt x="229" y="886"/>
                    <a:pt x="229" y="886"/>
                    <a:pt x="229" y="886"/>
                  </a:cubicBezTo>
                  <a:moveTo>
                    <a:pt x="219" y="864"/>
                  </a:moveTo>
                  <a:cubicBezTo>
                    <a:pt x="224" y="875"/>
                    <a:pt x="224" y="875"/>
                    <a:pt x="224" y="875"/>
                  </a:cubicBezTo>
                  <a:cubicBezTo>
                    <a:pt x="229" y="873"/>
                    <a:pt x="229" y="873"/>
                    <a:pt x="229" y="873"/>
                  </a:cubicBezTo>
                  <a:cubicBezTo>
                    <a:pt x="224" y="862"/>
                    <a:pt x="224" y="862"/>
                    <a:pt x="224" y="862"/>
                  </a:cubicBezTo>
                  <a:cubicBezTo>
                    <a:pt x="219" y="864"/>
                    <a:pt x="219" y="864"/>
                    <a:pt x="219" y="864"/>
                  </a:cubicBezTo>
                  <a:moveTo>
                    <a:pt x="208" y="842"/>
                  </a:moveTo>
                  <a:cubicBezTo>
                    <a:pt x="213" y="853"/>
                    <a:pt x="213" y="853"/>
                    <a:pt x="213" y="853"/>
                  </a:cubicBezTo>
                  <a:cubicBezTo>
                    <a:pt x="218" y="851"/>
                    <a:pt x="218" y="851"/>
                    <a:pt x="218" y="851"/>
                  </a:cubicBezTo>
                  <a:cubicBezTo>
                    <a:pt x="213" y="840"/>
                    <a:pt x="213" y="840"/>
                    <a:pt x="213" y="840"/>
                  </a:cubicBezTo>
                  <a:cubicBezTo>
                    <a:pt x="208" y="842"/>
                    <a:pt x="208" y="842"/>
                    <a:pt x="208" y="842"/>
                  </a:cubicBezTo>
                  <a:moveTo>
                    <a:pt x="198" y="821"/>
                  </a:moveTo>
                  <a:cubicBezTo>
                    <a:pt x="203" y="831"/>
                    <a:pt x="203" y="831"/>
                    <a:pt x="203" y="831"/>
                  </a:cubicBezTo>
                  <a:cubicBezTo>
                    <a:pt x="208" y="829"/>
                    <a:pt x="208" y="829"/>
                    <a:pt x="208" y="829"/>
                  </a:cubicBezTo>
                  <a:cubicBezTo>
                    <a:pt x="203" y="818"/>
                    <a:pt x="203" y="818"/>
                    <a:pt x="203" y="818"/>
                  </a:cubicBezTo>
                  <a:cubicBezTo>
                    <a:pt x="198" y="821"/>
                    <a:pt x="198" y="821"/>
                    <a:pt x="198" y="821"/>
                  </a:cubicBezTo>
                  <a:moveTo>
                    <a:pt x="188" y="799"/>
                  </a:moveTo>
                  <a:cubicBezTo>
                    <a:pt x="193" y="810"/>
                    <a:pt x="193" y="810"/>
                    <a:pt x="193" y="810"/>
                  </a:cubicBezTo>
                  <a:cubicBezTo>
                    <a:pt x="198" y="807"/>
                    <a:pt x="198" y="807"/>
                    <a:pt x="198" y="807"/>
                  </a:cubicBezTo>
                  <a:cubicBezTo>
                    <a:pt x="193" y="796"/>
                    <a:pt x="193" y="796"/>
                    <a:pt x="193" y="796"/>
                  </a:cubicBezTo>
                  <a:cubicBezTo>
                    <a:pt x="188" y="799"/>
                    <a:pt x="188" y="799"/>
                    <a:pt x="188" y="799"/>
                  </a:cubicBezTo>
                  <a:moveTo>
                    <a:pt x="178" y="777"/>
                  </a:moveTo>
                  <a:cubicBezTo>
                    <a:pt x="183" y="788"/>
                    <a:pt x="183" y="788"/>
                    <a:pt x="183" y="788"/>
                  </a:cubicBezTo>
                  <a:cubicBezTo>
                    <a:pt x="188" y="786"/>
                    <a:pt x="188" y="786"/>
                    <a:pt x="188" y="786"/>
                  </a:cubicBezTo>
                  <a:cubicBezTo>
                    <a:pt x="183" y="775"/>
                    <a:pt x="183" y="775"/>
                    <a:pt x="183" y="775"/>
                  </a:cubicBezTo>
                  <a:cubicBezTo>
                    <a:pt x="178" y="777"/>
                    <a:pt x="178" y="777"/>
                    <a:pt x="178" y="777"/>
                  </a:cubicBezTo>
                  <a:moveTo>
                    <a:pt x="167" y="755"/>
                  </a:moveTo>
                  <a:cubicBezTo>
                    <a:pt x="172" y="766"/>
                    <a:pt x="172" y="766"/>
                    <a:pt x="172" y="766"/>
                  </a:cubicBezTo>
                  <a:cubicBezTo>
                    <a:pt x="177" y="764"/>
                    <a:pt x="177" y="764"/>
                    <a:pt x="177" y="764"/>
                  </a:cubicBezTo>
                  <a:cubicBezTo>
                    <a:pt x="172" y="753"/>
                    <a:pt x="172" y="753"/>
                    <a:pt x="172" y="753"/>
                  </a:cubicBezTo>
                  <a:cubicBezTo>
                    <a:pt x="167" y="755"/>
                    <a:pt x="167" y="755"/>
                    <a:pt x="167" y="755"/>
                  </a:cubicBezTo>
                  <a:moveTo>
                    <a:pt x="157" y="734"/>
                  </a:moveTo>
                  <a:cubicBezTo>
                    <a:pt x="162" y="744"/>
                    <a:pt x="162" y="744"/>
                    <a:pt x="162" y="744"/>
                  </a:cubicBezTo>
                  <a:cubicBezTo>
                    <a:pt x="167" y="742"/>
                    <a:pt x="167" y="742"/>
                    <a:pt x="167" y="742"/>
                  </a:cubicBezTo>
                  <a:cubicBezTo>
                    <a:pt x="162" y="731"/>
                    <a:pt x="162" y="731"/>
                    <a:pt x="162" y="731"/>
                  </a:cubicBezTo>
                  <a:cubicBezTo>
                    <a:pt x="157" y="734"/>
                    <a:pt x="157" y="734"/>
                    <a:pt x="157" y="734"/>
                  </a:cubicBezTo>
                  <a:moveTo>
                    <a:pt x="147" y="712"/>
                  </a:moveTo>
                  <a:cubicBezTo>
                    <a:pt x="152" y="723"/>
                    <a:pt x="152" y="723"/>
                    <a:pt x="152" y="723"/>
                  </a:cubicBezTo>
                  <a:cubicBezTo>
                    <a:pt x="157" y="720"/>
                    <a:pt x="157" y="720"/>
                    <a:pt x="157" y="720"/>
                  </a:cubicBezTo>
                  <a:cubicBezTo>
                    <a:pt x="152" y="710"/>
                    <a:pt x="152" y="710"/>
                    <a:pt x="152" y="710"/>
                  </a:cubicBezTo>
                  <a:cubicBezTo>
                    <a:pt x="147" y="712"/>
                    <a:pt x="147" y="712"/>
                    <a:pt x="147" y="712"/>
                  </a:cubicBezTo>
                  <a:moveTo>
                    <a:pt x="137" y="690"/>
                  </a:moveTo>
                  <a:cubicBezTo>
                    <a:pt x="142" y="701"/>
                    <a:pt x="142" y="701"/>
                    <a:pt x="142" y="701"/>
                  </a:cubicBezTo>
                  <a:cubicBezTo>
                    <a:pt x="147" y="699"/>
                    <a:pt x="147" y="699"/>
                    <a:pt x="147" y="699"/>
                  </a:cubicBezTo>
                  <a:cubicBezTo>
                    <a:pt x="141" y="688"/>
                    <a:pt x="141" y="688"/>
                    <a:pt x="141" y="688"/>
                  </a:cubicBezTo>
                  <a:cubicBezTo>
                    <a:pt x="137" y="690"/>
                    <a:pt x="137" y="690"/>
                    <a:pt x="137" y="690"/>
                  </a:cubicBezTo>
                  <a:moveTo>
                    <a:pt x="126" y="668"/>
                  </a:moveTo>
                  <a:cubicBezTo>
                    <a:pt x="131" y="679"/>
                    <a:pt x="131" y="679"/>
                    <a:pt x="131" y="679"/>
                  </a:cubicBezTo>
                  <a:cubicBezTo>
                    <a:pt x="136" y="677"/>
                    <a:pt x="136" y="677"/>
                    <a:pt x="136" y="677"/>
                  </a:cubicBezTo>
                  <a:cubicBezTo>
                    <a:pt x="131" y="666"/>
                    <a:pt x="131" y="666"/>
                    <a:pt x="131" y="666"/>
                  </a:cubicBezTo>
                  <a:cubicBezTo>
                    <a:pt x="126" y="668"/>
                    <a:pt x="126" y="668"/>
                    <a:pt x="126" y="668"/>
                  </a:cubicBezTo>
                  <a:moveTo>
                    <a:pt x="116" y="650"/>
                  </a:moveTo>
                  <a:cubicBezTo>
                    <a:pt x="117" y="651"/>
                    <a:pt x="118" y="652"/>
                    <a:pt x="119" y="653"/>
                  </a:cubicBezTo>
                  <a:cubicBezTo>
                    <a:pt x="121" y="658"/>
                    <a:pt x="121" y="658"/>
                    <a:pt x="121" y="658"/>
                  </a:cubicBezTo>
                  <a:cubicBezTo>
                    <a:pt x="126" y="655"/>
                    <a:pt x="126" y="655"/>
                    <a:pt x="126" y="655"/>
                  </a:cubicBezTo>
                  <a:cubicBezTo>
                    <a:pt x="124" y="651"/>
                    <a:pt x="124" y="651"/>
                    <a:pt x="124" y="651"/>
                  </a:cubicBezTo>
                  <a:cubicBezTo>
                    <a:pt x="123" y="648"/>
                    <a:pt x="120" y="646"/>
                    <a:pt x="117" y="645"/>
                  </a:cubicBezTo>
                  <a:cubicBezTo>
                    <a:pt x="116" y="650"/>
                    <a:pt x="116" y="650"/>
                    <a:pt x="116" y="650"/>
                  </a:cubicBezTo>
                  <a:cubicBezTo>
                    <a:pt x="116" y="650"/>
                    <a:pt x="116" y="650"/>
                    <a:pt x="116" y="650"/>
                  </a:cubicBezTo>
                  <a:moveTo>
                    <a:pt x="93" y="647"/>
                  </a:moveTo>
                  <a:cubicBezTo>
                    <a:pt x="94" y="648"/>
                    <a:pt x="94" y="648"/>
                    <a:pt x="94" y="648"/>
                  </a:cubicBezTo>
                  <a:cubicBezTo>
                    <a:pt x="96" y="652"/>
                    <a:pt x="99" y="654"/>
                    <a:pt x="103" y="654"/>
                  </a:cubicBezTo>
                  <a:cubicBezTo>
                    <a:pt x="104" y="654"/>
                    <a:pt x="105" y="654"/>
                    <a:pt x="106" y="654"/>
                  </a:cubicBezTo>
                  <a:cubicBezTo>
                    <a:pt x="105" y="649"/>
                    <a:pt x="105" y="649"/>
                    <a:pt x="105" y="649"/>
                  </a:cubicBezTo>
                  <a:cubicBezTo>
                    <a:pt x="104" y="649"/>
                    <a:pt x="104" y="649"/>
                    <a:pt x="103" y="649"/>
                  </a:cubicBezTo>
                  <a:cubicBezTo>
                    <a:pt x="102" y="649"/>
                    <a:pt x="100" y="648"/>
                    <a:pt x="99" y="646"/>
                  </a:cubicBezTo>
                  <a:cubicBezTo>
                    <a:pt x="98" y="645"/>
                    <a:pt x="98" y="645"/>
                    <a:pt x="98" y="645"/>
                  </a:cubicBezTo>
                  <a:cubicBezTo>
                    <a:pt x="93" y="647"/>
                    <a:pt x="93" y="647"/>
                    <a:pt x="93" y="647"/>
                  </a:cubicBezTo>
                  <a:moveTo>
                    <a:pt x="83" y="625"/>
                  </a:moveTo>
                  <a:cubicBezTo>
                    <a:pt x="88" y="636"/>
                    <a:pt x="88" y="636"/>
                    <a:pt x="88" y="636"/>
                  </a:cubicBezTo>
                  <a:cubicBezTo>
                    <a:pt x="93" y="634"/>
                    <a:pt x="93" y="634"/>
                    <a:pt x="93" y="634"/>
                  </a:cubicBezTo>
                  <a:cubicBezTo>
                    <a:pt x="88" y="623"/>
                    <a:pt x="88" y="623"/>
                    <a:pt x="88" y="623"/>
                  </a:cubicBezTo>
                  <a:cubicBezTo>
                    <a:pt x="83" y="625"/>
                    <a:pt x="83" y="625"/>
                    <a:pt x="83" y="625"/>
                  </a:cubicBezTo>
                  <a:moveTo>
                    <a:pt x="72" y="604"/>
                  </a:moveTo>
                  <a:cubicBezTo>
                    <a:pt x="78" y="615"/>
                    <a:pt x="78" y="615"/>
                    <a:pt x="78" y="615"/>
                  </a:cubicBezTo>
                  <a:cubicBezTo>
                    <a:pt x="83" y="612"/>
                    <a:pt x="83" y="612"/>
                    <a:pt x="83" y="612"/>
                  </a:cubicBezTo>
                  <a:cubicBezTo>
                    <a:pt x="77" y="601"/>
                    <a:pt x="77" y="601"/>
                    <a:pt x="77" y="601"/>
                  </a:cubicBezTo>
                  <a:cubicBezTo>
                    <a:pt x="72" y="604"/>
                    <a:pt x="72" y="604"/>
                    <a:pt x="72" y="604"/>
                  </a:cubicBezTo>
                  <a:moveTo>
                    <a:pt x="62" y="582"/>
                  </a:moveTo>
                  <a:cubicBezTo>
                    <a:pt x="67" y="593"/>
                    <a:pt x="67" y="593"/>
                    <a:pt x="67" y="593"/>
                  </a:cubicBezTo>
                  <a:cubicBezTo>
                    <a:pt x="72" y="591"/>
                    <a:pt x="72" y="591"/>
                    <a:pt x="72" y="591"/>
                  </a:cubicBezTo>
                  <a:cubicBezTo>
                    <a:pt x="67" y="580"/>
                    <a:pt x="67" y="580"/>
                    <a:pt x="67" y="580"/>
                  </a:cubicBezTo>
                  <a:cubicBezTo>
                    <a:pt x="62" y="582"/>
                    <a:pt x="62" y="582"/>
                    <a:pt x="62" y="582"/>
                  </a:cubicBezTo>
                  <a:moveTo>
                    <a:pt x="51" y="561"/>
                  </a:moveTo>
                  <a:cubicBezTo>
                    <a:pt x="57" y="571"/>
                    <a:pt x="57" y="571"/>
                    <a:pt x="57" y="571"/>
                  </a:cubicBezTo>
                  <a:cubicBezTo>
                    <a:pt x="62" y="569"/>
                    <a:pt x="62" y="569"/>
                    <a:pt x="62" y="569"/>
                  </a:cubicBezTo>
                  <a:cubicBezTo>
                    <a:pt x="56" y="558"/>
                    <a:pt x="56" y="558"/>
                    <a:pt x="56" y="558"/>
                  </a:cubicBezTo>
                  <a:cubicBezTo>
                    <a:pt x="51" y="561"/>
                    <a:pt x="51" y="561"/>
                    <a:pt x="51" y="561"/>
                  </a:cubicBezTo>
                  <a:moveTo>
                    <a:pt x="45" y="563"/>
                  </a:moveTo>
                  <a:cubicBezTo>
                    <a:pt x="47" y="556"/>
                    <a:pt x="47" y="556"/>
                    <a:pt x="47" y="556"/>
                  </a:cubicBezTo>
                  <a:cubicBezTo>
                    <a:pt x="47" y="555"/>
                    <a:pt x="47" y="554"/>
                    <a:pt x="48" y="554"/>
                  </a:cubicBezTo>
                  <a:cubicBezTo>
                    <a:pt x="48" y="554"/>
                    <a:pt x="48" y="554"/>
                    <a:pt x="48" y="554"/>
                  </a:cubicBezTo>
                  <a:cubicBezTo>
                    <a:pt x="48" y="553"/>
                    <a:pt x="48" y="553"/>
                    <a:pt x="48" y="553"/>
                  </a:cubicBezTo>
                  <a:cubicBezTo>
                    <a:pt x="48" y="553"/>
                    <a:pt x="48" y="553"/>
                    <a:pt x="48" y="553"/>
                  </a:cubicBezTo>
                  <a:cubicBezTo>
                    <a:pt x="46" y="548"/>
                    <a:pt x="46" y="548"/>
                    <a:pt x="46" y="548"/>
                  </a:cubicBezTo>
                  <a:cubicBezTo>
                    <a:pt x="43" y="550"/>
                    <a:pt x="42" y="552"/>
                    <a:pt x="42" y="554"/>
                  </a:cubicBezTo>
                  <a:cubicBezTo>
                    <a:pt x="39" y="561"/>
                    <a:pt x="39" y="561"/>
                    <a:pt x="39" y="561"/>
                  </a:cubicBezTo>
                  <a:cubicBezTo>
                    <a:pt x="45" y="563"/>
                    <a:pt x="45" y="563"/>
                    <a:pt x="45" y="563"/>
                  </a:cubicBezTo>
                  <a:moveTo>
                    <a:pt x="37" y="586"/>
                  </a:moveTo>
                  <a:cubicBezTo>
                    <a:pt x="37" y="585"/>
                    <a:pt x="37" y="585"/>
                    <a:pt x="38" y="584"/>
                  </a:cubicBezTo>
                  <a:cubicBezTo>
                    <a:pt x="41" y="574"/>
                    <a:pt x="41" y="574"/>
                    <a:pt x="41" y="574"/>
                  </a:cubicBezTo>
                  <a:cubicBezTo>
                    <a:pt x="36" y="572"/>
                    <a:pt x="36" y="572"/>
                    <a:pt x="36" y="572"/>
                  </a:cubicBezTo>
                  <a:cubicBezTo>
                    <a:pt x="32" y="582"/>
                    <a:pt x="32" y="582"/>
                    <a:pt x="32" y="582"/>
                  </a:cubicBezTo>
                  <a:cubicBezTo>
                    <a:pt x="32" y="583"/>
                    <a:pt x="32" y="583"/>
                    <a:pt x="32" y="583"/>
                  </a:cubicBezTo>
                  <a:cubicBezTo>
                    <a:pt x="37" y="586"/>
                    <a:pt x="37" y="586"/>
                    <a:pt x="37" y="586"/>
                  </a:cubicBezTo>
                  <a:moveTo>
                    <a:pt x="20" y="572"/>
                  </a:moveTo>
                  <a:cubicBezTo>
                    <a:pt x="22" y="576"/>
                    <a:pt x="24" y="580"/>
                    <a:pt x="25" y="583"/>
                  </a:cubicBezTo>
                  <a:cubicBezTo>
                    <a:pt x="30" y="580"/>
                    <a:pt x="30" y="580"/>
                    <a:pt x="30" y="580"/>
                  </a:cubicBezTo>
                  <a:cubicBezTo>
                    <a:pt x="29" y="578"/>
                    <a:pt x="27" y="574"/>
                    <a:pt x="25" y="569"/>
                  </a:cubicBezTo>
                  <a:cubicBezTo>
                    <a:pt x="20" y="572"/>
                    <a:pt x="20" y="572"/>
                    <a:pt x="20" y="572"/>
                  </a:cubicBezTo>
                  <a:moveTo>
                    <a:pt x="10" y="550"/>
                  </a:moveTo>
                  <a:cubicBezTo>
                    <a:pt x="12" y="553"/>
                    <a:pt x="13" y="557"/>
                    <a:pt x="15" y="561"/>
                  </a:cubicBezTo>
                  <a:cubicBezTo>
                    <a:pt x="20" y="558"/>
                    <a:pt x="20" y="558"/>
                    <a:pt x="20" y="558"/>
                  </a:cubicBezTo>
                  <a:cubicBezTo>
                    <a:pt x="18" y="555"/>
                    <a:pt x="17" y="551"/>
                    <a:pt x="15" y="547"/>
                  </a:cubicBezTo>
                  <a:cubicBezTo>
                    <a:pt x="10" y="550"/>
                    <a:pt x="10" y="550"/>
                    <a:pt x="10" y="550"/>
                  </a:cubicBezTo>
                  <a:cubicBezTo>
                    <a:pt x="10" y="550"/>
                    <a:pt x="10" y="550"/>
                    <a:pt x="10" y="550"/>
                  </a:cubicBezTo>
                  <a:moveTo>
                    <a:pt x="0" y="528"/>
                  </a:moveTo>
                  <a:cubicBezTo>
                    <a:pt x="1" y="531"/>
                    <a:pt x="3" y="535"/>
                    <a:pt x="5" y="539"/>
                  </a:cubicBezTo>
                  <a:cubicBezTo>
                    <a:pt x="10" y="536"/>
                    <a:pt x="10" y="536"/>
                    <a:pt x="10" y="536"/>
                  </a:cubicBezTo>
                  <a:cubicBezTo>
                    <a:pt x="8" y="533"/>
                    <a:pt x="6" y="529"/>
                    <a:pt x="5" y="526"/>
                  </a:cubicBezTo>
                  <a:cubicBezTo>
                    <a:pt x="0" y="528"/>
                    <a:pt x="0" y="528"/>
                    <a:pt x="0" y="528"/>
                  </a:cubicBezTo>
                  <a:cubicBezTo>
                    <a:pt x="0" y="528"/>
                    <a:pt x="0" y="528"/>
                    <a:pt x="0" y="528"/>
                  </a:cubicBezTo>
                </a:path>
              </a:pathLst>
            </a:custGeom>
            <a:solidFill>
              <a:srgbClr val="E2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37" name="ïṥľiḍe"/>
            <p:cNvSpPr/>
            <p:nvPr>
              <p:custDataLst>
                <p:tags r:id="rId6"/>
              </p:custDataLst>
            </p:nvPr>
          </p:nvSpPr>
          <p:spPr bwMode="auto">
            <a:xfrm>
              <a:off x="2249793" y="2456685"/>
              <a:ext cx="961560" cy="423408"/>
            </a:xfrm>
            <a:custGeom>
              <a:avLst/>
              <a:gdLst>
                <a:gd name="T0" fmla="*/ 0 w 419"/>
                <a:gd name="T1" fmla="*/ 132 h 185"/>
                <a:gd name="T2" fmla="*/ 5 w 419"/>
                <a:gd name="T3" fmla="*/ 155 h 185"/>
                <a:gd name="T4" fmla="*/ 53 w 419"/>
                <a:gd name="T5" fmla="*/ 185 h 185"/>
                <a:gd name="T6" fmla="*/ 360 w 419"/>
                <a:gd name="T7" fmla="*/ 185 h 185"/>
                <a:gd name="T8" fmla="*/ 419 w 419"/>
                <a:gd name="T9" fmla="*/ 127 h 185"/>
                <a:gd name="T10" fmla="*/ 416 w 419"/>
                <a:gd name="T11" fmla="*/ 109 h 185"/>
                <a:gd name="T12" fmla="*/ 360 w 419"/>
                <a:gd name="T13" fmla="*/ 68 h 185"/>
                <a:gd name="T14" fmla="*/ 338 w 419"/>
                <a:gd name="T15" fmla="*/ 72 h 185"/>
                <a:gd name="T16" fmla="*/ 284 w 419"/>
                <a:gd name="T17" fmla="*/ 46 h 185"/>
                <a:gd name="T18" fmla="*/ 272 w 419"/>
                <a:gd name="T19" fmla="*/ 47 h 185"/>
                <a:gd name="T20" fmla="*/ 257 w 419"/>
                <a:gd name="T21" fmla="*/ 27 h 185"/>
                <a:gd name="T22" fmla="*/ 191 w 419"/>
                <a:gd name="T23" fmla="*/ 0 h 185"/>
                <a:gd name="T24" fmla="*/ 119 w 419"/>
                <a:gd name="T25" fmla="*/ 35 h 185"/>
                <a:gd name="T26" fmla="*/ 116 w 419"/>
                <a:gd name="T27" fmla="*/ 34 h 185"/>
                <a:gd name="T28" fmla="*/ 47 w 419"/>
                <a:gd name="T29" fmla="*/ 79 h 185"/>
                <a:gd name="T30" fmla="*/ 47 w 419"/>
                <a:gd name="T31" fmla="*/ 79 h 185"/>
                <a:gd name="T32" fmla="*/ 0 w 419"/>
                <a:gd name="T33" fmla="*/ 13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185">
                  <a:moveTo>
                    <a:pt x="0" y="132"/>
                  </a:moveTo>
                  <a:cubicBezTo>
                    <a:pt x="0" y="140"/>
                    <a:pt x="2" y="148"/>
                    <a:pt x="5" y="155"/>
                  </a:cubicBezTo>
                  <a:cubicBezTo>
                    <a:pt x="14" y="173"/>
                    <a:pt x="32" y="185"/>
                    <a:pt x="53" y="185"/>
                  </a:cubicBezTo>
                  <a:cubicBezTo>
                    <a:pt x="360" y="185"/>
                    <a:pt x="360" y="185"/>
                    <a:pt x="360" y="185"/>
                  </a:cubicBezTo>
                  <a:cubicBezTo>
                    <a:pt x="393" y="185"/>
                    <a:pt x="419" y="159"/>
                    <a:pt x="419" y="127"/>
                  </a:cubicBezTo>
                  <a:cubicBezTo>
                    <a:pt x="419" y="120"/>
                    <a:pt x="418" y="114"/>
                    <a:pt x="416" y="109"/>
                  </a:cubicBezTo>
                  <a:cubicBezTo>
                    <a:pt x="409" y="85"/>
                    <a:pt x="387" y="68"/>
                    <a:pt x="360" y="68"/>
                  </a:cubicBezTo>
                  <a:cubicBezTo>
                    <a:pt x="353" y="68"/>
                    <a:pt x="345" y="69"/>
                    <a:pt x="338" y="72"/>
                  </a:cubicBezTo>
                  <a:cubicBezTo>
                    <a:pt x="325" y="56"/>
                    <a:pt x="306" y="46"/>
                    <a:pt x="284" y="46"/>
                  </a:cubicBezTo>
                  <a:cubicBezTo>
                    <a:pt x="280" y="46"/>
                    <a:pt x="276" y="46"/>
                    <a:pt x="272" y="47"/>
                  </a:cubicBezTo>
                  <a:cubicBezTo>
                    <a:pt x="268" y="40"/>
                    <a:pt x="263" y="33"/>
                    <a:pt x="257" y="27"/>
                  </a:cubicBezTo>
                  <a:cubicBezTo>
                    <a:pt x="240" y="10"/>
                    <a:pt x="217" y="0"/>
                    <a:pt x="191" y="0"/>
                  </a:cubicBezTo>
                  <a:cubicBezTo>
                    <a:pt x="162" y="0"/>
                    <a:pt x="136" y="13"/>
                    <a:pt x="119" y="35"/>
                  </a:cubicBezTo>
                  <a:cubicBezTo>
                    <a:pt x="118" y="34"/>
                    <a:pt x="117" y="34"/>
                    <a:pt x="116" y="34"/>
                  </a:cubicBezTo>
                  <a:cubicBezTo>
                    <a:pt x="85" y="34"/>
                    <a:pt x="59" y="53"/>
                    <a:pt x="47" y="79"/>
                  </a:cubicBezTo>
                  <a:cubicBezTo>
                    <a:pt x="47" y="79"/>
                    <a:pt x="47" y="79"/>
                    <a:pt x="47" y="79"/>
                  </a:cubicBezTo>
                  <a:cubicBezTo>
                    <a:pt x="21" y="83"/>
                    <a:pt x="0" y="105"/>
                    <a:pt x="0" y="132"/>
                  </a:cubicBezTo>
                </a:path>
              </a:pathLst>
            </a:custGeom>
            <a:solidFill>
              <a:srgbClr val="E1EF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39" name="iṣlïḍé"/>
            <p:cNvSpPr/>
            <p:nvPr>
              <p:custDataLst>
                <p:tags r:id="rId7"/>
              </p:custDataLst>
            </p:nvPr>
          </p:nvSpPr>
          <p:spPr bwMode="auto">
            <a:xfrm>
              <a:off x="2249793" y="2637982"/>
              <a:ext cx="144578" cy="177854"/>
            </a:xfrm>
            <a:custGeom>
              <a:avLst/>
              <a:gdLst>
                <a:gd name="T0" fmla="*/ 0 w 63"/>
                <a:gd name="T1" fmla="*/ 53 h 78"/>
                <a:gd name="T2" fmla="*/ 5 w 63"/>
                <a:gd name="T3" fmla="*/ 76 h 78"/>
                <a:gd name="T4" fmla="*/ 19 w 63"/>
                <a:gd name="T5" fmla="*/ 78 h 78"/>
                <a:gd name="T6" fmla="*/ 63 w 63"/>
                <a:gd name="T7" fmla="*/ 34 h 78"/>
                <a:gd name="T8" fmla="*/ 47 w 63"/>
                <a:gd name="T9" fmla="*/ 0 h 78"/>
                <a:gd name="T10" fmla="*/ 47 w 63"/>
                <a:gd name="T11" fmla="*/ 0 h 78"/>
                <a:gd name="T12" fmla="*/ 0 w 63"/>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2" h="78">
                  <a:moveTo>
                    <a:pt x="0" y="53"/>
                  </a:moveTo>
                  <a:cubicBezTo>
                    <a:pt x="0" y="61"/>
                    <a:pt x="2" y="69"/>
                    <a:pt x="5" y="76"/>
                  </a:cubicBezTo>
                  <a:cubicBezTo>
                    <a:pt x="10" y="77"/>
                    <a:pt x="14" y="78"/>
                    <a:pt x="19" y="78"/>
                  </a:cubicBezTo>
                  <a:cubicBezTo>
                    <a:pt x="43" y="78"/>
                    <a:pt x="63" y="58"/>
                    <a:pt x="63" y="34"/>
                  </a:cubicBezTo>
                  <a:cubicBezTo>
                    <a:pt x="63" y="20"/>
                    <a:pt x="57" y="8"/>
                    <a:pt x="47" y="0"/>
                  </a:cubicBezTo>
                  <a:cubicBezTo>
                    <a:pt x="47" y="0"/>
                    <a:pt x="47" y="0"/>
                    <a:pt x="47" y="0"/>
                  </a:cubicBezTo>
                  <a:cubicBezTo>
                    <a:pt x="21" y="4"/>
                    <a:pt x="0" y="26"/>
                    <a:pt x="0"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0" name="ï$1ïḓê"/>
            <p:cNvSpPr/>
            <p:nvPr>
              <p:custDataLst>
                <p:tags r:id="rId8"/>
              </p:custDataLst>
            </p:nvPr>
          </p:nvSpPr>
          <p:spPr bwMode="auto">
            <a:xfrm>
              <a:off x="2357653" y="2534712"/>
              <a:ext cx="227194" cy="236374"/>
            </a:xfrm>
            <a:custGeom>
              <a:avLst/>
              <a:gdLst>
                <a:gd name="T0" fmla="*/ 0 w 99"/>
                <a:gd name="T1" fmla="*/ 45 h 103"/>
                <a:gd name="T2" fmla="*/ 46 w 99"/>
                <a:gd name="T3" fmla="*/ 86 h 103"/>
                <a:gd name="T4" fmla="*/ 77 w 99"/>
                <a:gd name="T5" fmla="*/ 93 h 103"/>
                <a:gd name="T6" fmla="*/ 72 w 99"/>
                <a:gd name="T7" fmla="*/ 1 h 103"/>
                <a:gd name="T8" fmla="*/ 69 w 99"/>
                <a:gd name="T9" fmla="*/ 0 h 103"/>
                <a:gd name="T10" fmla="*/ 0 w 99"/>
                <a:gd name="T11" fmla="*/ 45 h 103"/>
              </a:gdLst>
              <a:ahLst/>
              <a:cxnLst>
                <a:cxn ang="0">
                  <a:pos x="T0" y="T1"/>
                </a:cxn>
                <a:cxn ang="0">
                  <a:pos x="T2" y="T3"/>
                </a:cxn>
                <a:cxn ang="0">
                  <a:pos x="T4" y="T5"/>
                </a:cxn>
                <a:cxn ang="0">
                  <a:pos x="T6" y="T7"/>
                </a:cxn>
                <a:cxn ang="0">
                  <a:pos x="T8" y="T9"/>
                </a:cxn>
                <a:cxn ang="0">
                  <a:pos x="T10" y="T11"/>
                </a:cxn>
              </a:cxnLst>
              <a:rect l="0" t="0" r="r" b="b"/>
              <a:pathLst>
                <a:path w="99" h="103">
                  <a:moveTo>
                    <a:pt x="0" y="45"/>
                  </a:moveTo>
                  <a:cubicBezTo>
                    <a:pt x="0" y="45"/>
                    <a:pt x="33" y="45"/>
                    <a:pt x="46" y="86"/>
                  </a:cubicBezTo>
                  <a:cubicBezTo>
                    <a:pt x="50" y="99"/>
                    <a:pt x="67" y="103"/>
                    <a:pt x="77" y="93"/>
                  </a:cubicBezTo>
                  <a:cubicBezTo>
                    <a:pt x="93" y="75"/>
                    <a:pt x="99" y="39"/>
                    <a:pt x="72" y="1"/>
                  </a:cubicBezTo>
                  <a:cubicBezTo>
                    <a:pt x="71" y="0"/>
                    <a:pt x="70" y="0"/>
                    <a:pt x="69" y="0"/>
                  </a:cubicBezTo>
                  <a:cubicBezTo>
                    <a:pt x="38" y="0"/>
                    <a:pt x="12" y="19"/>
                    <a:pt x="0"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2" name="íšlïḋe"/>
            <p:cNvSpPr/>
            <p:nvPr>
              <p:custDataLst>
                <p:tags r:id="rId9"/>
              </p:custDataLst>
            </p:nvPr>
          </p:nvSpPr>
          <p:spPr bwMode="auto">
            <a:xfrm>
              <a:off x="2522885" y="2456685"/>
              <a:ext cx="364888" cy="335055"/>
            </a:xfrm>
            <a:custGeom>
              <a:avLst/>
              <a:gdLst>
                <a:gd name="T0" fmla="*/ 0 w 159"/>
                <a:gd name="T1" fmla="*/ 35 h 146"/>
                <a:gd name="T2" fmla="*/ 70 w 159"/>
                <a:gd name="T3" fmla="*/ 115 h 146"/>
                <a:gd name="T4" fmla="*/ 119 w 159"/>
                <a:gd name="T5" fmla="*/ 134 h 146"/>
                <a:gd name="T6" fmla="*/ 138 w 159"/>
                <a:gd name="T7" fmla="*/ 28 h 146"/>
                <a:gd name="T8" fmla="*/ 138 w 159"/>
                <a:gd name="T9" fmla="*/ 27 h 146"/>
                <a:gd name="T10" fmla="*/ 72 w 159"/>
                <a:gd name="T11" fmla="*/ 0 h 146"/>
                <a:gd name="T12" fmla="*/ 0 w 159"/>
                <a:gd name="T13" fmla="*/ 35 h 146"/>
              </a:gdLst>
              <a:ahLst/>
              <a:cxnLst>
                <a:cxn ang="0">
                  <a:pos x="T0" y="T1"/>
                </a:cxn>
                <a:cxn ang="0">
                  <a:pos x="T2" y="T3"/>
                </a:cxn>
                <a:cxn ang="0">
                  <a:pos x="T4" y="T5"/>
                </a:cxn>
                <a:cxn ang="0">
                  <a:pos x="T6" y="T7"/>
                </a:cxn>
                <a:cxn ang="0">
                  <a:pos x="T8" y="T9"/>
                </a:cxn>
                <a:cxn ang="0">
                  <a:pos x="T10" y="T11"/>
                </a:cxn>
                <a:cxn ang="0">
                  <a:pos x="T12" y="T13"/>
                </a:cxn>
              </a:cxnLst>
              <a:rect l="0" t="0" r="r" b="b"/>
              <a:pathLst>
                <a:path w="159" h="146">
                  <a:moveTo>
                    <a:pt x="0" y="35"/>
                  </a:moveTo>
                  <a:cubicBezTo>
                    <a:pt x="0" y="35"/>
                    <a:pt x="53" y="50"/>
                    <a:pt x="70" y="115"/>
                  </a:cubicBezTo>
                  <a:cubicBezTo>
                    <a:pt x="75" y="136"/>
                    <a:pt x="100" y="146"/>
                    <a:pt x="119" y="134"/>
                  </a:cubicBezTo>
                  <a:cubicBezTo>
                    <a:pt x="140" y="119"/>
                    <a:pt x="159" y="81"/>
                    <a:pt x="138" y="28"/>
                  </a:cubicBezTo>
                  <a:cubicBezTo>
                    <a:pt x="138" y="27"/>
                    <a:pt x="138" y="27"/>
                    <a:pt x="138" y="27"/>
                  </a:cubicBezTo>
                  <a:cubicBezTo>
                    <a:pt x="121" y="10"/>
                    <a:pt x="98" y="0"/>
                    <a:pt x="72" y="0"/>
                  </a:cubicBezTo>
                  <a:cubicBezTo>
                    <a:pt x="43" y="0"/>
                    <a:pt x="17" y="13"/>
                    <a:pt x="0" y="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5" name="îsḷídè"/>
            <p:cNvSpPr/>
            <p:nvPr>
              <p:custDataLst>
                <p:tags r:id="rId10"/>
              </p:custDataLst>
            </p:nvPr>
          </p:nvSpPr>
          <p:spPr bwMode="auto">
            <a:xfrm>
              <a:off x="2874004" y="2562250"/>
              <a:ext cx="174412" cy="251291"/>
            </a:xfrm>
            <a:custGeom>
              <a:avLst/>
              <a:gdLst>
                <a:gd name="T0" fmla="*/ 19 w 76"/>
                <a:gd name="T1" fmla="*/ 81 h 110"/>
                <a:gd name="T2" fmla="*/ 64 w 76"/>
                <a:gd name="T3" fmla="*/ 81 h 110"/>
                <a:gd name="T4" fmla="*/ 66 w 76"/>
                <a:gd name="T5" fmla="*/ 26 h 110"/>
                <a:gd name="T6" fmla="*/ 12 w 76"/>
                <a:gd name="T7" fmla="*/ 0 h 110"/>
                <a:gd name="T8" fmla="*/ 0 w 76"/>
                <a:gd name="T9" fmla="*/ 1 h 110"/>
                <a:gd name="T10" fmla="*/ 19 w 76"/>
                <a:gd name="T11" fmla="*/ 81 h 110"/>
              </a:gdLst>
              <a:ahLst/>
              <a:cxnLst>
                <a:cxn ang="0">
                  <a:pos x="T0" y="T1"/>
                </a:cxn>
                <a:cxn ang="0">
                  <a:pos x="T2" y="T3"/>
                </a:cxn>
                <a:cxn ang="0">
                  <a:pos x="T4" y="T5"/>
                </a:cxn>
                <a:cxn ang="0">
                  <a:pos x="T6" y="T7"/>
                </a:cxn>
                <a:cxn ang="0">
                  <a:pos x="T8" y="T9"/>
                </a:cxn>
                <a:cxn ang="0">
                  <a:pos x="T10" y="T11"/>
                </a:cxn>
              </a:cxnLst>
              <a:rect l="0" t="0" r="r" b="b"/>
              <a:pathLst>
                <a:path w="76" h="110">
                  <a:moveTo>
                    <a:pt x="19" y="81"/>
                  </a:moveTo>
                  <a:cubicBezTo>
                    <a:pt x="15" y="105"/>
                    <a:pt x="52" y="110"/>
                    <a:pt x="64" y="81"/>
                  </a:cubicBezTo>
                  <a:cubicBezTo>
                    <a:pt x="76" y="54"/>
                    <a:pt x="66" y="26"/>
                    <a:pt x="66" y="26"/>
                  </a:cubicBezTo>
                  <a:cubicBezTo>
                    <a:pt x="53" y="10"/>
                    <a:pt x="34" y="0"/>
                    <a:pt x="12" y="0"/>
                  </a:cubicBezTo>
                  <a:cubicBezTo>
                    <a:pt x="8" y="0"/>
                    <a:pt x="4" y="0"/>
                    <a:pt x="0" y="1"/>
                  </a:cubicBezTo>
                  <a:cubicBezTo>
                    <a:pt x="0" y="1"/>
                    <a:pt x="26" y="40"/>
                    <a:pt x="1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6" name="ïṡľíḍe"/>
            <p:cNvSpPr/>
            <p:nvPr>
              <p:custDataLst>
                <p:tags r:id="rId11"/>
              </p:custDataLst>
            </p:nvPr>
          </p:nvSpPr>
          <p:spPr bwMode="auto">
            <a:xfrm>
              <a:off x="3025467" y="2612738"/>
              <a:ext cx="179002" cy="219162"/>
            </a:xfrm>
            <a:custGeom>
              <a:avLst/>
              <a:gdLst>
                <a:gd name="T0" fmla="*/ 0 w 78"/>
                <a:gd name="T1" fmla="*/ 4 h 96"/>
                <a:gd name="T2" fmla="*/ 26 w 78"/>
                <a:gd name="T3" fmla="*/ 60 h 96"/>
                <a:gd name="T4" fmla="*/ 78 w 78"/>
                <a:gd name="T5" fmla="*/ 41 h 96"/>
                <a:gd name="T6" fmla="*/ 22 w 78"/>
                <a:gd name="T7" fmla="*/ 0 h 96"/>
                <a:gd name="T8" fmla="*/ 0 w 78"/>
                <a:gd name="T9" fmla="*/ 4 h 96"/>
              </a:gdLst>
              <a:ahLst/>
              <a:cxnLst>
                <a:cxn ang="0">
                  <a:pos x="T0" y="T1"/>
                </a:cxn>
                <a:cxn ang="0">
                  <a:pos x="T2" y="T3"/>
                </a:cxn>
                <a:cxn ang="0">
                  <a:pos x="T4" y="T5"/>
                </a:cxn>
                <a:cxn ang="0">
                  <a:pos x="T6" y="T7"/>
                </a:cxn>
                <a:cxn ang="0">
                  <a:pos x="T8" y="T9"/>
                </a:cxn>
              </a:cxnLst>
              <a:rect l="0" t="0" r="r" b="b"/>
              <a:pathLst>
                <a:path w="78" h="96">
                  <a:moveTo>
                    <a:pt x="0" y="4"/>
                  </a:moveTo>
                  <a:cubicBezTo>
                    <a:pt x="0" y="4"/>
                    <a:pt x="26" y="24"/>
                    <a:pt x="26" y="60"/>
                  </a:cubicBezTo>
                  <a:cubicBezTo>
                    <a:pt x="26" y="96"/>
                    <a:pt x="78" y="94"/>
                    <a:pt x="78" y="41"/>
                  </a:cubicBezTo>
                  <a:cubicBezTo>
                    <a:pt x="71" y="17"/>
                    <a:pt x="49" y="0"/>
                    <a:pt x="22" y="0"/>
                  </a:cubicBezTo>
                  <a:cubicBezTo>
                    <a:pt x="15" y="0"/>
                    <a:pt x="7" y="1"/>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7" name="íSḷiḑè"/>
            <p:cNvSpPr/>
            <p:nvPr>
              <p:custDataLst>
                <p:tags r:id="rId12"/>
              </p:custDataLst>
            </p:nvPr>
          </p:nvSpPr>
          <p:spPr bwMode="auto">
            <a:xfrm>
              <a:off x="2247498" y="2454390"/>
              <a:ext cx="966150" cy="430293"/>
            </a:xfrm>
            <a:custGeom>
              <a:avLst/>
              <a:gdLst>
                <a:gd name="T0" fmla="*/ 48 w 421"/>
                <a:gd name="T1" fmla="*/ 80 h 188"/>
                <a:gd name="T2" fmla="*/ 49 w 421"/>
                <a:gd name="T3" fmla="*/ 81 h 188"/>
                <a:gd name="T4" fmla="*/ 49 w 421"/>
                <a:gd name="T5" fmla="*/ 80 h 188"/>
                <a:gd name="T6" fmla="*/ 117 w 421"/>
                <a:gd name="T7" fmla="*/ 37 h 188"/>
                <a:gd name="T8" fmla="*/ 120 w 421"/>
                <a:gd name="T9" fmla="*/ 37 h 188"/>
                <a:gd name="T10" fmla="*/ 121 w 421"/>
                <a:gd name="T11" fmla="*/ 37 h 188"/>
                <a:gd name="T12" fmla="*/ 121 w 421"/>
                <a:gd name="T13" fmla="*/ 36 h 188"/>
                <a:gd name="T14" fmla="*/ 192 w 421"/>
                <a:gd name="T15" fmla="*/ 2 h 188"/>
                <a:gd name="T16" fmla="*/ 257 w 421"/>
                <a:gd name="T17" fmla="*/ 29 h 188"/>
                <a:gd name="T18" fmla="*/ 272 w 421"/>
                <a:gd name="T19" fmla="*/ 49 h 188"/>
                <a:gd name="T20" fmla="*/ 272 w 421"/>
                <a:gd name="T21" fmla="*/ 49 h 188"/>
                <a:gd name="T22" fmla="*/ 273 w 421"/>
                <a:gd name="T23" fmla="*/ 49 h 188"/>
                <a:gd name="T24" fmla="*/ 285 w 421"/>
                <a:gd name="T25" fmla="*/ 48 h 188"/>
                <a:gd name="T26" fmla="*/ 338 w 421"/>
                <a:gd name="T27" fmla="*/ 74 h 188"/>
                <a:gd name="T28" fmla="*/ 339 w 421"/>
                <a:gd name="T29" fmla="*/ 75 h 188"/>
                <a:gd name="T30" fmla="*/ 340 w 421"/>
                <a:gd name="T31" fmla="*/ 74 h 188"/>
                <a:gd name="T32" fmla="*/ 361 w 421"/>
                <a:gd name="T33" fmla="*/ 70 h 188"/>
                <a:gd name="T34" fmla="*/ 416 w 421"/>
                <a:gd name="T35" fmla="*/ 110 h 188"/>
                <a:gd name="T36" fmla="*/ 419 w 421"/>
                <a:gd name="T37" fmla="*/ 128 h 188"/>
                <a:gd name="T38" fmla="*/ 402 w 421"/>
                <a:gd name="T39" fmla="*/ 168 h 188"/>
                <a:gd name="T40" fmla="*/ 361 w 421"/>
                <a:gd name="T41" fmla="*/ 185 h 188"/>
                <a:gd name="T42" fmla="*/ 54 w 421"/>
                <a:gd name="T43" fmla="*/ 185 h 188"/>
                <a:gd name="T44" fmla="*/ 8 w 421"/>
                <a:gd name="T45" fmla="*/ 155 h 188"/>
                <a:gd name="T46" fmla="*/ 3 w 421"/>
                <a:gd name="T47" fmla="*/ 133 h 188"/>
                <a:gd name="T48" fmla="*/ 48 w 421"/>
                <a:gd name="T49" fmla="*/ 81 h 188"/>
                <a:gd name="T50" fmla="*/ 49 w 421"/>
                <a:gd name="T51" fmla="*/ 81 h 188"/>
                <a:gd name="T52" fmla="*/ 49 w 421"/>
                <a:gd name="T53" fmla="*/ 81 h 188"/>
                <a:gd name="T54" fmla="*/ 48 w 421"/>
                <a:gd name="T55" fmla="*/ 80 h 188"/>
                <a:gd name="T56" fmla="*/ 48 w 421"/>
                <a:gd name="T57" fmla="*/ 79 h 188"/>
                <a:gd name="T58" fmla="*/ 0 w 421"/>
                <a:gd name="T59" fmla="*/ 133 h 188"/>
                <a:gd name="T60" fmla="*/ 5 w 421"/>
                <a:gd name="T61" fmla="*/ 156 h 188"/>
                <a:gd name="T62" fmla="*/ 54 w 421"/>
                <a:gd name="T63" fmla="*/ 188 h 188"/>
                <a:gd name="T64" fmla="*/ 361 w 421"/>
                <a:gd name="T65" fmla="*/ 188 h 188"/>
                <a:gd name="T66" fmla="*/ 421 w 421"/>
                <a:gd name="T67" fmla="*/ 128 h 188"/>
                <a:gd name="T68" fmla="*/ 419 w 421"/>
                <a:gd name="T69" fmla="*/ 109 h 188"/>
                <a:gd name="T70" fmla="*/ 361 w 421"/>
                <a:gd name="T71" fmla="*/ 67 h 188"/>
                <a:gd name="T72" fmla="*/ 339 w 421"/>
                <a:gd name="T73" fmla="*/ 72 h 188"/>
                <a:gd name="T74" fmla="*/ 339 w 421"/>
                <a:gd name="T75" fmla="*/ 73 h 188"/>
                <a:gd name="T76" fmla="*/ 340 w 421"/>
                <a:gd name="T77" fmla="*/ 72 h 188"/>
                <a:gd name="T78" fmla="*/ 285 w 421"/>
                <a:gd name="T79" fmla="*/ 46 h 188"/>
                <a:gd name="T80" fmla="*/ 273 w 421"/>
                <a:gd name="T81" fmla="*/ 47 h 188"/>
                <a:gd name="T82" fmla="*/ 273 w 421"/>
                <a:gd name="T83" fmla="*/ 48 h 188"/>
                <a:gd name="T84" fmla="*/ 274 w 421"/>
                <a:gd name="T85" fmla="*/ 47 h 188"/>
                <a:gd name="T86" fmla="*/ 259 w 421"/>
                <a:gd name="T87" fmla="*/ 27 h 188"/>
                <a:gd name="T88" fmla="*/ 192 w 421"/>
                <a:gd name="T89" fmla="*/ 0 h 188"/>
                <a:gd name="T90" fmla="*/ 119 w 421"/>
                <a:gd name="T91" fmla="*/ 35 h 188"/>
                <a:gd name="T92" fmla="*/ 120 w 421"/>
                <a:gd name="T93" fmla="*/ 36 h 188"/>
                <a:gd name="T94" fmla="*/ 120 w 421"/>
                <a:gd name="T95" fmla="*/ 34 h 188"/>
                <a:gd name="T96" fmla="*/ 117 w 421"/>
                <a:gd name="T97" fmla="*/ 34 h 188"/>
                <a:gd name="T98" fmla="*/ 47 w 421"/>
                <a:gd name="T99" fmla="*/ 79 h 188"/>
                <a:gd name="T100" fmla="*/ 47 w 421"/>
                <a:gd name="T101" fmla="*/ 80 h 188"/>
                <a:gd name="T102" fmla="*/ 48 w 421"/>
                <a:gd name="T103" fmla="*/ 80 h 188"/>
                <a:gd name="T104" fmla="*/ 48 w 421"/>
                <a:gd name="T105" fmla="*/ 79 h 188"/>
                <a:gd name="T106" fmla="*/ 48 w 421"/>
                <a:gd name="T107" fmla="*/ 8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1" h="188">
                  <a:moveTo>
                    <a:pt x="48" y="80"/>
                  </a:moveTo>
                  <a:cubicBezTo>
                    <a:pt x="49" y="81"/>
                    <a:pt x="49" y="81"/>
                    <a:pt x="49" y="81"/>
                  </a:cubicBezTo>
                  <a:cubicBezTo>
                    <a:pt x="49" y="80"/>
                    <a:pt x="49" y="80"/>
                    <a:pt x="49" y="80"/>
                  </a:cubicBezTo>
                  <a:cubicBezTo>
                    <a:pt x="61" y="54"/>
                    <a:pt x="87" y="37"/>
                    <a:pt x="117" y="37"/>
                  </a:cubicBezTo>
                  <a:cubicBezTo>
                    <a:pt x="118" y="37"/>
                    <a:pt x="119" y="37"/>
                    <a:pt x="120" y="37"/>
                  </a:cubicBezTo>
                  <a:cubicBezTo>
                    <a:pt x="121" y="37"/>
                    <a:pt x="121" y="37"/>
                    <a:pt x="121" y="37"/>
                  </a:cubicBezTo>
                  <a:cubicBezTo>
                    <a:pt x="121" y="36"/>
                    <a:pt x="121" y="36"/>
                    <a:pt x="121" y="36"/>
                  </a:cubicBezTo>
                  <a:cubicBezTo>
                    <a:pt x="138" y="16"/>
                    <a:pt x="163" y="2"/>
                    <a:pt x="192" y="2"/>
                  </a:cubicBezTo>
                  <a:cubicBezTo>
                    <a:pt x="218" y="2"/>
                    <a:pt x="240" y="12"/>
                    <a:pt x="257" y="29"/>
                  </a:cubicBezTo>
                  <a:cubicBezTo>
                    <a:pt x="263" y="35"/>
                    <a:pt x="268" y="42"/>
                    <a:pt x="272" y="49"/>
                  </a:cubicBezTo>
                  <a:cubicBezTo>
                    <a:pt x="272" y="49"/>
                    <a:pt x="272" y="49"/>
                    <a:pt x="272" y="49"/>
                  </a:cubicBezTo>
                  <a:cubicBezTo>
                    <a:pt x="273" y="49"/>
                    <a:pt x="273" y="49"/>
                    <a:pt x="273" y="49"/>
                  </a:cubicBezTo>
                  <a:cubicBezTo>
                    <a:pt x="277" y="49"/>
                    <a:pt x="281" y="48"/>
                    <a:pt x="285" y="48"/>
                  </a:cubicBezTo>
                  <a:cubicBezTo>
                    <a:pt x="306" y="48"/>
                    <a:pt x="326" y="58"/>
                    <a:pt x="338" y="74"/>
                  </a:cubicBezTo>
                  <a:cubicBezTo>
                    <a:pt x="339" y="75"/>
                    <a:pt x="339" y="75"/>
                    <a:pt x="339" y="75"/>
                  </a:cubicBezTo>
                  <a:cubicBezTo>
                    <a:pt x="340" y="74"/>
                    <a:pt x="340" y="74"/>
                    <a:pt x="340" y="74"/>
                  </a:cubicBezTo>
                  <a:cubicBezTo>
                    <a:pt x="346" y="72"/>
                    <a:pt x="354" y="70"/>
                    <a:pt x="361" y="70"/>
                  </a:cubicBezTo>
                  <a:cubicBezTo>
                    <a:pt x="387" y="70"/>
                    <a:pt x="409" y="87"/>
                    <a:pt x="416" y="110"/>
                  </a:cubicBezTo>
                  <a:cubicBezTo>
                    <a:pt x="418" y="115"/>
                    <a:pt x="419" y="121"/>
                    <a:pt x="419" y="128"/>
                  </a:cubicBezTo>
                  <a:cubicBezTo>
                    <a:pt x="419" y="143"/>
                    <a:pt x="412" y="158"/>
                    <a:pt x="402" y="168"/>
                  </a:cubicBezTo>
                  <a:cubicBezTo>
                    <a:pt x="392" y="179"/>
                    <a:pt x="377" y="185"/>
                    <a:pt x="361" y="185"/>
                  </a:cubicBezTo>
                  <a:cubicBezTo>
                    <a:pt x="54" y="185"/>
                    <a:pt x="54" y="185"/>
                    <a:pt x="54" y="185"/>
                  </a:cubicBezTo>
                  <a:cubicBezTo>
                    <a:pt x="34" y="185"/>
                    <a:pt x="16" y="173"/>
                    <a:pt x="8" y="155"/>
                  </a:cubicBezTo>
                  <a:cubicBezTo>
                    <a:pt x="4" y="149"/>
                    <a:pt x="3" y="141"/>
                    <a:pt x="3" y="133"/>
                  </a:cubicBezTo>
                  <a:cubicBezTo>
                    <a:pt x="3" y="107"/>
                    <a:pt x="22" y="85"/>
                    <a:pt x="48" y="81"/>
                  </a:cubicBezTo>
                  <a:cubicBezTo>
                    <a:pt x="49" y="81"/>
                    <a:pt x="49" y="81"/>
                    <a:pt x="49" y="81"/>
                  </a:cubicBezTo>
                  <a:cubicBezTo>
                    <a:pt x="49" y="81"/>
                    <a:pt x="49" y="81"/>
                    <a:pt x="49" y="81"/>
                  </a:cubicBezTo>
                  <a:cubicBezTo>
                    <a:pt x="48" y="80"/>
                    <a:pt x="48" y="80"/>
                    <a:pt x="48" y="80"/>
                  </a:cubicBezTo>
                  <a:cubicBezTo>
                    <a:pt x="48" y="79"/>
                    <a:pt x="48" y="79"/>
                    <a:pt x="48" y="79"/>
                  </a:cubicBezTo>
                  <a:cubicBezTo>
                    <a:pt x="21" y="82"/>
                    <a:pt x="0" y="105"/>
                    <a:pt x="0" y="133"/>
                  </a:cubicBezTo>
                  <a:cubicBezTo>
                    <a:pt x="0" y="141"/>
                    <a:pt x="2" y="149"/>
                    <a:pt x="5" y="156"/>
                  </a:cubicBezTo>
                  <a:cubicBezTo>
                    <a:pt x="14" y="175"/>
                    <a:pt x="33" y="188"/>
                    <a:pt x="54" y="188"/>
                  </a:cubicBezTo>
                  <a:cubicBezTo>
                    <a:pt x="361" y="188"/>
                    <a:pt x="361" y="188"/>
                    <a:pt x="361" y="188"/>
                  </a:cubicBezTo>
                  <a:cubicBezTo>
                    <a:pt x="395" y="188"/>
                    <a:pt x="421" y="161"/>
                    <a:pt x="421" y="128"/>
                  </a:cubicBezTo>
                  <a:cubicBezTo>
                    <a:pt x="421" y="121"/>
                    <a:pt x="420" y="115"/>
                    <a:pt x="419" y="109"/>
                  </a:cubicBezTo>
                  <a:cubicBezTo>
                    <a:pt x="411" y="85"/>
                    <a:pt x="388" y="67"/>
                    <a:pt x="361" y="67"/>
                  </a:cubicBezTo>
                  <a:cubicBezTo>
                    <a:pt x="353" y="67"/>
                    <a:pt x="346" y="69"/>
                    <a:pt x="339" y="72"/>
                  </a:cubicBezTo>
                  <a:cubicBezTo>
                    <a:pt x="339" y="73"/>
                    <a:pt x="339" y="73"/>
                    <a:pt x="339" y="73"/>
                  </a:cubicBezTo>
                  <a:cubicBezTo>
                    <a:pt x="340" y="72"/>
                    <a:pt x="340" y="72"/>
                    <a:pt x="340" y="72"/>
                  </a:cubicBezTo>
                  <a:cubicBezTo>
                    <a:pt x="327" y="56"/>
                    <a:pt x="307" y="46"/>
                    <a:pt x="285" y="46"/>
                  </a:cubicBezTo>
                  <a:cubicBezTo>
                    <a:pt x="281" y="46"/>
                    <a:pt x="277" y="46"/>
                    <a:pt x="273" y="47"/>
                  </a:cubicBezTo>
                  <a:cubicBezTo>
                    <a:pt x="273" y="48"/>
                    <a:pt x="273" y="48"/>
                    <a:pt x="273" y="48"/>
                  </a:cubicBezTo>
                  <a:cubicBezTo>
                    <a:pt x="274" y="47"/>
                    <a:pt x="274" y="47"/>
                    <a:pt x="274" y="47"/>
                  </a:cubicBezTo>
                  <a:cubicBezTo>
                    <a:pt x="270" y="40"/>
                    <a:pt x="265" y="33"/>
                    <a:pt x="259" y="27"/>
                  </a:cubicBezTo>
                  <a:cubicBezTo>
                    <a:pt x="242" y="10"/>
                    <a:pt x="218" y="0"/>
                    <a:pt x="192" y="0"/>
                  </a:cubicBezTo>
                  <a:cubicBezTo>
                    <a:pt x="163" y="0"/>
                    <a:pt x="136" y="13"/>
                    <a:pt x="119" y="35"/>
                  </a:cubicBezTo>
                  <a:cubicBezTo>
                    <a:pt x="120" y="36"/>
                    <a:pt x="120" y="36"/>
                    <a:pt x="120" y="36"/>
                  </a:cubicBezTo>
                  <a:cubicBezTo>
                    <a:pt x="120" y="34"/>
                    <a:pt x="120" y="34"/>
                    <a:pt x="120" y="34"/>
                  </a:cubicBezTo>
                  <a:cubicBezTo>
                    <a:pt x="119" y="34"/>
                    <a:pt x="118" y="34"/>
                    <a:pt x="117" y="34"/>
                  </a:cubicBezTo>
                  <a:cubicBezTo>
                    <a:pt x="86" y="34"/>
                    <a:pt x="59" y="53"/>
                    <a:pt x="47" y="79"/>
                  </a:cubicBezTo>
                  <a:cubicBezTo>
                    <a:pt x="47" y="80"/>
                    <a:pt x="47" y="80"/>
                    <a:pt x="47" y="80"/>
                  </a:cubicBezTo>
                  <a:cubicBezTo>
                    <a:pt x="48" y="80"/>
                    <a:pt x="48" y="80"/>
                    <a:pt x="48" y="80"/>
                  </a:cubicBezTo>
                  <a:cubicBezTo>
                    <a:pt x="48" y="79"/>
                    <a:pt x="48" y="79"/>
                    <a:pt x="48" y="79"/>
                  </a:cubicBezTo>
                  <a:cubicBezTo>
                    <a:pt x="48" y="80"/>
                    <a:pt x="48" y="80"/>
                    <a:pt x="48" y="80"/>
                  </a:cubicBezTo>
                </a:path>
              </a:pathLst>
            </a:custGeom>
            <a:solidFill>
              <a:srgbClr val="789B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8" name="iṥļïḑè"/>
            <p:cNvSpPr/>
            <p:nvPr>
              <p:custDataLst>
                <p:tags r:id="rId13"/>
              </p:custDataLst>
            </p:nvPr>
          </p:nvSpPr>
          <p:spPr bwMode="auto">
            <a:xfrm>
              <a:off x="5842449" y="1808377"/>
              <a:ext cx="687321" cy="425703"/>
            </a:xfrm>
            <a:custGeom>
              <a:avLst/>
              <a:gdLst>
                <a:gd name="T0" fmla="*/ 291 w 300"/>
                <a:gd name="T1" fmla="*/ 114 h 186"/>
                <a:gd name="T2" fmla="*/ 255 w 300"/>
                <a:gd name="T3" fmla="*/ 95 h 186"/>
                <a:gd name="T4" fmla="*/ 246 w 300"/>
                <a:gd name="T5" fmla="*/ 96 h 186"/>
                <a:gd name="T6" fmla="*/ 246 w 300"/>
                <a:gd name="T7" fmla="*/ 92 h 186"/>
                <a:gd name="T8" fmla="*/ 201 w 300"/>
                <a:gd name="T9" fmla="*/ 13 h 186"/>
                <a:gd name="T10" fmla="*/ 201 w 300"/>
                <a:gd name="T11" fmla="*/ 13 h 186"/>
                <a:gd name="T12" fmla="*/ 154 w 300"/>
                <a:gd name="T13" fmla="*/ 0 h 186"/>
                <a:gd name="T14" fmla="*/ 64 w 300"/>
                <a:gd name="T15" fmla="*/ 72 h 186"/>
                <a:gd name="T16" fmla="*/ 64 w 300"/>
                <a:gd name="T17" fmla="*/ 72 h 186"/>
                <a:gd name="T18" fmla="*/ 64 w 300"/>
                <a:gd name="T19" fmla="*/ 72 h 186"/>
                <a:gd name="T20" fmla="*/ 57 w 300"/>
                <a:gd name="T21" fmla="*/ 71 h 186"/>
                <a:gd name="T22" fmla="*/ 0 w 300"/>
                <a:gd name="T23" fmla="*/ 128 h 186"/>
                <a:gd name="T24" fmla="*/ 7 w 300"/>
                <a:gd name="T25" fmla="*/ 156 h 186"/>
                <a:gd name="T26" fmla="*/ 53 w 300"/>
                <a:gd name="T27" fmla="*/ 185 h 186"/>
                <a:gd name="T28" fmla="*/ 53 w 300"/>
                <a:gd name="T29" fmla="*/ 186 h 186"/>
                <a:gd name="T30" fmla="*/ 255 w 300"/>
                <a:gd name="T31" fmla="*/ 186 h 186"/>
                <a:gd name="T32" fmla="*/ 300 w 300"/>
                <a:gd name="T33" fmla="*/ 140 h 186"/>
                <a:gd name="T34" fmla="*/ 291 w 300"/>
                <a:gd name="T35" fmla="*/ 1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186">
                  <a:moveTo>
                    <a:pt x="291" y="114"/>
                  </a:moveTo>
                  <a:cubicBezTo>
                    <a:pt x="283" y="102"/>
                    <a:pt x="270" y="95"/>
                    <a:pt x="255" y="95"/>
                  </a:cubicBezTo>
                  <a:cubicBezTo>
                    <a:pt x="252" y="95"/>
                    <a:pt x="249" y="95"/>
                    <a:pt x="246" y="96"/>
                  </a:cubicBezTo>
                  <a:cubicBezTo>
                    <a:pt x="246" y="95"/>
                    <a:pt x="246" y="94"/>
                    <a:pt x="246" y="92"/>
                  </a:cubicBezTo>
                  <a:cubicBezTo>
                    <a:pt x="246" y="59"/>
                    <a:pt x="228" y="29"/>
                    <a:pt x="201" y="13"/>
                  </a:cubicBezTo>
                  <a:cubicBezTo>
                    <a:pt x="201" y="13"/>
                    <a:pt x="201" y="13"/>
                    <a:pt x="201" y="13"/>
                  </a:cubicBezTo>
                  <a:cubicBezTo>
                    <a:pt x="187" y="5"/>
                    <a:pt x="171" y="0"/>
                    <a:pt x="154" y="0"/>
                  </a:cubicBezTo>
                  <a:cubicBezTo>
                    <a:pt x="110" y="0"/>
                    <a:pt x="73" y="31"/>
                    <a:pt x="64" y="72"/>
                  </a:cubicBezTo>
                  <a:cubicBezTo>
                    <a:pt x="64" y="72"/>
                    <a:pt x="64" y="72"/>
                    <a:pt x="64" y="72"/>
                  </a:cubicBezTo>
                  <a:cubicBezTo>
                    <a:pt x="64" y="72"/>
                    <a:pt x="64" y="72"/>
                    <a:pt x="64" y="72"/>
                  </a:cubicBezTo>
                  <a:cubicBezTo>
                    <a:pt x="61" y="71"/>
                    <a:pt x="59" y="71"/>
                    <a:pt x="57" y="71"/>
                  </a:cubicBezTo>
                  <a:cubicBezTo>
                    <a:pt x="25" y="71"/>
                    <a:pt x="0" y="97"/>
                    <a:pt x="0" y="128"/>
                  </a:cubicBezTo>
                  <a:cubicBezTo>
                    <a:pt x="0" y="139"/>
                    <a:pt x="2" y="148"/>
                    <a:pt x="7" y="156"/>
                  </a:cubicBezTo>
                  <a:cubicBezTo>
                    <a:pt x="16" y="173"/>
                    <a:pt x="33" y="184"/>
                    <a:pt x="53" y="185"/>
                  </a:cubicBezTo>
                  <a:cubicBezTo>
                    <a:pt x="53" y="186"/>
                    <a:pt x="53" y="186"/>
                    <a:pt x="53" y="186"/>
                  </a:cubicBezTo>
                  <a:cubicBezTo>
                    <a:pt x="255" y="186"/>
                    <a:pt x="255" y="186"/>
                    <a:pt x="255" y="186"/>
                  </a:cubicBezTo>
                  <a:cubicBezTo>
                    <a:pt x="280" y="186"/>
                    <a:pt x="300" y="165"/>
                    <a:pt x="300" y="140"/>
                  </a:cubicBezTo>
                  <a:cubicBezTo>
                    <a:pt x="300" y="130"/>
                    <a:pt x="297" y="121"/>
                    <a:pt x="291"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49" name="îšḻîḍê"/>
            <p:cNvSpPr/>
            <p:nvPr>
              <p:custDataLst>
                <p:tags r:id="rId14"/>
              </p:custDataLst>
            </p:nvPr>
          </p:nvSpPr>
          <p:spPr bwMode="auto">
            <a:xfrm>
              <a:off x="5858513" y="1838211"/>
              <a:ext cx="671256" cy="395869"/>
            </a:xfrm>
            <a:custGeom>
              <a:avLst/>
              <a:gdLst>
                <a:gd name="T0" fmla="*/ 0 w 293"/>
                <a:gd name="T1" fmla="*/ 143 h 173"/>
                <a:gd name="T2" fmla="*/ 46 w 293"/>
                <a:gd name="T3" fmla="*/ 172 h 173"/>
                <a:gd name="T4" fmla="*/ 46 w 293"/>
                <a:gd name="T5" fmla="*/ 173 h 173"/>
                <a:gd name="T6" fmla="*/ 248 w 293"/>
                <a:gd name="T7" fmla="*/ 173 h 173"/>
                <a:gd name="T8" fmla="*/ 293 w 293"/>
                <a:gd name="T9" fmla="*/ 127 h 173"/>
                <a:gd name="T10" fmla="*/ 284 w 293"/>
                <a:gd name="T11" fmla="*/ 101 h 173"/>
                <a:gd name="T12" fmla="*/ 248 w 293"/>
                <a:gd name="T13" fmla="*/ 82 h 173"/>
                <a:gd name="T14" fmla="*/ 239 w 293"/>
                <a:gd name="T15" fmla="*/ 83 h 173"/>
                <a:gd name="T16" fmla="*/ 239 w 293"/>
                <a:gd name="T17" fmla="*/ 79 h 173"/>
                <a:gd name="T18" fmla="*/ 194 w 293"/>
                <a:gd name="T19" fmla="*/ 0 h 173"/>
                <a:gd name="T20" fmla="*/ 209 w 293"/>
                <a:gd name="T21" fmla="*/ 98 h 173"/>
                <a:gd name="T22" fmla="*/ 111 w 293"/>
                <a:gd name="T23" fmla="*/ 109 h 173"/>
                <a:gd name="T24" fmla="*/ 57 w 293"/>
                <a:gd name="T25" fmla="*/ 59 h 173"/>
                <a:gd name="T26" fmla="*/ 76 w 293"/>
                <a:gd name="T27" fmla="*/ 99 h 173"/>
                <a:gd name="T28" fmla="*/ 25 w 293"/>
                <a:gd name="T29" fmla="*/ 150 h 173"/>
                <a:gd name="T30" fmla="*/ 0 w 293"/>
                <a:gd name="T31" fmla="*/ 14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3" h="173">
                  <a:moveTo>
                    <a:pt x="0" y="143"/>
                  </a:moveTo>
                  <a:cubicBezTo>
                    <a:pt x="9" y="160"/>
                    <a:pt x="26" y="171"/>
                    <a:pt x="46" y="172"/>
                  </a:cubicBezTo>
                  <a:cubicBezTo>
                    <a:pt x="46" y="173"/>
                    <a:pt x="46" y="173"/>
                    <a:pt x="46" y="173"/>
                  </a:cubicBezTo>
                  <a:cubicBezTo>
                    <a:pt x="248" y="173"/>
                    <a:pt x="248" y="173"/>
                    <a:pt x="248" y="173"/>
                  </a:cubicBezTo>
                  <a:cubicBezTo>
                    <a:pt x="273" y="173"/>
                    <a:pt x="293" y="152"/>
                    <a:pt x="293" y="127"/>
                  </a:cubicBezTo>
                  <a:cubicBezTo>
                    <a:pt x="293" y="117"/>
                    <a:pt x="290" y="108"/>
                    <a:pt x="284" y="101"/>
                  </a:cubicBezTo>
                  <a:cubicBezTo>
                    <a:pt x="276" y="89"/>
                    <a:pt x="263" y="82"/>
                    <a:pt x="248" y="82"/>
                  </a:cubicBezTo>
                  <a:cubicBezTo>
                    <a:pt x="245" y="82"/>
                    <a:pt x="242" y="82"/>
                    <a:pt x="239" y="83"/>
                  </a:cubicBezTo>
                  <a:cubicBezTo>
                    <a:pt x="239" y="82"/>
                    <a:pt x="239" y="81"/>
                    <a:pt x="239" y="79"/>
                  </a:cubicBezTo>
                  <a:cubicBezTo>
                    <a:pt x="239" y="46"/>
                    <a:pt x="221" y="16"/>
                    <a:pt x="194" y="0"/>
                  </a:cubicBezTo>
                  <a:cubicBezTo>
                    <a:pt x="209" y="24"/>
                    <a:pt x="226" y="63"/>
                    <a:pt x="209" y="98"/>
                  </a:cubicBezTo>
                  <a:cubicBezTo>
                    <a:pt x="195" y="129"/>
                    <a:pt x="137" y="156"/>
                    <a:pt x="111" y="109"/>
                  </a:cubicBezTo>
                  <a:cubicBezTo>
                    <a:pt x="86" y="62"/>
                    <a:pt x="57" y="59"/>
                    <a:pt x="57" y="59"/>
                  </a:cubicBezTo>
                  <a:cubicBezTo>
                    <a:pt x="69" y="68"/>
                    <a:pt x="76" y="83"/>
                    <a:pt x="76" y="99"/>
                  </a:cubicBezTo>
                  <a:cubicBezTo>
                    <a:pt x="76" y="127"/>
                    <a:pt x="54" y="150"/>
                    <a:pt x="25" y="150"/>
                  </a:cubicBezTo>
                  <a:cubicBezTo>
                    <a:pt x="16" y="150"/>
                    <a:pt x="7" y="148"/>
                    <a:pt x="0" y="143"/>
                  </a:cubicBezTo>
                  <a:close/>
                </a:path>
              </a:pathLst>
            </a:custGeom>
            <a:solidFill>
              <a:srgbClr val="E1EF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0" name="îSľíḍè"/>
            <p:cNvSpPr/>
            <p:nvPr>
              <p:custDataLst>
                <p:tags r:id="rId15"/>
              </p:custDataLst>
            </p:nvPr>
          </p:nvSpPr>
          <p:spPr bwMode="auto">
            <a:xfrm>
              <a:off x="5837859" y="1806082"/>
              <a:ext cx="694205" cy="430293"/>
            </a:xfrm>
            <a:custGeom>
              <a:avLst/>
              <a:gdLst>
                <a:gd name="T0" fmla="*/ 294 w 303"/>
                <a:gd name="T1" fmla="*/ 114 h 188"/>
                <a:gd name="T2" fmla="*/ 248 w 303"/>
                <a:gd name="T3" fmla="*/ 96 h 188"/>
                <a:gd name="T4" fmla="*/ 249 w 303"/>
                <a:gd name="T5" fmla="*/ 97 h 188"/>
                <a:gd name="T6" fmla="*/ 204 w 303"/>
                <a:gd name="T7" fmla="*/ 13 h 188"/>
                <a:gd name="T8" fmla="*/ 205 w 303"/>
                <a:gd name="T9" fmla="*/ 14 h 188"/>
                <a:gd name="T10" fmla="*/ 204 w 303"/>
                <a:gd name="T11" fmla="*/ 13 h 188"/>
                <a:gd name="T12" fmla="*/ 64 w 303"/>
                <a:gd name="T13" fmla="*/ 72 h 188"/>
                <a:gd name="T14" fmla="*/ 65 w 303"/>
                <a:gd name="T15" fmla="*/ 71 h 188"/>
                <a:gd name="T16" fmla="*/ 64 w 303"/>
                <a:gd name="T17" fmla="*/ 72 h 188"/>
                <a:gd name="T18" fmla="*/ 66 w 303"/>
                <a:gd name="T19" fmla="*/ 73 h 188"/>
                <a:gd name="T20" fmla="*/ 59 w 303"/>
                <a:gd name="T21" fmla="*/ 71 h 188"/>
                <a:gd name="T22" fmla="*/ 8 w 303"/>
                <a:gd name="T23" fmla="*/ 158 h 188"/>
                <a:gd name="T24" fmla="*/ 55 w 303"/>
                <a:gd name="T25" fmla="*/ 186 h 188"/>
                <a:gd name="T26" fmla="*/ 54 w 303"/>
                <a:gd name="T27" fmla="*/ 187 h 188"/>
                <a:gd name="T28" fmla="*/ 55 w 303"/>
                <a:gd name="T29" fmla="*/ 188 h 188"/>
                <a:gd name="T30" fmla="*/ 303 w 303"/>
                <a:gd name="T31" fmla="*/ 141 h 188"/>
                <a:gd name="T32" fmla="*/ 293 w 303"/>
                <a:gd name="T33" fmla="*/ 115 h 188"/>
                <a:gd name="T34" fmla="*/ 300 w 303"/>
                <a:gd name="T35" fmla="*/ 141 h 188"/>
                <a:gd name="T36" fmla="*/ 257 w 303"/>
                <a:gd name="T37" fmla="*/ 185 h 188"/>
                <a:gd name="T38" fmla="*/ 55 w 303"/>
                <a:gd name="T39" fmla="*/ 187 h 188"/>
                <a:gd name="T40" fmla="*/ 56 w 303"/>
                <a:gd name="T41" fmla="*/ 186 h 188"/>
                <a:gd name="T42" fmla="*/ 10 w 303"/>
                <a:gd name="T43" fmla="*/ 157 h 188"/>
                <a:gd name="T44" fmla="*/ 19 w 303"/>
                <a:gd name="T45" fmla="*/ 90 h 188"/>
                <a:gd name="T46" fmla="*/ 65 w 303"/>
                <a:gd name="T47" fmla="*/ 74 h 188"/>
                <a:gd name="T48" fmla="*/ 67 w 303"/>
                <a:gd name="T49" fmla="*/ 73 h 188"/>
                <a:gd name="T50" fmla="*/ 66 w 303"/>
                <a:gd name="T51" fmla="*/ 74 h 188"/>
                <a:gd name="T52" fmla="*/ 67 w 303"/>
                <a:gd name="T53" fmla="*/ 73 h 188"/>
                <a:gd name="T54" fmla="*/ 203 w 303"/>
                <a:gd name="T55" fmla="*/ 15 h 188"/>
                <a:gd name="T56" fmla="*/ 202 w 303"/>
                <a:gd name="T57" fmla="*/ 14 h 188"/>
                <a:gd name="T58" fmla="*/ 203 w 303"/>
                <a:gd name="T59" fmla="*/ 15 h 188"/>
                <a:gd name="T60" fmla="*/ 247 w 303"/>
                <a:gd name="T61" fmla="*/ 97 h 188"/>
                <a:gd name="T62" fmla="*/ 248 w 303"/>
                <a:gd name="T63" fmla="*/ 98 h 188"/>
                <a:gd name="T64" fmla="*/ 292 w 303"/>
                <a:gd name="T65" fmla="*/ 11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3" h="188">
                  <a:moveTo>
                    <a:pt x="293" y="115"/>
                  </a:moveTo>
                  <a:cubicBezTo>
                    <a:pt x="294" y="114"/>
                    <a:pt x="294" y="114"/>
                    <a:pt x="294" y="114"/>
                  </a:cubicBezTo>
                  <a:cubicBezTo>
                    <a:pt x="286" y="102"/>
                    <a:pt x="272" y="95"/>
                    <a:pt x="257" y="95"/>
                  </a:cubicBezTo>
                  <a:cubicBezTo>
                    <a:pt x="254" y="95"/>
                    <a:pt x="251" y="95"/>
                    <a:pt x="248" y="96"/>
                  </a:cubicBezTo>
                  <a:cubicBezTo>
                    <a:pt x="248" y="97"/>
                    <a:pt x="248" y="97"/>
                    <a:pt x="248" y="97"/>
                  </a:cubicBezTo>
                  <a:cubicBezTo>
                    <a:pt x="249" y="97"/>
                    <a:pt x="249" y="97"/>
                    <a:pt x="249" y="97"/>
                  </a:cubicBezTo>
                  <a:cubicBezTo>
                    <a:pt x="250" y="96"/>
                    <a:pt x="250" y="95"/>
                    <a:pt x="250" y="93"/>
                  </a:cubicBezTo>
                  <a:cubicBezTo>
                    <a:pt x="250" y="59"/>
                    <a:pt x="231" y="29"/>
                    <a:pt x="204" y="13"/>
                  </a:cubicBezTo>
                  <a:cubicBezTo>
                    <a:pt x="203" y="14"/>
                    <a:pt x="203" y="14"/>
                    <a:pt x="203" y="14"/>
                  </a:cubicBezTo>
                  <a:cubicBezTo>
                    <a:pt x="205" y="14"/>
                    <a:pt x="205" y="14"/>
                    <a:pt x="205" y="14"/>
                  </a:cubicBezTo>
                  <a:cubicBezTo>
                    <a:pt x="205" y="14"/>
                    <a:pt x="205" y="14"/>
                    <a:pt x="205" y="14"/>
                  </a:cubicBezTo>
                  <a:cubicBezTo>
                    <a:pt x="205" y="14"/>
                    <a:pt x="204" y="13"/>
                    <a:pt x="204" y="13"/>
                  </a:cubicBezTo>
                  <a:cubicBezTo>
                    <a:pt x="190" y="4"/>
                    <a:pt x="173" y="0"/>
                    <a:pt x="156" y="0"/>
                  </a:cubicBezTo>
                  <a:cubicBezTo>
                    <a:pt x="111" y="0"/>
                    <a:pt x="74" y="31"/>
                    <a:pt x="64" y="72"/>
                  </a:cubicBezTo>
                  <a:cubicBezTo>
                    <a:pt x="66" y="73"/>
                    <a:pt x="66" y="73"/>
                    <a:pt x="66" y="73"/>
                  </a:cubicBezTo>
                  <a:cubicBezTo>
                    <a:pt x="65" y="71"/>
                    <a:pt x="65" y="71"/>
                    <a:pt x="65" y="71"/>
                  </a:cubicBezTo>
                  <a:cubicBezTo>
                    <a:pt x="65" y="71"/>
                    <a:pt x="65" y="71"/>
                    <a:pt x="65" y="71"/>
                  </a:cubicBezTo>
                  <a:cubicBezTo>
                    <a:pt x="65" y="72"/>
                    <a:pt x="64" y="72"/>
                    <a:pt x="64" y="72"/>
                  </a:cubicBezTo>
                  <a:cubicBezTo>
                    <a:pt x="64" y="72"/>
                    <a:pt x="64" y="72"/>
                    <a:pt x="64" y="72"/>
                  </a:cubicBezTo>
                  <a:cubicBezTo>
                    <a:pt x="66" y="73"/>
                    <a:pt x="66" y="73"/>
                    <a:pt x="66" y="73"/>
                  </a:cubicBezTo>
                  <a:cubicBezTo>
                    <a:pt x="66" y="71"/>
                    <a:pt x="66" y="71"/>
                    <a:pt x="66" y="71"/>
                  </a:cubicBezTo>
                  <a:cubicBezTo>
                    <a:pt x="64" y="71"/>
                    <a:pt x="61" y="71"/>
                    <a:pt x="59" y="71"/>
                  </a:cubicBezTo>
                  <a:cubicBezTo>
                    <a:pt x="27" y="71"/>
                    <a:pt x="0" y="97"/>
                    <a:pt x="0" y="129"/>
                  </a:cubicBezTo>
                  <a:cubicBezTo>
                    <a:pt x="0" y="140"/>
                    <a:pt x="3" y="150"/>
                    <a:pt x="8" y="158"/>
                  </a:cubicBezTo>
                  <a:cubicBezTo>
                    <a:pt x="17" y="175"/>
                    <a:pt x="35" y="186"/>
                    <a:pt x="55" y="188"/>
                  </a:cubicBezTo>
                  <a:cubicBezTo>
                    <a:pt x="55" y="186"/>
                    <a:pt x="55" y="186"/>
                    <a:pt x="55" y="186"/>
                  </a:cubicBezTo>
                  <a:cubicBezTo>
                    <a:pt x="54" y="186"/>
                    <a:pt x="54" y="186"/>
                    <a:pt x="54" y="186"/>
                  </a:cubicBezTo>
                  <a:cubicBezTo>
                    <a:pt x="54" y="187"/>
                    <a:pt x="54" y="187"/>
                    <a:pt x="54" y="187"/>
                  </a:cubicBezTo>
                  <a:cubicBezTo>
                    <a:pt x="54" y="187"/>
                    <a:pt x="54" y="187"/>
                    <a:pt x="54" y="188"/>
                  </a:cubicBezTo>
                  <a:cubicBezTo>
                    <a:pt x="54" y="188"/>
                    <a:pt x="55" y="188"/>
                    <a:pt x="55" y="188"/>
                  </a:cubicBezTo>
                  <a:cubicBezTo>
                    <a:pt x="257" y="188"/>
                    <a:pt x="257" y="188"/>
                    <a:pt x="257" y="188"/>
                  </a:cubicBezTo>
                  <a:cubicBezTo>
                    <a:pt x="282" y="188"/>
                    <a:pt x="303" y="167"/>
                    <a:pt x="303" y="141"/>
                  </a:cubicBezTo>
                  <a:cubicBezTo>
                    <a:pt x="303" y="131"/>
                    <a:pt x="300" y="122"/>
                    <a:pt x="294" y="114"/>
                  </a:cubicBezTo>
                  <a:cubicBezTo>
                    <a:pt x="293" y="115"/>
                    <a:pt x="293" y="115"/>
                    <a:pt x="293" y="115"/>
                  </a:cubicBezTo>
                  <a:cubicBezTo>
                    <a:pt x="292" y="115"/>
                    <a:pt x="292" y="115"/>
                    <a:pt x="292" y="115"/>
                  </a:cubicBezTo>
                  <a:cubicBezTo>
                    <a:pt x="297" y="123"/>
                    <a:pt x="300" y="132"/>
                    <a:pt x="300" y="141"/>
                  </a:cubicBezTo>
                  <a:cubicBezTo>
                    <a:pt x="300" y="153"/>
                    <a:pt x="296" y="164"/>
                    <a:pt x="288" y="172"/>
                  </a:cubicBezTo>
                  <a:cubicBezTo>
                    <a:pt x="280" y="180"/>
                    <a:pt x="269" y="185"/>
                    <a:pt x="257" y="185"/>
                  </a:cubicBezTo>
                  <a:cubicBezTo>
                    <a:pt x="55" y="185"/>
                    <a:pt x="55" y="185"/>
                    <a:pt x="55" y="185"/>
                  </a:cubicBezTo>
                  <a:cubicBezTo>
                    <a:pt x="55" y="187"/>
                    <a:pt x="55" y="187"/>
                    <a:pt x="55" y="187"/>
                  </a:cubicBezTo>
                  <a:cubicBezTo>
                    <a:pt x="56" y="187"/>
                    <a:pt x="56" y="187"/>
                    <a:pt x="56" y="187"/>
                  </a:cubicBezTo>
                  <a:cubicBezTo>
                    <a:pt x="56" y="186"/>
                    <a:pt x="56" y="186"/>
                    <a:pt x="56" y="186"/>
                  </a:cubicBezTo>
                  <a:cubicBezTo>
                    <a:pt x="56" y="186"/>
                    <a:pt x="56" y="185"/>
                    <a:pt x="55" y="185"/>
                  </a:cubicBezTo>
                  <a:cubicBezTo>
                    <a:pt x="36" y="184"/>
                    <a:pt x="19" y="173"/>
                    <a:pt x="10" y="157"/>
                  </a:cubicBezTo>
                  <a:cubicBezTo>
                    <a:pt x="6" y="149"/>
                    <a:pt x="3" y="139"/>
                    <a:pt x="3" y="129"/>
                  </a:cubicBezTo>
                  <a:cubicBezTo>
                    <a:pt x="3" y="114"/>
                    <a:pt x="9" y="100"/>
                    <a:pt x="19" y="90"/>
                  </a:cubicBezTo>
                  <a:cubicBezTo>
                    <a:pt x="30" y="80"/>
                    <a:pt x="43" y="74"/>
                    <a:pt x="59" y="74"/>
                  </a:cubicBezTo>
                  <a:cubicBezTo>
                    <a:pt x="61" y="74"/>
                    <a:pt x="63" y="74"/>
                    <a:pt x="65" y="74"/>
                  </a:cubicBezTo>
                  <a:cubicBezTo>
                    <a:pt x="66" y="74"/>
                    <a:pt x="67" y="74"/>
                    <a:pt x="67" y="73"/>
                  </a:cubicBezTo>
                  <a:cubicBezTo>
                    <a:pt x="67" y="73"/>
                    <a:pt x="67" y="73"/>
                    <a:pt x="67" y="73"/>
                  </a:cubicBezTo>
                  <a:cubicBezTo>
                    <a:pt x="66" y="73"/>
                    <a:pt x="66" y="73"/>
                    <a:pt x="66" y="73"/>
                  </a:cubicBezTo>
                  <a:cubicBezTo>
                    <a:pt x="66" y="74"/>
                    <a:pt x="66" y="74"/>
                    <a:pt x="66" y="74"/>
                  </a:cubicBezTo>
                  <a:cubicBezTo>
                    <a:pt x="66" y="74"/>
                    <a:pt x="66" y="74"/>
                    <a:pt x="66" y="74"/>
                  </a:cubicBezTo>
                  <a:cubicBezTo>
                    <a:pt x="67" y="74"/>
                    <a:pt x="67" y="73"/>
                    <a:pt x="67" y="73"/>
                  </a:cubicBezTo>
                  <a:cubicBezTo>
                    <a:pt x="76" y="32"/>
                    <a:pt x="112" y="2"/>
                    <a:pt x="156" y="2"/>
                  </a:cubicBezTo>
                  <a:cubicBezTo>
                    <a:pt x="173" y="2"/>
                    <a:pt x="189" y="7"/>
                    <a:pt x="203" y="15"/>
                  </a:cubicBezTo>
                  <a:cubicBezTo>
                    <a:pt x="203" y="14"/>
                    <a:pt x="203" y="14"/>
                    <a:pt x="203" y="14"/>
                  </a:cubicBezTo>
                  <a:cubicBezTo>
                    <a:pt x="202" y="14"/>
                    <a:pt x="202" y="14"/>
                    <a:pt x="202" y="14"/>
                  </a:cubicBezTo>
                  <a:cubicBezTo>
                    <a:pt x="202" y="14"/>
                    <a:pt x="202" y="14"/>
                    <a:pt x="202" y="14"/>
                  </a:cubicBezTo>
                  <a:cubicBezTo>
                    <a:pt x="202" y="15"/>
                    <a:pt x="202" y="15"/>
                    <a:pt x="203" y="15"/>
                  </a:cubicBezTo>
                  <a:cubicBezTo>
                    <a:pt x="229" y="31"/>
                    <a:pt x="247" y="60"/>
                    <a:pt x="247" y="93"/>
                  </a:cubicBezTo>
                  <a:cubicBezTo>
                    <a:pt x="247" y="95"/>
                    <a:pt x="247" y="96"/>
                    <a:pt x="247" y="97"/>
                  </a:cubicBezTo>
                  <a:cubicBezTo>
                    <a:pt x="247" y="97"/>
                    <a:pt x="247" y="98"/>
                    <a:pt x="247" y="98"/>
                  </a:cubicBezTo>
                  <a:cubicBezTo>
                    <a:pt x="248" y="98"/>
                    <a:pt x="248" y="98"/>
                    <a:pt x="248" y="98"/>
                  </a:cubicBezTo>
                  <a:cubicBezTo>
                    <a:pt x="251" y="98"/>
                    <a:pt x="254" y="98"/>
                    <a:pt x="257" y="98"/>
                  </a:cubicBezTo>
                  <a:cubicBezTo>
                    <a:pt x="271" y="98"/>
                    <a:pt x="284" y="105"/>
                    <a:pt x="292" y="115"/>
                  </a:cubicBezTo>
                  <a:lnTo>
                    <a:pt x="293" y="115"/>
                  </a:lnTo>
                  <a:close/>
                </a:path>
              </a:pathLst>
            </a:custGeom>
            <a:solidFill>
              <a:srgbClr val="789B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1" name="îŝliḑè"/>
            <p:cNvSpPr/>
            <p:nvPr>
              <p:custDataLst>
                <p:tags r:id="rId16"/>
              </p:custDataLst>
            </p:nvPr>
          </p:nvSpPr>
          <p:spPr bwMode="auto">
            <a:xfrm>
              <a:off x="4533213" y="2128642"/>
              <a:ext cx="755020" cy="467011"/>
            </a:xfrm>
            <a:custGeom>
              <a:avLst/>
              <a:gdLst>
                <a:gd name="T0" fmla="*/ 319 w 329"/>
                <a:gd name="T1" fmla="*/ 125 h 204"/>
                <a:gd name="T2" fmla="*/ 279 w 329"/>
                <a:gd name="T3" fmla="*/ 105 h 204"/>
                <a:gd name="T4" fmla="*/ 270 w 329"/>
                <a:gd name="T5" fmla="*/ 106 h 204"/>
                <a:gd name="T6" fmla="*/ 270 w 329"/>
                <a:gd name="T7" fmla="*/ 102 h 204"/>
                <a:gd name="T8" fmla="*/ 221 w 329"/>
                <a:gd name="T9" fmla="*/ 15 h 204"/>
                <a:gd name="T10" fmla="*/ 169 w 329"/>
                <a:gd name="T11" fmla="*/ 0 h 204"/>
                <a:gd name="T12" fmla="*/ 70 w 329"/>
                <a:gd name="T13" fmla="*/ 79 h 204"/>
                <a:gd name="T14" fmla="*/ 70 w 329"/>
                <a:gd name="T15" fmla="*/ 79 h 204"/>
                <a:gd name="T16" fmla="*/ 70 w 329"/>
                <a:gd name="T17" fmla="*/ 79 h 204"/>
                <a:gd name="T18" fmla="*/ 62 w 329"/>
                <a:gd name="T19" fmla="*/ 79 h 204"/>
                <a:gd name="T20" fmla="*/ 0 w 329"/>
                <a:gd name="T21" fmla="*/ 141 h 204"/>
                <a:gd name="T22" fmla="*/ 8 w 329"/>
                <a:gd name="T23" fmla="*/ 172 h 204"/>
                <a:gd name="T24" fmla="*/ 8 w 329"/>
                <a:gd name="T25" fmla="*/ 172 h 204"/>
                <a:gd name="T26" fmla="*/ 58 w 329"/>
                <a:gd name="T27" fmla="*/ 204 h 204"/>
                <a:gd name="T28" fmla="*/ 58 w 329"/>
                <a:gd name="T29" fmla="*/ 204 h 204"/>
                <a:gd name="T30" fmla="*/ 279 w 329"/>
                <a:gd name="T31" fmla="*/ 204 h 204"/>
                <a:gd name="T32" fmla="*/ 329 w 329"/>
                <a:gd name="T33" fmla="*/ 154 h 204"/>
                <a:gd name="T34" fmla="*/ 319 w 329"/>
                <a:gd name="T35" fmla="*/ 12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9" h="204">
                  <a:moveTo>
                    <a:pt x="319" y="125"/>
                  </a:moveTo>
                  <a:cubicBezTo>
                    <a:pt x="310" y="113"/>
                    <a:pt x="296" y="105"/>
                    <a:pt x="279" y="105"/>
                  </a:cubicBezTo>
                  <a:cubicBezTo>
                    <a:pt x="276" y="105"/>
                    <a:pt x="273" y="105"/>
                    <a:pt x="270" y="106"/>
                  </a:cubicBezTo>
                  <a:cubicBezTo>
                    <a:pt x="270" y="104"/>
                    <a:pt x="270" y="103"/>
                    <a:pt x="270" y="102"/>
                  </a:cubicBezTo>
                  <a:cubicBezTo>
                    <a:pt x="270" y="65"/>
                    <a:pt x="250" y="33"/>
                    <a:pt x="221" y="15"/>
                  </a:cubicBezTo>
                  <a:cubicBezTo>
                    <a:pt x="205" y="6"/>
                    <a:pt x="188" y="0"/>
                    <a:pt x="169" y="0"/>
                  </a:cubicBezTo>
                  <a:cubicBezTo>
                    <a:pt x="120" y="0"/>
                    <a:pt x="80" y="34"/>
                    <a:pt x="70" y="79"/>
                  </a:cubicBezTo>
                  <a:cubicBezTo>
                    <a:pt x="70" y="79"/>
                    <a:pt x="70" y="79"/>
                    <a:pt x="70" y="79"/>
                  </a:cubicBezTo>
                  <a:cubicBezTo>
                    <a:pt x="70" y="79"/>
                    <a:pt x="70" y="79"/>
                    <a:pt x="70" y="79"/>
                  </a:cubicBezTo>
                  <a:cubicBezTo>
                    <a:pt x="67" y="79"/>
                    <a:pt x="65" y="79"/>
                    <a:pt x="62" y="79"/>
                  </a:cubicBezTo>
                  <a:cubicBezTo>
                    <a:pt x="28" y="79"/>
                    <a:pt x="0" y="107"/>
                    <a:pt x="0" y="141"/>
                  </a:cubicBezTo>
                  <a:cubicBezTo>
                    <a:pt x="0" y="152"/>
                    <a:pt x="3" y="163"/>
                    <a:pt x="8" y="172"/>
                  </a:cubicBezTo>
                  <a:cubicBezTo>
                    <a:pt x="8" y="172"/>
                    <a:pt x="8" y="172"/>
                    <a:pt x="8" y="172"/>
                  </a:cubicBezTo>
                  <a:cubicBezTo>
                    <a:pt x="18" y="190"/>
                    <a:pt x="37" y="202"/>
                    <a:pt x="58" y="204"/>
                  </a:cubicBezTo>
                  <a:cubicBezTo>
                    <a:pt x="58" y="204"/>
                    <a:pt x="58" y="204"/>
                    <a:pt x="58" y="204"/>
                  </a:cubicBezTo>
                  <a:cubicBezTo>
                    <a:pt x="279" y="204"/>
                    <a:pt x="279" y="204"/>
                    <a:pt x="279" y="204"/>
                  </a:cubicBezTo>
                  <a:cubicBezTo>
                    <a:pt x="307" y="204"/>
                    <a:pt x="329" y="182"/>
                    <a:pt x="329" y="154"/>
                  </a:cubicBezTo>
                  <a:cubicBezTo>
                    <a:pt x="329" y="143"/>
                    <a:pt x="325" y="133"/>
                    <a:pt x="319"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2" name="íṣľîḓé"/>
            <p:cNvSpPr/>
            <p:nvPr>
              <p:custDataLst>
                <p:tags r:id="rId17"/>
              </p:custDataLst>
            </p:nvPr>
          </p:nvSpPr>
          <p:spPr bwMode="auto">
            <a:xfrm>
              <a:off x="4551572" y="2163065"/>
              <a:ext cx="736661" cy="432588"/>
            </a:xfrm>
            <a:custGeom>
              <a:avLst/>
              <a:gdLst>
                <a:gd name="T0" fmla="*/ 0 w 321"/>
                <a:gd name="T1" fmla="*/ 157 h 189"/>
                <a:gd name="T2" fmla="*/ 50 w 321"/>
                <a:gd name="T3" fmla="*/ 189 h 189"/>
                <a:gd name="T4" fmla="*/ 50 w 321"/>
                <a:gd name="T5" fmla="*/ 189 h 189"/>
                <a:gd name="T6" fmla="*/ 271 w 321"/>
                <a:gd name="T7" fmla="*/ 189 h 189"/>
                <a:gd name="T8" fmla="*/ 321 w 321"/>
                <a:gd name="T9" fmla="*/ 139 h 189"/>
                <a:gd name="T10" fmla="*/ 311 w 321"/>
                <a:gd name="T11" fmla="*/ 110 h 189"/>
                <a:gd name="T12" fmla="*/ 271 w 321"/>
                <a:gd name="T13" fmla="*/ 90 h 189"/>
                <a:gd name="T14" fmla="*/ 262 w 321"/>
                <a:gd name="T15" fmla="*/ 91 h 189"/>
                <a:gd name="T16" fmla="*/ 262 w 321"/>
                <a:gd name="T17" fmla="*/ 87 h 189"/>
                <a:gd name="T18" fmla="*/ 213 w 321"/>
                <a:gd name="T19" fmla="*/ 0 h 189"/>
                <a:gd name="T20" fmla="*/ 229 w 321"/>
                <a:gd name="T21" fmla="*/ 107 h 189"/>
                <a:gd name="T22" fmla="*/ 122 w 321"/>
                <a:gd name="T23" fmla="*/ 119 h 189"/>
                <a:gd name="T24" fmla="*/ 62 w 321"/>
                <a:gd name="T25" fmla="*/ 64 h 189"/>
                <a:gd name="T26" fmla="*/ 84 w 321"/>
                <a:gd name="T27" fmla="*/ 108 h 189"/>
                <a:gd name="T28" fmla="*/ 28 w 321"/>
                <a:gd name="T29" fmla="*/ 164 h 189"/>
                <a:gd name="T30" fmla="*/ 0 w 321"/>
                <a:gd name="T31" fmla="*/ 15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1" h="189">
                  <a:moveTo>
                    <a:pt x="0" y="157"/>
                  </a:moveTo>
                  <a:cubicBezTo>
                    <a:pt x="10" y="175"/>
                    <a:pt x="29" y="187"/>
                    <a:pt x="50" y="189"/>
                  </a:cubicBezTo>
                  <a:cubicBezTo>
                    <a:pt x="50" y="189"/>
                    <a:pt x="50" y="189"/>
                    <a:pt x="50" y="189"/>
                  </a:cubicBezTo>
                  <a:cubicBezTo>
                    <a:pt x="271" y="189"/>
                    <a:pt x="271" y="189"/>
                    <a:pt x="271" y="189"/>
                  </a:cubicBezTo>
                  <a:cubicBezTo>
                    <a:pt x="299" y="189"/>
                    <a:pt x="321" y="167"/>
                    <a:pt x="321" y="139"/>
                  </a:cubicBezTo>
                  <a:cubicBezTo>
                    <a:pt x="321" y="128"/>
                    <a:pt x="317" y="118"/>
                    <a:pt x="311" y="110"/>
                  </a:cubicBezTo>
                  <a:cubicBezTo>
                    <a:pt x="302" y="98"/>
                    <a:pt x="288" y="90"/>
                    <a:pt x="271" y="90"/>
                  </a:cubicBezTo>
                  <a:cubicBezTo>
                    <a:pt x="268" y="90"/>
                    <a:pt x="265" y="90"/>
                    <a:pt x="262" y="91"/>
                  </a:cubicBezTo>
                  <a:cubicBezTo>
                    <a:pt x="262" y="89"/>
                    <a:pt x="262" y="88"/>
                    <a:pt x="262" y="87"/>
                  </a:cubicBezTo>
                  <a:cubicBezTo>
                    <a:pt x="262" y="50"/>
                    <a:pt x="242" y="18"/>
                    <a:pt x="213" y="0"/>
                  </a:cubicBezTo>
                  <a:cubicBezTo>
                    <a:pt x="229" y="27"/>
                    <a:pt x="247" y="69"/>
                    <a:pt x="229" y="107"/>
                  </a:cubicBezTo>
                  <a:cubicBezTo>
                    <a:pt x="213" y="141"/>
                    <a:pt x="150" y="170"/>
                    <a:pt x="122" y="119"/>
                  </a:cubicBezTo>
                  <a:cubicBezTo>
                    <a:pt x="94" y="68"/>
                    <a:pt x="62" y="64"/>
                    <a:pt x="62" y="64"/>
                  </a:cubicBezTo>
                  <a:cubicBezTo>
                    <a:pt x="75" y="74"/>
                    <a:pt x="84" y="90"/>
                    <a:pt x="84" y="108"/>
                  </a:cubicBezTo>
                  <a:cubicBezTo>
                    <a:pt x="84" y="139"/>
                    <a:pt x="58" y="164"/>
                    <a:pt x="28" y="164"/>
                  </a:cubicBezTo>
                  <a:cubicBezTo>
                    <a:pt x="17" y="164"/>
                    <a:pt x="8" y="162"/>
                    <a:pt x="0" y="157"/>
                  </a:cubicBezTo>
                  <a:close/>
                </a:path>
              </a:pathLst>
            </a:custGeom>
            <a:solidFill>
              <a:srgbClr val="E1EF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3" name="îSliḍé"/>
            <p:cNvSpPr/>
            <p:nvPr>
              <p:custDataLst>
                <p:tags r:id="rId18"/>
              </p:custDataLst>
            </p:nvPr>
          </p:nvSpPr>
          <p:spPr bwMode="auto">
            <a:xfrm>
              <a:off x="4528623" y="2126347"/>
              <a:ext cx="761905" cy="471601"/>
            </a:xfrm>
            <a:custGeom>
              <a:avLst/>
              <a:gdLst>
                <a:gd name="T0" fmla="*/ 322 w 332"/>
                <a:gd name="T1" fmla="*/ 125 h 206"/>
                <a:gd name="T2" fmla="*/ 271 w 332"/>
                <a:gd name="T3" fmla="*/ 105 h 206"/>
                <a:gd name="T4" fmla="*/ 273 w 332"/>
                <a:gd name="T5" fmla="*/ 107 h 206"/>
                <a:gd name="T6" fmla="*/ 223 w 332"/>
                <a:gd name="T7" fmla="*/ 15 h 206"/>
                <a:gd name="T8" fmla="*/ 70 w 332"/>
                <a:gd name="T9" fmla="*/ 80 h 206"/>
                <a:gd name="T10" fmla="*/ 71 w 332"/>
                <a:gd name="T11" fmla="*/ 79 h 206"/>
                <a:gd name="T12" fmla="*/ 70 w 332"/>
                <a:gd name="T13" fmla="*/ 80 h 206"/>
                <a:gd name="T14" fmla="*/ 72 w 332"/>
                <a:gd name="T15" fmla="*/ 80 h 206"/>
                <a:gd name="T16" fmla="*/ 64 w 332"/>
                <a:gd name="T17" fmla="*/ 78 h 206"/>
                <a:gd name="T18" fmla="*/ 8 w 332"/>
                <a:gd name="T19" fmla="*/ 174 h 206"/>
                <a:gd name="T20" fmla="*/ 11 w 332"/>
                <a:gd name="T21" fmla="*/ 173 h 206"/>
                <a:gd name="T22" fmla="*/ 10 w 332"/>
                <a:gd name="T23" fmla="*/ 173 h 206"/>
                <a:gd name="T24" fmla="*/ 60 w 332"/>
                <a:gd name="T25" fmla="*/ 206 h 206"/>
                <a:gd name="T26" fmla="*/ 59 w 332"/>
                <a:gd name="T27" fmla="*/ 205 h 206"/>
                <a:gd name="T28" fmla="*/ 59 w 332"/>
                <a:gd name="T29" fmla="*/ 206 h 206"/>
                <a:gd name="T30" fmla="*/ 281 w 332"/>
                <a:gd name="T31" fmla="*/ 206 h 206"/>
                <a:gd name="T32" fmla="*/ 322 w 332"/>
                <a:gd name="T33" fmla="*/ 125 h 206"/>
                <a:gd name="T34" fmla="*/ 320 w 332"/>
                <a:gd name="T35" fmla="*/ 127 h 206"/>
                <a:gd name="T36" fmla="*/ 315 w 332"/>
                <a:gd name="T37" fmla="*/ 189 h 206"/>
                <a:gd name="T38" fmla="*/ 60 w 332"/>
                <a:gd name="T39" fmla="*/ 203 h 206"/>
                <a:gd name="T40" fmla="*/ 62 w 332"/>
                <a:gd name="T41" fmla="*/ 205 h 206"/>
                <a:gd name="T42" fmla="*/ 60 w 332"/>
                <a:gd name="T43" fmla="*/ 203 h 206"/>
                <a:gd name="T44" fmla="*/ 9 w 332"/>
                <a:gd name="T45" fmla="*/ 171 h 206"/>
                <a:gd name="T46" fmla="*/ 8 w 332"/>
                <a:gd name="T47" fmla="*/ 173 h 206"/>
                <a:gd name="T48" fmla="*/ 11 w 332"/>
                <a:gd name="T49" fmla="*/ 172 h 206"/>
                <a:gd name="T50" fmla="*/ 21 w 332"/>
                <a:gd name="T51" fmla="*/ 99 h 206"/>
                <a:gd name="T52" fmla="*/ 72 w 332"/>
                <a:gd name="T53" fmla="*/ 82 h 206"/>
                <a:gd name="T54" fmla="*/ 73 w 332"/>
                <a:gd name="T55" fmla="*/ 80 h 206"/>
                <a:gd name="T56" fmla="*/ 73 w 332"/>
                <a:gd name="T57" fmla="*/ 81 h 206"/>
                <a:gd name="T58" fmla="*/ 73 w 332"/>
                <a:gd name="T59" fmla="*/ 80 h 206"/>
                <a:gd name="T60" fmla="*/ 222 w 332"/>
                <a:gd name="T61" fmla="*/ 17 h 206"/>
                <a:gd name="T62" fmla="*/ 270 w 332"/>
                <a:gd name="T63" fmla="*/ 107 h 206"/>
                <a:gd name="T64" fmla="*/ 272 w 332"/>
                <a:gd name="T65" fmla="*/ 108 h 206"/>
                <a:gd name="T66" fmla="*/ 320 w 332"/>
                <a:gd name="T67" fmla="*/ 12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2" h="206">
                  <a:moveTo>
                    <a:pt x="321" y="126"/>
                  </a:moveTo>
                  <a:cubicBezTo>
                    <a:pt x="322" y="125"/>
                    <a:pt x="322" y="125"/>
                    <a:pt x="322" y="125"/>
                  </a:cubicBezTo>
                  <a:cubicBezTo>
                    <a:pt x="313" y="112"/>
                    <a:pt x="298" y="104"/>
                    <a:pt x="281" y="104"/>
                  </a:cubicBezTo>
                  <a:cubicBezTo>
                    <a:pt x="278" y="104"/>
                    <a:pt x="275" y="105"/>
                    <a:pt x="271" y="105"/>
                  </a:cubicBezTo>
                  <a:cubicBezTo>
                    <a:pt x="272" y="107"/>
                    <a:pt x="272" y="107"/>
                    <a:pt x="272" y="107"/>
                  </a:cubicBezTo>
                  <a:cubicBezTo>
                    <a:pt x="273" y="107"/>
                    <a:pt x="273" y="107"/>
                    <a:pt x="273" y="107"/>
                  </a:cubicBezTo>
                  <a:cubicBezTo>
                    <a:pt x="273" y="105"/>
                    <a:pt x="273" y="104"/>
                    <a:pt x="273" y="103"/>
                  </a:cubicBezTo>
                  <a:cubicBezTo>
                    <a:pt x="273" y="65"/>
                    <a:pt x="253" y="33"/>
                    <a:pt x="223" y="15"/>
                  </a:cubicBezTo>
                  <a:cubicBezTo>
                    <a:pt x="208" y="5"/>
                    <a:pt x="190" y="0"/>
                    <a:pt x="171" y="0"/>
                  </a:cubicBezTo>
                  <a:cubicBezTo>
                    <a:pt x="122" y="0"/>
                    <a:pt x="81" y="34"/>
                    <a:pt x="70" y="80"/>
                  </a:cubicBezTo>
                  <a:cubicBezTo>
                    <a:pt x="72" y="80"/>
                    <a:pt x="72" y="80"/>
                    <a:pt x="72" y="80"/>
                  </a:cubicBezTo>
                  <a:cubicBezTo>
                    <a:pt x="71" y="79"/>
                    <a:pt x="71" y="79"/>
                    <a:pt x="71" y="79"/>
                  </a:cubicBezTo>
                  <a:cubicBezTo>
                    <a:pt x="71" y="79"/>
                    <a:pt x="71" y="79"/>
                    <a:pt x="71" y="79"/>
                  </a:cubicBezTo>
                  <a:cubicBezTo>
                    <a:pt x="70" y="80"/>
                    <a:pt x="70" y="80"/>
                    <a:pt x="70" y="80"/>
                  </a:cubicBezTo>
                  <a:cubicBezTo>
                    <a:pt x="70" y="80"/>
                    <a:pt x="70" y="80"/>
                    <a:pt x="70" y="80"/>
                  </a:cubicBezTo>
                  <a:cubicBezTo>
                    <a:pt x="72" y="80"/>
                    <a:pt x="72" y="80"/>
                    <a:pt x="72" y="80"/>
                  </a:cubicBezTo>
                  <a:cubicBezTo>
                    <a:pt x="72" y="79"/>
                    <a:pt x="72" y="79"/>
                    <a:pt x="72" y="79"/>
                  </a:cubicBezTo>
                  <a:cubicBezTo>
                    <a:pt x="69" y="78"/>
                    <a:pt x="67" y="78"/>
                    <a:pt x="64" y="78"/>
                  </a:cubicBezTo>
                  <a:cubicBezTo>
                    <a:pt x="29" y="78"/>
                    <a:pt x="0" y="107"/>
                    <a:pt x="0" y="142"/>
                  </a:cubicBezTo>
                  <a:cubicBezTo>
                    <a:pt x="0" y="154"/>
                    <a:pt x="3" y="164"/>
                    <a:pt x="8" y="174"/>
                  </a:cubicBezTo>
                  <a:cubicBezTo>
                    <a:pt x="9" y="174"/>
                    <a:pt x="9" y="174"/>
                    <a:pt x="10" y="174"/>
                  </a:cubicBezTo>
                  <a:cubicBezTo>
                    <a:pt x="11" y="174"/>
                    <a:pt x="11" y="174"/>
                    <a:pt x="11" y="173"/>
                  </a:cubicBezTo>
                  <a:cubicBezTo>
                    <a:pt x="11" y="173"/>
                    <a:pt x="11" y="173"/>
                    <a:pt x="11" y="173"/>
                  </a:cubicBezTo>
                  <a:cubicBezTo>
                    <a:pt x="10" y="173"/>
                    <a:pt x="10" y="173"/>
                    <a:pt x="10" y="173"/>
                  </a:cubicBezTo>
                  <a:cubicBezTo>
                    <a:pt x="8" y="174"/>
                    <a:pt x="8" y="174"/>
                    <a:pt x="8" y="174"/>
                  </a:cubicBezTo>
                  <a:cubicBezTo>
                    <a:pt x="19" y="192"/>
                    <a:pt x="38" y="205"/>
                    <a:pt x="60" y="206"/>
                  </a:cubicBezTo>
                  <a:cubicBezTo>
                    <a:pt x="60" y="205"/>
                    <a:pt x="60" y="205"/>
                    <a:pt x="60" y="205"/>
                  </a:cubicBezTo>
                  <a:cubicBezTo>
                    <a:pt x="59" y="205"/>
                    <a:pt x="59" y="205"/>
                    <a:pt x="59" y="205"/>
                  </a:cubicBezTo>
                  <a:cubicBezTo>
                    <a:pt x="59" y="205"/>
                    <a:pt x="59" y="205"/>
                    <a:pt x="59" y="205"/>
                  </a:cubicBezTo>
                  <a:cubicBezTo>
                    <a:pt x="59" y="205"/>
                    <a:pt x="59" y="206"/>
                    <a:pt x="59" y="206"/>
                  </a:cubicBezTo>
                  <a:cubicBezTo>
                    <a:pt x="59" y="206"/>
                    <a:pt x="60" y="206"/>
                    <a:pt x="60" y="206"/>
                  </a:cubicBezTo>
                  <a:cubicBezTo>
                    <a:pt x="281" y="206"/>
                    <a:pt x="281" y="206"/>
                    <a:pt x="281" y="206"/>
                  </a:cubicBezTo>
                  <a:cubicBezTo>
                    <a:pt x="309" y="206"/>
                    <a:pt x="332" y="184"/>
                    <a:pt x="332" y="155"/>
                  </a:cubicBezTo>
                  <a:cubicBezTo>
                    <a:pt x="332" y="144"/>
                    <a:pt x="329" y="134"/>
                    <a:pt x="322" y="125"/>
                  </a:cubicBezTo>
                  <a:cubicBezTo>
                    <a:pt x="321" y="126"/>
                    <a:pt x="321" y="126"/>
                    <a:pt x="321" y="126"/>
                  </a:cubicBezTo>
                  <a:cubicBezTo>
                    <a:pt x="320" y="127"/>
                    <a:pt x="320" y="127"/>
                    <a:pt x="320" y="127"/>
                  </a:cubicBezTo>
                  <a:cubicBezTo>
                    <a:pt x="326" y="135"/>
                    <a:pt x="329" y="145"/>
                    <a:pt x="329" y="155"/>
                  </a:cubicBezTo>
                  <a:cubicBezTo>
                    <a:pt x="329" y="169"/>
                    <a:pt x="324" y="181"/>
                    <a:pt x="315" y="189"/>
                  </a:cubicBezTo>
                  <a:cubicBezTo>
                    <a:pt x="306" y="198"/>
                    <a:pt x="294" y="203"/>
                    <a:pt x="281" y="203"/>
                  </a:cubicBezTo>
                  <a:cubicBezTo>
                    <a:pt x="60" y="203"/>
                    <a:pt x="60" y="203"/>
                    <a:pt x="60" y="203"/>
                  </a:cubicBezTo>
                  <a:cubicBezTo>
                    <a:pt x="60" y="205"/>
                    <a:pt x="60" y="205"/>
                    <a:pt x="60" y="205"/>
                  </a:cubicBezTo>
                  <a:cubicBezTo>
                    <a:pt x="62" y="205"/>
                    <a:pt x="62" y="205"/>
                    <a:pt x="62" y="205"/>
                  </a:cubicBezTo>
                  <a:cubicBezTo>
                    <a:pt x="62" y="205"/>
                    <a:pt x="62" y="205"/>
                    <a:pt x="62" y="205"/>
                  </a:cubicBezTo>
                  <a:cubicBezTo>
                    <a:pt x="62" y="204"/>
                    <a:pt x="61" y="203"/>
                    <a:pt x="60" y="203"/>
                  </a:cubicBezTo>
                  <a:cubicBezTo>
                    <a:pt x="39" y="202"/>
                    <a:pt x="21" y="190"/>
                    <a:pt x="11" y="172"/>
                  </a:cubicBezTo>
                  <a:cubicBezTo>
                    <a:pt x="11" y="171"/>
                    <a:pt x="10" y="171"/>
                    <a:pt x="9" y="171"/>
                  </a:cubicBezTo>
                  <a:cubicBezTo>
                    <a:pt x="9" y="172"/>
                    <a:pt x="8" y="172"/>
                    <a:pt x="8" y="173"/>
                  </a:cubicBezTo>
                  <a:cubicBezTo>
                    <a:pt x="8" y="173"/>
                    <a:pt x="8" y="173"/>
                    <a:pt x="8" y="173"/>
                  </a:cubicBezTo>
                  <a:cubicBezTo>
                    <a:pt x="10" y="173"/>
                    <a:pt x="10" y="173"/>
                    <a:pt x="10" y="173"/>
                  </a:cubicBezTo>
                  <a:cubicBezTo>
                    <a:pt x="11" y="172"/>
                    <a:pt x="11" y="172"/>
                    <a:pt x="11" y="172"/>
                  </a:cubicBezTo>
                  <a:cubicBezTo>
                    <a:pt x="6" y="163"/>
                    <a:pt x="3" y="153"/>
                    <a:pt x="3" y="142"/>
                  </a:cubicBezTo>
                  <a:cubicBezTo>
                    <a:pt x="3" y="125"/>
                    <a:pt x="10" y="110"/>
                    <a:pt x="21" y="99"/>
                  </a:cubicBezTo>
                  <a:cubicBezTo>
                    <a:pt x="32" y="88"/>
                    <a:pt x="47" y="81"/>
                    <a:pt x="64" y="81"/>
                  </a:cubicBezTo>
                  <a:cubicBezTo>
                    <a:pt x="67" y="81"/>
                    <a:pt x="69" y="81"/>
                    <a:pt x="72" y="82"/>
                  </a:cubicBezTo>
                  <a:cubicBezTo>
                    <a:pt x="72" y="82"/>
                    <a:pt x="73" y="81"/>
                    <a:pt x="73" y="81"/>
                  </a:cubicBezTo>
                  <a:cubicBezTo>
                    <a:pt x="73" y="80"/>
                    <a:pt x="73" y="80"/>
                    <a:pt x="73" y="80"/>
                  </a:cubicBezTo>
                  <a:cubicBezTo>
                    <a:pt x="72" y="80"/>
                    <a:pt x="72" y="80"/>
                    <a:pt x="72" y="80"/>
                  </a:cubicBezTo>
                  <a:cubicBezTo>
                    <a:pt x="73" y="81"/>
                    <a:pt x="73" y="81"/>
                    <a:pt x="73" y="81"/>
                  </a:cubicBezTo>
                  <a:cubicBezTo>
                    <a:pt x="73" y="81"/>
                    <a:pt x="73" y="81"/>
                    <a:pt x="73" y="81"/>
                  </a:cubicBezTo>
                  <a:cubicBezTo>
                    <a:pt x="73" y="80"/>
                    <a:pt x="73" y="80"/>
                    <a:pt x="73" y="80"/>
                  </a:cubicBezTo>
                  <a:cubicBezTo>
                    <a:pt x="84" y="36"/>
                    <a:pt x="123" y="3"/>
                    <a:pt x="171" y="3"/>
                  </a:cubicBezTo>
                  <a:cubicBezTo>
                    <a:pt x="189" y="3"/>
                    <a:pt x="207" y="8"/>
                    <a:pt x="222" y="17"/>
                  </a:cubicBezTo>
                  <a:cubicBezTo>
                    <a:pt x="251" y="35"/>
                    <a:pt x="270" y="66"/>
                    <a:pt x="270" y="103"/>
                  </a:cubicBezTo>
                  <a:cubicBezTo>
                    <a:pt x="270" y="104"/>
                    <a:pt x="270" y="105"/>
                    <a:pt x="270" y="107"/>
                  </a:cubicBezTo>
                  <a:cubicBezTo>
                    <a:pt x="270" y="107"/>
                    <a:pt x="270" y="108"/>
                    <a:pt x="271" y="108"/>
                  </a:cubicBezTo>
                  <a:cubicBezTo>
                    <a:pt x="271" y="108"/>
                    <a:pt x="272" y="108"/>
                    <a:pt x="272" y="108"/>
                  </a:cubicBezTo>
                  <a:cubicBezTo>
                    <a:pt x="275" y="108"/>
                    <a:pt x="278" y="107"/>
                    <a:pt x="281" y="107"/>
                  </a:cubicBezTo>
                  <a:cubicBezTo>
                    <a:pt x="297" y="107"/>
                    <a:pt x="311" y="115"/>
                    <a:pt x="320" y="127"/>
                  </a:cubicBezTo>
                  <a:lnTo>
                    <a:pt x="321" y="126"/>
                  </a:lnTo>
                  <a:close/>
                </a:path>
              </a:pathLst>
            </a:custGeom>
            <a:solidFill>
              <a:srgbClr val="789B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4" name="íṧļíḋè"/>
            <p:cNvSpPr/>
            <p:nvPr>
              <p:custDataLst>
                <p:tags r:id="rId19"/>
              </p:custDataLst>
            </p:nvPr>
          </p:nvSpPr>
          <p:spPr bwMode="auto">
            <a:xfrm>
              <a:off x="4115542" y="2387965"/>
              <a:ext cx="314400" cy="214573"/>
            </a:xfrm>
            <a:custGeom>
              <a:avLst/>
              <a:gdLst>
                <a:gd name="T0" fmla="*/ 90 w 137"/>
                <a:gd name="T1" fmla="*/ 3 h 94"/>
                <a:gd name="T2" fmla="*/ 134 w 137"/>
                <a:gd name="T3" fmla="*/ 47 h 94"/>
                <a:gd name="T4" fmla="*/ 134 w 137"/>
                <a:gd name="T5" fmla="*/ 50 h 94"/>
                <a:gd name="T6" fmla="*/ 134 w 137"/>
                <a:gd name="T7" fmla="*/ 52 h 94"/>
                <a:gd name="T8" fmla="*/ 91 w 137"/>
                <a:gd name="T9" fmla="*/ 91 h 94"/>
                <a:gd name="T10" fmla="*/ 91 w 137"/>
                <a:gd name="T11" fmla="*/ 91 h 94"/>
                <a:gd name="T12" fmla="*/ 33 w 137"/>
                <a:gd name="T13" fmla="*/ 91 h 94"/>
                <a:gd name="T14" fmla="*/ 4 w 137"/>
                <a:gd name="T15" fmla="*/ 66 h 94"/>
                <a:gd name="T16" fmla="*/ 4 w 137"/>
                <a:gd name="T17" fmla="*/ 54 h 94"/>
                <a:gd name="T18" fmla="*/ 7 w 137"/>
                <a:gd name="T19" fmla="*/ 48 h 94"/>
                <a:gd name="T20" fmla="*/ 33 w 137"/>
                <a:gd name="T21" fmla="*/ 32 h 94"/>
                <a:gd name="T22" fmla="*/ 47 w 137"/>
                <a:gd name="T23" fmla="*/ 36 h 94"/>
                <a:gd name="T24" fmla="*/ 47 w 137"/>
                <a:gd name="T25" fmla="*/ 36 h 94"/>
                <a:gd name="T26" fmla="*/ 66 w 137"/>
                <a:gd name="T27" fmla="*/ 10 h 94"/>
                <a:gd name="T28" fmla="*/ 90 w 137"/>
                <a:gd name="T29" fmla="*/ 3 h 94"/>
                <a:gd name="T30" fmla="*/ 90 w 137"/>
                <a:gd name="T31" fmla="*/ 0 h 94"/>
                <a:gd name="T32" fmla="*/ 65 w 137"/>
                <a:gd name="T33" fmla="*/ 7 h 94"/>
                <a:gd name="T34" fmla="*/ 45 w 137"/>
                <a:gd name="T35" fmla="*/ 31 h 94"/>
                <a:gd name="T36" fmla="*/ 33 w 137"/>
                <a:gd name="T37" fmla="*/ 29 h 94"/>
                <a:gd name="T38" fmla="*/ 4 w 137"/>
                <a:gd name="T39" fmla="*/ 46 h 94"/>
                <a:gd name="T40" fmla="*/ 1 w 137"/>
                <a:gd name="T41" fmla="*/ 54 h 94"/>
                <a:gd name="T42" fmla="*/ 1 w 137"/>
                <a:gd name="T43" fmla="*/ 67 h 94"/>
                <a:gd name="T44" fmla="*/ 33 w 137"/>
                <a:gd name="T45" fmla="*/ 94 h 94"/>
                <a:gd name="T46" fmla="*/ 91 w 137"/>
                <a:gd name="T47" fmla="*/ 94 h 94"/>
                <a:gd name="T48" fmla="*/ 94 w 137"/>
                <a:gd name="T49" fmla="*/ 94 h 94"/>
                <a:gd name="T50" fmla="*/ 94 w 137"/>
                <a:gd name="T51" fmla="*/ 94 h 94"/>
                <a:gd name="T52" fmla="*/ 137 w 137"/>
                <a:gd name="T53" fmla="*/ 53 h 94"/>
                <a:gd name="T54" fmla="*/ 137 w 137"/>
                <a:gd name="T55" fmla="*/ 50 h 94"/>
                <a:gd name="T56" fmla="*/ 137 w 137"/>
                <a:gd name="T57" fmla="*/ 47 h 94"/>
                <a:gd name="T58" fmla="*/ 90 w 137"/>
                <a:gd name="T5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94">
                  <a:moveTo>
                    <a:pt x="90" y="3"/>
                  </a:moveTo>
                  <a:cubicBezTo>
                    <a:pt x="114" y="3"/>
                    <a:pt x="134" y="23"/>
                    <a:pt x="134" y="47"/>
                  </a:cubicBezTo>
                  <a:cubicBezTo>
                    <a:pt x="134" y="48"/>
                    <a:pt x="134" y="49"/>
                    <a:pt x="134" y="50"/>
                  </a:cubicBezTo>
                  <a:cubicBezTo>
                    <a:pt x="134" y="51"/>
                    <a:pt x="134" y="52"/>
                    <a:pt x="134" y="52"/>
                  </a:cubicBezTo>
                  <a:cubicBezTo>
                    <a:pt x="131" y="74"/>
                    <a:pt x="113" y="91"/>
                    <a:pt x="91" y="91"/>
                  </a:cubicBezTo>
                  <a:cubicBezTo>
                    <a:pt x="91" y="91"/>
                    <a:pt x="91" y="91"/>
                    <a:pt x="91" y="91"/>
                  </a:cubicBezTo>
                  <a:cubicBezTo>
                    <a:pt x="33" y="91"/>
                    <a:pt x="33" y="91"/>
                    <a:pt x="33" y="91"/>
                  </a:cubicBezTo>
                  <a:cubicBezTo>
                    <a:pt x="18" y="91"/>
                    <a:pt x="6" y="80"/>
                    <a:pt x="4" y="66"/>
                  </a:cubicBezTo>
                  <a:cubicBezTo>
                    <a:pt x="3" y="62"/>
                    <a:pt x="3" y="58"/>
                    <a:pt x="4" y="54"/>
                  </a:cubicBezTo>
                  <a:cubicBezTo>
                    <a:pt x="5" y="52"/>
                    <a:pt x="6" y="50"/>
                    <a:pt x="7" y="48"/>
                  </a:cubicBezTo>
                  <a:cubicBezTo>
                    <a:pt x="12" y="38"/>
                    <a:pt x="22" y="32"/>
                    <a:pt x="33" y="32"/>
                  </a:cubicBezTo>
                  <a:cubicBezTo>
                    <a:pt x="38" y="32"/>
                    <a:pt x="43" y="33"/>
                    <a:pt x="47" y="36"/>
                  </a:cubicBezTo>
                  <a:cubicBezTo>
                    <a:pt x="47" y="36"/>
                    <a:pt x="47" y="36"/>
                    <a:pt x="47" y="36"/>
                  </a:cubicBezTo>
                  <a:cubicBezTo>
                    <a:pt x="50" y="25"/>
                    <a:pt x="57" y="15"/>
                    <a:pt x="66" y="10"/>
                  </a:cubicBezTo>
                  <a:cubicBezTo>
                    <a:pt x="73" y="5"/>
                    <a:pt x="81" y="3"/>
                    <a:pt x="90" y="3"/>
                  </a:cubicBezTo>
                  <a:moveTo>
                    <a:pt x="90" y="0"/>
                  </a:moveTo>
                  <a:cubicBezTo>
                    <a:pt x="81" y="0"/>
                    <a:pt x="72" y="2"/>
                    <a:pt x="65" y="7"/>
                  </a:cubicBezTo>
                  <a:cubicBezTo>
                    <a:pt x="56" y="13"/>
                    <a:pt x="49" y="21"/>
                    <a:pt x="45" y="31"/>
                  </a:cubicBezTo>
                  <a:cubicBezTo>
                    <a:pt x="41" y="30"/>
                    <a:pt x="37" y="29"/>
                    <a:pt x="33" y="29"/>
                  </a:cubicBezTo>
                  <a:cubicBezTo>
                    <a:pt x="21" y="29"/>
                    <a:pt x="10" y="36"/>
                    <a:pt x="4" y="46"/>
                  </a:cubicBezTo>
                  <a:cubicBezTo>
                    <a:pt x="3" y="48"/>
                    <a:pt x="2" y="51"/>
                    <a:pt x="1" y="54"/>
                  </a:cubicBezTo>
                  <a:cubicBezTo>
                    <a:pt x="0" y="58"/>
                    <a:pt x="0" y="62"/>
                    <a:pt x="1" y="67"/>
                  </a:cubicBezTo>
                  <a:cubicBezTo>
                    <a:pt x="3" y="83"/>
                    <a:pt x="17" y="94"/>
                    <a:pt x="33" y="94"/>
                  </a:cubicBezTo>
                  <a:cubicBezTo>
                    <a:pt x="91" y="94"/>
                    <a:pt x="91" y="94"/>
                    <a:pt x="91" y="94"/>
                  </a:cubicBezTo>
                  <a:cubicBezTo>
                    <a:pt x="94" y="94"/>
                    <a:pt x="94" y="94"/>
                    <a:pt x="94" y="94"/>
                  </a:cubicBezTo>
                  <a:cubicBezTo>
                    <a:pt x="94" y="94"/>
                    <a:pt x="94" y="94"/>
                    <a:pt x="94" y="94"/>
                  </a:cubicBezTo>
                  <a:cubicBezTo>
                    <a:pt x="116" y="92"/>
                    <a:pt x="134" y="75"/>
                    <a:pt x="137" y="53"/>
                  </a:cubicBezTo>
                  <a:cubicBezTo>
                    <a:pt x="137" y="52"/>
                    <a:pt x="137" y="51"/>
                    <a:pt x="137" y="50"/>
                  </a:cubicBezTo>
                  <a:cubicBezTo>
                    <a:pt x="137" y="49"/>
                    <a:pt x="137" y="48"/>
                    <a:pt x="137" y="47"/>
                  </a:cubicBezTo>
                  <a:cubicBezTo>
                    <a:pt x="137" y="21"/>
                    <a:pt x="116" y="0"/>
                    <a:pt x="90" y="0"/>
                  </a:cubicBezTo>
                  <a:close/>
                </a:path>
              </a:pathLst>
            </a:custGeom>
            <a:solidFill>
              <a:srgbClr val="789B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5" name="iŝľîdé"/>
            <p:cNvSpPr/>
            <p:nvPr>
              <p:custDataLst>
                <p:tags r:id="rId20"/>
              </p:custDataLst>
            </p:nvPr>
          </p:nvSpPr>
          <p:spPr bwMode="auto">
            <a:xfrm>
              <a:off x="4124722" y="2420094"/>
              <a:ext cx="298336" cy="175559"/>
            </a:xfrm>
            <a:custGeom>
              <a:avLst/>
              <a:gdLst>
                <a:gd name="T0" fmla="*/ 130 w 130"/>
                <a:gd name="T1" fmla="*/ 33 h 77"/>
                <a:gd name="T2" fmla="*/ 130 w 130"/>
                <a:gd name="T3" fmla="*/ 36 h 77"/>
                <a:gd name="T4" fmla="*/ 130 w 130"/>
                <a:gd name="T5" fmla="*/ 38 h 77"/>
                <a:gd name="T6" fmla="*/ 87 w 130"/>
                <a:gd name="T7" fmla="*/ 77 h 77"/>
                <a:gd name="T8" fmla="*/ 87 w 130"/>
                <a:gd name="T9" fmla="*/ 77 h 77"/>
                <a:gd name="T10" fmla="*/ 28 w 130"/>
                <a:gd name="T11" fmla="*/ 77 h 77"/>
                <a:gd name="T12" fmla="*/ 2 w 130"/>
                <a:gd name="T13" fmla="*/ 60 h 77"/>
                <a:gd name="T14" fmla="*/ 0 w 130"/>
                <a:gd name="T15" fmla="*/ 52 h 77"/>
                <a:gd name="T16" fmla="*/ 0 w 130"/>
                <a:gd name="T17" fmla="*/ 52 h 77"/>
                <a:gd name="T18" fmla="*/ 18 w 130"/>
                <a:gd name="T19" fmla="*/ 59 h 77"/>
                <a:gd name="T20" fmla="*/ 47 w 130"/>
                <a:gd name="T21" fmla="*/ 30 h 77"/>
                <a:gd name="T22" fmla="*/ 44 w 130"/>
                <a:gd name="T23" fmla="*/ 17 h 77"/>
                <a:gd name="T24" fmla="*/ 47 w 130"/>
                <a:gd name="T25" fmla="*/ 12 h 77"/>
                <a:gd name="T26" fmla="*/ 47 w 130"/>
                <a:gd name="T27" fmla="*/ 15 h 77"/>
                <a:gd name="T28" fmla="*/ 82 w 130"/>
                <a:gd name="T29" fmla="*/ 50 h 77"/>
                <a:gd name="T30" fmla="*/ 118 w 130"/>
                <a:gd name="T31" fmla="*/ 15 h 77"/>
                <a:gd name="T32" fmla="*/ 115 w 130"/>
                <a:gd name="T33" fmla="*/ 0 h 77"/>
                <a:gd name="T34" fmla="*/ 130 w 130"/>
                <a:gd name="T35" fmla="*/ 3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77">
                  <a:moveTo>
                    <a:pt x="130" y="33"/>
                  </a:moveTo>
                  <a:cubicBezTo>
                    <a:pt x="130" y="34"/>
                    <a:pt x="130" y="35"/>
                    <a:pt x="130" y="36"/>
                  </a:cubicBezTo>
                  <a:cubicBezTo>
                    <a:pt x="130" y="37"/>
                    <a:pt x="130" y="38"/>
                    <a:pt x="130" y="38"/>
                  </a:cubicBezTo>
                  <a:cubicBezTo>
                    <a:pt x="127" y="60"/>
                    <a:pt x="109" y="77"/>
                    <a:pt x="87" y="77"/>
                  </a:cubicBezTo>
                  <a:cubicBezTo>
                    <a:pt x="87" y="77"/>
                    <a:pt x="87" y="77"/>
                    <a:pt x="87" y="77"/>
                  </a:cubicBezTo>
                  <a:cubicBezTo>
                    <a:pt x="28" y="77"/>
                    <a:pt x="28" y="77"/>
                    <a:pt x="28" y="77"/>
                  </a:cubicBezTo>
                  <a:cubicBezTo>
                    <a:pt x="17" y="77"/>
                    <a:pt x="6" y="71"/>
                    <a:pt x="2" y="60"/>
                  </a:cubicBezTo>
                  <a:cubicBezTo>
                    <a:pt x="1" y="58"/>
                    <a:pt x="0" y="55"/>
                    <a:pt x="0" y="52"/>
                  </a:cubicBezTo>
                  <a:cubicBezTo>
                    <a:pt x="0" y="52"/>
                    <a:pt x="0" y="52"/>
                    <a:pt x="0" y="52"/>
                  </a:cubicBezTo>
                  <a:cubicBezTo>
                    <a:pt x="5" y="56"/>
                    <a:pt x="11" y="59"/>
                    <a:pt x="18" y="59"/>
                  </a:cubicBezTo>
                  <a:cubicBezTo>
                    <a:pt x="34" y="59"/>
                    <a:pt x="47" y="46"/>
                    <a:pt x="47" y="30"/>
                  </a:cubicBezTo>
                  <a:cubicBezTo>
                    <a:pt x="47" y="25"/>
                    <a:pt x="46" y="21"/>
                    <a:pt x="44" y="17"/>
                  </a:cubicBezTo>
                  <a:cubicBezTo>
                    <a:pt x="45" y="16"/>
                    <a:pt x="46" y="14"/>
                    <a:pt x="47" y="12"/>
                  </a:cubicBezTo>
                  <a:cubicBezTo>
                    <a:pt x="47" y="13"/>
                    <a:pt x="47" y="14"/>
                    <a:pt x="47" y="15"/>
                  </a:cubicBezTo>
                  <a:cubicBezTo>
                    <a:pt x="47" y="34"/>
                    <a:pt x="63" y="50"/>
                    <a:pt x="82" y="50"/>
                  </a:cubicBezTo>
                  <a:cubicBezTo>
                    <a:pt x="102" y="50"/>
                    <a:pt x="118" y="34"/>
                    <a:pt x="118" y="15"/>
                  </a:cubicBezTo>
                  <a:cubicBezTo>
                    <a:pt x="118" y="9"/>
                    <a:pt x="117" y="5"/>
                    <a:pt x="115" y="0"/>
                  </a:cubicBezTo>
                  <a:cubicBezTo>
                    <a:pt x="124" y="8"/>
                    <a:pt x="130" y="20"/>
                    <a:pt x="130" y="33"/>
                  </a:cubicBezTo>
                  <a:close/>
                </a:path>
              </a:pathLst>
            </a:custGeom>
            <a:solidFill>
              <a:srgbClr val="E1EF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6" name="ïş1íďê"/>
            <p:cNvSpPr/>
            <p:nvPr>
              <p:custDataLst>
                <p:tags r:id="rId21"/>
              </p:custDataLst>
            </p:nvPr>
          </p:nvSpPr>
          <p:spPr bwMode="auto">
            <a:xfrm>
              <a:off x="1144801" y="1537580"/>
              <a:ext cx="7908204" cy="3414803"/>
            </a:xfrm>
            <a:custGeom>
              <a:avLst/>
              <a:gdLst>
                <a:gd name="T0" fmla="*/ 3448 w 3448"/>
                <a:gd name="T1" fmla="*/ 1489 h 1490"/>
                <a:gd name="T2" fmla="*/ 3314 w 3448"/>
                <a:gd name="T3" fmla="*/ 1489 h 1490"/>
                <a:gd name="T4" fmla="*/ 1951 w 3448"/>
                <a:gd name="T5" fmla="*/ 1490 h 1490"/>
                <a:gd name="T6" fmla="*/ 1489 w 3448"/>
                <a:gd name="T7" fmla="*/ 1490 h 1490"/>
                <a:gd name="T8" fmla="*/ 1073 w 3448"/>
                <a:gd name="T9" fmla="*/ 1490 h 1490"/>
                <a:gd name="T10" fmla="*/ 953 w 3448"/>
                <a:gd name="T11" fmla="*/ 1490 h 1490"/>
                <a:gd name="T12" fmla="*/ 280 w 3448"/>
                <a:gd name="T13" fmla="*/ 1490 h 1490"/>
                <a:gd name="T14" fmla="*/ 0 w 3448"/>
                <a:gd name="T15" fmla="*/ 1490 h 1490"/>
                <a:gd name="T16" fmla="*/ 271 w 3448"/>
                <a:gd name="T17" fmla="*/ 1014 h 1490"/>
                <a:gd name="T18" fmla="*/ 280 w 3448"/>
                <a:gd name="T19" fmla="*/ 1007 h 1490"/>
                <a:gd name="T20" fmla="*/ 289 w 3448"/>
                <a:gd name="T21" fmla="*/ 1009 h 1490"/>
                <a:gd name="T22" fmla="*/ 289 w 3448"/>
                <a:gd name="T23" fmla="*/ 1009 h 1490"/>
                <a:gd name="T24" fmla="*/ 383 w 3448"/>
                <a:gd name="T25" fmla="*/ 1108 h 1490"/>
                <a:gd name="T26" fmla="*/ 402 w 3448"/>
                <a:gd name="T27" fmla="*/ 1128 h 1490"/>
                <a:gd name="T28" fmla="*/ 406 w 3448"/>
                <a:gd name="T29" fmla="*/ 1132 h 1490"/>
                <a:gd name="T30" fmla="*/ 430 w 3448"/>
                <a:gd name="T31" fmla="*/ 1158 h 1490"/>
                <a:gd name="T32" fmla="*/ 516 w 3448"/>
                <a:gd name="T33" fmla="*/ 970 h 1490"/>
                <a:gd name="T34" fmla="*/ 713 w 3448"/>
                <a:gd name="T35" fmla="*/ 537 h 1490"/>
                <a:gd name="T36" fmla="*/ 721 w 3448"/>
                <a:gd name="T37" fmla="*/ 530 h 1490"/>
                <a:gd name="T38" fmla="*/ 733 w 3448"/>
                <a:gd name="T39" fmla="*/ 532 h 1490"/>
                <a:gd name="T40" fmla="*/ 817 w 3448"/>
                <a:gd name="T41" fmla="*/ 640 h 1490"/>
                <a:gd name="T42" fmla="*/ 954 w 3448"/>
                <a:gd name="T43" fmla="*/ 356 h 1490"/>
                <a:gd name="T44" fmla="*/ 1047 w 3448"/>
                <a:gd name="T45" fmla="*/ 163 h 1490"/>
                <a:gd name="T46" fmla="*/ 1058 w 3448"/>
                <a:gd name="T47" fmla="*/ 155 h 1490"/>
                <a:gd name="T48" fmla="*/ 1058 w 3448"/>
                <a:gd name="T49" fmla="*/ 155 h 1490"/>
                <a:gd name="T50" fmla="*/ 1062 w 3448"/>
                <a:gd name="T51" fmla="*/ 156 h 1490"/>
                <a:gd name="T52" fmla="*/ 1070 w 3448"/>
                <a:gd name="T53" fmla="*/ 163 h 1490"/>
                <a:gd name="T54" fmla="*/ 1186 w 3448"/>
                <a:gd name="T55" fmla="*/ 363 h 1490"/>
                <a:gd name="T56" fmla="*/ 1697 w 3448"/>
                <a:gd name="T57" fmla="*/ 1254 h 1490"/>
                <a:gd name="T58" fmla="*/ 1865 w 3448"/>
                <a:gd name="T59" fmla="*/ 892 h 1490"/>
                <a:gd name="T60" fmla="*/ 1873 w 3448"/>
                <a:gd name="T61" fmla="*/ 883 h 1490"/>
                <a:gd name="T62" fmla="*/ 1875 w 3448"/>
                <a:gd name="T63" fmla="*/ 885 h 1490"/>
                <a:gd name="T64" fmla="*/ 1885 w 3448"/>
                <a:gd name="T65" fmla="*/ 883 h 1490"/>
                <a:gd name="T66" fmla="*/ 1899 w 3448"/>
                <a:gd name="T67" fmla="*/ 869 h 1490"/>
                <a:gd name="T68" fmla="*/ 1922 w 3448"/>
                <a:gd name="T69" fmla="*/ 883 h 1490"/>
                <a:gd name="T70" fmla="*/ 1933 w 3448"/>
                <a:gd name="T71" fmla="*/ 879 h 1490"/>
                <a:gd name="T72" fmla="*/ 2034 w 3448"/>
                <a:gd name="T73" fmla="*/ 687 h 1490"/>
                <a:gd name="T74" fmla="*/ 2362 w 3448"/>
                <a:gd name="T75" fmla="*/ 7 h 1490"/>
                <a:gd name="T76" fmla="*/ 2374 w 3448"/>
                <a:gd name="T77" fmla="*/ 0 h 1490"/>
                <a:gd name="T78" fmla="*/ 2386 w 3448"/>
                <a:gd name="T79" fmla="*/ 7 h 1490"/>
                <a:gd name="T80" fmla="*/ 2386 w 3448"/>
                <a:gd name="T81" fmla="*/ 8 h 1490"/>
                <a:gd name="T82" fmla="*/ 2454 w 3448"/>
                <a:gd name="T83" fmla="*/ 142 h 1490"/>
                <a:gd name="T84" fmla="*/ 2581 w 3448"/>
                <a:gd name="T85" fmla="*/ 393 h 1490"/>
                <a:gd name="T86" fmla="*/ 2643 w 3448"/>
                <a:gd name="T87" fmla="*/ 260 h 1490"/>
                <a:gd name="T88" fmla="*/ 2663 w 3448"/>
                <a:gd name="T89" fmla="*/ 260 h 1490"/>
                <a:gd name="T90" fmla="*/ 2664 w 3448"/>
                <a:gd name="T91" fmla="*/ 261 h 1490"/>
                <a:gd name="T92" fmla="*/ 2732 w 3448"/>
                <a:gd name="T93" fmla="*/ 410 h 1490"/>
                <a:gd name="T94" fmla="*/ 2820 w 3448"/>
                <a:gd name="T95" fmla="*/ 410 h 1490"/>
                <a:gd name="T96" fmla="*/ 2832 w 3448"/>
                <a:gd name="T97" fmla="*/ 417 h 1490"/>
                <a:gd name="T98" fmla="*/ 2885 w 3448"/>
                <a:gd name="T99" fmla="*/ 547 h 1490"/>
                <a:gd name="T100" fmla="*/ 2891 w 3448"/>
                <a:gd name="T101" fmla="*/ 562 h 1490"/>
                <a:gd name="T102" fmla="*/ 2949 w 3448"/>
                <a:gd name="T103" fmla="*/ 716 h 1490"/>
                <a:gd name="T104" fmla="*/ 2971 w 3448"/>
                <a:gd name="T105" fmla="*/ 774 h 1490"/>
                <a:gd name="T106" fmla="*/ 3132 w 3448"/>
                <a:gd name="T107" fmla="*/ 1199 h 1490"/>
                <a:gd name="T108" fmla="*/ 3194 w 3448"/>
                <a:gd name="T109" fmla="*/ 1109 h 1490"/>
                <a:gd name="T110" fmla="*/ 3205 w 3448"/>
                <a:gd name="T111" fmla="*/ 1103 h 1490"/>
                <a:gd name="T112" fmla="*/ 3205 w 3448"/>
                <a:gd name="T113" fmla="*/ 1103 h 1490"/>
                <a:gd name="T114" fmla="*/ 3217 w 3448"/>
                <a:gd name="T115" fmla="*/ 1110 h 1490"/>
                <a:gd name="T116" fmla="*/ 3448 w 3448"/>
                <a:gd name="T117" fmla="*/ 1489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8" h="1490">
                  <a:moveTo>
                    <a:pt x="3448" y="1489"/>
                  </a:moveTo>
                  <a:cubicBezTo>
                    <a:pt x="3314" y="1489"/>
                    <a:pt x="3314" y="1489"/>
                    <a:pt x="3314" y="1489"/>
                  </a:cubicBezTo>
                  <a:cubicBezTo>
                    <a:pt x="1951" y="1490"/>
                    <a:pt x="1951" y="1490"/>
                    <a:pt x="1951" y="1490"/>
                  </a:cubicBezTo>
                  <a:cubicBezTo>
                    <a:pt x="1489" y="1490"/>
                    <a:pt x="1489" y="1490"/>
                    <a:pt x="1489" y="1490"/>
                  </a:cubicBezTo>
                  <a:cubicBezTo>
                    <a:pt x="1073" y="1490"/>
                    <a:pt x="1073" y="1490"/>
                    <a:pt x="1073" y="1490"/>
                  </a:cubicBezTo>
                  <a:cubicBezTo>
                    <a:pt x="953" y="1490"/>
                    <a:pt x="953" y="1490"/>
                    <a:pt x="953" y="1490"/>
                  </a:cubicBezTo>
                  <a:cubicBezTo>
                    <a:pt x="280" y="1490"/>
                    <a:pt x="280" y="1490"/>
                    <a:pt x="280" y="1490"/>
                  </a:cubicBezTo>
                  <a:cubicBezTo>
                    <a:pt x="0" y="1490"/>
                    <a:pt x="0" y="1490"/>
                    <a:pt x="0" y="1490"/>
                  </a:cubicBezTo>
                  <a:cubicBezTo>
                    <a:pt x="271" y="1014"/>
                    <a:pt x="271" y="1014"/>
                    <a:pt x="271" y="1014"/>
                  </a:cubicBezTo>
                  <a:cubicBezTo>
                    <a:pt x="273" y="1011"/>
                    <a:pt x="276" y="1008"/>
                    <a:pt x="280" y="1007"/>
                  </a:cubicBezTo>
                  <a:cubicBezTo>
                    <a:pt x="283" y="1007"/>
                    <a:pt x="286" y="1007"/>
                    <a:pt x="289" y="1009"/>
                  </a:cubicBezTo>
                  <a:cubicBezTo>
                    <a:pt x="289" y="1009"/>
                    <a:pt x="289" y="1009"/>
                    <a:pt x="289" y="1009"/>
                  </a:cubicBezTo>
                  <a:cubicBezTo>
                    <a:pt x="383" y="1108"/>
                    <a:pt x="383" y="1108"/>
                    <a:pt x="383" y="1108"/>
                  </a:cubicBezTo>
                  <a:cubicBezTo>
                    <a:pt x="402" y="1128"/>
                    <a:pt x="402" y="1128"/>
                    <a:pt x="402" y="1128"/>
                  </a:cubicBezTo>
                  <a:cubicBezTo>
                    <a:pt x="406" y="1132"/>
                    <a:pt x="406" y="1132"/>
                    <a:pt x="406" y="1132"/>
                  </a:cubicBezTo>
                  <a:cubicBezTo>
                    <a:pt x="430" y="1158"/>
                    <a:pt x="430" y="1158"/>
                    <a:pt x="430" y="1158"/>
                  </a:cubicBezTo>
                  <a:cubicBezTo>
                    <a:pt x="516" y="970"/>
                    <a:pt x="516" y="970"/>
                    <a:pt x="516" y="970"/>
                  </a:cubicBezTo>
                  <a:cubicBezTo>
                    <a:pt x="713" y="537"/>
                    <a:pt x="713" y="537"/>
                    <a:pt x="713" y="537"/>
                  </a:cubicBezTo>
                  <a:cubicBezTo>
                    <a:pt x="715" y="533"/>
                    <a:pt x="718" y="531"/>
                    <a:pt x="721" y="530"/>
                  </a:cubicBezTo>
                  <a:cubicBezTo>
                    <a:pt x="725" y="529"/>
                    <a:pt x="729" y="529"/>
                    <a:pt x="733" y="532"/>
                  </a:cubicBezTo>
                  <a:cubicBezTo>
                    <a:pt x="817" y="640"/>
                    <a:pt x="817" y="640"/>
                    <a:pt x="817" y="640"/>
                  </a:cubicBezTo>
                  <a:cubicBezTo>
                    <a:pt x="954" y="356"/>
                    <a:pt x="954" y="356"/>
                    <a:pt x="954" y="356"/>
                  </a:cubicBezTo>
                  <a:cubicBezTo>
                    <a:pt x="1047" y="163"/>
                    <a:pt x="1047" y="163"/>
                    <a:pt x="1047" y="163"/>
                  </a:cubicBezTo>
                  <a:cubicBezTo>
                    <a:pt x="1049" y="158"/>
                    <a:pt x="1053" y="155"/>
                    <a:pt x="1058" y="155"/>
                  </a:cubicBezTo>
                  <a:cubicBezTo>
                    <a:pt x="1058" y="155"/>
                    <a:pt x="1058" y="155"/>
                    <a:pt x="1058" y="155"/>
                  </a:cubicBezTo>
                  <a:cubicBezTo>
                    <a:pt x="1060" y="155"/>
                    <a:pt x="1061" y="156"/>
                    <a:pt x="1062" y="156"/>
                  </a:cubicBezTo>
                  <a:cubicBezTo>
                    <a:pt x="1066" y="157"/>
                    <a:pt x="1069" y="159"/>
                    <a:pt x="1070" y="163"/>
                  </a:cubicBezTo>
                  <a:cubicBezTo>
                    <a:pt x="1186" y="363"/>
                    <a:pt x="1186" y="363"/>
                    <a:pt x="1186" y="363"/>
                  </a:cubicBezTo>
                  <a:cubicBezTo>
                    <a:pt x="1697" y="1254"/>
                    <a:pt x="1697" y="1254"/>
                    <a:pt x="1697" y="1254"/>
                  </a:cubicBezTo>
                  <a:cubicBezTo>
                    <a:pt x="1865" y="892"/>
                    <a:pt x="1865" y="892"/>
                    <a:pt x="1865" y="892"/>
                  </a:cubicBezTo>
                  <a:cubicBezTo>
                    <a:pt x="1866" y="888"/>
                    <a:pt x="1869" y="885"/>
                    <a:pt x="1873" y="883"/>
                  </a:cubicBezTo>
                  <a:cubicBezTo>
                    <a:pt x="1874" y="883"/>
                    <a:pt x="1874" y="884"/>
                    <a:pt x="1875" y="885"/>
                  </a:cubicBezTo>
                  <a:cubicBezTo>
                    <a:pt x="1876" y="886"/>
                    <a:pt x="1878" y="887"/>
                    <a:pt x="1885" y="883"/>
                  </a:cubicBezTo>
                  <a:cubicBezTo>
                    <a:pt x="1890" y="881"/>
                    <a:pt x="1895" y="866"/>
                    <a:pt x="1899" y="869"/>
                  </a:cubicBezTo>
                  <a:cubicBezTo>
                    <a:pt x="1922" y="883"/>
                    <a:pt x="1922" y="883"/>
                    <a:pt x="1922" y="883"/>
                  </a:cubicBezTo>
                  <a:cubicBezTo>
                    <a:pt x="1926" y="885"/>
                    <a:pt x="1931" y="884"/>
                    <a:pt x="1933" y="879"/>
                  </a:cubicBezTo>
                  <a:cubicBezTo>
                    <a:pt x="2034" y="687"/>
                    <a:pt x="2034" y="687"/>
                    <a:pt x="2034" y="687"/>
                  </a:cubicBezTo>
                  <a:cubicBezTo>
                    <a:pt x="2362" y="7"/>
                    <a:pt x="2362" y="7"/>
                    <a:pt x="2362" y="7"/>
                  </a:cubicBezTo>
                  <a:cubicBezTo>
                    <a:pt x="2364" y="3"/>
                    <a:pt x="2369" y="0"/>
                    <a:pt x="2374" y="0"/>
                  </a:cubicBezTo>
                  <a:cubicBezTo>
                    <a:pt x="2379" y="0"/>
                    <a:pt x="2383" y="2"/>
                    <a:pt x="2386" y="7"/>
                  </a:cubicBezTo>
                  <a:cubicBezTo>
                    <a:pt x="2386" y="8"/>
                    <a:pt x="2386" y="8"/>
                    <a:pt x="2386" y="8"/>
                  </a:cubicBezTo>
                  <a:cubicBezTo>
                    <a:pt x="2454" y="142"/>
                    <a:pt x="2454" y="142"/>
                    <a:pt x="2454" y="142"/>
                  </a:cubicBezTo>
                  <a:cubicBezTo>
                    <a:pt x="2581" y="393"/>
                    <a:pt x="2581" y="393"/>
                    <a:pt x="2581" y="393"/>
                  </a:cubicBezTo>
                  <a:cubicBezTo>
                    <a:pt x="2643" y="260"/>
                    <a:pt x="2643" y="260"/>
                    <a:pt x="2643" y="260"/>
                  </a:cubicBezTo>
                  <a:cubicBezTo>
                    <a:pt x="2648" y="254"/>
                    <a:pt x="2657" y="254"/>
                    <a:pt x="2663" y="260"/>
                  </a:cubicBezTo>
                  <a:cubicBezTo>
                    <a:pt x="2664" y="261"/>
                    <a:pt x="2664" y="261"/>
                    <a:pt x="2664" y="261"/>
                  </a:cubicBezTo>
                  <a:cubicBezTo>
                    <a:pt x="2732" y="410"/>
                    <a:pt x="2732" y="410"/>
                    <a:pt x="2732" y="410"/>
                  </a:cubicBezTo>
                  <a:cubicBezTo>
                    <a:pt x="2820" y="410"/>
                    <a:pt x="2820" y="410"/>
                    <a:pt x="2820" y="410"/>
                  </a:cubicBezTo>
                  <a:cubicBezTo>
                    <a:pt x="2826" y="410"/>
                    <a:pt x="2830" y="413"/>
                    <a:pt x="2832" y="417"/>
                  </a:cubicBezTo>
                  <a:cubicBezTo>
                    <a:pt x="2885" y="547"/>
                    <a:pt x="2885" y="547"/>
                    <a:pt x="2885" y="547"/>
                  </a:cubicBezTo>
                  <a:cubicBezTo>
                    <a:pt x="2891" y="562"/>
                    <a:pt x="2891" y="562"/>
                    <a:pt x="2891" y="562"/>
                  </a:cubicBezTo>
                  <a:cubicBezTo>
                    <a:pt x="2949" y="716"/>
                    <a:pt x="2949" y="716"/>
                    <a:pt x="2949" y="716"/>
                  </a:cubicBezTo>
                  <a:cubicBezTo>
                    <a:pt x="2971" y="774"/>
                    <a:pt x="2971" y="774"/>
                    <a:pt x="2971" y="774"/>
                  </a:cubicBezTo>
                  <a:cubicBezTo>
                    <a:pt x="3132" y="1199"/>
                    <a:pt x="3132" y="1199"/>
                    <a:pt x="3132" y="1199"/>
                  </a:cubicBezTo>
                  <a:cubicBezTo>
                    <a:pt x="3194" y="1109"/>
                    <a:pt x="3194" y="1109"/>
                    <a:pt x="3194" y="1109"/>
                  </a:cubicBezTo>
                  <a:cubicBezTo>
                    <a:pt x="3196" y="1105"/>
                    <a:pt x="3201" y="1103"/>
                    <a:pt x="3205" y="1103"/>
                  </a:cubicBezTo>
                  <a:cubicBezTo>
                    <a:pt x="3205" y="1103"/>
                    <a:pt x="3205" y="1103"/>
                    <a:pt x="3205" y="1103"/>
                  </a:cubicBezTo>
                  <a:cubicBezTo>
                    <a:pt x="3210" y="1103"/>
                    <a:pt x="3214" y="1105"/>
                    <a:pt x="3217" y="1110"/>
                  </a:cubicBezTo>
                  <a:cubicBezTo>
                    <a:pt x="3448" y="1489"/>
                    <a:pt x="3448" y="1489"/>
                    <a:pt x="3448" y="1489"/>
                  </a:cubicBezTo>
                </a:path>
              </a:pathLst>
            </a:custGeom>
            <a:solidFill>
              <a:srgbClr val="B9D6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7" name="ï$ḷíde"/>
            <p:cNvSpPr/>
            <p:nvPr>
              <p:custDataLst>
                <p:tags r:id="rId22"/>
              </p:custDataLst>
            </p:nvPr>
          </p:nvSpPr>
          <p:spPr bwMode="auto">
            <a:xfrm>
              <a:off x="6366832" y="1537580"/>
              <a:ext cx="406196" cy="577166"/>
            </a:xfrm>
            <a:custGeom>
              <a:avLst/>
              <a:gdLst>
                <a:gd name="T0" fmla="*/ 177 w 177"/>
                <a:gd name="T1" fmla="*/ 142 h 252"/>
                <a:gd name="T2" fmla="*/ 126 w 177"/>
                <a:gd name="T3" fmla="*/ 114 h 252"/>
                <a:gd name="T4" fmla="*/ 102 w 177"/>
                <a:gd name="T5" fmla="*/ 207 h 252"/>
                <a:gd name="T6" fmla="*/ 84 w 177"/>
                <a:gd name="T7" fmla="*/ 230 h 252"/>
                <a:gd name="T8" fmla="*/ 51 w 177"/>
                <a:gd name="T9" fmla="*/ 147 h 252"/>
                <a:gd name="T10" fmla="*/ 40 w 177"/>
                <a:gd name="T11" fmla="*/ 137 h 252"/>
                <a:gd name="T12" fmla="*/ 0 w 177"/>
                <a:gd name="T13" fmla="*/ 184 h 252"/>
                <a:gd name="T14" fmla="*/ 85 w 177"/>
                <a:gd name="T15" fmla="*/ 7 h 252"/>
                <a:gd name="T16" fmla="*/ 97 w 177"/>
                <a:gd name="T17" fmla="*/ 0 h 252"/>
                <a:gd name="T18" fmla="*/ 109 w 177"/>
                <a:gd name="T19" fmla="*/ 7 h 252"/>
                <a:gd name="T20" fmla="*/ 109 w 177"/>
                <a:gd name="T21" fmla="*/ 8 h 252"/>
                <a:gd name="T22" fmla="*/ 177 w 177"/>
                <a:gd name="T23" fmla="*/ 14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251">
                  <a:moveTo>
                    <a:pt x="177" y="142"/>
                  </a:moveTo>
                  <a:cubicBezTo>
                    <a:pt x="159" y="129"/>
                    <a:pt x="130" y="110"/>
                    <a:pt x="126" y="114"/>
                  </a:cubicBezTo>
                  <a:cubicBezTo>
                    <a:pt x="120" y="121"/>
                    <a:pt x="102" y="207"/>
                    <a:pt x="102" y="207"/>
                  </a:cubicBezTo>
                  <a:cubicBezTo>
                    <a:pt x="99" y="241"/>
                    <a:pt x="90" y="252"/>
                    <a:pt x="84" y="230"/>
                  </a:cubicBezTo>
                  <a:cubicBezTo>
                    <a:pt x="51" y="147"/>
                    <a:pt x="51" y="147"/>
                    <a:pt x="51" y="147"/>
                  </a:cubicBezTo>
                  <a:cubicBezTo>
                    <a:pt x="48" y="136"/>
                    <a:pt x="44" y="133"/>
                    <a:pt x="40" y="137"/>
                  </a:cubicBezTo>
                  <a:cubicBezTo>
                    <a:pt x="0" y="184"/>
                    <a:pt x="0" y="184"/>
                    <a:pt x="0" y="184"/>
                  </a:cubicBezTo>
                  <a:cubicBezTo>
                    <a:pt x="85" y="7"/>
                    <a:pt x="85" y="7"/>
                    <a:pt x="85" y="7"/>
                  </a:cubicBezTo>
                  <a:cubicBezTo>
                    <a:pt x="87" y="3"/>
                    <a:pt x="92" y="0"/>
                    <a:pt x="97" y="0"/>
                  </a:cubicBezTo>
                  <a:cubicBezTo>
                    <a:pt x="102" y="0"/>
                    <a:pt x="106" y="2"/>
                    <a:pt x="109" y="7"/>
                  </a:cubicBezTo>
                  <a:cubicBezTo>
                    <a:pt x="109" y="8"/>
                    <a:pt x="109" y="8"/>
                    <a:pt x="109" y="8"/>
                  </a:cubicBezTo>
                  <a:cubicBezTo>
                    <a:pt x="177" y="142"/>
                    <a:pt x="177" y="142"/>
                    <a:pt x="177" y="1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8" name="iSlïḓé"/>
            <p:cNvSpPr/>
            <p:nvPr>
              <p:custDataLst>
                <p:tags r:id="rId23"/>
              </p:custDataLst>
            </p:nvPr>
          </p:nvSpPr>
          <p:spPr bwMode="auto">
            <a:xfrm>
              <a:off x="1592306" y="3849686"/>
              <a:ext cx="489960" cy="1098107"/>
            </a:xfrm>
            <a:custGeom>
              <a:avLst/>
              <a:gdLst>
                <a:gd name="T0" fmla="*/ 182 w 214"/>
                <a:gd name="T1" fmla="*/ 249 h 479"/>
                <a:gd name="T2" fmla="*/ 181 w 214"/>
                <a:gd name="T3" fmla="*/ 255 h 479"/>
                <a:gd name="T4" fmla="*/ 183 w 214"/>
                <a:gd name="T5" fmla="*/ 250 h 479"/>
                <a:gd name="T6" fmla="*/ 182 w 214"/>
                <a:gd name="T7" fmla="*/ 249 h 479"/>
                <a:gd name="T8" fmla="*/ 214 w 214"/>
                <a:gd name="T9" fmla="*/ 168 h 479"/>
                <a:gd name="T10" fmla="*/ 200 w 214"/>
                <a:gd name="T11" fmla="*/ 175 h 479"/>
                <a:gd name="T12" fmla="*/ 205 w 214"/>
                <a:gd name="T13" fmla="*/ 183 h 479"/>
                <a:gd name="T14" fmla="*/ 208 w 214"/>
                <a:gd name="T15" fmla="*/ 184 h 479"/>
                <a:gd name="T16" fmla="*/ 214 w 214"/>
                <a:gd name="T17" fmla="*/ 168 h 479"/>
                <a:gd name="T18" fmla="*/ 88 w 214"/>
                <a:gd name="T19" fmla="*/ 0 h 479"/>
                <a:gd name="T20" fmla="*/ 85 w 214"/>
                <a:gd name="T21" fmla="*/ 0 h 479"/>
                <a:gd name="T22" fmla="*/ 85 w 214"/>
                <a:gd name="T23" fmla="*/ 0 h 479"/>
                <a:gd name="T24" fmla="*/ 132 w 214"/>
                <a:gd name="T25" fmla="*/ 212 h 479"/>
                <a:gd name="T26" fmla="*/ 0 w 214"/>
                <a:gd name="T27" fmla="*/ 479 h 479"/>
                <a:gd name="T28" fmla="*/ 85 w 214"/>
                <a:gd name="T29" fmla="*/ 479 h 479"/>
                <a:gd name="T30" fmla="*/ 86 w 214"/>
                <a:gd name="T31" fmla="*/ 479 h 479"/>
                <a:gd name="T32" fmla="*/ 108 w 214"/>
                <a:gd name="T33" fmla="*/ 430 h 479"/>
                <a:gd name="T34" fmla="*/ 106 w 214"/>
                <a:gd name="T35" fmla="*/ 429 h 479"/>
                <a:gd name="T36" fmla="*/ 163 w 214"/>
                <a:gd name="T37" fmla="*/ 304 h 479"/>
                <a:gd name="T38" fmla="*/ 167 w 214"/>
                <a:gd name="T39" fmla="*/ 292 h 479"/>
                <a:gd name="T40" fmla="*/ 143 w 214"/>
                <a:gd name="T41" fmla="*/ 306 h 479"/>
                <a:gd name="T42" fmla="*/ 141 w 214"/>
                <a:gd name="T43" fmla="*/ 307 h 479"/>
                <a:gd name="T44" fmla="*/ 141 w 214"/>
                <a:gd name="T45" fmla="*/ 307 h 479"/>
                <a:gd name="T46" fmla="*/ 136 w 214"/>
                <a:gd name="T47" fmla="*/ 302 h 479"/>
                <a:gd name="T48" fmla="*/ 136 w 214"/>
                <a:gd name="T49" fmla="*/ 301 h 479"/>
                <a:gd name="T50" fmla="*/ 160 w 214"/>
                <a:gd name="T51" fmla="*/ 180 h 479"/>
                <a:gd name="T52" fmla="*/ 143 w 214"/>
                <a:gd name="T53" fmla="*/ 155 h 479"/>
                <a:gd name="T54" fmla="*/ 139 w 214"/>
                <a:gd name="T55" fmla="*/ 140 h 479"/>
                <a:gd name="T56" fmla="*/ 141 w 214"/>
                <a:gd name="T57" fmla="*/ 129 h 479"/>
                <a:gd name="T58" fmla="*/ 161 w 214"/>
                <a:gd name="T59" fmla="*/ 113 h 479"/>
                <a:gd name="T60" fmla="*/ 194 w 214"/>
                <a:gd name="T61" fmla="*/ 108 h 479"/>
                <a:gd name="T62" fmla="*/ 187 w 214"/>
                <a:gd name="T63" fmla="*/ 100 h 479"/>
                <a:gd name="T64" fmla="*/ 93 w 214"/>
                <a:gd name="T65" fmla="*/ 1 h 479"/>
                <a:gd name="T66" fmla="*/ 88 w 214"/>
                <a:gd name="T67"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 h="479">
                  <a:moveTo>
                    <a:pt x="182" y="249"/>
                  </a:moveTo>
                  <a:cubicBezTo>
                    <a:pt x="181" y="255"/>
                    <a:pt x="181" y="255"/>
                    <a:pt x="181" y="255"/>
                  </a:cubicBezTo>
                  <a:cubicBezTo>
                    <a:pt x="183" y="250"/>
                    <a:pt x="183" y="250"/>
                    <a:pt x="183" y="250"/>
                  </a:cubicBezTo>
                  <a:cubicBezTo>
                    <a:pt x="183" y="250"/>
                    <a:pt x="182" y="250"/>
                    <a:pt x="182" y="249"/>
                  </a:cubicBezTo>
                  <a:moveTo>
                    <a:pt x="214" y="168"/>
                  </a:moveTo>
                  <a:cubicBezTo>
                    <a:pt x="200" y="175"/>
                    <a:pt x="200" y="175"/>
                    <a:pt x="200" y="175"/>
                  </a:cubicBezTo>
                  <a:cubicBezTo>
                    <a:pt x="205" y="183"/>
                    <a:pt x="205" y="183"/>
                    <a:pt x="205" y="183"/>
                  </a:cubicBezTo>
                  <a:cubicBezTo>
                    <a:pt x="208" y="184"/>
                    <a:pt x="208" y="184"/>
                    <a:pt x="208" y="184"/>
                  </a:cubicBezTo>
                  <a:cubicBezTo>
                    <a:pt x="214" y="168"/>
                    <a:pt x="214" y="168"/>
                    <a:pt x="214" y="168"/>
                  </a:cubicBezTo>
                  <a:moveTo>
                    <a:pt x="88" y="0"/>
                  </a:moveTo>
                  <a:cubicBezTo>
                    <a:pt x="87" y="0"/>
                    <a:pt x="86" y="0"/>
                    <a:pt x="85" y="0"/>
                  </a:cubicBezTo>
                  <a:cubicBezTo>
                    <a:pt x="85" y="0"/>
                    <a:pt x="85" y="0"/>
                    <a:pt x="85" y="0"/>
                  </a:cubicBezTo>
                  <a:cubicBezTo>
                    <a:pt x="132" y="212"/>
                    <a:pt x="132" y="212"/>
                    <a:pt x="132" y="212"/>
                  </a:cubicBezTo>
                  <a:cubicBezTo>
                    <a:pt x="0" y="479"/>
                    <a:pt x="0" y="479"/>
                    <a:pt x="0" y="479"/>
                  </a:cubicBezTo>
                  <a:cubicBezTo>
                    <a:pt x="85" y="479"/>
                    <a:pt x="85" y="479"/>
                    <a:pt x="85" y="479"/>
                  </a:cubicBezTo>
                  <a:cubicBezTo>
                    <a:pt x="86" y="479"/>
                    <a:pt x="86" y="479"/>
                    <a:pt x="86" y="479"/>
                  </a:cubicBezTo>
                  <a:cubicBezTo>
                    <a:pt x="108" y="430"/>
                    <a:pt x="108" y="430"/>
                    <a:pt x="108" y="430"/>
                  </a:cubicBezTo>
                  <a:cubicBezTo>
                    <a:pt x="106" y="429"/>
                    <a:pt x="106" y="429"/>
                    <a:pt x="106" y="429"/>
                  </a:cubicBezTo>
                  <a:cubicBezTo>
                    <a:pt x="163" y="304"/>
                    <a:pt x="163" y="304"/>
                    <a:pt x="163" y="304"/>
                  </a:cubicBezTo>
                  <a:cubicBezTo>
                    <a:pt x="167" y="292"/>
                    <a:pt x="167" y="292"/>
                    <a:pt x="167" y="292"/>
                  </a:cubicBezTo>
                  <a:cubicBezTo>
                    <a:pt x="143" y="306"/>
                    <a:pt x="143" y="306"/>
                    <a:pt x="143" y="306"/>
                  </a:cubicBezTo>
                  <a:cubicBezTo>
                    <a:pt x="143" y="307"/>
                    <a:pt x="142" y="307"/>
                    <a:pt x="141" y="307"/>
                  </a:cubicBezTo>
                  <a:cubicBezTo>
                    <a:pt x="141" y="307"/>
                    <a:pt x="141" y="307"/>
                    <a:pt x="141" y="307"/>
                  </a:cubicBezTo>
                  <a:cubicBezTo>
                    <a:pt x="138" y="307"/>
                    <a:pt x="136" y="305"/>
                    <a:pt x="136" y="302"/>
                  </a:cubicBezTo>
                  <a:cubicBezTo>
                    <a:pt x="136" y="301"/>
                    <a:pt x="136" y="301"/>
                    <a:pt x="136" y="301"/>
                  </a:cubicBezTo>
                  <a:cubicBezTo>
                    <a:pt x="160" y="180"/>
                    <a:pt x="160" y="180"/>
                    <a:pt x="160" y="180"/>
                  </a:cubicBezTo>
                  <a:cubicBezTo>
                    <a:pt x="143" y="155"/>
                    <a:pt x="143" y="155"/>
                    <a:pt x="143" y="155"/>
                  </a:cubicBezTo>
                  <a:cubicBezTo>
                    <a:pt x="140" y="150"/>
                    <a:pt x="139" y="145"/>
                    <a:pt x="139" y="140"/>
                  </a:cubicBezTo>
                  <a:cubicBezTo>
                    <a:pt x="139" y="136"/>
                    <a:pt x="139" y="133"/>
                    <a:pt x="141" y="129"/>
                  </a:cubicBezTo>
                  <a:cubicBezTo>
                    <a:pt x="144" y="121"/>
                    <a:pt x="152" y="115"/>
                    <a:pt x="161" y="113"/>
                  </a:cubicBezTo>
                  <a:cubicBezTo>
                    <a:pt x="194" y="108"/>
                    <a:pt x="194" y="108"/>
                    <a:pt x="194" y="108"/>
                  </a:cubicBezTo>
                  <a:cubicBezTo>
                    <a:pt x="187" y="100"/>
                    <a:pt x="187" y="100"/>
                    <a:pt x="187" y="100"/>
                  </a:cubicBezTo>
                  <a:cubicBezTo>
                    <a:pt x="93" y="1"/>
                    <a:pt x="93" y="1"/>
                    <a:pt x="93" y="1"/>
                  </a:cubicBezTo>
                  <a:cubicBezTo>
                    <a:pt x="91" y="0"/>
                    <a:pt x="89" y="0"/>
                    <a:pt x="88"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59" name="îṣḷiḋê"/>
            <p:cNvSpPr/>
            <p:nvPr>
              <p:custDataLst>
                <p:tags r:id="rId24"/>
              </p:custDataLst>
            </p:nvPr>
          </p:nvSpPr>
          <p:spPr bwMode="auto">
            <a:xfrm>
              <a:off x="7541818" y="2481929"/>
              <a:ext cx="783706" cy="2240965"/>
            </a:xfrm>
            <a:custGeom>
              <a:avLst/>
              <a:gdLst>
                <a:gd name="T0" fmla="*/ 156 w 342"/>
                <a:gd name="T1" fmla="*/ 304 h 978"/>
                <a:gd name="T2" fmla="*/ 103 w 342"/>
                <a:gd name="T3" fmla="*/ 304 h 978"/>
                <a:gd name="T4" fmla="*/ 263 w 342"/>
                <a:gd name="T5" fmla="*/ 784 h 978"/>
                <a:gd name="T6" fmla="*/ 210 w 342"/>
                <a:gd name="T7" fmla="*/ 978 h 978"/>
                <a:gd name="T8" fmla="*/ 342 w 342"/>
                <a:gd name="T9" fmla="*/ 789 h 978"/>
                <a:gd name="T10" fmla="*/ 156 w 342"/>
                <a:gd name="T11" fmla="*/ 304 h 978"/>
                <a:gd name="T12" fmla="*/ 31 w 342"/>
                <a:gd name="T13" fmla="*/ 0 h 978"/>
                <a:gd name="T14" fmla="*/ 31 w 342"/>
                <a:gd name="T15" fmla="*/ 0 h 978"/>
                <a:gd name="T16" fmla="*/ 0 w 342"/>
                <a:gd name="T17" fmla="*/ 0 h 978"/>
                <a:gd name="T18" fmla="*/ 3 w 342"/>
                <a:gd name="T19" fmla="*/ 5 h 978"/>
                <a:gd name="T20" fmla="*/ 59 w 342"/>
                <a:gd name="T21" fmla="*/ 173 h 978"/>
                <a:gd name="T22" fmla="*/ 61 w 342"/>
                <a:gd name="T23" fmla="*/ 170 h 978"/>
                <a:gd name="T24" fmla="*/ 92 w 342"/>
                <a:gd name="T25" fmla="*/ 137 h 978"/>
                <a:gd name="T26" fmla="*/ 41 w 342"/>
                <a:gd name="T27" fmla="*/ 6 h 978"/>
                <a:gd name="T28" fmla="*/ 31 w 342"/>
                <a:gd name="T29"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2" h="978">
                  <a:moveTo>
                    <a:pt x="156" y="304"/>
                  </a:moveTo>
                  <a:cubicBezTo>
                    <a:pt x="103" y="304"/>
                    <a:pt x="103" y="304"/>
                    <a:pt x="103" y="304"/>
                  </a:cubicBezTo>
                  <a:cubicBezTo>
                    <a:pt x="263" y="784"/>
                    <a:pt x="263" y="784"/>
                    <a:pt x="263" y="784"/>
                  </a:cubicBezTo>
                  <a:cubicBezTo>
                    <a:pt x="210" y="978"/>
                    <a:pt x="210" y="978"/>
                    <a:pt x="210" y="978"/>
                  </a:cubicBezTo>
                  <a:cubicBezTo>
                    <a:pt x="342" y="789"/>
                    <a:pt x="342" y="789"/>
                    <a:pt x="342" y="789"/>
                  </a:cubicBezTo>
                  <a:cubicBezTo>
                    <a:pt x="156" y="304"/>
                    <a:pt x="156" y="304"/>
                    <a:pt x="156" y="304"/>
                  </a:cubicBezTo>
                  <a:moveTo>
                    <a:pt x="31" y="0"/>
                  </a:moveTo>
                  <a:cubicBezTo>
                    <a:pt x="31" y="0"/>
                    <a:pt x="31" y="0"/>
                    <a:pt x="31" y="0"/>
                  </a:cubicBezTo>
                  <a:cubicBezTo>
                    <a:pt x="0" y="0"/>
                    <a:pt x="0" y="0"/>
                    <a:pt x="0" y="0"/>
                  </a:cubicBezTo>
                  <a:cubicBezTo>
                    <a:pt x="1" y="1"/>
                    <a:pt x="3" y="3"/>
                    <a:pt x="3" y="5"/>
                  </a:cubicBezTo>
                  <a:cubicBezTo>
                    <a:pt x="59" y="173"/>
                    <a:pt x="59" y="173"/>
                    <a:pt x="59" y="173"/>
                  </a:cubicBezTo>
                  <a:cubicBezTo>
                    <a:pt x="60" y="172"/>
                    <a:pt x="60" y="171"/>
                    <a:pt x="61" y="170"/>
                  </a:cubicBezTo>
                  <a:cubicBezTo>
                    <a:pt x="68" y="157"/>
                    <a:pt x="79" y="145"/>
                    <a:pt x="92" y="137"/>
                  </a:cubicBezTo>
                  <a:cubicBezTo>
                    <a:pt x="41" y="6"/>
                    <a:pt x="41" y="6"/>
                    <a:pt x="41" y="6"/>
                  </a:cubicBezTo>
                  <a:cubicBezTo>
                    <a:pt x="40" y="2"/>
                    <a:pt x="36" y="0"/>
                    <a:pt x="31"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0" name="ísļïdê"/>
            <p:cNvSpPr/>
            <p:nvPr>
              <p:custDataLst>
                <p:tags r:id="rId25"/>
              </p:custDataLst>
            </p:nvPr>
          </p:nvSpPr>
          <p:spPr bwMode="auto">
            <a:xfrm>
              <a:off x="3332983" y="1893288"/>
              <a:ext cx="550775" cy="717155"/>
            </a:xfrm>
            <a:custGeom>
              <a:avLst/>
              <a:gdLst>
                <a:gd name="T0" fmla="*/ 240 w 240"/>
                <a:gd name="T1" fmla="*/ 208 h 313"/>
                <a:gd name="T2" fmla="*/ 219 w 240"/>
                <a:gd name="T3" fmla="*/ 222 h 313"/>
                <a:gd name="T4" fmla="*/ 193 w 240"/>
                <a:gd name="T5" fmla="*/ 296 h 313"/>
                <a:gd name="T6" fmla="*/ 130 w 240"/>
                <a:gd name="T7" fmla="*/ 207 h 313"/>
                <a:gd name="T8" fmla="*/ 108 w 240"/>
                <a:gd name="T9" fmla="*/ 209 h 313"/>
                <a:gd name="T10" fmla="*/ 55 w 240"/>
                <a:gd name="T11" fmla="*/ 293 h 313"/>
                <a:gd name="T12" fmla="*/ 24 w 240"/>
                <a:gd name="T13" fmla="*/ 269 h 313"/>
                <a:gd name="T14" fmla="*/ 0 w 240"/>
                <a:gd name="T15" fmla="*/ 201 h 313"/>
                <a:gd name="T16" fmla="*/ 93 w 240"/>
                <a:gd name="T17" fmla="*/ 8 h 313"/>
                <a:gd name="T18" fmla="*/ 104 w 240"/>
                <a:gd name="T19" fmla="*/ 0 h 313"/>
                <a:gd name="T20" fmla="*/ 104 w 240"/>
                <a:gd name="T21" fmla="*/ 0 h 313"/>
                <a:gd name="T22" fmla="*/ 108 w 240"/>
                <a:gd name="T23" fmla="*/ 1 h 313"/>
                <a:gd name="T24" fmla="*/ 116 w 240"/>
                <a:gd name="T25" fmla="*/ 8 h 313"/>
                <a:gd name="T26" fmla="*/ 240 w 240"/>
                <a:gd name="T27" fmla="*/ 2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313">
                  <a:moveTo>
                    <a:pt x="240" y="208"/>
                  </a:moveTo>
                  <a:cubicBezTo>
                    <a:pt x="226" y="200"/>
                    <a:pt x="218" y="214"/>
                    <a:pt x="219" y="222"/>
                  </a:cubicBezTo>
                  <a:cubicBezTo>
                    <a:pt x="219" y="222"/>
                    <a:pt x="200" y="296"/>
                    <a:pt x="193" y="296"/>
                  </a:cubicBezTo>
                  <a:cubicBezTo>
                    <a:pt x="130" y="207"/>
                    <a:pt x="130" y="207"/>
                    <a:pt x="130" y="207"/>
                  </a:cubicBezTo>
                  <a:cubicBezTo>
                    <a:pt x="123" y="196"/>
                    <a:pt x="113" y="197"/>
                    <a:pt x="108" y="209"/>
                  </a:cubicBezTo>
                  <a:cubicBezTo>
                    <a:pt x="55" y="293"/>
                    <a:pt x="55" y="293"/>
                    <a:pt x="55" y="293"/>
                  </a:cubicBezTo>
                  <a:cubicBezTo>
                    <a:pt x="46" y="313"/>
                    <a:pt x="28" y="300"/>
                    <a:pt x="24" y="269"/>
                  </a:cubicBezTo>
                  <a:cubicBezTo>
                    <a:pt x="24" y="269"/>
                    <a:pt x="11" y="223"/>
                    <a:pt x="0" y="201"/>
                  </a:cubicBezTo>
                  <a:cubicBezTo>
                    <a:pt x="93" y="8"/>
                    <a:pt x="93" y="8"/>
                    <a:pt x="93" y="8"/>
                  </a:cubicBezTo>
                  <a:cubicBezTo>
                    <a:pt x="95" y="3"/>
                    <a:pt x="99" y="0"/>
                    <a:pt x="104" y="0"/>
                  </a:cubicBezTo>
                  <a:cubicBezTo>
                    <a:pt x="104" y="0"/>
                    <a:pt x="104" y="0"/>
                    <a:pt x="104" y="0"/>
                  </a:cubicBezTo>
                  <a:cubicBezTo>
                    <a:pt x="106" y="0"/>
                    <a:pt x="107" y="1"/>
                    <a:pt x="108" y="1"/>
                  </a:cubicBezTo>
                  <a:cubicBezTo>
                    <a:pt x="112" y="2"/>
                    <a:pt x="115" y="4"/>
                    <a:pt x="116" y="8"/>
                  </a:cubicBezTo>
                  <a:cubicBezTo>
                    <a:pt x="240" y="208"/>
                    <a:pt x="240" y="208"/>
                    <a:pt x="240" y="20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1" name="ïṧḷíḍe"/>
            <p:cNvSpPr/>
            <p:nvPr>
              <p:custDataLst>
                <p:tags r:id="rId26"/>
              </p:custDataLst>
            </p:nvPr>
          </p:nvSpPr>
          <p:spPr bwMode="auto">
            <a:xfrm>
              <a:off x="3789667" y="2364889"/>
              <a:ext cx="1244980" cy="2582904"/>
            </a:xfrm>
            <a:custGeom>
              <a:avLst/>
              <a:gdLst>
                <a:gd name="T0" fmla="*/ 29 w 543"/>
                <a:gd name="T1" fmla="*/ 0 h 1127"/>
                <a:gd name="T2" fmla="*/ 20 w 543"/>
                <a:gd name="T3" fmla="*/ 16 h 1127"/>
                <a:gd name="T4" fmla="*/ 0 w 543"/>
                <a:gd name="T5" fmla="*/ 80 h 1127"/>
                <a:gd name="T6" fmla="*/ 335 w 543"/>
                <a:gd name="T7" fmla="*/ 1127 h 1127"/>
                <a:gd name="T8" fmla="*/ 336 w 543"/>
                <a:gd name="T9" fmla="*/ 1127 h 1127"/>
                <a:gd name="T10" fmla="*/ 437 w 543"/>
                <a:gd name="T11" fmla="*/ 1127 h 1127"/>
                <a:gd name="T12" fmla="*/ 543 w 543"/>
                <a:gd name="T13" fmla="*/ 895 h 1127"/>
                <a:gd name="T14" fmla="*/ 29 w 543"/>
                <a:gd name="T15" fmla="*/ 0 h 1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3" h="1127">
                  <a:moveTo>
                    <a:pt x="29" y="0"/>
                  </a:moveTo>
                  <a:cubicBezTo>
                    <a:pt x="23" y="3"/>
                    <a:pt x="19" y="11"/>
                    <a:pt x="20" y="16"/>
                  </a:cubicBezTo>
                  <a:cubicBezTo>
                    <a:pt x="20" y="16"/>
                    <a:pt x="8" y="60"/>
                    <a:pt x="0" y="80"/>
                  </a:cubicBezTo>
                  <a:cubicBezTo>
                    <a:pt x="335" y="1127"/>
                    <a:pt x="335" y="1127"/>
                    <a:pt x="335" y="1127"/>
                  </a:cubicBezTo>
                  <a:cubicBezTo>
                    <a:pt x="336" y="1127"/>
                    <a:pt x="336" y="1127"/>
                    <a:pt x="336" y="1127"/>
                  </a:cubicBezTo>
                  <a:cubicBezTo>
                    <a:pt x="437" y="1127"/>
                    <a:pt x="437" y="1127"/>
                    <a:pt x="437" y="1127"/>
                  </a:cubicBezTo>
                  <a:cubicBezTo>
                    <a:pt x="543" y="895"/>
                    <a:pt x="543" y="895"/>
                    <a:pt x="543" y="895"/>
                  </a:cubicBezTo>
                  <a:cubicBezTo>
                    <a:pt x="29" y="0"/>
                    <a:pt x="29" y="0"/>
                    <a:pt x="29"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2" name="isḻîdé"/>
            <p:cNvSpPr/>
            <p:nvPr>
              <p:custDataLst>
                <p:tags r:id="rId27"/>
              </p:custDataLst>
            </p:nvPr>
          </p:nvSpPr>
          <p:spPr bwMode="auto">
            <a:xfrm>
              <a:off x="3583126" y="1900173"/>
              <a:ext cx="273092" cy="648308"/>
            </a:xfrm>
            <a:custGeom>
              <a:avLst/>
              <a:gdLst>
                <a:gd name="T0" fmla="*/ 0 w 119"/>
                <a:gd name="T1" fmla="*/ 0 h 283"/>
                <a:gd name="T2" fmla="*/ 90 w 119"/>
                <a:gd name="T3" fmla="*/ 283 h 283"/>
                <a:gd name="T4" fmla="*/ 110 w 119"/>
                <a:gd name="T5" fmla="*/ 219 h 283"/>
                <a:gd name="T6" fmla="*/ 119 w 119"/>
                <a:gd name="T7" fmla="*/ 203 h 283"/>
                <a:gd name="T8" fmla="*/ 5 w 119"/>
                <a:gd name="T9" fmla="*/ 6 h 283"/>
                <a:gd name="T10" fmla="*/ 5 w 119"/>
                <a:gd name="T11" fmla="*/ 6 h 283"/>
                <a:gd name="T12" fmla="*/ 0 w 119"/>
                <a:gd name="T13" fmla="*/ 0 h 283"/>
              </a:gdLst>
              <a:ahLst/>
              <a:cxnLst>
                <a:cxn ang="0">
                  <a:pos x="T0" y="T1"/>
                </a:cxn>
                <a:cxn ang="0">
                  <a:pos x="T2" y="T3"/>
                </a:cxn>
                <a:cxn ang="0">
                  <a:pos x="T4" y="T5"/>
                </a:cxn>
                <a:cxn ang="0">
                  <a:pos x="T6" y="T7"/>
                </a:cxn>
                <a:cxn ang="0">
                  <a:pos x="T8" y="T9"/>
                </a:cxn>
                <a:cxn ang="0">
                  <a:pos x="T10" y="T11"/>
                </a:cxn>
                <a:cxn ang="0">
                  <a:pos x="T12" y="T13"/>
                </a:cxn>
              </a:cxnLst>
              <a:rect l="0" t="0" r="r" b="b"/>
              <a:pathLst>
                <a:path w="119" h="283">
                  <a:moveTo>
                    <a:pt x="0" y="0"/>
                  </a:moveTo>
                  <a:cubicBezTo>
                    <a:pt x="90" y="283"/>
                    <a:pt x="90" y="283"/>
                    <a:pt x="90" y="283"/>
                  </a:cubicBezTo>
                  <a:cubicBezTo>
                    <a:pt x="98" y="263"/>
                    <a:pt x="110" y="219"/>
                    <a:pt x="110" y="219"/>
                  </a:cubicBezTo>
                  <a:cubicBezTo>
                    <a:pt x="109" y="214"/>
                    <a:pt x="113" y="206"/>
                    <a:pt x="119" y="203"/>
                  </a:cubicBezTo>
                  <a:cubicBezTo>
                    <a:pt x="5" y="6"/>
                    <a:pt x="5" y="6"/>
                    <a:pt x="5" y="6"/>
                  </a:cubicBezTo>
                  <a:cubicBezTo>
                    <a:pt x="5" y="6"/>
                    <a:pt x="5" y="6"/>
                    <a:pt x="5" y="6"/>
                  </a:cubicBezTo>
                  <a:cubicBezTo>
                    <a:pt x="4" y="3"/>
                    <a:pt x="2" y="1"/>
                    <a:pt x="0" y="0"/>
                  </a:cubicBezTo>
                </a:path>
              </a:pathLst>
            </a:custGeom>
            <a:solidFill>
              <a:srgbClr val="BDDB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3" name="î$ľîdè"/>
            <p:cNvSpPr/>
            <p:nvPr>
              <p:custDataLst>
                <p:tags r:id="rId28"/>
              </p:custDataLst>
            </p:nvPr>
          </p:nvSpPr>
          <p:spPr bwMode="auto">
            <a:xfrm>
              <a:off x="2800567" y="2755021"/>
              <a:ext cx="215720" cy="499140"/>
            </a:xfrm>
            <a:custGeom>
              <a:avLst/>
              <a:gdLst>
                <a:gd name="T0" fmla="*/ 3 w 94"/>
                <a:gd name="T1" fmla="*/ 0 h 218"/>
                <a:gd name="T2" fmla="*/ 0 w 94"/>
                <a:gd name="T3" fmla="*/ 1 h 218"/>
                <a:gd name="T4" fmla="*/ 0 w 94"/>
                <a:gd name="T5" fmla="*/ 1 h 218"/>
                <a:gd name="T6" fmla="*/ 0 w 94"/>
                <a:gd name="T7" fmla="*/ 1 h 218"/>
                <a:gd name="T8" fmla="*/ 0 w 94"/>
                <a:gd name="T9" fmla="*/ 1 h 218"/>
                <a:gd name="T10" fmla="*/ 48 w 94"/>
                <a:gd name="T11" fmla="*/ 218 h 218"/>
                <a:gd name="T12" fmla="*/ 94 w 94"/>
                <a:gd name="T13" fmla="*/ 111 h 218"/>
                <a:gd name="T14" fmla="*/ 10 w 94"/>
                <a:gd name="T15" fmla="*/ 3 h 218"/>
                <a:gd name="T16" fmla="*/ 3 w 94"/>
                <a:gd name="T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18">
                  <a:moveTo>
                    <a:pt x="3" y="0"/>
                  </a:moveTo>
                  <a:cubicBezTo>
                    <a:pt x="2" y="0"/>
                    <a:pt x="1" y="0"/>
                    <a:pt x="0" y="1"/>
                  </a:cubicBezTo>
                  <a:cubicBezTo>
                    <a:pt x="0" y="1"/>
                    <a:pt x="0" y="1"/>
                    <a:pt x="0" y="1"/>
                  </a:cubicBezTo>
                  <a:cubicBezTo>
                    <a:pt x="0" y="1"/>
                    <a:pt x="0" y="1"/>
                    <a:pt x="0" y="1"/>
                  </a:cubicBezTo>
                  <a:cubicBezTo>
                    <a:pt x="0" y="1"/>
                    <a:pt x="0" y="1"/>
                    <a:pt x="0" y="1"/>
                  </a:cubicBezTo>
                  <a:cubicBezTo>
                    <a:pt x="48" y="218"/>
                    <a:pt x="48" y="218"/>
                    <a:pt x="48" y="218"/>
                  </a:cubicBezTo>
                  <a:cubicBezTo>
                    <a:pt x="94" y="111"/>
                    <a:pt x="94" y="111"/>
                    <a:pt x="94" y="111"/>
                  </a:cubicBezTo>
                  <a:cubicBezTo>
                    <a:pt x="10" y="3"/>
                    <a:pt x="10" y="3"/>
                    <a:pt x="10" y="3"/>
                  </a:cubicBezTo>
                  <a:cubicBezTo>
                    <a:pt x="8" y="1"/>
                    <a:pt x="5" y="0"/>
                    <a:pt x="3"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4" name="iSḷíďê"/>
            <p:cNvSpPr/>
            <p:nvPr>
              <p:custDataLst>
                <p:tags r:id="rId29"/>
              </p:custDataLst>
            </p:nvPr>
          </p:nvSpPr>
          <p:spPr bwMode="auto">
            <a:xfrm>
              <a:off x="6667463" y="1799198"/>
              <a:ext cx="571429" cy="1312680"/>
            </a:xfrm>
            <a:custGeom>
              <a:avLst/>
              <a:gdLst>
                <a:gd name="T0" fmla="*/ 0 w 249"/>
                <a:gd name="T1" fmla="*/ 0 h 573"/>
                <a:gd name="T2" fmla="*/ 168 w 249"/>
                <a:gd name="T3" fmla="*/ 573 h 573"/>
                <a:gd name="T4" fmla="*/ 249 w 249"/>
                <a:gd name="T5" fmla="*/ 427 h 573"/>
                <a:gd name="T6" fmla="*/ 174 w 249"/>
                <a:gd name="T7" fmla="*/ 280 h 573"/>
                <a:gd name="T8" fmla="*/ 173 w 249"/>
                <a:gd name="T9" fmla="*/ 283 h 573"/>
                <a:gd name="T10" fmla="*/ 43 w 249"/>
                <a:gd name="T11" fmla="*/ 26 h 573"/>
                <a:gd name="T12" fmla="*/ 0 w 249"/>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249" h="573">
                  <a:moveTo>
                    <a:pt x="0" y="0"/>
                  </a:moveTo>
                  <a:cubicBezTo>
                    <a:pt x="168" y="573"/>
                    <a:pt x="168" y="573"/>
                    <a:pt x="168" y="573"/>
                  </a:cubicBezTo>
                  <a:cubicBezTo>
                    <a:pt x="249" y="427"/>
                    <a:pt x="249" y="427"/>
                    <a:pt x="249" y="427"/>
                  </a:cubicBezTo>
                  <a:cubicBezTo>
                    <a:pt x="174" y="280"/>
                    <a:pt x="174" y="280"/>
                    <a:pt x="174" y="280"/>
                  </a:cubicBezTo>
                  <a:cubicBezTo>
                    <a:pt x="173" y="283"/>
                    <a:pt x="173" y="283"/>
                    <a:pt x="173" y="283"/>
                  </a:cubicBezTo>
                  <a:cubicBezTo>
                    <a:pt x="43" y="26"/>
                    <a:pt x="43" y="26"/>
                    <a:pt x="43" y="26"/>
                  </a:cubicBezTo>
                  <a:cubicBezTo>
                    <a:pt x="28" y="16"/>
                    <a:pt x="9" y="3"/>
                    <a:pt x="0"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5" name="ï$ḷïdê"/>
            <p:cNvSpPr/>
            <p:nvPr>
              <p:custDataLst>
                <p:tags r:id="rId30"/>
              </p:custDataLst>
            </p:nvPr>
          </p:nvSpPr>
          <p:spPr bwMode="auto">
            <a:xfrm>
              <a:off x="6589437" y="1542170"/>
              <a:ext cx="176707" cy="316695"/>
            </a:xfrm>
            <a:custGeom>
              <a:avLst/>
              <a:gdLst>
                <a:gd name="T0" fmla="*/ 0 w 77"/>
                <a:gd name="T1" fmla="*/ 0 h 138"/>
                <a:gd name="T2" fmla="*/ 34 w 77"/>
                <a:gd name="T3" fmla="*/ 112 h 138"/>
                <a:gd name="T4" fmla="*/ 77 w 77"/>
                <a:gd name="T5" fmla="*/ 138 h 138"/>
                <a:gd name="T6" fmla="*/ 10 w 77"/>
                <a:gd name="T7" fmla="*/ 7 h 138"/>
                <a:gd name="T8" fmla="*/ 10 w 77"/>
                <a:gd name="T9" fmla="*/ 6 h 138"/>
                <a:gd name="T10" fmla="*/ 8 w 77"/>
                <a:gd name="T11" fmla="*/ 3 h 138"/>
                <a:gd name="T12" fmla="*/ 4 w 77"/>
                <a:gd name="T13" fmla="*/ 0 h 138"/>
                <a:gd name="T14" fmla="*/ 0 w 77"/>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38">
                  <a:moveTo>
                    <a:pt x="0" y="0"/>
                  </a:moveTo>
                  <a:cubicBezTo>
                    <a:pt x="34" y="112"/>
                    <a:pt x="34" y="112"/>
                    <a:pt x="34" y="112"/>
                  </a:cubicBezTo>
                  <a:cubicBezTo>
                    <a:pt x="43" y="115"/>
                    <a:pt x="62" y="128"/>
                    <a:pt x="77" y="138"/>
                  </a:cubicBezTo>
                  <a:cubicBezTo>
                    <a:pt x="10" y="7"/>
                    <a:pt x="10" y="7"/>
                    <a:pt x="10" y="7"/>
                  </a:cubicBezTo>
                  <a:cubicBezTo>
                    <a:pt x="10" y="6"/>
                    <a:pt x="10" y="6"/>
                    <a:pt x="10" y="6"/>
                  </a:cubicBezTo>
                  <a:cubicBezTo>
                    <a:pt x="9" y="5"/>
                    <a:pt x="9" y="4"/>
                    <a:pt x="8" y="3"/>
                  </a:cubicBezTo>
                  <a:cubicBezTo>
                    <a:pt x="4" y="0"/>
                    <a:pt x="4" y="0"/>
                    <a:pt x="4" y="0"/>
                  </a:cubicBezTo>
                  <a:cubicBezTo>
                    <a:pt x="3" y="0"/>
                    <a:pt x="2" y="0"/>
                    <a:pt x="0" y="0"/>
                  </a:cubicBezTo>
                </a:path>
              </a:pathLst>
            </a:custGeom>
            <a:solidFill>
              <a:srgbClr val="BDDB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6" name="is1íďe"/>
            <p:cNvSpPr/>
            <p:nvPr>
              <p:custDataLst>
                <p:tags r:id="rId31"/>
              </p:custDataLst>
            </p:nvPr>
          </p:nvSpPr>
          <p:spPr bwMode="auto">
            <a:xfrm>
              <a:off x="8497641" y="4069996"/>
              <a:ext cx="546185" cy="875502"/>
            </a:xfrm>
            <a:custGeom>
              <a:avLst/>
              <a:gdLst>
                <a:gd name="T0" fmla="*/ 0 w 238"/>
                <a:gd name="T1" fmla="*/ 0 h 382"/>
                <a:gd name="T2" fmla="*/ 107 w 238"/>
                <a:gd name="T3" fmla="*/ 382 h 382"/>
                <a:gd name="T4" fmla="*/ 108 w 238"/>
                <a:gd name="T5" fmla="*/ 382 h 382"/>
                <a:gd name="T6" fmla="*/ 238 w 238"/>
                <a:gd name="T7" fmla="*/ 382 h 382"/>
                <a:gd name="T8" fmla="*/ 9 w 238"/>
                <a:gd name="T9" fmla="*/ 6 h 382"/>
                <a:gd name="T10" fmla="*/ 9 w 238"/>
                <a:gd name="T11" fmla="*/ 6 h 382"/>
                <a:gd name="T12" fmla="*/ 0 w 238"/>
                <a:gd name="T13" fmla="*/ 0 h 382"/>
              </a:gdLst>
              <a:ahLst/>
              <a:cxnLst>
                <a:cxn ang="0">
                  <a:pos x="T0" y="T1"/>
                </a:cxn>
                <a:cxn ang="0">
                  <a:pos x="T2" y="T3"/>
                </a:cxn>
                <a:cxn ang="0">
                  <a:pos x="T4" y="T5"/>
                </a:cxn>
                <a:cxn ang="0">
                  <a:pos x="T6" y="T7"/>
                </a:cxn>
                <a:cxn ang="0">
                  <a:pos x="T8" y="T9"/>
                </a:cxn>
                <a:cxn ang="0">
                  <a:pos x="T10" y="T11"/>
                </a:cxn>
                <a:cxn ang="0">
                  <a:pos x="T12" y="T13"/>
                </a:cxn>
              </a:cxnLst>
              <a:rect l="0" t="0" r="r" b="b"/>
              <a:pathLst>
                <a:path w="238" h="382">
                  <a:moveTo>
                    <a:pt x="0" y="0"/>
                  </a:moveTo>
                  <a:cubicBezTo>
                    <a:pt x="107" y="382"/>
                    <a:pt x="107" y="382"/>
                    <a:pt x="107" y="382"/>
                  </a:cubicBezTo>
                  <a:cubicBezTo>
                    <a:pt x="108" y="382"/>
                    <a:pt x="108" y="382"/>
                    <a:pt x="108" y="382"/>
                  </a:cubicBezTo>
                  <a:cubicBezTo>
                    <a:pt x="238" y="382"/>
                    <a:pt x="238" y="382"/>
                    <a:pt x="238" y="382"/>
                  </a:cubicBezTo>
                  <a:cubicBezTo>
                    <a:pt x="9" y="6"/>
                    <a:pt x="9" y="6"/>
                    <a:pt x="9" y="6"/>
                  </a:cubicBezTo>
                  <a:cubicBezTo>
                    <a:pt x="9" y="6"/>
                    <a:pt x="9" y="6"/>
                    <a:pt x="9" y="6"/>
                  </a:cubicBezTo>
                  <a:cubicBezTo>
                    <a:pt x="7" y="2"/>
                    <a:pt x="4" y="0"/>
                    <a:pt x="0"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7" name="isḷiḋe"/>
            <p:cNvSpPr/>
            <p:nvPr>
              <p:custDataLst>
                <p:tags r:id="rId32"/>
              </p:custDataLst>
            </p:nvPr>
          </p:nvSpPr>
          <p:spPr bwMode="auto">
            <a:xfrm>
              <a:off x="1137917" y="1532990"/>
              <a:ext cx="7924268" cy="3423983"/>
            </a:xfrm>
            <a:custGeom>
              <a:avLst/>
              <a:gdLst>
                <a:gd name="T0" fmla="*/ 283 w 3455"/>
                <a:gd name="T1" fmla="*/ 1490 h 1494"/>
                <a:gd name="T2" fmla="*/ 283 w 3455"/>
                <a:gd name="T3" fmla="*/ 1011 h 1494"/>
                <a:gd name="T4" fmla="*/ 291 w 3455"/>
                <a:gd name="T5" fmla="*/ 1012 h 1494"/>
                <a:gd name="T6" fmla="*/ 725 w 3455"/>
                <a:gd name="T7" fmla="*/ 534 h 1494"/>
                <a:gd name="T8" fmla="*/ 735 w 3455"/>
                <a:gd name="T9" fmla="*/ 535 h 1494"/>
                <a:gd name="T10" fmla="*/ 1065 w 3455"/>
                <a:gd name="T11" fmla="*/ 160 h 1494"/>
                <a:gd name="T12" fmla="*/ 1867 w 3455"/>
                <a:gd name="T13" fmla="*/ 897 h 1494"/>
                <a:gd name="T14" fmla="*/ 1887 w 3455"/>
                <a:gd name="T15" fmla="*/ 888 h 1494"/>
                <a:gd name="T16" fmla="*/ 1889 w 3455"/>
                <a:gd name="T17" fmla="*/ 886 h 1494"/>
                <a:gd name="T18" fmla="*/ 1883 w 3455"/>
                <a:gd name="T19" fmla="*/ 883 h 1494"/>
                <a:gd name="T20" fmla="*/ 1882 w 3455"/>
                <a:gd name="T21" fmla="*/ 883 h 1494"/>
                <a:gd name="T22" fmla="*/ 1882 w 3455"/>
                <a:gd name="T23" fmla="*/ 885 h 1494"/>
                <a:gd name="T24" fmla="*/ 1883 w 3455"/>
                <a:gd name="T25" fmla="*/ 884 h 1494"/>
                <a:gd name="T26" fmla="*/ 1882 w 3455"/>
                <a:gd name="T27" fmla="*/ 885 h 1494"/>
                <a:gd name="T28" fmla="*/ 1883 w 3455"/>
                <a:gd name="T29" fmla="*/ 887 h 1494"/>
                <a:gd name="T30" fmla="*/ 1883 w 3455"/>
                <a:gd name="T31" fmla="*/ 887 h 1494"/>
                <a:gd name="T32" fmla="*/ 1882 w 3455"/>
                <a:gd name="T33" fmla="*/ 885 h 1494"/>
                <a:gd name="T34" fmla="*/ 1882 w 3455"/>
                <a:gd name="T35" fmla="*/ 887 h 1494"/>
                <a:gd name="T36" fmla="*/ 1897 w 3455"/>
                <a:gd name="T37" fmla="*/ 877 h 1494"/>
                <a:gd name="T38" fmla="*/ 1897 w 3455"/>
                <a:gd name="T39" fmla="*/ 877 h 1494"/>
                <a:gd name="T40" fmla="*/ 1897 w 3455"/>
                <a:gd name="T41" fmla="*/ 877 h 1494"/>
                <a:gd name="T42" fmla="*/ 1938 w 3455"/>
                <a:gd name="T43" fmla="*/ 882 h 1494"/>
                <a:gd name="T44" fmla="*/ 2377 w 3455"/>
                <a:gd name="T45" fmla="*/ 4 h 1494"/>
                <a:gd name="T46" fmla="*/ 2648 w 3455"/>
                <a:gd name="T47" fmla="*/ 263 h 1494"/>
                <a:gd name="T48" fmla="*/ 2665 w 3455"/>
                <a:gd name="T49" fmla="*/ 264 h 1494"/>
                <a:gd name="T50" fmla="*/ 2833 w 3455"/>
                <a:gd name="T51" fmla="*/ 420 h 1494"/>
                <a:gd name="T52" fmla="*/ 3208 w 3455"/>
                <a:gd name="T53" fmla="*/ 1107 h 1494"/>
                <a:gd name="T54" fmla="*/ 3218 w 3455"/>
                <a:gd name="T55" fmla="*/ 1113 h 1494"/>
                <a:gd name="T56" fmla="*/ 3453 w 3455"/>
                <a:gd name="T57" fmla="*/ 1490 h 1494"/>
                <a:gd name="T58" fmla="*/ 3208 w 3455"/>
                <a:gd name="T59" fmla="*/ 1103 h 1494"/>
                <a:gd name="T60" fmla="*/ 3195 w 3455"/>
                <a:gd name="T61" fmla="*/ 1110 h 1494"/>
                <a:gd name="T62" fmla="*/ 2668 w 3455"/>
                <a:gd name="T63" fmla="*/ 262 h 1494"/>
                <a:gd name="T64" fmla="*/ 2644 w 3455"/>
                <a:gd name="T65" fmla="*/ 261 h 1494"/>
                <a:gd name="T66" fmla="*/ 2391 w 3455"/>
                <a:gd name="T67" fmla="*/ 8 h 1494"/>
                <a:gd name="T68" fmla="*/ 2035 w 3455"/>
                <a:gd name="T69" fmla="*/ 688 h 1494"/>
                <a:gd name="T70" fmla="*/ 1899 w 3455"/>
                <a:gd name="T71" fmla="*/ 874 h 1494"/>
                <a:gd name="T72" fmla="*/ 1890 w 3455"/>
                <a:gd name="T73" fmla="*/ 882 h 1494"/>
                <a:gd name="T74" fmla="*/ 1881 w 3455"/>
                <a:gd name="T75" fmla="*/ 883 h 1494"/>
                <a:gd name="T76" fmla="*/ 1880 w 3455"/>
                <a:gd name="T77" fmla="*/ 887 h 1494"/>
                <a:gd name="T78" fmla="*/ 1887 w 3455"/>
                <a:gd name="T79" fmla="*/ 887 h 1494"/>
                <a:gd name="T80" fmla="*/ 1887 w 3455"/>
                <a:gd name="T81" fmla="*/ 886 h 1494"/>
                <a:gd name="T82" fmla="*/ 1887 w 3455"/>
                <a:gd name="T83" fmla="*/ 887 h 1494"/>
                <a:gd name="T84" fmla="*/ 1887 w 3455"/>
                <a:gd name="T85" fmla="*/ 886 h 1494"/>
                <a:gd name="T86" fmla="*/ 1885 w 3455"/>
                <a:gd name="T87" fmla="*/ 887 h 1494"/>
                <a:gd name="T88" fmla="*/ 1885 w 3455"/>
                <a:gd name="T89" fmla="*/ 887 h 1494"/>
                <a:gd name="T90" fmla="*/ 1887 w 3455"/>
                <a:gd name="T91" fmla="*/ 886 h 1494"/>
                <a:gd name="T92" fmla="*/ 1886 w 3455"/>
                <a:gd name="T93" fmla="*/ 884 h 1494"/>
                <a:gd name="T94" fmla="*/ 1887 w 3455"/>
                <a:gd name="T95" fmla="*/ 885 h 1494"/>
                <a:gd name="T96" fmla="*/ 1887 w 3455"/>
                <a:gd name="T97" fmla="*/ 884 h 1494"/>
                <a:gd name="T98" fmla="*/ 1863 w 3455"/>
                <a:gd name="T99" fmla="*/ 895 h 1494"/>
                <a:gd name="T100" fmla="*/ 1075 w 3455"/>
                <a:gd name="T101" fmla="*/ 164 h 1494"/>
                <a:gd name="T102" fmla="*/ 1048 w 3455"/>
                <a:gd name="T103" fmla="*/ 164 h 1494"/>
                <a:gd name="T104" fmla="*/ 724 w 3455"/>
                <a:gd name="T105" fmla="*/ 532 h 1494"/>
                <a:gd name="T106" fmla="*/ 388 w 3455"/>
                <a:gd name="T107" fmla="*/ 1109 h 1494"/>
                <a:gd name="T108" fmla="*/ 282 w 3455"/>
                <a:gd name="T109" fmla="*/ 1007 h 1494"/>
                <a:gd name="T110" fmla="*/ 0 w 3455"/>
                <a:gd name="T111" fmla="*/ 1494 h 1494"/>
                <a:gd name="T112" fmla="*/ 3453 w 3455"/>
                <a:gd name="T113" fmla="*/ 1490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5" h="1494">
                  <a:moveTo>
                    <a:pt x="3451" y="1491"/>
                  </a:moveTo>
                  <a:cubicBezTo>
                    <a:pt x="3451" y="1489"/>
                    <a:pt x="3451" y="1489"/>
                    <a:pt x="3451" y="1489"/>
                  </a:cubicBezTo>
                  <a:cubicBezTo>
                    <a:pt x="3317" y="1489"/>
                    <a:pt x="3317" y="1489"/>
                    <a:pt x="3317" y="1489"/>
                  </a:cubicBezTo>
                  <a:cubicBezTo>
                    <a:pt x="1954" y="1490"/>
                    <a:pt x="1954" y="1490"/>
                    <a:pt x="1954" y="1490"/>
                  </a:cubicBezTo>
                  <a:cubicBezTo>
                    <a:pt x="1492" y="1490"/>
                    <a:pt x="1492" y="1490"/>
                    <a:pt x="1492" y="1490"/>
                  </a:cubicBezTo>
                  <a:cubicBezTo>
                    <a:pt x="283" y="1490"/>
                    <a:pt x="283" y="1490"/>
                    <a:pt x="283" y="1490"/>
                  </a:cubicBezTo>
                  <a:cubicBezTo>
                    <a:pt x="7" y="1490"/>
                    <a:pt x="7" y="1490"/>
                    <a:pt x="7" y="1490"/>
                  </a:cubicBezTo>
                  <a:cubicBezTo>
                    <a:pt x="276" y="1017"/>
                    <a:pt x="276" y="1017"/>
                    <a:pt x="276" y="1017"/>
                  </a:cubicBezTo>
                  <a:cubicBezTo>
                    <a:pt x="276" y="1017"/>
                    <a:pt x="276" y="1017"/>
                    <a:pt x="276" y="1017"/>
                  </a:cubicBezTo>
                  <a:cubicBezTo>
                    <a:pt x="277" y="1014"/>
                    <a:pt x="280" y="1012"/>
                    <a:pt x="283" y="1011"/>
                  </a:cubicBezTo>
                  <a:cubicBezTo>
                    <a:pt x="283" y="1011"/>
                    <a:pt x="283" y="1011"/>
                    <a:pt x="283" y="1011"/>
                  </a:cubicBezTo>
                  <a:cubicBezTo>
                    <a:pt x="283" y="1011"/>
                    <a:pt x="283" y="1011"/>
                    <a:pt x="283" y="1011"/>
                  </a:cubicBezTo>
                  <a:cubicBezTo>
                    <a:pt x="284" y="1011"/>
                    <a:pt x="285" y="1011"/>
                    <a:pt x="286" y="1011"/>
                  </a:cubicBezTo>
                  <a:cubicBezTo>
                    <a:pt x="287" y="1011"/>
                    <a:pt x="289" y="1011"/>
                    <a:pt x="291" y="1012"/>
                  </a:cubicBezTo>
                  <a:cubicBezTo>
                    <a:pt x="291" y="1012"/>
                    <a:pt x="291" y="1012"/>
                    <a:pt x="291" y="1012"/>
                  </a:cubicBezTo>
                  <a:cubicBezTo>
                    <a:pt x="292" y="1013"/>
                    <a:pt x="292" y="1013"/>
                    <a:pt x="292" y="1013"/>
                  </a:cubicBezTo>
                  <a:cubicBezTo>
                    <a:pt x="292" y="1011"/>
                    <a:pt x="292" y="1011"/>
                    <a:pt x="292" y="1011"/>
                  </a:cubicBezTo>
                  <a:cubicBezTo>
                    <a:pt x="291" y="1012"/>
                    <a:pt x="291" y="1012"/>
                    <a:pt x="291" y="1012"/>
                  </a:cubicBezTo>
                  <a:cubicBezTo>
                    <a:pt x="385" y="1111"/>
                    <a:pt x="385" y="1111"/>
                    <a:pt x="385" y="1111"/>
                  </a:cubicBezTo>
                  <a:cubicBezTo>
                    <a:pt x="407" y="1135"/>
                    <a:pt x="407" y="1135"/>
                    <a:pt x="407" y="1135"/>
                  </a:cubicBezTo>
                  <a:cubicBezTo>
                    <a:pt x="434" y="1163"/>
                    <a:pt x="434" y="1163"/>
                    <a:pt x="434" y="1163"/>
                  </a:cubicBezTo>
                  <a:cubicBezTo>
                    <a:pt x="718" y="540"/>
                    <a:pt x="718" y="540"/>
                    <a:pt x="718" y="540"/>
                  </a:cubicBezTo>
                  <a:cubicBezTo>
                    <a:pt x="718" y="540"/>
                    <a:pt x="718" y="540"/>
                    <a:pt x="718" y="540"/>
                  </a:cubicBezTo>
                  <a:cubicBezTo>
                    <a:pt x="719" y="537"/>
                    <a:pt x="722" y="534"/>
                    <a:pt x="725" y="534"/>
                  </a:cubicBezTo>
                  <a:cubicBezTo>
                    <a:pt x="725" y="534"/>
                    <a:pt x="725" y="534"/>
                    <a:pt x="725" y="534"/>
                  </a:cubicBezTo>
                  <a:cubicBezTo>
                    <a:pt x="725" y="534"/>
                    <a:pt x="725" y="534"/>
                    <a:pt x="725" y="534"/>
                  </a:cubicBezTo>
                  <a:cubicBezTo>
                    <a:pt x="726" y="533"/>
                    <a:pt x="727" y="533"/>
                    <a:pt x="728" y="533"/>
                  </a:cubicBezTo>
                  <a:cubicBezTo>
                    <a:pt x="730" y="533"/>
                    <a:pt x="733" y="534"/>
                    <a:pt x="735" y="536"/>
                  </a:cubicBezTo>
                  <a:cubicBezTo>
                    <a:pt x="736" y="534"/>
                    <a:pt x="736" y="534"/>
                    <a:pt x="736" y="534"/>
                  </a:cubicBezTo>
                  <a:cubicBezTo>
                    <a:pt x="735" y="535"/>
                    <a:pt x="735" y="535"/>
                    <a:pt x="735" y="535"/>
                  </a:cubicBezTo>
                  <a:cubicBezTo>
                    <a:pt x="821" y="646"/>
                    <a:pt x="821" y="646"/>
                    <a:pt x="821" y="646"/>
                  </a:cubicBezTo>
                  <a:cubicBezTo>
                    <a:pt x="1051" y="166"/>
                    <a:pt x="1051" y="166"/>
                    <a:pt x="1051" y="166"/>
                  </a:cubicBezTo>
                  <a:cubicBezTo>
                    <a:pt x="1051" y="166"/>
                    <a:pt x="1051" y="166"/>
                    <a:pt x="1051" y="166"/>
                  </a:cubicBezTo>
                  <a:cubicBezTo>
                    <a:pt x="1053" y="162"/>
                    <a:pt x="1057" y="159"/>
                    <a:pt x="1061" y="159"/>
                  </a:cubicBezTo>
                  <a:cubicBezTo>
                    <a:pt x="1061" y="159"/>
                    <a:pt x="1061" y="159"/>
                    <a:pt x="1061" y="159"/>
                  </a:cubicBezTo>
                  <a:cubicBezTo>
                    <a:pt x="1063" y="159"/>
                    <a:pt x="1064" y="159"/>
                    <a:pt x="1065" y="160"/>
                  </a:cubicBezTo>
                  <a:cubicBezTo>
                    <a:pt x="1065" y="160"/>
                    <a:pt x="1065" y="160"/>
                    <a:pt x="1065" y="160"/>
                  </a:cubicBezTo>
                  <a:cubicBezTo>
                    <a:pt x="1065" y="160"/>
                    <a:pt x="1065" y="160"/>
                    <a:pt x="1065" y="160"/>
                  </a:cubicBezTo>
                  <a:cubicBezTo>
                    <a:pt x="1068" y="161"/>
                    <a:pt x="1070" y="163"/>
                    <a:pt x="1071" y="166"/>
                  </a:cubicBezTo>
                  <a:cubicBezTo>
                    <a:pt x="1071" y="166"/>
                    <a:pt x="1071" y="166"/>
                    <a:pt x="1071" y="166"/>
                  </a:cubicBezTo>
                  <a:cubicBezTo>
                    <a:pt x="1700" y="1260"/>
                    <a:pt x="1700" y="1260"/>
                    <a:pt x="1700" y="1260"/>
                  </a:cubicBezTo>
                  <a:cubicBezTo>
                    <a:pt x="1867" y="897"/>
                    <a:pt x="1867" y="897"/>
                    <a:pt x="1867" y="897"/>
                  </a:cubicBezTo>
                  <a:cubicBezTo>
                    <a:pt x="1867" y="897"/>
                    <a:pt x="1867" y="897"/>
                    <a:pt x="1867" y="897"/>
                  </a:cubicBezTo>
                  <a:cubicBezTo>
                    <a:pt x="1868" y="896"/>
                    <a:pt x="1870" y="893"/>
                    <a:pt x="1873" y="891"/>
                  </a:cubicBezTo>
                  <a:cubicBezTo>
                    <a:pt x="1876" y="889"/>
                    <a:pt x="1879" y="888"/>
                    <a:pt x="1884" y="888"/>
                  </a:cubicBezTo>
                  <a:cubicBezTo>
                    <a:pt x="1885" y="888"/>
                    <a:pt x="1886" y="888"/>
                    <a:pt x="1886" y="888"/>
                  </a:cubicBezTo>
                  <a:cubicBezTo>
                    <a:pt x="1887" y="888"/>
                    <a:pt x="1887" y="888"/>
                    <a:pt x="1887" y="888"/>
                  </a:cubicBezTo>
                  <a:cubicBezTo>
                    <a:pt x="1887" y="888"/>
                    <a:pt x="1887" y="888"/>
                    <a:pt x="1887" y="888"/>
                  </a:cubicBezTo>
                  <a:cubicBezTo>
                    <a:pt x="1887" y="888"/>
                    <a:pt x="1887" y="888"/>
                    <a:pt x="1887" y="888"/>
                  </a:cubicBezTo>
                  <a:cubicBezTo>
                    <a:pt x="1887" y="887"/>
                    <a:pt x="1887" y="887"/>
                    <a:pt x="1887" y="887"/>
                  </a:cubicBezTo>
                  <a:cubicBezTo>
                    <a:pt x="1888" y="887"/>
                    <a:pt x="1888" y="887"/>
                    <a:pt x="1888" y="887"/>
                  </a:cubicBezTo>
                  <a:cubicBezTo>
                    <a:pt x="1888" y="887"/>
                    <a:pt x="1888" y="887"/>
                    <a:pt x="1888" y="887"/>
                  </a:cubicBezTo>
                  <a:cubicBezTo>
                    <a:pt x="1889" y="887"/>
                    <a:pt x="1889" y="887"/>
                    <a:pt x="1889" y="887"/>
                  </a:cubicBezTo>
                  <a:cubicBezTo>
                    <a:pt x="1889" y="886"/>
                    <a:pt x="1889" y="886"/>
                    <a:pt x="1889" y="886"/>
                  </a:cubicBezTo>
                  <a:cubicBezTo>
                    <a:pt x="1889" y="885"/>
                    <a:pt x="1889" y="884"/>
                    <a:pt x="1889" y="884"/>
                  </a:cubicBezTo>
                  <a:cubicBezTo>
                    <a:pt x="1888" y="884"/>
                    <a:pt x="1888" y="884"/>
                    <a:pt x="1888" y="884"/>
                  </a:cubicBezTo>
                  <a:cubicBezTo>
                    <a:pt x="1887" y="884"/>
                    <a:pt x="1887" y="884"/>
                    <a:pt x="1887" y="884"/>
                  </a:cubicBezTo>
                  <a:cubicBezTo>
                    <a:pt x="1887" y="884"/>
                    <a:pt x="1887" y="884"/>
                    <a:pt x="1887" y="884"/>
                  </a:cubicBezTo>
                  <a:cubicBezTo>
                    <a:pt x="1887" y="884"/>
                    <a:pt x="1887" y="883"/>
                    <a:pt x="1886" y="883"/>
                  </a:cubicBezTo>
                  <a:cubicBezTo>
                    <a:pt x="1885" y="883"/>
                    <a:pt x="1884" y="883"/>
                    <a:pt x="1883" y="883"/>
                  </a:cubicBezTo>
                  <a:cubicBezTo>
                    <a:pt x="1883" y="883"/>
                    <a:pt x="1882" y="883"/>
                    <a:pt x="1882" y="883"/>
                  </a:cubicBezTo>
                  <a:cubicBezTo>
                    <a:pt x="1882" y="883"/>
                    <a:pt x="1882" y="883"/>
                    <a:pt x="1882" y="883"/>
                  </a:cubicBezTo>
                  <a:cubicBezTo>
                    <a:pt x="1882" y="883"/>
                    <a:pt x="1882" y="883"/>
                    <a:pt x="1882" y="883"/>
                  </a:cubicBezTo>
                  <a:cubicBezTo>
                    <a:pt x="1882" y="885"/>
                    <a:pt x="1882" y="885"/>
                    <a:pt x="1882" y="885"/>
                  </a:cubicBezTo>
                  <a:cubicBezTo>
                    <a:pt x="1882" y="883"/>
                    <a:pt x="1882" y="883"/>
                    <a:pt x="1882" y="883"/>
                  </a:cubicBezTo>
                  <a:cubicBezTo>
                    <a:pt x="1882" y="883"/>
                    <a:pt x="1882" y="883"/>
                    <a:pt x="1882" y="883"/>
                  </a:cubicBezTo>
                  <a:cubicBezTo>
                    <a:pt x="1882" y="885"/>
                    <a:pt x="1882" y="885"/>
                    <a:pt x="1882" y="885"/>
                  </a:cubicBezTo>
                  <a:cubicBezTo>
                    <a:pt x="1882" y="883"/>
                    <a:pt x="1882" y="883"/>
                    <a:pt x="1882" y="883"/>
                  </a:cubicBezTo>
                  <a:cubicBezTo>
                    <a:pt x="1882" y="885"/>
                    <a:pt x="1882" y="885"/>
                    <a:pt x="1882" y="885"/>
                  </a:cubicBezTo>
                  <a:cubicBezTo>
                    <a:pt x="1882" y="883"/>
                    <a:pt x="1882" y="883"/>
                    <a:pt x="1882" y="883"/>
                  </a:cubicBezTo>
                  <a:cubicBezTo>
                    <a:pt x="1882" y="883"/>
                    <a:pt x="1882" y="883"/>
                    <a:pt x="1882" y="883"/>
                  </a:cubicBezTo>
                  <a:cubicBezTo>
                    <a:pt x="1882" y="885"/>
                    <a:pt x="1882" y="885"/>
                    <a:pt x="1882" y="885"/>
                  </a:cubicBezTo>
                  <a:cubicBezTo>
                    <a:pt x="1882" y="883"/>
                    <a:pt x="1882" y="883"/>
                    <a:pt x="1882" y="883"/>
                  </a:cubicBezTo>
                  <a:cubicBezTo>
                    <a:pt x="1882" y="885"/>
                    <a:pt x="1882" y="885"/>
                    <a:pt x="1882" y="885"/>
                  </a:cubicBezTo>
                  <a:cubicBezTo>
                    <a:pt x="1883" y="884"/>
                    <a:pt x="1883" y="884"/>
                    <a:pt x="1883" y="884"/>
                  </a:cubicBezTo>
                  <a:cubicBezTo>
                    <a:pt x="1882" y="883"/>
                    <a:pt x="1882" y="883"/>
                    <a:pt x="1882" y="883"/>
                  </a:cubicBezTo>
                  <a:cubicBezTo>
                    <a:pt x="1882" y="885"/>
                    <a:pt x="1882" y="885"/>
                    <a:pt x="1882" y="885"/>
                  </a:cubicBezTo>
                  <a:cubicBezTo>
                    <a:pt x="1883" y="884"/>
                    <a:pt x="1883" y="884"/>
                    <a:pt x="1883" y="884"/>
                  </a:cubicBezTo>
                  <a:cubicBezTo>
                    <a:pt x="1882" y="885"/>
                    <a:pt x="1882" y="885"/>
                    <a:pt x="1882" y="885"/>
                  </a:cubicBezTo>
                  <a:cubicBezTo>
                    <a:pt x="1883" y="884"/>
                    <a:pt x="1883" y="884"/>
                    <a:pt x="1883" y="884"/>
                  </a:cubicBezTo>
                  <a:cubicBezTo>
                    <a:pt x="1883" y="884"/>
                    <a:pt x="1883" y="884"/>
                    <a:pt x="1883" y="884"/>
                  </a:cubicBezTo>
                  <a:cubicBezTo>
                    <a:pt x="1882" y="885"/>
                    <a:pt x="1882" y="885"/>
                    <a:pt x="1882" y="885"/>
                  </a:cubicBezTo>
                  <a:cubicBezTo>
                    <a:pt x="1883" y="884"/>
                    <a:pt x="1883" y="884"/>
                    <a:pt x="1883" y="884"/>
                  </a:cubicBezTo>
                  <a:cubicBezTo>
                    <a:pt x="1882" y="885"/>
                    <a:pt x="1882" y="885"/>
                    <a:pt x="1882" y="885"/>
                  </a:cubicBezTo>
                  <a:cubicBezTo>
                    <a:pt x="1884" y="885"/>
                    <a:pt x="1884" y="885"/>
                    <a:pt x="1884" y="885"/>
                  </a:cubicBezTo>
                  <a:cubicBezTo>
                    <a:pt x="1884" y="885"/>
                    <a:pt x="1883" y="884"/>
                    <a:pt x="1883" y="884"/>
                  </a:cubicBezTo>
                  <a:cubicBezTo>
                    <a:pt x="1882" y="885"/>
                    <a:pt x="1882" y="885"/>
                    <a:pt x="1882" y="885"/>
                  </a:cubicBezTo>
                  <a:cubicBezTo>
                    <a:pt x="1884" y="885"/>
                    <a:pt x="1884" y="885"/>
                    <a:pt x="1884" y="885"/>
                  </a:cubicBezTo>
                  <a:cubicBezTo>
                    <a:pt x="1882" y="885"/>
                    <a:pt x="1882" y="885"/>
                    <a:pt x="1882" y="885"/>
                  </a:cubicBezTo>
                  <a:cubicBezTo>
                    <a:pt x="1883" y="887"/>
                    <a:pt x="1883" y="887"/>
                    <a:pt x="1883" y="887"/>
                  </a:cubicBezTo>
                  <a:cubicBezTo>
                    <a:pt x="1883" y="886"/>
                    <a:pt x="1884" y="886"/>
                    <a:pt x="1884" y="885"/>
                  </a:cubicBezTo>
                  <a:cubicBezTo>
                    <a:pt x="1882" y="885"/>
                    <a:pt x="1882" y="885"/>
                    <a:pt x="1882" y="885"/>
                  </a:cubicBezTo>
                  <a:cubicBezTo>
                    <a:pt x="1883" y="887"/>
                    <a:pt x="1883" y="887"/>
                    <a:pt x="1883" y="887"/>
                  </a:cubicBezTo>
                  <a:cubicBezTo>
                    <a:pt x="1882" y="885"/>
                    <a:pt x="1882" y="885"/>
                    <a:pt x="1882" y="885"/>
                  </a:cubicBezTo>
                  <a:cubicBezTo>
                    <a:pt x="1882" y="887"/>
                    <a:pt x="1882" y="887"/>
                    <a:pt x="1882" y="887"/>
                  </a:cubicBezTo>
                  <a:cubicBezTo>
                    <a:pt x="1883" y="887"/>
                    <a:pt x="1883" y="887"/>
                    <a:pt x="1883" y="887"/>
                  </a:cubicBezTo>
                  <a:cubicBezTo>
                    <a:pt x="1882" y="885"/>
                    <a:pt x="1882" y="885"/>
                    <a:pt x="1882" y="885"/>
                  </a:cubicBezTo>
                  <a:cubicBezTo>
                    <a:pt x="1882" y="887"/>
                    <a:pt x="1882" y="887"/>
                    <a:pt x="1882" y="887"/>
                  </a:cubicBezTo>
                  <a:cubicBezTo>
                    <a:pt x="1882" y="885"/>
                    <a:pt x="1882" y="885"/>
                    <a:pt x="1882" y="885"/>
                  </a:cubicBezTo>
                  <a:cubicBezTo>
                    <a:pt x="1882" y="887"/>
                    <a:pt x="1882" y="887"/>
                    <a:pt x="1882" y="887"/>
                  </a:cubicBezTo>
                  <a:cubicBezTo>
                    <a:pt x="1882" y="887"/>
                    <a:pt x="1882" y="887"/>
                    <a:pt x="1882" y="887"/>
                  </a:cubicBezTo>
                  <a:cubicBezTo>
                    <a:pt x="1882" y="885"/>
                    <a:pt x="1882" y="885"/>
                    <a:pt x="1882" y="885"/>
                  </a:cubicBezTo>
                  <a:cubicBezTo>
                    <a:pt x="1882" y="887"/>
                    <a:pt x="1882" y="887"/>
                    <a:pt x="1882" y="887"/>
                  </a:cubicBezTo>
                  <a:cubicBezTo>
                    <a:pt x="1882" y="886"/>
                    <a:pt x="1882" y="886"/>
                    <a:pt x="1882" y="886"/>
                  </a:cubicBezTo>
                  <a:cubicBezTo>
                    <a:pt x="1882" y="887"/>
                    <a:pt x="1882" y="887"/>
                    <a:pt x="1882" y="887"/>
                  </a:cubicBezTo>
                  <a:cubicBezTo>
                    <a:pt x="1882" y="887"/>
                    <a:pt x="1882" y="887"/>
                    <a:pt x="1882" y="887"/>
                  </a:cubicBezTo>
                  <a:cubicBezTo>
                    <a:pt x="1882" y="886"/>
                    <a:pt x="1882" y="886"/>
                    <a:pt x="1882" y="886"/>
                  </a:cubicBezTo>
                  <a:cubicBezTo>
                    <a:pt x="1882" y="887"/>
                    <a:pt x="1882" y="887"/>
                    <a:pt x="1882" y="887"/>
                  </a:cubicBezTo>
                  <a:cubicBezTo>
                    <a:pt x="1882" y="887"/>
                    <a:pt x="1882" y="887"/>
                    <a:pt x="1883" y="887"/>
                  </a:cubicBezTo>
                  <a:cubicBezTo>
                    <a:pt x="1884" y="887"/>
                    <a:pt x="1886" y="887"/>
                    <a:pt x="1888" y="887"/>
                  </a:cubicBezTo>
                  <a:cubicBezTo>
                    <a:pt x="1889" y="887"/>
                    <a:pt x="1890" y="887"/>
                    <a:pt x="1891" y="887"/>
                  </a:cubicBezTo>
                  <a:cubicBezTo>
                    <a:pt x="1892" y="886"/>
                    <a:pt x="1893" y="885"/>
                    <a:pt x="1894" y="884"/>
                  </a:cubicBezTo>
                  <a:cubicBezTo>
                    <a:pt x="1895" y="882"/>
                    <a:pt x="1895" y="880"/>
                    <a:pt x="1896" y="879"/>
                  </a:cubicBezTo>
                  <a:cubicBezTo>
                    <a:pt x="1896" y="878"/>
                    <a:pt x="1897" y="878"/>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897" y="877"/>
                    <a:pt x="1897" y="877"/>
                    <a:pt x="1897" y="877"/>
                  </a:cubicBezTo>
                  <a:cubicBezTo>
                    <a:pt x="1924" y="887"/>
                    <a:pt x="1924" y="887"/>
                    <a:pt x="1924" y="887"/>
                  </a:cubicBezTo>
                  <a:cubicBezTo>
                    <a:pt x="1925" y="885"/>
                    <a:pt x="1925" y="885"/>
                    <a:pt x="1925" y="885"/>
                  </a:cubicBezTo>
                  <a:cubicBezTo>
                    <a:pt x="1924" y="886"/>
                    <a:pt x="1924" y="886"/>
                    <a:pt x="1924" y="886"/>
                  </a:cubicBezTo>
                  <a:cubicBezTo>
                    <a:pt x="1925" y="887"/>
                    <a:pt x="1927" y="888"/>
                    <a:pt x="1929" y="888"/>
                  </a:cubicBezTo>
                  <a:cubicBezTo>
                    <a:pt x="1933" y="888"/>
                    <a:pt x="1936" y="886"/>
                    <a:pt x="1938" y="882"/>
                  </a:cubicBezTo>
                  <a:cubicBezTo>
                    <a:pt x="1936" y="881"/>
                    <a:pt x="1936" y="881"/>
                    <a:pt x="1936" y="881"/>
                  </a:cubicBezTo>
                  <a:cubicBezTo>
                    <a:pt x="1938" y="882"/>
                    <a:pt x="1938" y="882"/>
                    <a:pt x="1938" y="882"/>
                  </a:cubicBezTo>
                  <a:cubicBezTo>
                    <a:pt x="2039" y="689"/>
                    <a:pt x="2039" y="689"/>
                    <a:pt x="2039" y="689"/>
                  </a:cubicBezTo>
                  <a:cubicBezTo>
                    <a:pt x="2367" y="10"/>
                    <a:pt x="2367" y="10"/>
                    <a:pt x="2367" y="10"/>
                  </a:cubicBezTo>
                  <a:cubicBezTo>
                    <a:pt x="2367" y="10"/>
                    <a:pt x="2367" y="10"/>
                    <a:pt x="2367" y="10"/>
                  </a:cubicBezTo>
                  <a:cubicBezTo>
                    <a:pt x="2369" y="6"/>
                    <a:pt x="2373" y="4"/>
                    <a:pt x="2377" y="4"/>
                  </a:cubicBezTo>
                  <a:cubicBezTo>
                    <a:pt x="2377" y="4"/>
                    <a:pt x="2377" y="4"/>
                    <a:pt x="2377" y="4"/>
                  </a:cubicBezTo>
                  <a:cubicBezTo>
                    <a:pt x="2381" y="4"/>
                    <a:pt x="2385" y="6"/>
                    <a:pt x="2387" y="10"/>
                  </a:cubicBezTo>
                  <a:cubicBezTo>
                    <a:pt x="2387" y="10"/>
                    <a:pt x="2387" y="10"/>
                    <a:pt x="2387" y="10"/>
                  </a:cubicBezTo>
                  <a:cubicBezTo>
                    <a:pt x="2387" y="11"/>
                    <a:pt x="2387" y="11"/>
                    <a:pt x="2387" y="11"/>
                  </a:cubicBezTo>
                  <a:cubicBezTo>
                    <a:pt x="2584" y="399"/>
                    <a:pt x="2584" y="399"/>
                    <a:pt x="2584" y="399"/>
                  </a:cubicBezTo>
                  <a:cubicBezTo>
                    <a:pt x="2648" y="263"/>
                    <a:pt x="2648" y="263"/>
                    <a:pt x="2648" y="263"/>
                  </a:cubicBezTo>
                  <a:cubicBezTo>
                    <a:pt x="2646" y="262"/>
                    <a:pt x="2646" y="262"/>
                    <a:pt x="2646" y="262"/>
                  </a:cubicBezTo>
                  <a:cubicBezTo>
                    <a:pt x="2647" y="264"/>
                    <a:pt x="2647" y="264"/>
                    <a:pt x="2647" y="264"/>
                  </a:cubicBezTo>
                  <a:cubicBezTo>
                    <a:pt x="2650" y="261"/>
                    <a:pt x="2653" y="260"/>
                    <a:pt x="2656" y="260"/>
                  </a:cubicBezTo>
                  <a:cubicBezTo>
                    <a:pt x="2659" y="260"/>
                    <a:pt x="2662" y="261"/>
                    <a:pt x="2665" y="264"/>
                  </a:cubicBezTo>
                  <a:cubicBezTo>
                    <a:pt x="2666" y="262"/>
                    <a:pt x="2666" y="262"/>
                    <a:pt x="2666" y="262"/>
                  </a:cubicBezTo>
                  <a:cubicBezTo>
                    <a:pt x="2665" y="264"/>
                    <a:pt x="2665" y="264"/>
                    <a:pt x="2665" y="264"/>
                  </a:cubicBezTo>
                  <a:cubicBezTo>
                    <a:pt x="2665" y="264"/>
                    <a:pt x="2665" y="264"/>
                    <a:pt x="2665" y="264"/>
                  </a:cubicBezTo>
                  <a:cubicBezTo>
                    <a:pt x="2667" y="263"/>
                    <a:pt x="2667" y="263"/>
                    <a:pt x="2667" y="263"/>
                  </a:cubicBezTo>
                  <a:cubicBezTo>
                    <a:pt x="2665" y="263"/>
                    <a:pt x="2665" y="263"/>
                    <a:pt x="2665" y="263"/>
                  </a:cubicBezTo>
                  <a:cubicBezTo>
                    <a:pt x="2734" y="414"/>
                    <a:pt x="2734" y="414"/>
                    <a:pt x="2734" y="414"/>
                  </a:cubicBezTo>
                  <a:cubicBezTo>
                    <a:pt x="2823" y="414"/>
                    <a:pt x="2823" y="414"/>
                    <a:pt x="2823" y="414"/>
                  </a:cubicBezTo>
                  <a:cubicBezTo>
                    <a:pt x="2828" y="414"/>
                    <a:pt x="2832" y="416"/>
                    <a:pt x="2833" y="420"/>
                  </a:cubicBezTo>
                  <a:cubicBezTo>
                    <a:pt x="2835" y="419"/>
                    <a:pt x="2835" y="419"/>
                    <a:pt x="2835" y="419"/>
                  </a:cubicBezTo>
                  <a:cubicBezTo>
                    <a:pt x="2833" y="420"/>
                    <a:pt x="2833" y="420"/>
                    <a:pt x="2833" y="420"/>
                  </a:cubicBezTo>
                  <a:cubicBezTo>
                    <a:pt x="3135" y="1205"/>
                    <a:pt x="3135" y="1205"/>
                    <a:pt x="3135" y="1205"/>
                  </a:cubicBezTo>
                  <a:cubicBezTo>
                    <a:pt x="3199" y="1112"/>
                    <a:pt x="3199" y="1112"/>
                    <a:pt x="3199" y="1112"/>
                  </a:cubicBezTo>
                  <a:cubicBezTo>
                    <a:pt x="3199" y="1112"/>
                    <a:pt x="3199" y="1112"/>
                    <a:pt x="3199" y="1112"/>
                  </a:cubicBezTo>
                  <a:cubicBezTo>
                    <a:pt x="3201" y="1109"/>
                    <a:pt x="3204" y="1107"/>
                    <a:pt x="3208" y="1107"/>
                  </a:cubicBezTo>
                  <a:cubicBezTo>
                    <a:pt x="3208" y="1107"/>
                    <a:pt x="3208" y="1107"/>
                    <a:pt x="3208" y="1107"/>
                  </a:cubicBezTo>
                  <a:cubicBezTo>
                    <a:pt x="3208" y="1107"/>
                    <a:pt x="3208" y="1107"/>
                    <a:pt x="3208" y="1107"/>
                  </a:cubicBezTo>
                  <a:cubicBezTo>
                    <a:pt x="3208" y="1107"/>
                    <a:pt x="3208" y="1107"/>
                    <a:pt x="3208" y="1107"/>
                  </a:cubicBezTo>
                  <a:cubicBezTo>
                    <a:pt x="3208" y="1105"/>
                    <a:pt x="3208" y="1105"/>
                    <a:pt x="3208" y="1105"/>
                  </a:cubicBezTo>
                  <a:cubicBezTo>
                    <a:pt x="3208" y="1107"/>
                    <a:pt x="3208" y="1107"/>
                    <a:pt x="3208" y="1107"/>
                  </a:cubicBezTo>
                  <a:cubicBezTo>
                    <a:pt x="3212" y="1107"/>
                    <a:pt x="3216" y="1109"/>
                    <a:pt x="3218" y="1113"/>
                  </a:cubicBezTo>
                  <a:cubicBezTo>
                    <a:pt x="3218" y="1113"/>
                    <a:pt x="3218" y="1113"/>
                    <a:pt x="3218" y="1113"/>
                  </a:cubicBezTo>
                  <a:cubicBezTo>
                    <a:pt x="3449" y="1493"/>
                    <a:pt x="3449" y="1493"/>
                    <a:pt x="3449" y="1493"/>
                  </a:cubicBezTo>
                  <a:cubicBezTo>
                    <a:pt x="3451" y="1491"/>
                    <a:pt x="3451" y="1491"/>
                    <a:pt x="3451" y="1491"/>
                  </a:cubicBezTo>
                  <a:cubicBezTo>
                    <a:pt x="3451" y="1489"/>
                    <a:pt x="3451" y="1489"/>
                    <a:pt x="3451" y="1489"/>
                  </a:cubicBezTo>
                  <a:cubicBezTo>
                    <a:pt x="3451" y="1491"/>
                    <a:pt x="3451" y="1491"/>
                    <a:pt x="3451" y="1491"/>
                  </a:cubicBezTo>
                  <a:cubicBezTo>
                    <a:pt x="3453" y="1490"/>
                    <a:pt x="3453" y="1490"/>
                    <a:pt x="3453" y="1490"/>
                  </a:cubicBezTo>
                  <a:cubicBezTo>
                    <a:pt x="3221" y="1111"/>
                    <a:pt x="3221" y="1111"/>
                    <a:pt x="3221" y="1111"/>
                  </a:cubicBezTo>
                  <a:cubicBezTo>
                    <a:pt x="3220" y="1112"/>
                    <a:pt x="3220" y="1112"/>
                    <a:pt x="3220" y="1112"/>
                  </a:cubicBezTo>
                  <a:cubicBezTo>
                    <a:pt x="3221" y="1111"/>
                    <a:pt x="3221" y="1111"/>
                    <a:pt x="3221" y="1111"/>
                  </a:cubicBezTo>
                  <a:cubicBezTo>
                    <a:pt x="3219" y="1106"/>
                    <a:pt x="3214" y="1103"/>
                    <a:pt x="3209" y="1103"/>
                  </a:cubicBezTo>
                  <a:cubicBezTo>
                    <a:pt x="3208" y="1103"/>
                    <a:pt x="3208" y="1103"/>
                    <a:pt x="3208" y="1103"/>
                  </a:cubicBezTo>
                  <a:cubicBezTo>
                    <a:pt x="3208" y="1103"/>
                    <a:pt x="3208" y="1103"/>
                    <a:pt x="3208" y="1103"/>
                  </a:cubicBezTo>
                  <a:cubicBezTo>
                    <a:pt x="3208" y="1105"/>
                    <a:pt x="3208" y="1105"/>
                    <a:pt x="3208" y="1105"/>
                  </a:cubicBezTo>
                  <a:cubicBezTo>
                    <a:pt x="3208" y="1103"/>
                    <a:pt x="3208" y="1103"/>
                    <a:pt x="3208" y="1103"/>
                  </a:cubicBezTo>
                  <a:cubicBezTo>
                    <a:pt x="3208" y="1103"/>
                    <a:pt x="3208" y="1103"/>
                    <a:pt x="3208" y="1103"/>
                  </a:cubicBezTo>
                  <a:cubicBezTo>
                    <a:pt x="3203" y="1103"/>
                    <a:pt x="3198" y="1106"/>
                    <a:pt x="3195" y="1110"/>
                  </a:cubicBezTo>
                  <a:cubicBezTo>
                    <a:pt x="3197" y="1111"/>
                    <a:pt x="3197" y="1111"/>
                    <a:pt x="3197" y="1111"/>
                  </a:cubicBezTo>
                  <a:cubicBezTo>
                    <a:pt x="3195" y="1110"/>
                    <a:pt x="3195" y="1110"/>
                    <a:pt x="3195" y="1110"/>
                  </a:cubicBezTo>
                  <a:cubicBezTo>
                    <a:pt x="3136" y="1197"/>
                    <a:pt x="3136" y="1197"/>
                    <a:pt x="3136" y="1197"/>
                  </a:cubicBezTo>
                  <a:cubicBezTo>
                    <a:pt x="2837" y="418"/>
                    <a:pt x="2837" y="418"/>
                    <a:pt x="2837" y="418"/>
                  </a:cubicBezTo>
                  <a:cubicBezTo>
                    <a:pt x="2837" y="418"/>
                    <a:pt x="2837" y="418"/>
                    <a:pt x="2837" y="418"/>
                  </a:cubicBezTo>
                  <a:cubicBezTo>
                    <a:pt x="2835" y="413"/>
                    <a:pt x="2829" y="410"/>
                    <a:pt x="2823" y="410"/>
                  </a:cubicBezTo>
                  <a:cubicBezTo>
                    <a:pt x="2736" y="410"/>
                    <a:pt x="2736" y="410"/>
                    <a:pt x="2736" y="410"/>
                  </a:cubicBezTo>
                  <a:cubicBezTo>
                    <a:pt x="2668" y="262"/>
                    <a:pt x="2668" y="262"/>
                    <a:pt x="2668" y="262"/>
                  </a:cubicBezTo>
                  <a:cubicBezTo>
                    <a:pt x="2668" y="261"/>
                    <a:pt x="2668" y="261"/>
                    <a:pt x="2668" y="261"/>
                  </a:cubicBezTo>
                  <a:cubicBezTo>
                    <a:pt x="2668" y="261"/>
                    <a:pt x="2668" y="261"/>
                    <a:pt x="2668" y="261"/>
                  </a:cubicBezTo>
                  <a:cubicBezTo>
                    <a:pt x="2668" y="261"/>
                    <a:pt x="2668" y="261"/>
                    <a:pt x="2668" y="261"/>
                  </a:cubicBezTo>
                  <a:cubicBezTo>
                    <a:pt x="2664" y="257"/>
                    <a:pt x="2660" y="256"/>
                    <a:pt x="2656" y="256"/>
                  </a:cubicBezTo>
                  <a:cubicBezTo>
                    <a:pt x="2651" y="256"/>
                    <a:pt x="2647" y="258"/>
                    <a:pt x="2644" y="261"/>
                  </a:cubicBezTo>
                  <a:cubicBezTo>
                    <a:pt x="2644" y="261"/>
                    <a:pt x="2644" y="261"/>
                    <a:pt x="2644" y="261"/>
                  </a:cubicBezTo>
                  <a:cubicBezTo>
                    <a:pt x="2584" y="390"/>
                    <a:pt x="2584" y="390"/>
                    <a:pt x="2584" y="390"/>
                  </a:cubicBezTo>
                  <a:cubicBezTo>
                    <a:pt x="2391" y="9"/>
                    <a:pt x="2391" y="9"/>
                    <a:pt x="2391" y="9"/>
                  </a:cubicBezTo>
                  <a:cubicBezTo>
                    <a:pt x="2391" y="9"/>
                    <a:pt x="2391" y="9"/>
                    <a:pt x="2391" y="9"/>
                  </a:cubicBezTo>
                  <a:cubicBezTo>
                    <a:pt x="2391" y="8"/>
                    <a:pt x="2391" y="8"/>
                    <a:pt x="2391" y="8"/>
                  </a:cubicBezTo>
                  <a:cubicBezTo>
                    <a:pt x="2391" y="8"/>
                    <a:pt x="2391" y="8"/>
                    <a:pt x="2391" y="8"/>
                  </a:cubicBezTo>
                  <a:cubicBezTo>
                    <a:pt x="2391" y="8"/>
                    <a:pt x="2391" y="8"/>
                    <a:pt x="2391" y="8"/>
                  </a:cubicBezTo>
                  <a:cubicBezTo>
                    <a:pt x="2388" y="3"/>
                    <a:pt x="2383" y="0"/>
                    <a:pt x="2377" y="0"/>
                  </a:cubicBezTo>
                  <a:cubicBezTo>
                    <a:pt x="2377" y="0"/>
                    <a:pt x="2377" y="0"/>
                    <a:pt x="2377" y="0"/>
                  </a:cubicBezTo>
                  <a:cubicBezTo>
                    <a:pt x="2371" y="0"/>
                    <a:pt x="2366" y="3"/>
                    <a:pt x="2363" y="8"/>
                  </a:cubicBezTo>
                  <a:cubicBezTo>
                    <a:pt x="2365" y="9"/>
                    <a:pt x="2365" y="9"/>
                    <a:pt x="2365" y="9"/>
                  </a:cubicBezTo>
                  <a:cubicBezTo>
                    <a:pt x="2363" y="8"/>
                    <a:pt x="2363" y="8"/>
                    <a:pt x="2363" y="8"/>
                  </a:cubicBezTo>
                  <a:cubicBezTo>
                    <a:pt x="2035" y="688"/>
                    <a:pt x="2035" y="688"/>
                    <a:pt x="2035" y="688"/>
                  </a:cubicBezTo>
                  <a:cubicBezTo>
                    <a:pt x="1934" y="880"/>
                    <a:pt x="1934" y="880"/>
                    <a:pt x="1934" y="880"/>
                  </a:cubicBezTo>
                  <a:cubicBezTo>
                    <a:pt x="1934" y="880"/>
                    <a:pt x="1934" y="880"/>
                    <a:pt x="1934" y="880"/>
                  </a:cubicBezTo>
                  <a:cubicBezTo>
                    <a:pt x="1933" y="883"/>
                    <a:pt x="1931" y="884"/>
                    <a:pt x="1929" y="884"/>
                  </a:cubicBezTo>
                  <a:cubicBezTo>
                    <a:pt x="1928" y="884"/>
                    <a:pt x="1927" y="884"/>
                    <a:pt x="1926" y="883"/>
                  </a:cubicBezTo>
                  <a:cubicBezTo>
                    <a:pt x="1926" y="883"/>
                    <a:pt x="1926" y="883"/>
                    <a:pt x="1926" y="883"/>
                  </a:cubicBezTo>
                  <a:cubicBezTo>
                    <a:pt x="1899" y="874"/>
                    <a:pt x="1899" y="874"/>
                    <a:pt x="1899" y="874"/>
                  </a:cubicBezTo>
                  <a:cubicBezTo>
                    <a:pt x="1898" y="876"/>
                    <a:pt x="1898" y="876"/>
                    <a:pt x="1898" y="876"/>
                  </a:cubicBezTo>
                  <a:cubicBezTo>
                    <a:pt x="1899" y="874"/>
                    <a:pt x="1899" y="874"/>
                    <a:pt x="1899" y="874"/>
                  </a:cubicBezTo>
                  <a:cubicBezTo>
                    <a:pt x="1898" y="873"/>
                    <a:pt x="1898" y="873"/>
                    <a:pt x="1897" y="873"/>
                  </a:cubicBezTo>
                  <a:cubicBezTo>
                    <a:pt x="1896" y="873"/>
                    <a:pt x="1895" y="874"/>
                    <a:pt x="1895" y="874"/>
                  </a:cubicBezTo>
                  <a:cubicBezTo>
                    <a:pt x="1894" y="875"/>
                    <a:pt x="1893" y="876"/>
                    <a:pt x="1892" y="877"/>
                  </a:cubicBezTo>
                  <a:cubicBezTo>
                    <a:pt x="1892" y="879"/>
                    <a:pt x="1891" y="880"/>
                    <a:pt x="1890" y="882"/>
                  </a:cubicBezTo>
                  <a:cubicBezTo>
                    <a:pt x="1890" y="882"/>
                    <a:pt x="1889" y="883"/>
                    <a:pt x="1889" y="883"/>
                  </a:cubicBezTo>
                  <a:cubicBezTo>
                    <a:pt x="1888" y="883"/>
                    <a:pt x="1888" y="883"/>
                    <a:pt x="1888" y="883"/>
                  </a:cubicBezTo>
                  <a:cubicBezTo>
                    <a:pt x="1886" y="883"/>
                    <a:pt x="1884" y="883"/>
                    <a:pt x="1883" y="883"/>
                  </a:cubicBezTo>
                  <a:cubicBezTo>
                    <a:pt x="1883" y="883"/>
                    <a:pt x="1882" y="883"/>
                    <a:pt x="1882" y="883"/>
                  </a:cubicBezTo>
                  <a:cubicBezTo>
                    <a:pt x="1882" y="883"/>
                    <a:pt x="1882" y="883"/>
                    <a:pt x="1882" y="883"/>
                  </a:cubicBezTo>
                  <a:cubicBezTo>
                    <a:pt x="1881" y="883"/>
                    <a:pt x="1881" y="883"/>
                    <a:pt x="1881" y="883"/>
                  </a:cubicBezTo>
                  <a:cubicBezTo>
                    <a:pt x="1881" y="883"/>
                    <a:pt x="1881" y="883"/>
                    <a:pt x="1881" y="883"/>
                  </a:cubicBezTo>
                  <a:cubicBezTo>
                    <a:pt x="1881" y="884"/>
                    <a:pt x="1881" y="884"/>
                    <a:pt x="1881" y="884"/>
                  </a:cubicBezTo>
                  <a:cubicBezTo>
                    <a:pt x="1881" y="884"/>
                    <a:pt x="1881" y="884"/>
                    <a:pt x="1881" y="884"/>
                  </a:cubicBezTo>
                  <a:cubicBezTo>
                    <a:pt x="1880" y="884"/>
                    <a:pt x="1880" y="884"/>
                    <a:pt x="1880" y="884"/>
                  </a:cubicBezTo>
                  <a:cubicBezTo>
                    <a:pt x="1880" y="884"/>
                    <a:pt x="1880" y="885"/>
                    <a:pt x="1880" y="885"/>
                  </a:cubicBezTo>
                  <a:cubicBezTo>
                    <a:pt x="1880" y="886"/>
                    <a:pt x="1880" y="886"/>
                    <a:pt x="1880" y="887"/>
                  </a:cubicBezTo>
                  <a:cubicBezTo>
                    <a:pt x="1880" y="887"/>
                    <a:pt x="1881" y="887"/>
                    <a:pt x="1881" y="887"/>
                  </a:cubicBezTo>
                  <a:cubicBezTo>
                    <a:pt x="1881" y="887"/>
                    <a:pt x="1881" y="887"/>
                    <a:pt x="1881" y="887"/>
                  </a:cubicBezTo>
                  <a:cubicBezTo>
                    <a:pt x="1882" y="887"/>
                    <a:pt x="1882" y="887"/>
                    <a:pt x="1882" y="887"/>
                  </a:cubicBezTo>
                  <a:cubicBezTo>
                    <a:pt x="1882" y="887"/>
                    <a:pt x="1882" y="887"/>
                    <a:pt x="1883" y="887"/>
                  </a:cubicBezTo>
                  <a:cubicBezTo>
                    <a:pt x="1883" y="887"/>
                    <a:pt x="1885" y="887"/>
                    <a:pt x="1885" y="887"/>
                  </a:cubicBezTo>
                  <a:cubicBezTo>
                    <a:pt x="1886" y="887"/>
                    <a:pt x="1886" y="887"/>
                    <a:pt x="1887" y="887"/>
                  </a:cubicBezTo>
                  <a:cubicBezTo>
                    <a:pt x="1887" y="888"/>
                    <a:pt x="1887" y="888"/>
                    <a:pt x="1887" y="888"/>
                  </a:cubicBezTo>
                  <a:cubicBezTo>
                    <a:pt x="1887" y="888"/>
                    <a:pt x="1887" y="888"/>
                    <a:pt x="1887" y="888"/>
                  </a:cubicBezTo>
                  <a:cubicBezTo>
                    <a:pt x="1887" y="886"/>
                    <a:pt x="1887" y="886"/>
                    <a:pt x="1887" y="886"/>
                  </a:cubicBezTo>
                  <a:cubicBezTo>
                    <a:pt x="1887" y="887"/>
                    <a:pt x="1887" y="887"/>
                    <a:pt x="1887" y="887"/>
                  </a:cubicBezTo>
                  <a:cubicBezTo>
                    <a:pt x="1887" y="888"/>
                    <a:pt x="1887" y="888"/>
                    <a:pt x="1887" y="888"/>
                  </a:cubicBezTo>
                  <a:cubicBezTo>
                    <a:pt x="1887" y="886"/>
                    <a:pt x="1887" y="886"/>
                    <a:pt x="1887" y="886"/>
                  </a:cubicBezTo>
                  <a:cubicBezTo>
                    <a:pt x="1887" y="887"/>
                    <a:pt x="1887" y="887"/>
                    <a:pt x="1887" y="887"/>
                  </a:cubicBezTo>
                  <a:cubicBezTo>
                    <a:pt x="1887" y="886"/>
                    <a:pt x="1887" y="886"/>
                    <a:pt x="1887" y="886"/>
                  </a:cubicBezTo>
                  <a:cubicBezTo>
                    <a:pt x="1887" y="887"/>
                    <a:pt x="1887" y="887"/>
                    <a:pt x="1887" y="887"/>
                  </a:cubicBezTo>
                  <a:cubicBezTo>
                    <a:pt x="1887" y="887"/>
                    <a:pt x="1887" y="887"/>
                    <a:pt x="1887" y="887"/>
                  </a:cubicBezTo>
                  <a:cubicBezTo>
                    <a:pt x="1887" y="886"/>
                    <a:pt x="1887" y="886"/>
                    <a:pt x="1887" y="886"/>
                  </a:cubicBezTo>
                  <a:cubicBezTo>
                    <a:pt x="1887" y="887"/>
                    <a:pt x="1887" y="887"/>
                    <a:pt x="1887" y="887"/>
                  </a:cubicBezTo>
                  <a:cubicBezTo>
                    <a:pt x="1887" y="886"/>
                    <a:pt x="1887" y="886"/>
                    <a:pt x="1887" y="886"/>
                  </a:cubicBezTo>
                  <a:cubicBezTo>
                    <a:pt x="1886" y="887"/>
                    <a:pt x="1886" y="887"/>
                    <a:pt x="1886" y="887"/>
                  </a:cubicBezTo>
                  <a:cubicBezTo>
                    <a:pt x="1887" y="887"/>
                    <a:pt x="1887" y="887"/>
                    <a:pt x="1887" y="887"/>
                  </a:cubicBezTo>
                  <a:cubicBezTo>
                    <a:pt x="1887" y="886"/>
                    <a:pt x="1887" y="886"/>
                    <a:pt x="1887" y="886"/>
                  </a:cubicBezTo>
                  <a:cubicBezTo>
                    <a:pt x="1886" y="887"/>
                    <a:pt x="1886" y="887"/>
                    <a:pt x="1886" y="887"/>
                  </a:cubicBezTo>
                  <a:cubicBezTo>
                    <a:pt x="1887" y="886"/>
                    <a:pt x="1887" y="886"/>
                    <a:pt x="1887" y="886"/>
                  </a:cubicBezTo>
                  <a:cubicBezTo>
                    <a:pt x="1886" y="887"/>
                    <a:pt x="1886" y="887"/>
                    <a:pt x="1886" y="887"/>
                  </a:cubicBezTo>
                  <a:cubicBezTo>
                    <a:pt x="1886" y="887"/>
                    <a:pt x="1886" y="887"/>
                    <a:pt x="1886" y="887"/>
                  </a:cubicBezTo>
                  <a:cubicBezTo>
                    <a:pt x="1887" y="886"/>
                    <a:pt x="1887" y="886"/>
                    <a:pt x="1887" y="886"/>
                  </a:cubicBezTo>
                  <a:cubicBezTo>
                    <a:pt x="1886" y="887"/>
                    <a:pt x="1886" y="887"/>
                    <a:pt x="1886" y="887"/>
                  </a:cubicBezTo>
                  <a:cubicBezTo>
                    <a:pt x="1887" y="886"/>
                    <a:pt x="1887" y="886"/>
                    <a:pt x="1887" y="886"/>
                  </a:cubicBezTo>
                  <a:cubicBezTo>
                    <a:pt x="1885" y="887"/>
                    <a:pt x="1885" y="887"/>
                    <a:pt x="1885" y="887"/>
                  </a:cubicBezTo>
                  <a:cubicBezTo>
                    <a:pt x="1886" y="887"/>
                    <a:pt x="1886" y="887"/>
                    <a:pt x="1886" y="887"/>
                  </a:cubicBezTo>
                  <a:cubicBezTo>
                    <a:pt x="1887" y="886"/>
                    <a:pt x="1887" y="886"/>
                    <a:pt x="1887" y="886"/>
                  </a:cubicBezTo>
                  <a:cubicBezTo>
                    <a:pt x="1885" y="887"/>
                    <a:pt x="1885" y="887"/>
                    <a:pt x="1885" y="887"/>
                  </a:cubicBezTo>
                  <a:cubicBezTo>
                    <a:pt x="1887" y="886"/>
                    <a:pt x="1887" y="886"/>
                    <a:pt x="1887" y="886"/>
                  </a:cubicBezTo>
                  <a:cubicBezTo>
                    <a:pt x="1885" y="886"/>
                    <a:pt x="1885" y="886"/>
                    <a:pt x="1885" y="886"/>
                  </a:cubicBezTo>
                  <a:cubicBezTo>
                    <a:pt x="1885" y="886"/>
                    <a:pt x="1885" y="886"/>
                    <a:pt x="1885" y="887"/>
                  </a:cubicBezTo>
                  <a:cubicBezTo>
                    <a:pt x="1887" y="886"/>
                    <a:pt x="1887" y="886"/>
                    <a:pt x="1887" y="886"/>
                  </a:cubicBezTo>
                  <a:cubicBezTo>
                    <a:pt x="1885" y="886"/>
                    <a:pt x="1885" y="886"/>
                    <a:pt x="1885" y="886"/>
                  </a:cubicBezTo>
                  <a:cubicBezTo>
                    <a:pt x="1887" y="886"/>
                    <a:pt x="1887" y="886"/>
                    <a:pt x="1887" y="886"/>
                  </a:cubicBezTo>
                  <a:cubicBezTo>
                    <a:pt x="1885" y="884"/>
                    <a:pt x="1885" y="884"/>
                    <a:pt x="1885" y="884"/>
                  </a:cubicBezTo>
                  <a:cubicBezTo>
                    <a:pt x="1885" y="885"/>
                    <a:pt x="1885" y="885"/>
                    <a:pt x="1885" y="886"/>
                  </a:cubicBezTo>
                  <a:cubicBezTo>
                    <a:pt x="1887" y="886"/>
                    <a:pt x="1887" y="886"/>
                    <a:pt x="1887" y="886"/>
                  </a:cubicBezTo>
                  <a:cubicBezTo>
                    <a:pt x="1885" y="884"/>
                    <a:pt x="1885" y="884"/>
                    <a:pt x="1885" y="884"/>
                  </a:cubicBezTo>
                  <a:cubicBezTo>
                    <a:pt x="1887" y="886"/>
                    <a:pt x="1887" y="886"/>
                    <a:pt x="1887" y="886"/>
                  </a:cubicBezTo>
                  <a:cubicBezTo>
                    <a:pt x="1886" y="884"/>
                    <a:pt x="1886" y="884"/>
                    <a:pt x="1886" y="884"/>
                  </a:cubicBezTo>
                  <a:cubicBezTo>
                    <a:pt x="1886" y="884"/>
                    <a:pt x="1886" y="884"/>
                    <a:pt x="1885" y="884"/>
                  </a:cubicBezTo>
                  <a:cubicBezTo>
                    <a:pt x="1887" y="886"/>
                    <a:pt x="1887" y="886"/>
                    <a:pt x="1887" y="886"/>
                  </a:cubicBezTo>
                  <a:cubicBezTo>
                    <a:pt x="1886" y="884"/>
                    <a:pt x="1886" y="884"/>
                    <a:pt x="1886" y="884"/>
                  </a:cubicBezTo>
                  <a:cubicBezTo>
                    <a:pt x="1887" y="886"/>
                    <a:pt x="1887" y="886"/>
                    <a:pt x="1887" y="886"/>
                  </a:cubicBezTo>
                  <a:cubicBezTo>
                    <a:pt x="1887" y="884"/>
                    <a:pt x="1887" y="884"/>
                    <a:pt x="1887" y="884"/>
                  </a:cubicBezTo>
                  <a:cubicBezTo>
                    <a:pt x="1886" y="884"/>
                    <a:pt x="1886" y="884"/>
                    <a:pt x="1886" y="884"/>
                  </a:cubicBezTo>
                  <a:cubicBezTo>
                    <a:pt x="1887" y="886"/>
                    <a:pt x="1887" y="886"/>
                    <a:pt x="1887" y="886"/>
                  </a:cubicBezTo>
                  <a:cubicBezTo>
                    <a:pt x="1887" y="884"/>
                    <a:pt x="1887" y="884"/>
                    <a:pt x="1887" y="884"/>
                  </a:cubicBezTo>
                  <a:cubicBezTo>
                    <a:pt x="1887" y="885"/>
                    <a:pt x="1887" y="885"/>
                    <a:pt x="1887" y="885"/>
                  </a:cubicBezTo>
                  <a:cubicBezTo>
                    <a:pt x="1887" y="884"/>
                    <a:pt x="1887" y="884"/>
                    <a:pt x="1887" y="884"/>
                  </a:cubicBezTo>
                  <a:cubicBezTo>
                    <a:pt x="1887" y="884"/>
                    <a:pt x="1887" y="884"/>
                    <a:pt x="1887" y="884"/>
                  </a:cubicBezTo>
                  <a:cubicBezTo>
                    <a:pt x="1887" y="885"/>
                    <a:pt x="1887" y="885"/>
                    <a:pt x="1887" y="885"/>
                  </a:cubicBezTo>
                  <a:cubicBezTo>
                    <a:pt x="1887" y="884"/>
                    <a:pt x="1887" y="884"/>
                    <a:pt x="1887" y="884"/>
                  </a:cubicBezTo>
                  <a:cubicBezTo>
                    <a:pt x="1887" y="884"/>
                    <a:pt x="1887" y="884"/>
                    <a:pt x="1887" y="884"/>
                  </a:cubicBezTo>
                  <a:cubicBezTo>
                    <a:pt x="1887" y="884"/>
                    <a:pt x="1887" y="884"/>
                    <a:pt x="1887" y="884"/>
                  </a:cubicBezTo>
                  <a:cubicBezTo>
                    <a:pt x="1887" y="884"/>
                    <a:pt x="1887" y="884"/>
                    <a:pt x="1887" y="884"/>
                  </a:cubicBezTo>
                  <a:cubicBezTo>
                    <a:pt x="1887" y="884"/>
                    <a:pt x="1887" y="884"/>
                    <a:pt x="1887" y="884"/>
                  </a:cubicBezTo>
                  <a:cubicBezTo>
                    <a:pt x="1887" y="884"/>
                    <a:pt x="1887" y="884"/>
                    <a:pt x="1887" y="884"/>
                  </a:cubicBezTo>
                  <a:cubicBezTo>
                    <a:pt x="1887" y="884"/>
                    <a:pt x="1886" y="884"/>
                    <a:pt x="1884" y="884"/>
                  </a:cubicBezTo>
                  <a:cubicBezTo>
                    <a:pt x="1878" y="884"/>
                    <a:pt x="1874" y="885"/>
                    <a:pt x="1870" y="888"/>
                  </a:cubicBezTo>
                  <a:cubicBezTo>
                    <a:pt x="1867" y="890"/>
                    <a:pt x="1864" y="893"/>
                    <a:pt x="1863" y="895"/>
                  </a:cubicBezTo>
                  <a:cubicBezTo>
                    <a:pt x="1865" y="896"/>
                    <a:pt x="1865" y="896"/>
                    <a:pt x="1865" y="896"/>
                  </a:cubicBezTo>
                  <a:cubicBezTo>
                    <a:pt x="1863" y="895"/>
                    <a:pt x="1863" y="895"/>
                    <a:pt x="1863" y="895"/>
                  </a:cubicBezTo>
                  <a:cubicBezTo>
                    <a:pt x="1699" y="1251"/>
                    <a:pt x="1699" y="1251"/>
                    <a:pt x="1699" y="1251"/>
                  </a:cubicBezTo>
                  <a:cubicBezTo>
                    <a:pt x="1075" y="164"/>
                    <a:pt x="1075" y="164"/>
                    <a:pt x="1075" y="164"/>
                  </a:cubicBezTo>
                  <a:cubicBezTo>
                    <a:pt x="1073" y="165"/>
                    <a:pt x="1073" y="165"/>
                    <a:pt x="1073" y="165"/>
                  </a:cubicBezTo>
                  <a:cubicBezTo>
                    <a:pt x="1075" y="164"/>
                    <a:pt x="1075" y="164"/>
                    <a:pt x="1075" y="164"/>
                  </a:cubicBezTo>
                  <a:cubicBezTo>
                    <a:pt x="1073" y="160"/>
                    <a:pt x="1070" y="157"/>
                    <a:pt x="1066" y="156"/>
                  </a:cubicBezTo>
                  <a:cubicBezTo>
                    <a:pt x="1065" y="158"/>
                    <a:pt x="1065" y="158"/>
                    <a:pt x="1065" y="158"/>
                  </a:cubicBezTo>
                  <a:cubicBezTo>
                    <a:pt x="1066" y="156"/>
                    <a:pt x="1066" y="156"/>
                    <a:pt x="1066" y="156"/>
                  </a:cubicBezTo>
                  <a:cubicBezTo>
                    <a:pt x="1064" y="156"/>
                    <a:pt x="1063" y="155"/>
                    <a:pt x="1061" y="155"/>
                  </a:cubicBezTo>
                  <a:cubicBezTo>
                    <a:pt x="1061" y="155"/>
                    <a:pt x="1061" y="155"/>
                    <a:pt x="1061" y="155"/>
                  </a:cubicBezTo>
                  <a:cubicBezTo>
                    <a:pt x="1056" y="155"/>
                    <a:pt x="1050" y="159"/>
                    <a:pt x="1048" y="164"/>
                  </a:cubicBezTo>
                  <a:cubicBezTo>
                    <a:pt x="820" y="638"/>
                    <a:pt x="820" y="638"/>
                    <a:pt x="820" y="638"/>
                  </a:cubicBezTo>
                  <a:cubicBezTo>
                    <a:pt x="738" y="533"/>
                    <a:pt x="738" y="533"/>
                    <a:pt x="738" y="533"/>
                  </a:cubicBezTo>
                  <a:cubicBezTo>
                    <a:pt x="738" y="532"/>
                    <a:pt x="738" y="532"/>
                    <a:pt x="738" y="532"/>
                  </a:cubicBezTo>
                  <a:cubicBezTo>
                    <a:pt x="734" y="530"/>
                    <a:pt x="731" y="529"/>
                    <a:pt x="728" y="529"/>
                  </a:cubicBezTo>
                  <a:cubicBezTo>
                    <a:pt x="727" y="529"/>
                    <a:pt x="725" y="529"/>
                    <a:pt x="724" y="530"/>
                  </a:cubicBezTo>
                  <a:cubicBezTo>
                    <a:pt x="724" y="532"/>
                    <a:pt x="724" y="532"/>
                    <a:pt x="724" y="532"/>
                  </a:cubicBezTo>
                  <a:cubicBezTo>
                    <a:pt x="724" y="530"/>
                    <a:pt x="724" y="530"/>
                    <a:pt x="724" y="530"/>
                  </a:cubicBezTo>
                  <a:cubicBezTo>
                    <a:pt x="720" y="531"/>
                    <a:pt x="716" y="534"/>
                    <a:pt x="714" y="538"/>
                  </a:cubicBezTo>
                  <a:cubicBezTo>
                    <a:pt x="714" y="538"/>
                    <a:pt x="714" y="538"/>
                    <a:pt x="714" y="538"/>
                  </a:cubicBezTo>
                  <a:cubicBezTo>
                    <a:pt x="432" y="1156"/>
                    <a:pt x="432" y="1156"/>
                    <a:pt x="432" y="1156"/>
                  </a:cubicBezTo>
                  <a:cubicBezTo>
                    <a:pt x="410" y="1132"/>
                    <a:pt x="410" y="1132"/>
                    <a:pt x="410" y="1132"/>
                  </a:cubicBezTo>
                  <a:cubicBezTo>
                    <a:pt x="388" y="1109"/>
                    <a:pt x="388" y="1109"/>
                    <a:pt x="388" y="1109"/>
                  </a:cubicBezTo>
                  <a:cubicBezTo>
                    <a:pt x="294" y="1009"/>
                    <a:pt x="294" y="1009"/>
                    <a:pt x="294" y="1009"/>
                  </a:cubicBezTo>
                  <a:cubicBezTo>
                    <a:pt x="293" y="1009"/>
                    <a:pt x="293" y="1009"/>
                    <a:pt x="293" y="1009"/>
                  </a:cubicBezTo>
                  <a:cubicBezTo>
                    <a:pt x="292" y="1011"/>
                    <a:pt x="292" y="1011"/>
                    <a:pt x="292" y="1011"/>
                  </a:cubicBezTo>
                  <a:cubicBezTo>
                    <a:pt x="293" y="1009"/>
                    <a:pt x="293" y="1009"/>
                    <a:pt x="293" y="1009"/>
                  </a:cubicBezTo>
                  <a:cubicBezTo>
                    <a:pt x="291" y="1008"/>
                    <a:pt x="288" y="1007"/>
                    <a:pt x="286" y="1007"/>
                  </a:cubicBezTo>
                  <a:cubicBezTo>
                    <a:pt x="285" y="1007"/>
                    <a:pt x="283" y="1007"/>
                    <a:pt x="282" y="1007"/>
                  </a:cubicBezTo>
                  <a:cubicBezTo>
                    <a:pt x="283" y="1009"/>
                    <a:pt x="283" y="1009"/>
                    <a:pt x="283" y="1009"/>
                  </a:cubicBezTo>
                  <a:cubicBezTo>
                    <a:pt x="283" y="1007"/>
                    <a:pt x="283" y="1007"/>
                    <a:pt x="283" y="1007"/>
                  </a:cubicBezTo>
                  <a:cubicBezTo>
                    <a:pt x="278" y="1008"/>
                    <a:pt x="274" y="1011"/>
                    <a:pt x="272" y="1015"/>
                  </a:cubicBezTo>
                  <a:cubicBezTo>
                    <a:pt x="274" y="1016"/>
                    <a:pt x="274" y="1016"/>
                    <a:pt x="274" y="1016"/>
                  </a:cubicBezTo>
                  <a:cubicBezTo>
                    <a:pt x="272" y="1015"/>
                    <a:pt x="272" y="1015"/>
                    <a:pt x="272" y="1015"/>
                  </a:cubicBezTo>
                  <a:cubicBezTo>
                    <a:pt x="0" y="1494"/>
                    <a:pt x="0" y="1494"/>
                    <a:pt x="0" y="1494"/>
                  </a:cubicBezTo>
                  <a:cubicBezTo>
                    <a:pt x="283" y="1494"/>
                    <a:pt x="283" y="1494"/>
                    <a:pt x="283" y="1494"/>
                  </a:cubicBezTo>
                  <a:cubicBezTo>
                    <a:pt x="1492" y="1494"/>
                    <a:pt x="1492" y="1494"/>
                    <a:pt x="1492" y="1494"/>
                  </a:cubicBezTo>
                  <a:cubicBezTo>
                    <a:pt x="1954" y="1494"/>
                    <a:pt x="1954" y="1494"/>
                    <a:pt x="1954" y="1494"/>
                  </a:cubicBezTo>
                  <a:cubicBezTo>
                    <a:pt x="3317" y="1493"/>
                    <a:pt x="3317" y="1493"/>
                    <a:pt x="3317" y="1493"/>
                  </a:cubicBezTo>
                  <a:cubicBezTo>
                    <a:pt x="3455" y="1493"/>
                    <a:pt x="3455" y="1493"/>
                    <a:pt x="3455" y="1493"/>
                  </a:cubicBezTo>
                  <a:cubicBezTo>
                    <a:pt x="3453" y="1490"/>
                    <a:pt x="3453" y="1490"/>
                    <a:pt x="3453" y="1490"/>
                  </a:cubicBezTo>
                  <a:cubicBezTo>
                    <a:pt x="3451" y="1491"/>
                    <a:pt x="3451" y="1491"/>
                    <a:pt x="3451" y="1491"/>
                  </a:cubicBezTo>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8" name="íṧḻîḍè"/>
            <p:cNvSpPr/>
            <p:nvPr>
              <p:custDataLst>
                <p:tags r:id="rId33"/>
              </p:custDataLst>
            </p:nvPr>
          </p:nvSpPr>
          <p:spPr bwMode="auto">
            <a:xfrm>
              <a:off x="8155702" y="4251293"/>
              <a:ext cx="197361" cy="271945"/>
            </a:xfrm>
            <a:custGeom>
              <a:avLst/>
              <a:gdLst>
                <a:gd name="T0" fmla="*/ 164 w 172"/>
                <a:gd name="T1" fmla="*/ 0 h 237"/>
                <a:gd name="T2" fmla="*/ 0 w 172"/>
                <a:gd name="T3" fmla="*/ 233 h 237"/>
                <a:gd name="T4" fmla="*/ 8 w 172"/>
                <a:gd name="T5" fmla="*/ 237 h 237"/>
                <a:gd name="T6" fmla="*/ 172 w 172"/>
                <a:gd name="T7" fmla="*/ 6 h 237"/>
                <a:gd name="T8" fmla="*/ 164 w 172"/>
                <a:gd name="T9" fmla="*/ 0 h 237"/>
              </a:gdLst>
              <a:ahLst/>
              <a:cxnLst>
                <a:cxn ang="0">
                  <a:pos x="T0" y="T1"/>
                </a:cxn>
                <a:cxn ang="0">
                  <a:pos x="T2" y="T3"/>
                </a:cxn>
                <a:cxn ang="0">
                  <a:pos x="T4" y="T5"/>
                </a:cxn>
                <a:cxn ang="0">
                  <a:pos x="T6" y="T7"/>
                </a:cxn>
                <a:cxn ang="0">
                  <a:pos x="T8" y="T9"/>
                </a:cxn>
              </a:cxnLst>
              <a:rect l="0" t="0" r="r" b="b"/>
              <a:pathLst>
                <a:path w="172" h="236">
                  <a:moveTo>
                    <a:pt x="164" y="0"/>
                  </a:moveTo>
                  <a:lnTo>
                    <a:pt x="0" y="233"/>
                  </a:lnTo>
                  <a:lnTo>
                    <a:pt x="8" y="237"/>
                  </a:lnTo>
                  <a:lnTo>
                    <a:pt x="172" y="6"/>
                  </a:lnTo>
                  <a:lnTo>
                    <a:pt x="164" y="0"/>
                  </a:lnTo>
                  <a:close/>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69" name="işḷîďê"/>
            <p:cNvSpPr/>
            <p:nvPr>
              <p:custDataLst>
                <p:tags r:id="rId34"/>
              </p:custDataLst>
            </p:nvPr>
          </p:nvSpPr>
          <p:spPr bwMode="auto">
            <a:xfrm>
              <a:off x="8155702" y="4251293"/>
              <a:ext cx="197361" cy="271945"/>
            </a:xfrm>
            <a:custGeom>
              <a:avLst/>
              <a:gdLst>
                <a:gd name="T0" fmla="*/ 164 w 172"/>
                <a:gd name="T1" fmla="*/ 0 h 237"/>
                <a:gd name="T2" fmla="*/ 0 w 172"/>
                <a:gd name="T3" fmla="*/ 233 h 237"/>
                <a:gd name="T4" fmla="*/ 8 w 172"/>
                <a:gd name="T5" fmla="*/ 237 h 237"/>
                <a:gd name="T6" fmla="*/ 172 w 172"/>
                <a:gd name="T7" fmla="*/ 6 h 237"/>
              </a:gdLst>
              <a:ahLst/>
              <a:cxnLst>
                <a:cxn ang="0">
                  <a:pos x="T0" y="T1"/>
                </a:cxn>
                <a:cxn ang="0">
                  <a:pos x="T2" y="T3"/>
                </a:cxn>
                <a:cxn ang="0">
                  <a:pos x="T4" y="T5"/>
                </a:cxn>
                <a:cxn ang="0">
                  <a:pos x="T6" y="T7"/>
                </a:cxn>
              </a:cxnLst>
              <a:rect l="0" t="0" r="r" b="b"/>
              <a:pathLst>
                <a:path w="172" h="236">
                  <a:moveTo>
                    <a:pt x="164" y="0"/>
                  </a:moveTo>
                  <a:lnTo>
                    <a:pt x="0" y="233"/>
                  </a:lnTo>
                  <a:lnTo>
                    <a:pt x="8" y="237"/>
                  </a:lnTo>
                  <a:lnTo>
                    <a:pt x="17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0" name="î$1îďè"/>
            <p:cNvSpPr/>
            <p:nvPr>
              <p:custDataLst>
                <p:tags r:id="rId35"/>
              </p:custDataLst>
            </p:nvPr>
          </p:nvSpPr>
          <p:spPr bwMode="auto">
            <a:xfrm>
              <a:off x="7041531" y="2399313"/>
              <a:ext cx="201951" cy="378658"/>
            </a:xfrm>
            <a:custGeom>
              <a:avLst/>
              <a:gdLst>
                <a:gd name="T0" fmla="*/ 0 w 176"/>
                <a:gd name="T1" fmla="*/ 2 h 330"/>
                <a:gd name="T2" fmla="*/ 168 w 176"/>
                <a:gd name="T3" fmla="*/ 330 h 330"/>
                <a:gd name="T4" fmla="*/ 176 w 176"/>
                <a:gd name="T5" fmla="*/ 326 h 330"/>
                <a:gd name="T6" fmla="*/ 6 w 176"/>
                <a:gd name="T7" fmla="*/ 0 h 330"/>
                <a:gd name="T8" fmla="*/ 0 w 176"/>
                <a:gd name="T9" fmla="*/ 2 h 330"/>
              </a:gdLst>
              <a:ahLst/>
              <a:cxnLst>
                <a:cxn ang="0">
                  <a:pos x="T0" y="T1"/>
                </a:cxn>
                <a:cxn ang="0">
                  <a:pos x="T2" y="T3"/>
                </a:cxn>
                <a:cxn ang="0">
                  <a:pos x="T4" y="T5"/>
                </a:cxn>
                <a:cxn ang="0">
                  <a:pos x="T6" y="T7"/>
                </a:cxn>
                <a:cxn ang="0">
                  <a:pos x="T8" y="T9"/>
                </a:cxn>
              </a:cxnLst>
              <a:rect l="0" t="0" r="r" b="b"/>
              <a:pathLst>
                <a:path w="176" h="330">
                  <a:moveTo>
                    <a:pt x="0" y="2"/>
                  </a:moveTo>
                  <a:lnTo>
                    <a:pt x="168" y="330"/>
                  </a:lnTo>
                  <a:lnTo>
                    <a:pt x="176" y="326"/>
                  </a:lnTo>
                  <a:lnTo>
                    <a:pt x="6" y="0"/>
                  </a:lnTo>
                  <a:lnTo>
                    <a:pt x="0" y="2"/>
                  </a:lnTo>
                  <a:close/>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1" name="iśľíḍe"/>
            <p:cNvSpPr/>
            <p:nvPr>
              <p:custDataLst>
                <p:tags r:id="rId36"/>
              </p:custDataLst>
            </p:nvPr>
          </p:nvSpPr>
          <p:spPr bwMode="auto">
            <a:xfrm>
              <a:off x="7041531" y="2399313"/>
              <a:ext cx="201951" cy="378658"/>
            </a:xfrm>
            <a:custGeom>
              <a:avLst/>
              <a:gdLst>
                <a:gd name="T0" fmla="*/ 0 w 176"/>
                <a:gd name="T1" fmla="*/ 2 h 330"/>
                <a:gd name="T2" fmla="*/ 168 w 176"/>
                <a:gd name="T3" fmla="*/ 330 h 330"/>
                <a:gd name="T4" fmla="*/ 176 w 176"/>
                <a:gd name="T5" fmla="*/ 326 h 330"/>
                <a:gd name="T6" fmla="*/ 6 w 176"/>
                <a:gd name="T7" fmla="*/ 0 h 330"/>
              </a:gdLst>
              <a:ahLst/>
              <a:cxnLst>
                <a:cxn ang="0">
                  <a:pos x="T0" y="T1"/>
                </a:cxn>
                <a:cxn ang="0">
                  <a:pos x="T2" y="T3"/>
                </a:cxn>
                <a:cxn ang="0">
                  <a:pos x="T4" y="T5"/>
                </a:cxn>
                <a:cxn ang="0">
                  <a:pos x="T6" y="T7"/>
                </a:cxn>
              </a:cxnLst>
              <a:rect l="0" t="0" r="r" b="b"/>
              <a:pathLst>
                <a:path w="176" h="330">
                  <a:moveTo>
                    <a:pt x="0" y="2"/>
                  </a:moveTo>
                  <a:lnTo>
                    <a:pt x="168" y="330"/>
                  </a:lnTo>
                  <a:lnTo>
                    <a:pt x="176" y="326"/>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2" name="îṥ1íḓé"/>
            <p:cNvSpPr/>
            <p:nvPr>
              <p:custDataLst>
                <p:tags r:id="rId37"/>
              </p:custDataLst>
            </p:nvPr>
          </p:nvSpPr>
          <p:spPr bwMode="auto">
            <a:xfrm>
              <a:off x="7192994" y="2472749"/>
              <a:ext cx="254733" cy="224900"/>
            </a:xfrm>
            <a:custGeom>
              <a:avLst/>
              <a:gdLst>
                <a:gd name="T0" fmla="*/ 111 w 111"/>
                <a:gd name="T1" fmla="*/ 0 h 98"/>
                <a:gd name="T2" fmla="*/ 59 w 111"/>
                <a:gd name="T3" fmla="*/ 0 h 98"/>
                <a:gd name="T4" fmla="*/ 35 w 111"/>
                <a:gd name="T5" fmla="*/ 15 h 98"/>
                <a:gd name="T6" fmla="*/ 15 w 111"/>
                <a:gd name="T7" fmla="*/ 61 h 98"/>
                <a:gd name="T8" fmla="*/ 6 w 111"/>
                <a:gd name="T9" fmla="*/ 83 h 98"/>
                <a:gd name="T10" fmla="*/ 0 w 111"/>
                <a:gd name="T11" fmla="*/ 96 h 98"/>
                <a:gd name="T12" fmla="*/ 4 w 111"/>
                <a:gd name="T13" fmla="*/ 98 h 98"/>
                <a:gd name="T14" fmla="*/ 10 w 111"/>
                <a:gd name="T15" fmla="*/ 85 h 98"/>
                <a:gd name="T16" fmla="*/ 39 w 111"/>
                <a:gd name="T17" fmla="*/ 16 h 98"/>
                <a:gd name="T18" fmla="*/ 59 w 111"/>
                <a:gd name="T19" fmla="*/ 4 h 98"/>
                <a:gd name="T20" fmla="*/ 111 w 111"/>
                <a:gd name="T21" fmla="*/ 4 h 98"/>
                <a:gd name="T22" fmla="*/ 111 w 111"/>
                <a:gd name="T2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98">
                  <a:moveTo>
                    <a:pt x="111" y="0"/>
                  </a:moveTo>
                  <a:cubicBezTo>
                    <a:pt x="59" y="0"/>
                    <a:pt x="59" y="0"/>
                    <a:pt x="59" y="0"/>
                  </a:cubicBezTo>
                  <a:cubicBezTo>
                    <a:pt x="49" y="0"/>
                    <a:pt x="40" y="5"/>
                    <a:pt x="35" y="15"/>
                  </a:cubicBezTo>
                  <a:cubicBezTo>
                    <a:pt x="30" y="27"/>
                    <a:pt x="22" y="45"/>
                    <a:pt x="15" y="61"/>
                  </a:cubicBezTo>
                  <a:cubicBezTo>
                    <a:pt x="12" y="69"/>
                    <a:pt x="9" y="77"/>
                    <a:pt x="6" y="83"/>
                  </a:cubicBezTo>
                  <a:cubicBezTo>
                    <a:pt x="3" y="89"/>
                    <a:pt x="1" y="94"/>
                    <a:pt x="0" y="96"/>
                  </a:cubicBezTo>
                  <a:cubicBezTo>
                    <a:pt x="4" y="98"/>
                    <a:pt x="4" y="98"/>
                    <a:pt x="4" y="98"/>
                  </a:cubicBezTo>
                  <a:cubicBezTo>
                    <a:pt x="5" y="96"/>
                    <a:pt x="7" y="91"/>
                    <a:pt x="10" y="85"/>
                  </a:cubicBezTo>
                  <a:cubicBezTo>
                    <a:pt x="18" y="66"/>
                    <a:pt x="30" y="34"/>
                    <a:pt x="39" y="16"/>
                  </a:cubicBezTo>
                  <a:cubicBezTo>
                    <a:pt x="43" y="9"/>
                    <a:pt x="51" y="4"/>
                    <a:pt x="59" y="4"/>
                  </a:cubicBezTo>
                  <a:cubicBezTo>
                    <a:pt x="111" y="4"/>
                    <a:pt x="111" y="4"/>
                    <a:pt x="111" y="4"/>
                  </a:cubicBezTo>
                  <a:cubicBezTo>
                    <a:pt x="111" y="0"/>
                    <a:pt x="111" y="0"/>
                    <a:pt x="111" y="0"/>
                  </a:cubicBezTo>
                  <a:close/>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3" name="ïŝļïďe"/>
            <p:cNvSpPr/>
            <p:nvPr>
              <p:custDataLst>
                <p:tags r:id="rId38"/>
              </p:custDataLst>
            </p:nvPr>
          </p:nvSpPr>
          <p:spPr bwMode="auto">
            <a:xfrm>
              <a:off x="1835564" y="4189331"/>
              <a:ext cx="299484" cy="648308"/>
            </a:xfrm>
            <a:custGeom>
              <a:avLst/>
              <a:gdLst>
                <a:gd name="T0" fmla="*/ 253 w 261"/>
                <a:gd name="T1" fmla="*/ 0 h 565"/>
                <a:gd name="T2" fmla="*/ 0 w 261"/>
                <a:gd name="T3" fmla="*/ 561 h 565"/>
                <a:gd name="T4" fmla="*/ 8 w 261"/>
                <a:gd name="T5" fmla="*/ 565 h 565"/>
                <a:gd name="T6" fmla="*/ 261 w 261"/>
                <a:gd name="T7" fmla="*/ 2 h 565"/>
                <a:gd name="T8" fmla="*/ 253 w 261"/>
                <a:gd name="T9" fmla="*/ 0 h 565"/>
              </a:gdLst>
              <a:ahLst/>
              <a:cxnLst>
                <a:cxn ang="0">
                  <a:pos x="T0" y="T1"/>
                </a:cxn>
                <a:cxn ang="0">
                  <a:pos x="T2" y="T3"/>
                </a:cxn>
                <a:cxn ang="0">
                  <a:pos x="T4" y="T5"/>
                </a:cxn>
                <a:cxn ang="0">
                  <a:pos x="T6" y="T7"/>
                </a:cxn>
                <a:cxn ang="0">
                  <a:pos x="T8" y="T9"/>
                </a:cxn>
              </a:cxnLst>
              <a:rect l="0" t="0" r="r" b="b"/>
              <a:pathLst>
                <a:path w="261" h="565">
                  <a:moveTo>
                    <a:pt x="253" y="0"/>
                  </a:moveTo>
                  <a:lnTo>
                    <a:pt x="0" y="561"/>
                  </a:lnTo>
                  <a:lnTo>
                    <a:pt x="8" y="565"/>
                  </a:lnTo>
                  <a:lnTo>
                    <a:pt x="261" y="2"/>
                  </a:lnTo>
                  <a:lnTo>
                    <a:pt x="253" y="0"/>
                  </a:lnTo>
                  <a:close/>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4" name="íṡ1íďe"/>
            <p:cNvSpPr/>
            <p:nvPr>
              <p:custDataLst>
                <p:tags r:id="rId39"/>
              </p:custDataLst>
            </p:nvPr>
          </p:nvSpPr>
          <p:spPr bwMode="auto">
            <a:xfrm>
              <a:off x="1835564" y="4189331"/>
              <a:ext cx="299484" cy="648308"/>
            </a:xfrm>
            <a:custGeom>
              <a:avLst/>
              <a:gdLst>
                <a:gd name="T0" fmla="*/ 253 w 261"/>
                <a:gd name="T1" fmla="*/ 0 h 565"/>
                <a:gd name="T2" fmla="*/ 0 w 261"/>
                <a:gd name="T3" fmla="*/ 561 h 565"/>
                <a:gd name="T4" fmla="*/ 8 w 261"/>
                <a:gd name="T5" fmla="*/ 565 h 565"/>
                <a:gd name="T6" fmla="*/ 261 w 261"/>
                <a:gd name="T7" fmla="*/ 2 h 565"/>
                <a:gd name="T8" fmla="*/ 253 w 261"/>
                <a:gd name="T9" fmla="*/ 0 h 565"/>
              </a:gdLst>
              <a:ahLst/>
              <a:cxnLst>
                <a:cxn ang="0">
                  <a:pos x="T0" y="T1"/>
                </a:cxn>
                <a:cxn ang="0">
                  <a:pos x="T2" y="T3"/>
                </a:cxn>
                <a:cxn ang="0">
                  <a:pos x="T4" y="T5"/>
                </a:cxn>
                <a:cxn ang="0">
                  <a:pos x="T6" y="T7"/>
                </a:cxn>
                <a:cxn ang="0">
                  <a:pos x="T8" y="T9"/>
                </a:cxn>
              </a:cxnLst>
              <a:rect l="0" t="0" r="r" b="b"/>
              <a:pathLst>
                <a:path w="261" h="565">
                  <a:moveTo>
                    <a:pt x="253" y="0"/>
                  </a:moveTo>
                  <a:lnTo>
                    <a:pt x="0" y="561"/>
                  </a:lnTo>
                  <a:lnTo>
                    <a:pt x="8" y="565"/>
                  </a:lnTo>
                  <a:lnTo>
                    <a:pt x="261" y="2"/>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5" name="íśḷïḍè"/>
            <p:cNvSpPr/>
            <p:nvPr>
              <p:custDataLst>
                <p:tags r:id="rId40"/>
              </p:custDataLst>
            </p:nvPr>
          </p:nvSpPr>
          <p:spPr bwMode="auto">
            <a:xfrm>
              <a:off x="2795978" y="3001723"/>
              <a:ext cx="227194" cy="518646"/>
            </a:xfrm>
            <a:custGeom>
              <a:avLst/>
              <a:gdLst>
                <a:gd name="T0" fmla="*/ 190 w 198"/>
                <a:gd name="T1" fmla="*/ 0 h 452"/>
                <a:gd name="T2" fmla="*/ 0 w 198"/>
                <a:gd name="T3" fmla="*/ 450 h 452"/>
                <a:gd name="T4" fmla="*/ 6 w 198"/>
                <a:gd name="T5" fmla="*/ 452 h 452"/>
                <a:gd name="T6" fmla="*/ 198 w 198"/>
                <a:gd name="T7" fmla="*/ 4 h 452"/>
                <a:gd name="T8" fmla="*/ 190 w 198"/>
                <a:gd name="T9" fmla="*/ 0 h 452"/>
              </a:gdLst>
              <a:ahLst/>
              <a:cxnLst>
                <a:cxn ang="0">
                  <a:pos x="T0" y="T1"/>
                </a:cxn>
                <a:cxn ang="0">
                  <a:pos x="T2" y="T3"/>
                </a:cxn>
                <a:cxn ang="0">
                  <a:pos x="T4" y="T5"/>
                </a:cxn>
                <a:cxn ang="0">
                  <a:pos x="T6" y="T7"/>
                </a:cxn>
                <a:cxn ang="0">
                  <a:pos x="T8" y="T9"/>
                </a:cxn>
              </a:cxnLst>
              <a:rect l="0" t="0" r="r" b="b"/>
              <a:pathLst>
                <a:path w="198" h="452">
                  <a:moveTo>
                    <a:pt x="190" y="0"/>
                  </a:moveTo>
                  <a:lnTo>
                    <a:pt x="0" y="450"/>
                  </a:lnTo>
                  <a:lnTo>
                    <a:pt x="6" y="452"/>
                  </a:lnTo>
                  <a:lnTo>
                    <a:pt x="198" y="4"/>
                  </a:lnTo>
                  <a:lnTo>
                    <a:pt x="190" y="0"/>
                  </a:lnTo>
                  <a:close/>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6" name="îṣḻïďê"/>
            <p:cNvSpPr/>
            <p:nvPr>
              <p:custDataLst>
                <p:tags r:id="rId41"/>
              </p:custDataLst>
            </p:nvPr>
          </p:nvSpPr>
          <p:spPr bwMode="auto">
            <a:xfrm>
              <a:off x="2795978" y="3001723"/>
              <a:ext cx="227194" cy="518646"/>
            </a:xfrm>
            <a:custGeom>
              <a:avLst/>
              <a:gdLst>
                <a:gd name="T0" fmla="*/ 190 w 198"/>
                <a:gd name="T1" fmla="*/ 0 h 452"/>
                <a:gd name="T2" fmla="*/ 0 w 198"/>
                <a:gd name="T3" fmla="*/ 450 h 452"/>
                <a:gd name="T4" fmla="*/ 6 w 198"/>
                <a:gd name="T5" fmla="*/ 452 h 452"/>
                <a:gd name="T6" fmla="*/ 198 w 198"/>
                <a:gd name="T7" fmla="*/ 4 h 452"/>
              </a:gdLst>
              <a:ahLst/>
              <a:cxnLst>
                <a:cxn ang="0">
                  <a:pos x="T0" y="T1"/>
                </a:cxn>
                <a:cxn ang="0">
                  <a:pos x="T2" y="T3"/>
                </a:cxn>
                <a:cxn ang="0">
                  <a:pos x="T4" y="T5"/>
                </a:cxn>
                <a:cxn ang="0">
                  <a:pos x="T6" y="T7"/>
                </a:cxn>
              </a:cxnLst>
              <a:rect l="0" t="0" r="r" b="b"/>
              <a:pathLst>
                <a:path w="198" h="452">
                  <a:moveTo>
                    <a:pt x="190" y="0"/>
                  </a:moveTo>
                  <a:lnTo>
                    <a:pt x="0" y="450"/>
                  </a:lnTo>
                  <a:lnTo>
                    <a:pt x="6" y="452"/>
                  </a:lnTo>
                  <a:lnTo>
                    <a:pt x="19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7" name="íŝḷíḍè"/>
            <p:cNvSpPr/>
            <p:nvPr>
              <p:custDataLst>
                <p:tags r:id="rId42"/>
              </p:custDataLst>
            </p:nvPr>
          </p:nvSpPr>
          <p:spPr bwMode="auto">
            <a:xfrm>
              <a:off x="7546398" y="2791735"/>
              <a:ext cx="362592" cy="386689"/>
            </a:xfrm>
            <a:custGeom>
              <a:avLst/>
              <a:gdLst>
                <a:gd name="T0" fmla="*/ 57 w 158"/>
                <a:gd name="T1" fmla="*/ 38 h 169"/>
                <a:gd name="T2" fmla="*/ 56 w 158"/>
                <a:gd name="T3" fmla="*/ 41 h 169"/>
                <a:gd name="T4" fmla="*/ 56 w 158"/>
                <a:gd name="T5" fmla="*/ 41 h 169"/>
                <a:gd name="T6" fmla="*/ 55 w 158"/>
                <a:gd name="T7" fmla="*/ 42 h 169"/>
                <a:gd name="T8" fmla="*/ 29 w 158"/>
                <a:gd name="T9" fmla="*/ 52 h 169"/>
                <a:gd name="T10" fmla="*/ 12 w 158"/>
                <a:gd name="T11" fmla="*/ 67 h 169"/>
                <a:gd name="T12" fmla="*/ 0 w 158"/>
                <a:gd name="T13" fmla="*/ 105 h 169"/>
                <a:gd name="T14" fmla="*/ 6 w 158"/>
                <a:gd name="T15" fmla="*/ 132 h 169"/>
                <a:gd name="T16" fmla="*/ 13 w 158"/>
                <a:gd name="T17" fmla="*/ 144 h 169"/>
                <a:gd name="T18" fmla="*/ 16 w 158"/>
                <a:gd name="T19" fmla="*/ 147 h 169"/>
                <a:gd name="T20" fmla="*/ 63 w 158"/>
                <a:gd name="T21" fmla="*/ 169 h 169"/>
                <a:gd name="T22" fmla="*/ 101 w 158"/>
                <a:gd name="T23" fmla="*/ 169 h 169"/>
                <a:gd name="T24" fmla="*/ 57 w 158"/>
                <a:gd name="T25" fmla="*/ 38 h 169"/>
                <a:gd name="T26" fmla="*/ 94 w 158"/>
                <a:gd name="T27" fmla="*/ 0 h 169"/>
                <a:gd name="T28" fmla="*/ 93 w 158"/>
                <a:gd name="T29" fmla="*/ 0 h 169"/>
                <a:gd name="T30" fmla="*/ 158 w 158"/>
                <a:gd name="T31" fmla="*/ 169 h 169"/>
                <a:gd name="T32" fmla="*/ 158 w 158"/>
                <a:gd name="T33" fmla="*/ 169 h 169"/>
                <a:gd name="T34" fmla="*/ 100 w 158"/>
                <a:gd name="T35" fmla="*/ 15 h 169"/>
                <a:gd name="T36" fmla="*/ 94 w 158"/>
                <a:gd name="T3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8" h="169">
                  <a:moveTo>
                    <a:pt x="57" y="38"/>
                  </a:moveTo>
                  <a:cubicBezTo>
                    <a:pt x="57" y="39"/>
                    <a:pt x="56" y="40"/>
                    <a:pt x="56" y="41"/>
                  </a:cubicBezTo>
                  <a:cubicBezTo>
                    <a:pt x="56" y="41"/>
                    <a:pt x="56" y="41"/>
                    <a:pt x="56" y="41"/>
                  </a:cubicBezTo>
                  <a:cubicBezTo>
                    <a:pt x="55" y="42"/>
                    <a:pt x="55" y="42"/>
                    <a:pt x="55" y="42"/>
                  </a:cubicBezTo>
                  <a:cubicBezTo>
                    <a:pt x="46" y="43"/>
                    <a:pt x="36" y="47"/>
                    <a:pt x="29" y="52"/>
                  </a:cubicBezTo>
                  <a:cubicBezTo>
                    <a:pt x="22" y="56"/>
                    <a:pt x="17" y="61"/>
                    <a:pt x="12" y="67"/>
                  </a:cubicBezTo>
                  <a:cubicBezTo>
                    <a:pt x="4" y="78"/>
                    <a:pt x="0" y="91"/>
                    <a:pt x="0" y="105"/>
                  </a:cubicBezTo>
                  <a:cubicBezTo>
                    <a:pt x="0" y="115"/>
                    <a:pt x="2" y="124"/>
                    <a:pt x="6" y="132"/>
                  </a:cubicBezTo>
                  <a:cubicBezTo>
                    <a:pt x="8" y="136"/>
                    <a:pt x="10" y="140"/>
                    <a:pt x="13" y="144"/>
                  </a:cubicBezTo>
                  <a:cubicBezTo>
                    <a:pt x="14" y="145"/>
                    <a:pt x="15" y="146"/>
                    <a:pt x="16" y="147"/>
                  </a:cubicBezTo>
                  <a:cubicBezTo>
                    <a:pt x="27" y="160"/>
                    <a:pt x="44" y="169"/>
                    <a:pt x="63" y="169"/>
                  </a:cubicBezTo>
                  <a:cubicBezTo>
                    <a:pt x="101" y="169"/>
                    <a:pt x="101" y="169"/>
                    <a:pt x="101" y="169"/>
                  </a:cubicBezTo>
                  <a:cubicBezTo>
                    <a:pt x="57" y="38"/>
                    <a:pt x="57" y="38"/>
                    <a:pt x="57" y="38"/>
                  </a:cubicBezTo>
                  <a:moveTo>
                    <a:pt x="94" y="0"/>
                  </a:moveTo>
                  <a:cubicBezTo>
                    <a:pt x="94" y="0"/>
                    <a:pt x="93" y="0"/>
                    <a:pt x="93" y="0"/>
                  </a:cubicBezTo>
                  <a:cubicBezTo>
                    <a:pt x="158" y="169"/>
                    <a:pt x="158" y="169"/>
                    <a:pt x="158" y="169"/>
                  </a:cubicBezTo>
                  <a:cubicBezTo>
                    <a:pt x="158" y="169"/>
                    <a:pt x="158" y="169"/>
                    <a:pt x="158" y="169"/>
                  </a:cubicBezTo>
                  <a:cubicBezTo>
                    <a:pt x="100" y="15"/>
                    <a:pt x="100" y="15"/>
                    <a:pt x="100" y="15"/>
                  </a:cubicBezTo>
                  <a:cubicBezTo>
                    <a:pt x="94" y="0"/>
                    <a:pt x="94" y="0"/>
                    <a:pt x="94" y="0"/>
                  </a:cubicBezTo>
                </a:path>
              </a:pathLst>
            </a:custGeom>
            <a:solidFill>
              <a:srgbClr val="9AC6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8" name="iṩlïḑe"/>
            <p:cNvSpPr/>
            <p:nvPr>
              <p:custDataLst>
                <p:tags r:id="rId43"/>
              </p:custDataLst>
            </p:nvPr>
          </p:nvSpPr>
          <p:spPr bwMode="auto">
            <a:xfrm>
              <a:off x="7677207" y="2796324"/>
              <a:ext cx="222605" cy="382099"/>
            </a:xfrm>
            <a:custGeom>
              <a:avLst/>
              <a:gdLst>
                <a:gd name="T0" fmla="*/ 33 w 97"/>
                <a:gd name="T1" fmla="*/ 0 h 167"/>
                <a:gd name="T2" fmla="*/ 2 w 97"/>
                <a:gd name="T3" fmla="*/ 33 h 167"/>
                <a:gd name="T4" fmla="*/ 0 w 97"/>
                <a:gd name="T5" fmla="*/ 36 h 167"/>
                <a:gd name="T6" fmla="*/ 44 w 97"/>
                <a:gd name="T7" fmla="*/ 167 h 167"/>
                <a:gd name="T8" fmla="*/ 97 w 97"/>
                <a:gd name="T9" fmla="*/ 167 h 167"/>
                <a:gd name="T10" fmla="*/ 33 w 97"/>
                <a:gd name="T11" fmla="*/ 0 h 167"/>
              </a:gdLst>
              <a:ahLst/>
              <a:cxnLst>
                <a:cxn ang="0">
                  <a:pos x="T0" y="T1"/>
                </a:cxn>
                <a:cxn ang="0">
                  <a:pos x="T2" y="T3"/>
                </a:cxn>
                <a:cxn ang="0">
                  <a:pos x="T4" y="T5"/>
                </a:cxn>
                <a:cxn ang="0">
                  <a:pos x="T6" y="T7"/>
                </a:cxn>
                <a:cxn ang="0">
                  <a:pos x="T8" y="T9"/>
                </a:cxn>
                <a:cxn ang="0">
                  <a:pos x="T10" y="T11"/>
                </a:cxn>
              </a:cxnLst>
              <a:rect l="0" t="0" r="r" b="b"/>
              <a:pathLst>
                <a:path w="97" h="167">
                  <a:moveTo>
                    <a:pt x="33" y="0"/>
                  </a:moveTo>
                  <a:cubicBezTo>
                    <a:pt x="20" y="8"/>
                    <a:pt x="9" y="20"/>
                    <a:pt x="2" y="33"/>
                  </a:cubicBezTo>
                  <a:cubicBezTo>
                    <a:pt x="1" y="34"/>
                    <a:pt x="1" y="35"/>
                    <a:pt x="0" y="36"/>
                  </a:cubicBezTo>
                  <a:cubicBezTo>
                    <a:pt x="44" y="167"/>
                    <a:pt x="44" y="167"/>
                    <a:pt x="44" y="167"/>
                  </a:cubicBezTo>
                  <a:cubicBezTo>
                    <a:pt x="97" y="167"/>
                    <a:pt x="97" y="167"/>
                    <a:pt x="97" y="167"/>
                  </a:cubicBezTo>
                  <a:cubicBezTo>
                    <a:pt x="33" y="0"/>
                    <a:pt x="33" y="0"/>
                    <a:pt x="33" y="0"/>
                  </a:cubicBezTo>
                </a:path>
              </a:pathLst>
            </a:custGeom>
            <a:solidFill>
              <a:srgbClr val="8ABE6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79" name="í$ļíďê"/>
            <p:cNvSpPr/>
            <p:nvPr>
              <p:custDataLst>
                <p:tags r:id="rId44"/>
              </p:custDataLst>
            </p:nvPr>
          </p:nvSpPr>
          <p:spPr bwMode="auto">
            <a:xfrm>
              <a:off x="7752938" y="2791735"/>
              <a:ext cx="156053" cy="386689"/>
            </a:xfrm>
            <a:custGeom>
              <a:avLst/>
              <a:gdLst>
                <a:gd name="T0" fmla="*/ 3 w 68"/>
                <a:gd name="T1" fmla="*/ 0 h 169"/>
                <a:gd name="T2" fmla="*/ 0 w 68"/>
                <a:gd name="T3" fmla="*/ 2 h 169"/>
                <a:gd name="T4" fmla="*/ 64 w 68"/>
                <a:gd name="T5" fmla="*/ 169 h 169"/>
                <a:gd name="T6" fmla="*/ 68 w 68"/>
                <a:gd name="T7" fmla="*/ 169 h 169"/>
                <a:gd name="T8" fmla="*/ 3 w 68"/>
                <a:gd name="T9" fmla="*/ 0 h 169"/>
              </a:gdLst>
              <a:ahLst/>
              <a:cxnLst>
                <a:cxn ang="0">
                  <a:pos x="T0" y="T1"/>
                </a:cxn>
                <a:cxn ang="0">
                  <a:pos x="T2" y="T3"/>
                </a:cxn>
                <a:cxn ang="0">
                  <a:pos x="T4" y="T5"/>
                </a:cxn>
                <a:cxn ang="0">
                  <a:pos x="T6" y="T7"/>
                </a:cxn>
                <a:cxn ang="0">
                  <a:pos x="T8" y="T9"/>
                </a:cxn>
              </a:cxnLst>
              <a:rect l="0" t="0" r="r" b="b"/>
              <a:pathLst>
                <a:path w="68" h="169">
                  <a:moveTo>
                    <a:pt x="3" y="0"/>
                  </a:moveTo>
                  <a:cubicBezTo>
                    <a:pt x="2" y="1"/>
                    <a:pt x="1" y="1"/>
                    <a:pt x="0" y="2"/>
                  </a:cubicBezTo>
                  <a:cubicBezTo>
                    <a:pt x="64" y="169"/>
                    <a:pt x="64" y="169"/>
                    <a:pt x="64" y="169"/>
                  </a:cubicBezTo>
                  <a:cubicBezTo>
                    <a:pt x="68" y="169"/>
                    <a:pt x="68" y="169"/>
                    <a:pt x="68" y="169"/>
                  </a:cubicBezTo>
                  <a:cubicBezTo>
                    <a:pt x="3" y="0"/>
                    <a:pt x="3" y="0"/>
                    <a:pt x="3" y="0"/>
                  </a:cubicBezTo>
                </a:path>
              </a:pathLst>
            </a:custGeom>
            <a:solidFill>
              <a:srgbClr val="640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0" name="í$1ïḋe"/>
            <p:cNvSpPr/>
            <p:nvPr>
              <p:custDataLst>
                <p:tags r:id="rId45"/>
              </p:custDataLst>
            </p:nvPr>
          </p:nvSpPr>
          <p:spPr bwMode="auto">
            <a:xfrm>
              <a:off x="7433948" y="2419963"/>
              <a:ext cx="1148593" cy="508318"/>
            </a:xfrm>
            <a:custGeom>
              <a:avLst/>
              <a:gdLst>
                <a:gd name="T0" fmla="*/ 0 w 501"/>
                <a:gd name="T1" fmla="*/ 158 h 222"/>
                <a:gd name="T2" fmla="*/ 6 w 501"/>
                <a:gd name="T3" fmla="*/ 185 h 222"/>
                <a:gd name="T4" fmla="*/ 64 w 501"/>
                <a:gd name="T5" fmla="*/ 222 h 222"/>
                <a:gd name="T6" fmla="*/ 431 w 501"/>
                <a:gd name="T7" fmla="*/ 222 h 222"/>
                <a:gd name="T8" fmla="*/ 501 w 501"/>
                <a:gd name="T9" fmla="*/ 152 h 222"/>
                <a:gd name="T10" fmla="*/ 498 w 501"/>
                <a:gd name="T11" fmla="*/ 130 h 222"/>
                <a:gd name="T12" fmla="*/ 431 w 501"/>
                <a:gd name="T13" fmla="*/ 81 h 222"/>
                <a:gd name="T14" fmla="*/ 404 w 501"/>
                <a:gd name="T15" fmla="*/ 87 h 222"/>
                <a:gd name="T16" fmla="*/ 339 w 501"/>
                <a:gd name="T17" fmla="*/ 55 h 222"/>
                <a:gd name="T18" fmla="*/ 325 w 501"/>
                <a:gd name="T19" fmla="*/ 57 h 222"/>
                <a:gd name="T20" fmla="*/ 307 w 501"/>
                <a:gd name="T21" fmla="*/ 33 h 222"/>
                <a:gd name="T22" fmla="*/ 229 w 501"/>
                <a:gd name="T23" fmla="*/ 0 h 222"/>
                <a:gd name="T24" fmla="*/ 142 w 501"/>
                <a:gd name="T25" fmla="*/ 42 h 222"/>
                <a:gd name="T26" fmla="*/ 138 w 501"/>
                <a:gd name="T27" fmla="*/ 42 h 222"/>
                <a:gd name="T28" fmla="*/ 56 w 501"/>
                <a:gd name="T29" fmla="*/ 94 h 222"/>
                <a:gd name="T30" fmla="*/ 56 w 501"/>
                <a:gd name="T31" fmla="*/ 95 h 222"/>
                <a:gd name="T32" fmla="*/ 0 w 501"/>
                <a:gd name="T33" fmla="*/ 1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21">
                  <a:moveTo>
                    <a:pt x="0" y="158"/>
                  </a:moveTo>
                  <a:cubicBezTo>
                    <a:pt x="0" y="168"/>
                    <a:pt x="3" y="177"/>
                    <a:pt x="6" y="185"/>
                  </a:cubicBezTo>
                  <a:cubicBezTo>
                    <a:pt x="17" y="207"/>
                    <a:pt x="39" y="222"/>
                    <a:pt x="64" y="222"/>
                  </a:cubicBezTo>
                  <a:cubicBezTo>
                    <a:pt x="431" y="222"/>
                    <a:pt x="431" y="222"/>
                    <a:pt x="431" y="222"/>
                  </a:cubicBezTo>
                  <a:cubicBezTo>
                    <a:pt x="470" y="222"/>
                    <a:pt x="501" y="190"/>
                    <a:pt x="501" y="152"/>
                  </a:cubicBezTo>
                  <a:cubicBezTo>
                    <a:pt x="501" y="144"/>
                    <a:pt x="500" y="137"/>
                    <a:pt x="498" y="130"/>
                  </a:cubicBezTo>
                  <a:cubicBezTo>
                    <a:pt x="489" y="102"/>
                    <a:pt x="462" y="81"/>
                    <a:pt x="431" y="81"/>
                  </a:cubicBezTo>
                  <a:cubicBezTo>
                    <a:pt x="421" y="81"/>
                    <a:pt x="412" y="83"/>
                    <a:pt x="404" y="87"/>
                  </a:cubicBezTo>
                  <a:cubicBezTo>
                    <a:pt x="389" y="68"/>
                    <a:pt x="366" y="55"/>
                    <a:pt x="339" y="55"/>
                  </a:cubicBezTo>
                  <a:cubicBezTo>
                    <a:pt x="335" y="55"/>
                    <a:pt x="330" y="56"/>
                    <a:pt x="325" y="57"/>
                  </a:cubicBezTo>
                  <a:cubicBezTo>
                    <a:pt x="320" y="48"/>
                    <a:pt x="314" y="40"/>
                    <a:pt x="307" y="33"/>
                  </a:cubicBezTo>
                  <a:cubicBezTo>
                    <a:pt x="287" y="13"/>
                    <a:pt x="259" y="0"/>
                    <a:pt x="229" y="0"/>
                  </a:cubicBezTo>
                  <a:cubicBezTo>
                    <a:pt x="194" y="0"/>
                    <a:pt x="163" y="16"/>
                    <a:pt x="142" y="42"/>
                  </a:cubicBezTo>
                  <a:cubicBezTo>
                    <a:pt x="141" y="42"/>
                    <a:pt x="140" y="42"/>
                    <a:pt x="138" y="42"/>
                  </a:cubicBezTo>
                  <a:cubicBezTo>
                    <a:pt x="102" y="42"/>
                    <a:pt x="71" y="63"/>
                    <a:pt x="56" y="94"/>
                  </a:cubicBezTo>
                  <a:cubicBezTo>
                    <a:pt x="56" y="95"/>
                    <a:pt x="56" y="95"/>
                    <a:pt x="56" y="95"/>
                  </a:cubicBezTo>
                  <a:cubicBezTo>
                    <a:pt x="25" y="99"/>
                    <a:pt x="0" y="126"/>
                    <a:pt x="0" y="158"/>
                  </a:cubicBezTo>
                  <a:close/>
                </a:path>
              </a:pathLst>
            </a:custGeom>
            <a:solidFill>
              <a:srgbClr val="E1EF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1" name="ïśḻïḋe"/>
            <p:cNvSpPr/>
            <p:nvPr>
              <p:custDataLst>
                <p:tags r:id="rId46"/>
              </p:custDataLst>
            </p:nvPr>
          </p:nvSpPr>
          <p:spPr bwMode="auto">
            <a:xfrm>
              <a:off x="7433948" y="2635683"/>
              <a:ext cx="174412" cy="214573"/>
            </a:xfrm>
            <a:custGeom>
              <a:avLst/>
              <a:gdLst>
                <a:gd name="T0" fmla="*/ 0 w 76"/>
                <a:gd name="T1" fmla="*/ 64 h 94"/>
                <a:gd name="T2" fmla="*/ 6 w 76"/>
                <a:gd name="T3" fmla="*/ 91 h 94"/>
                <a:gd name="T4" fmla="*/ 23 w 76"/>
                <a:gd name="T5" fmla="*/ 94 h 94"/>
                <a:gd name="T6" fmla="*/ 76 w 76"/>
                <a:gd name="T7" fmla="*/ 41 h 94"/>
                <a:gd name="T8" fmla="*/ 56 w 76"/>
                <a:gd name="T9" fmla="*/ 0 h 94"/>
                <a:gd name="T10" fmla="*/ 56 w 76"/>
                <a:gd name="T11" fmla="*/ 1 h 94"/>
                <a:gd name="T12" fmla="*/ 0 w 76"/>
                <a:gd name="T13" fmla="*/ 64 h 94"/>
              </a:gdLst>
              <a:ahLst/>
              <a:cxnLst>
                <a:cxn ang="0">
                  <a:pos x="T0" y="T1"/>
                </a:cxn>
                <a:cxn ang="0">
                  <a:pos x="T2" y="T3"/>
                </a:cxn>
                <a:cxn ang="0">
                  <a:pos x="T4" y="T5"/>
                </a:cxn>
                <a:cxn ang="0">
                  <a:pos x="T6" y="T7"/>
                </a:cxn>
                <a:cxn ang="0">
                  <a:pos x="T8" y="T9"/>
                </a:cxn>
                <a:cxn ang="0">
                  <a:pos x="T10" y="T11"/>
                </a:cxn>
                <a:cxn ang="0">
                  <a:pos x="T12" y="T13"/>
                </a:cxn>
              </a:cxnLst>
              <a:rect l="0" t="0" r="r" b="b"/>
              <a:pathLst>
                <a:path w="76" h="94">
                  <a:moveTo>
                    <a:pt x="0" y="64"/>
                  </a:moveTo>
                  <a:cubicBezTo>
                    <a:pt x="0" y="74"/>
                    <a:pt x="3" y="83"/>
                    <a:pt x="6" y="91"/>
                  </a:cubicBezTo>
                  <a:cubicBezTo>
                    <a:pt x="12" y="93"/>
                    <a:pt x="17" y="94"/>
                    <a:pt x="23" y="94"/>
                  </a:cubicBezTo>
                  <a:cubicBezTo>
                    <a:pt x="52" y="94"/>
                    <a:pt x="76" y="70"/>
                    <a:pt x="76" y="41"/>
                  </a:cubicBezTo>
                  <a:cubicBezTo>
                    <a:pt x="76" y="25"/>
                    <a:pt x="68" y="10"/>
                    <a:pt x="56" y="0"/>
                  </a:cubicBezTo>
                  <a:cubicBezTo>
                    <a:pt x="56" y="1"/>
                    <a:pt x="56" y="1"/>
                    <a:pt x="56" y="1"/>
                  </a:cubicBezTo>
                  <a:cubicBezTo>
                    <a:pt x="25" y="5"/>
                    <a:pt x="0" y="32"/>
                    <a:pt x="0" y="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2" name="iSļïḑê"/>
            <p:cNvSpPr/>
            <p:nvPr>
              <p:custDataLst>
                <p:tags r:id="rId47"/>
              </p:custDataLst>
            </p:nvPr>
          </p:nvSpPr>
          <p:spPr bwMode="auto">
            <a:xfrm>
              <a:off x="7562462" y="2516348"/>
              <a:ext cx="270797" cy="279976"/>
            </a:xfrm>
            <a:custGeom>
              <a:avLst/>
              <a:gdLst>
                <a:gd name="T0" fmla="*/ 0 w 118"/>
                <a:gd name="T1" fmla="*/ 53 h 122"/>
                <a:gd name="T2" fmla="*/ 55 w 118"/>
                <a:gd name="T3" fmla="*/ 102 h 122"/>
                <a:gd name="T4" fmla="*/ 92 w 118"/>
                <a:gd name="T5" fmla="*/ 110 h 122"/>
                <a:gd name="T6" fmla="*/ 86 w 118"/>
                <a:gd name="T7" fmla="*/ 0 h 122"/>
                <a:gd name="T8" fmla="*/ 82 w 118"/>
                <a:gd name="T9" fmla="*/ 0 h 122"/>
                <a:gd name="T10" fmla="*/ 0 w 118"/>
                <a:gd name="T11" fmla="*/ 52 h 122"/>
                <a:gd name="T12" fmla="*/ 0 w 118"/>
                <a:gd name="T13" fmla="*/ 53 h 122"/>
              </a:gdLst>
              <a:ahLst/>
              <a:cxnLst>
                <a:cxn ang="0">
                  <a:pos x="T0" y="T1"/>
                </a:cxn>
                <a:cxn ang="0">
                  <a:pos x="T2" y="T3"/>
                </a:cxn>
                <a:cxn ang="0">
                  <a:pos x="T4" y="T5"/>
                </a:cxn>
                <a:cxn ang="0">
                  <a:pos x="T6" y="T7"/>
                </a:cxn>
                <a:cxn ang="0">
                  <a:pos x="T8" y="T9"/>
                </a:cxn>
                <a:cxn ang="0">
                  <a:pos x="T10" y="T11"/>
                </a:cxn>
                <a:cxn ang="0">
                  <a:pos x="T12" y="T13"/>
                </a:cxn>
              </a:cxnLst>
              <a:rect l="0" t="0" r="r" b="b"/>
              <a:pathLst>
                <a:path w="118" h="122">
                  <a:moveTo>
                    <a:pt x="0" y="53"/>
                  </a:moveTo>
                  <a:cubicBezTo>
                    <a:pt x="0" y="53"/>
                    <a:pt x="40" y="52"/>
                    <a:pt x="55" y="102"/>
                  </a:cubicBezTo>
                  <a:cubicBezTo>
                    <a:pt x="60" y="118"/>
                    <a:pt x="81" y="122"/>
                    <a:pt x="92" y="110"/>
                  </a:cubicBezTo>
                  <a:cubicBezTo>
                    <a:pt x="112" y="89"/>
                    <a:pt x="118" y="45"/>
                    <a:pt x="86" y="0"/>
                  </a:cubicBezTo>
                  <a:cubicBezTo>
                    <a:pt x="85" y="0"/>
                    <a:pt x="84" y="0"/>
                    <a:pt x="82" y="0"/>
                  </a:cubicBezTo>
                  <a:cubicBezTo>
                    <a:pt x="46" y="0"/>
                    <a:pt x="15" y="21"/>
                    <a:pt x="0" y="52"/>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3" name="íšļíḑé"/>
            <p:cNvSpPr/>
            <p:nvPr>
              <p:custDataLst>
                <p:tags r:id="rId48"/>
              </p:custDataLst>
            </p:nvPr>
          </p:nvSpPr>
          <p:spPr bwMode="auto">
            <a:xfrm>
              <a:off x="7759823" y="2419963"/>
              <a:ext cx="437176" cy="400458"/>
            </a:xfrm>
            <a:custGeom>
              <a:avLst/>
              <a:gdLst>
                <a:gd name="T0" fmla="*/ 0 w 191"/>
                <a:gd name="T1" fmla="*/ 42 h 175"/>
                <a:gd name="T2" fmla="*/ 84 w 191"/>
                <a:gd name="T3" fmla="*/ 137 h 175"/>
                <a:gd name="T4" fmla="*/ 142 w 191"/>
                <a:gd name="T5" fmla="*/ 160 h 175"/>
                <a:gd name="T6" fmla="*/ 165 w 191"/>
                <a:gd name="T7" fmla="*/ 33 h 175"/>
                <a:gd name="T8" fmla="*/ 165 w 191"/>
                <a:gd name="T9" fmla="*/ 33 h 175"/>
                <a:gd name="T10" fmla="*/ 87 w 191"/>
                <a:gd name="T11" fmla="*/ 0 h 175"/>
                <a:gd name="T12" fmla="*/ 0 w 191"/>
                <a:gd name="T13" fmla="*/ 42 h 175"/>
              </a:gdLst>
              <a:ahLst/>
              <a:cxnLst>
                <a:cxn ang="0">
                  <a:pos x="T0" y="T1"/>
                </a:cxn>
                <a:cxn ang="0">
                  <a:pos x="T2" y="T3"/>
                </a:cxn>
                <a:cxn ang="0">
                  <a:pos x="T4" y="T5"/>
                </a:cxn>
                <a:cxn ang="0">
                  <a:pos x="T6" y="T7"/>
                </a:cxn>
                <a:cxn ang="0">
                  <a:pos x="T8" y="T9"/>
                </a:cxn>
                <a:cxn ang="0">
                  <a:pos x="T10" y="T11"/>
                </a:cxn>
                <a:cxn ang="0">
                  <a:pos x="T12" y="T13"/>
                </a:cxn>
              </a:cxnLst>
              <a:rect l="0" t="0" r="r" b="b"/>
              <a:pathLst>
                <a:path w="191" h="175">
                  <a:moveTo>
                    <a:pt x="0" y="42"/>
                  </a:moveTo>
                  <a:cubicBezTo>
                    <a:pt x="0" y="42"/>
                    <a:pt x="64" y="60"/>
                    <a:pt x="84" y="137"/>
                  </a:cubicBezTo>
                  <a:cubicBezTo>
                    <a:pt x="90" y="163"/>
                    <a:pt x="120" y="175"/>
                    <a:pt x="142" y="160"/>
                  </a:cubicBezTo>
                  <a:cubicBezTo>
                    <a:pt x="167" y="143"/>
                    <a:pt x="191" y="97"/>
                    <a:pt x="165" y="33"/>
                  </a:cubicBezTo>
                  <a:cubicBezTo>
                    <a:pt x="165" y="33"/>
                    <a:pt x="165" y="33"/>
                    <a:pt x="165" y="33"/>
                  </a:cubicBezTo>
                  <a:cubicBezTo>
                    <a:pt x="145" y="13"/>
                    <a:pt x="117" y="0"/>
                    <a:pt x="87" y="0"/>
                  </a:cubicBezTo>
                  <a:cubicBezTo>
                    <a:pt x="52" y="0"/>
                    <a:pt x="21" y="16"/>
                    <a:pt x="0"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4" name="íšļídè"/>
            <p:cNvSpPr/>
            <p:nvPr>
              <p:custDataLst>
                <p:tags r:id="rId49"/>
              </p:custDataLst>
            </p:nvPr>
          </p:nvSpPr>
          <p:spPr bwMode="auto">
            <a:xfrm>
              <a:off x="8178640" y="2546182"/>
              <a:ext cx="208835" cy="301778"/>
            </a:xfrm>
            <a:custGeom>
              <a:avLst/>
              <a:gdLst>
                <a:gd name="T0" fmla="*/ 23 w 91"/>
                <a:gd name="T1" fmla="*/ 97 h 132"/>
                <a:gd name="T2" fmla="*/ 77 w 91"/>
                <a:gd name="T3" fmla="*/ 97 h 132"/>
                <a:gd name="T4" fmla="*/ 79 w 91"/>
                <a:gd name="T5" fmla="*/ 32 h 132"/>
                <a:gd name="T6" fmla="*/ 14 w 91"/>
                <a:gd name="T7" fmla="*/ 0 h 132"/>
                <a:gd name="T8" fmla="*/ 0 w 91"/>
                <a:gd name="T9" fmla="*/ 2 h 132"/>
                <a:gd name="T10" fmla="*/ 23 w 91"/>
                <a:gd name="T11" fmla="*/ 97 h 132"/>
              </a:gdLst>
              <a:ahLst/>
              <a:cxnLst>
                <a:cxn ang="0">
                  <a:pos x="T0" y="T1"/>
                </a:cxn>
                <a:cxn ang="0">
                  <a:pos x="T2" y="T3"/>
                </a:cxn>
                <a:cxn ang="0">
                  <a:pos x="T4" y="T5"/>
                </a:cxn>
                <a:cxn ang="0">
                  <a:pos x="T6" y="T7"/>
                </a:cxn>
                <a:cxn ang="0">
                  <a:pos x="T8" y="T9"/>
                </a:cxn>
                <a:cxn ang="0">
                  <a:pos x="T10" y="T11"/>
                </a:cxn>
              </a:cxnLst>
              <a:rect l="0" t="0" r="r" b="b"/>
              <a:pathLst>
                <a:path w="91" h="132">
                  <a:moveTo>
                    <a:pt x="23" y="97"/>
                  </a:moveTo>
                  <a:cubicBezTo>
                    <a:pt x="19" y="126"/>
                    <a:pt x="63" y="132"/>
                    <a:pt x="77" y="97"/>
                  </a:cubicBezTo>
                  <a:cubicBezTo>
                    <a:pt x="91" y="64"/>
                    <a:pt x="79" y="32"/>
                    <a:pt x="79" y="32"/>
                  </a:cubicBezTo>
                  <a:cubicBezTo>
                    <a:pt x="64" y="13"/>
                    <a:pt x="41" y="0"/>
                    <a:pt x="14" y="0"/>
                  </a:cubicBezTo>
                  <a:cubicBezTo>
                    <a:pt x="10" y="0"/>
                    <a:pt x="5" y="1"/>
                    <a:pt x="0" y="2"/>
                  </a:cubicBezTo>
                  <a:cubicBezTo>
                    <a:pt x="0" y="2"/>
                    <a:pt x="31" y="49"/>
                    <a:pt x="23"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5" name="iśľiḓé"/>
            <p:cNvSpPr/>
            <p:nvPr>
              <p:custDataLst>
                <p:tags r:id="rId50"/>
              </p:custDataLst>
            </p:nvPr>
          </p:nvSpPr>
          <p:spPr bwMode="auto">
            <a:xfrm>
              <a:off x="8359936" y="2605849"/>
              <a:ext cx="215720" cy="262764"/>
            </a:xfrm>
            <a:custGeom>
              <a:avLst/>
              <a:gdLst>
                <a:gd name="T0" fmla="*/ 0 w 94"/>
                <a:gd name="T1" fmla="*/ 6 h 115"/>
                <a:gd name="T2" fmla="*/ 31 w 94"/>
                <a:gd name="T3" fmla="*/ 72 h 115"/>
                <a:gd name="T4" fmla="*/ 94 w 94"/>
                <a:gd name="T5" fmla="*/ 49 h 115"/>
                <a:gd name="T6" fmla="*/ 27 w 94"/>
                <a:gd name="T7" fmla="*/ 0 h 115"/>
                <a:gd name="T8" fmla="*/ 0 w 94"/>
                <a:gd name="T9" fmla="*/ 6 h 115"/>
              </a:gdLst>
              <a:ahLst/>
              <a:cxnLst>
                <a:cxn ang="0">
                  <a:pos x="T0" y="T1"/>
                </a:cxn>
                <a:cxn ang="0">
                  <a:pos x="T2" y="T3"/>
                </a:cxn>
                <a:cxn ang="0">
                  <a:pos x="T4" y="T5"/>
                </a:cxn>
                <a:cxn ang="0">
                  <a:pos x="T6" y="T7"/>
                </a:cxn>
                <a:cxn ang="0">
                  <a:pos x="T8" y="T9"/>
                </a:cxn>
              </a:cxnLst>
              <a:rect l="0" t="0" r="r" b="b"/>
              <a:pathLst>
                <a:path w="94" h="115">
                  <a:moveTo>
                    <a:pt x="0" y="6"/>
                  </a:moveTo>
                  <a:cubicBezTo>
                    <a:pt x="0" y="6"/>
                    <a:pt x="31" y="29"/>
                    <a:pt x="31" y="72"/>
                  </a:cubicBezTo>
                  <a:cubicBezTo>
                    <a:pt x="31" y="115"/>
                    <a:pt x="94" y="113"/>
                    <a:pt x="94" y="49"/>
                  </a:cubicBezTo>
                  <a:cubicBezTo>
                    <a:pt x="85" y="21"/>
                    <a:pt x="58" y="0"/>
                    <a:pt x="27" y="0"/>
                  </a:cubicBezTo>
                  <a:cubicBezTo>
                    <a:pt x="17" y="0"/>
                    <a:pt x="8" y="2"/>
                    <a:pt x="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6" name="íšlíḓe"/>
            <p:cNvSpPr/>
            <p:nvPr>
              <p:custDataLst>
                <p:tags r:id="rId51"/>
              </p:custDataLst>
            </p:nvPr>
          </p:nvSpPr>
          <p:spPr bwMode="auto">
            <a:xfrm>
              <a:off x="7431653" y="2417668"/>
              <a:ext cx="1155478" cy="512908"/>
            </a:xfrm>
            <a:custGeom>
              <a:avLst/>
              <a:gdLst>
                <a:gd name="T0" fmla="*/ 57 w 504"/>
                <a:gd name="T1" fmla="*/ 96 h 224"/>
                <a:gd name="T2" fmla="*/ 58 w 504"/>
                <a:gd name="T3" fmla="*/ 97 h 224"/>
                <a:gd name="T4" fmla="*/ 59 w 504"/>
                <a:gd name="T5" fmla="*/ 96 h 224"/>
                <a:gd name="T6" fmla="*/ 139 w 504"/>
                <a:gd name="T7" fmla="*/ 44 h 224"/>
                <a:gd name="T8" fmla="*/ 143 w 504"/>
                <a:gd name="T9" fmla="*/ 44 h 224"/>
                <a:gd name="T10" fmla="*/ 144 w 504"/>
                <a:gd name="T11" fmla="*/ 44 h 224"/>
                <a:gd name="T12" fmla="*/ 144 w 504"/>
                <a:gd name="T13" fmla="*/ 44 h 224"/>
                <a:gd name="T14" fmla="*/ 230 w 504"/>
                <a:gd name="T15" fmla="*/ 3 h 224"/>
                <a:gd name="T16" fmla="*/ 307 w 504"/>
                <a:gd name="T17" fmla="*/ 35 h 224"/>
                <a:gd name="T18" fmla="*/ 325 w 504"/>
                <a:gd name="T19" fmla="*/ 58 h 224"/>
                <a:gd name="T20" fmla="*/ 325 w 504"/>
                <a:gd name="T21" fmla="*/ 59 h 224"/>
                <a:gd name="T22" fmla="*/ 326 w 504"/>
                <a:gd name="T23" fmla="*/ 59 h 224"/>
                <a:gd name="T24" fmla="*/ 340 w 504"/>
                <a:gd name="T25" fmla="*/ 58 h 224"/>
                <a:gd name="T26" fmla="*/ 404 w 504"/>
                <a:gd name="T27" fmla="*/ 88 h 224"/>
                <a:gd name="T28" fmla="*/ 405 w 504"/>
                <a:gd name="T29" fmla="*/ 89 h 224"/>
                <a:gd name="T30" fmla="*/ 406 w 504"/>
                <a:gd name="T31" fmla="*/ 89 h 224"/>
                <a:gd name="T32" fmla="*/ 432 w 504"/>
                <a:gd name="T33" fmla="*/ 84 h 224"/>
                <a:gd name="T34" fmla="*/ 497 w 504"/>
                <a:gd name="T35" fmla="*/ 132 h 224"/>
                <a:gd name="T36" fmla="*/ 501 w 504"/>
                <a:gd name="T37" fmla="*/ 153 h 224"/>
                <a:gd name="T38" fmla="*/ 480 w 504"/>
                <a:gd name="T39" fmla="*/ 201 h 224"/>
                <a:gd name="T40" fmla="*/ 432 w 504"/>
                <a:gd name="T41" fmla="*/ 221 h 224"/>
                <a:gd name="T42" fmla="*/ 65 w 504"/>
                <a:gd name="T43" fmla="*/ 221 h 224"/>
                <a:gd name="T44" fmla="*/ 9 w 504"/>
                <a:gd name="T45" fmla="*/ 186 h 224"/>
                <a:gd name="T46" fmla="*/ 3 w 504"/>
                <a:gd name="T47" fmla="*/ 159 h 224"/>
                <a:gd name="T48" fmla="*/ 57 w 504"/>
                <a:gd name="T49" fmla="*/ 98 h 224"/>
                <a:gd name="T50" fmla="*/ 58 w 504"/>
                <a:gd name="T51" fmla="*/ 97 h 224"/>
                <a:gd name="T52" fmla="*/ 58 w 504"/>
                <a:gd name="T53" fmla="*/ 97 h 224"/>
                <a:gd name="T54" fmla="*/ 57 w 504"/>
                <a:gd name="T55" fmla="*/ 96 h 224"/>
                <a:gd name="T56" fmla="*/ 57 w 504"/>
                <a:gd name="T57" fmla="*/ 95 h 224"/>
                <a:gd name="T58" fmla="*/ 0 w 504"/>
                <a:gd name="T59" fmla="*/ 159 h 224"/>
                <a:gd name="T60" fmla="*/ 6 w 504"/>
                <a:gd name="T61" fmla="*/ 187 h 224"/>
                <a:gd name="T62" fmla="*/ 65 w 504"/>
                <a:gd name="T63" fmla="*/ 224 h 224"/>
                <a:gd name="T64" fmla="*/ 432 w 504"/>
                <a:gd name="T65" fmla="*/ 224 h 224"/>
                <a:gd name="T66" fmla="*/ 504 w 504"/>
                <a:gd name="T67" fmla="*/ 153 h 224"/>
                <a:gd name="T68" fmla="*/ 500 w 504"/>
                <a:gd name="T69" fmla="*/ 131 h 224"/>
                <a:gd name="T70" fmla="*/ 432 w 504"/>
                <a:gd name="T71" fmla="*/ 81 h 224"/>
                <a:gd name="T72" fmla="*/ 405 w 504"/>
                <a:gd name="T73" fmla="*/ 86 h 224"/>
                <a:gd name="T74" fmla="*/ 405 w 504"/>
                <a:gd name="T75" fmla="*/ 88 h 224"/>
                <a:gd name="T76" fmla="*/ 406 w 504"/>
                <a:gd name="T77" fmla="*/ 87 h 224"/>
                <a:gd name="T78" fmla="*/ 340 w 504"/>
                <a:gd name="T79" fmla="*/ 55 h 224"/>
                <a:gd name="T80" fmla="*/ 326 w 504"/>
                <a:gd name="T81" fmla="*/ 56 h 224"/>
                <a:gd name="T82" fmla="*/ 326 w 504"/>
                <a:gd name="T83" fmla="*/ 58 h 224"/>
                <a:gd name="T84" fmla="*/ 327 w 504"/>
                <a:gd name="T85" fmla="*/ 57 h 224"/>
                <a:gd name="T86" fmla="*/ 309 w 504"/>
                <a:gd name="T87" fmla="*/ 33 h 224"/>
                <a:gd name="T88" fmla="*/ 230 w 504"/>
                <a:gd name="T89" fmla="*/ 0 h 224"/>
                <a:gd name="T90" fmla="*/ 142 w 504"/>
                <a:gd name="T91" fmla="*/ 42 h 224"/>
                <a:gd name="T92" fmla="*/ 143 w 504"/>
                <a:gd name="T93" fmla="*/ 43 h 224"/>
                <a:gd name="T94" fmla="*/ 143 w 504"/>
                <a:gd name="T95" fmla="*/ 41 h 224"/>
                <a:gd name="T96" fmla="*/ 139 w 504"/>
                <a:gd name="T97" fmla="*/ 41 h 224"/>
                <a:gd name="T98" fmla="*/ 56 w 504"/>
                <a:gd name="T99" fmla="*/ 95 h 224"/>
                <a:gd name="T100" fmla="*/ 56 w 504"/>
                <a:gd name="T101" fmla="*/ 95 h 224"/>
                <a:gd name="T102" fmla="*/ 57 w 504"/>
                <a:gd name="T103" fmla="*/ 96 h 224"/>
                <a:gd name="T104" fmla="*/ 57 w 504"/>
                <a:gd name="T105" fmla="*/ 95 h 224"/>
                <a:gd name="T106" fmla="*/ 57 w 504"/>
                <a:gd name="T107" fmla="*/ 9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2" h="224">
                  <a:moveTo>
                    <a:pt x="57" y="96"/>
                  </a:moveTo>
                  <a:cubicBezTo>
                    <a:pt x="58" y="97"/>
                    <a:pt x="58" y="97"/>
                    <a:pt x="58" y="97"/>
                  </a:cubicBezTo>
                  <a:cubicBezTo>
                    <a:pt x="59" y="96"/>
                    <a:pt x="59" y="96"/>
                    <a:pt x="59" y="96"/>
                  </a:cubicBezTo>
                  <a:cubicBezTo>
                    <a:pt x="73" y="65"/>
                    <a:pt x="104" y="44"/>
                    <a:pt x="139" y="44"/>
                  </a:cubicBezTo>
                  <a:cubicBezTo>
                    <a:pt x="141" y="44"/>
                    <a:pt x="142" y="44"/>
                    <a:pt x="143" y="44"/>
                  </a:cubicBezTo>
                  <a:cubicBezTo>
                    <a:pt x="144" y="44"/>
                    <a:pt x="144" y="44"/>
                    <a:pt x="144" y="44"/>
                  </a:cubicBezTo>
                  <a:cubicBezTo>
                    <a:pt x="144" y="44"/>
                    <a:pt x="144" y="44"/>
                    <a:pt x="144" y="44"/>
                  </a:cubicBezTo>
                  <a:cubicBezTo>
                    <a:pt x="164" y="19"/>
                    <a:pt x="195" y="3"/>
                    <a:pt x="230" y="3"/>
                  </a:cubicBezTo>
                  <a:cubicBezTo>
                    <a:pt x="260" y="3"/>
                    <a:pt x="287" y="15"/>
                    <a:pt x="307" y="35"/>
                  </a:cubicBezTo>
                  <a:cubicBezTo>
                    <a:pt x="314" y="42"/>
                    <a:pt x="320" y="50"/>
                    <a:pt x="325" y="58"/>
                  </a:cubicBezTo>
                  <a:cubicBezTo>
                    <a:pt x="325" y="59"/>
                    <a:pt x="325" y="59"/>
                    <a:pt x="325" y="59"/>
                  </a:cubicBezTo>
                  <a:cubicBezTo>
                    <a:pt x="326" y="59"/>
                    <a:pt x="326" y="59"/>
                    <a:pt x="326" y="59"/>
                  </a:cubicBezTo>
                  <a:cubicBezTo>
                    <a:pt x="331" y="58"/>
                    <a:pt x="336" y="58"/>
                    <a:pt x="340" y="58"/>
                  </a:cubicBezTo>
                  <a:cubicBezTo>
                    <a:pt x="366" y="58"/>
                    <a:pt x="389" y="70"/>
                    <a:pt x="404" y="88"/>
                  </a:cubicBezTo>
                  <a:cubicBezTo>
                    <a:pt x="405" y="89"/>
                    <a:pt x="405" y="89"/>
                    <a:pt x="405" y="89"/>
                  </a:cubicBezTo>
                  <a:cubicBezTo>
                    <a:pt x="406" y="89"/>
                    <a:pt x="406" y="89"/>
                    <a:pt x="406" y="89"/>
                  </a:cubicBezTo>
                  <a:cubicBezTo>
                    <a:pt x="414" y="86"/>
                    <a:pt x="423" y="84"/>
                    <a:pt x="432" y="84"/>
                  </a:cubicBezTo>
                  <a:cubicBezTo>
                    <a:pt x="463" y="84"/>
                    <a:pt x="488" y="104"/>
                    <a:pt x="497" y="132"/>
                  </a:cubicBezTo>
                  <a:cubicBezTo>
                    <a:pt x="499" y="138"/>
                    <a:pt x="501" y="145"/>
                    <a:pt x="501" y="153"/>
                  </a:cubicBezTo>
                  <a:cubicBezTo>
                    <a:pt x="501" y="172"/>
                    <a:pt x="493" y="189"/>
                    <a:pt x="480" y="201"/>
                  </a:cubicBezTo>
                  <a:cubicBezTo>
                    <a:pt x="468" y="214"/>
                    <a:pt x="451" y="221"/>
                    <a:pt x="432" y="221"/>
                  </a:cubicBezTo>
                  <a:cubicBezTo>
                    <a:pt x="65" y="221"/>
                    <a:pt x="65" y="221"/>
                    <a:pt x="65" y="221"/>
                  </a:cubicBezTo>
                  <a:cubicBezTo>
                    <a:pt x="40" y="221"/>
                    <a:pt x="19" y="207"/>
                    <a:pt x="9" y="186"/>
                  </a:cubicBezTo>
                  <a:cubicBezTo>
                    <a:pt x="5" y="178"/>
                    <a:pt x="3" y="169"/>
                    <a:pt x="3" y="159"/>
                  </a:cubicBezTo>
                  <a:cubicBezTo>
                    <a:pt x="3" y="128"/>
                    <a:pt x="27" y="101"/>
                    <a:pt x="57" y="98"/>
                  </a:cubicBezTo>
                  <a:cubicBezTo>
                    <a:pt x="58" y="97"/>
                    <a:pt x="58" y="97"/>
                    <a:pt x="58" y="97"/>
                  </a:cubicBezTo>
                  <a:cubicBezTo>
                    <a:pt x="58" y="97"/>
                    <a:pt x="58" y="97"/>
                    <a:pt x="58" y="97"/>
                  </a:cubicBezTo>
                  <a:cubicBezTo>
                    <a:pt x="57" y="96"/>
                    <a:pt x="57" y="96"/>
                    <a:pt x="57" y="96"/>
                  </a:cubicBezTo>
                  <a:cubicBezTo>
                    <a:pt x="57" y="95"/>
                    <a:pt x="57" y="95"/>
                    <a:pt x="57" y="95"/>
                  </a:cubicBezTo>
                  <a:cubicBezTo>
                    <a:pt x="25" y="99"/>
                    <a:pt x="0" y="126"/>
                    <a:pt x="0" y="159"/>
                  </a:cubicBezTo>
                  <a:cubicBezTo>
                    <a:pt x="0" y="169"/>
                    <a:pt x="2" y="179"/>
                    <a:pt x="6" y="187"/>
                  </a:cubicBezTo>
                  <a:cubicBezTo>
                    <a:pt x="17" y="209"/>
                    <a:pt x="39" y="224"/>
                    <a:pt x="65" y="224"/>
                  </a:cubicBezTo>
                  <a:cubicBezTo>
                    <a:pt x="432" y="224"/>
                    <a:pt x="432" y="224"/>
                    <a:pt x="432" y="224"/>
                  </a:cubicBezTo>
                  <a:cubicBezTo>
                    <a:pt x="472" y="224"/>
                    <a:pt x="504" y="192"/>
                    <a:pt x="504" y="153"/>
                  </a:cubicBezTo>
                  <a:cubicBezTo>
                    <a:pt x="504" y="145"/>
                    <a:pt x="502" y="138"/>
                    <a:pt x="500" y="131"/>
                  </a:cubicBezTo>
                  <a:cubicBezTo>
                    <a:pt x="491" y="102"/>
                    <a:pt x="464" y="81"/>
                    <a:pt x="432" y="81"/>
                  </a:cubicBezTo>
                  <a:cubicBezTo>
                    <a:pt x="422" y="81"/>
                    <a:pt x="413" y="83"/>
                    <a:pt x="405" y="86"/>
                  </a:cubicBezTo>
                  <a:cubicBezTo>
                    <a:pt x="405" y="88"/>
                    <a:pt x="405" y="88"/>
                    <a:pt x="405" y="88"/>
                  </a:cubicBezTo>
                  <a:cubicBezTo>
                    <a:pt x="406" y="87"/>
                    <a:pt x="406" y="87"/>
                    <a:pt x="406" y="87"/>
                  </a:cubicBezTo>
                  <a:cubicBezTo>
                    <a:pt x="391" y="67"/>
                    <a:pt x="367" y="55"/>
                    <a:pt x="340" y="55"/>
                  </a:cubicBezTo>
                  <a:cubicBezTo>
                    <a:pt x="335" y="55"/>
                    <a:pt x="331" y="55"/>
                    <a:pt x="326" y="56"/>
                  </a:cubicBezTo>
                  <a:cubicBezTo>
                    <a:pt x="326" y="58"/>
                    <a:pt x="326" y="58"/>
                    <a:pt x="326" y="58"/>
                  </a:cubicBezTo>
                  <a:cubicBezTo>
                    <a:pt x="327" y="57"/>
                    <a:pt x="327" y="57"/>
                    <a:pt x="327" y="57"/>
                  </a:cubicBezTo>
                  <a:cubicBezTo>
                    <a:pt x="322" y="48"/>
                    <a:pt x="316" y="40"/>
                    <a:pt x="309" y="33"/>
                  </a:cubicBezTo>
                  <a:cubicBezTo>
                    <a:pt x="289" y="12"/>
                    <a:pt x="261" y="0"/>
                    <a:pt x="230" y="0"/>
                  </a:cubicBezTo>
                  <a:cubicBezTo>
                    <a:pt x="194" y="0"/>
                    <a:pt x="163" y="16"/>
                    <a:pt x="142" y="42"/>
                  </a:cubicBezTo>
                  <a:cubicBezTo>
                    <a:pt x="143" y="43"/>
                    <a:pt x="143" y="43"/>
                    <a:pt x="143" y="43"/>
                  </a:cubicBezTo>
                  <a:cubicBezTo>
                    <a:pt x="143" y="41"/>
                    <a:pt x="143" y="41"/>
                    <a:pt x="143" y="41"/>
                  </a:cubicBezTo>
                  <a:cubicBezTo>
                    <a:pt x="142" y="41"/>
                    <a:pt x="141" y="41"/>
                    <a:pt x="139" y="41"/>
                  </a:cubicBezTo>
                  <a:cubicBezTo>
                    <a:pt x="102" y="41"/>
                    <a:pt x="70" y="63"/>
                    <a:pt x="56" y="95"/>
                  </a:cubicBezTo>
                  <a:cubicBezTo>
                    <a:pt x="56" y="95"/>
                    <a:pt x="56" y="95"/>
                    <a:pt x="56" y="95"/>
                  </a:cubicBezTo>
                  <a:cubicBezTo>
                    <a:pt x="57" y="96"/>
                    <a:pt x="57" y="96"/>
                    <a:pt x="57" y="96"/>
                  </a:cubicBezTo>
                  <a:cubicBezTo>
                    <a:pt x="57" y="95"/>
                    <a:pt x="57" y="95"/>
                    <a:pt x="57" y="95"/>
                  </a:cubicBezTo>
                  <a:lnTo>
                    <a:pt x="57" y="96"/>
                  </a:lnTo>
                  <a:close/>
                </a:path>
              </a:pathLst>
            </a:custGeom>
            <a:solidFill>
              <a:srgbClr val="789B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sp>
          <p:nvSpPr>
            <p:cNvPr id="87" name="ïšḷíde"/>
            <p:cNvSpPr/>
            <p:nvPr>
              <p:custDataLst>
                <p:tags r:id="rId52"/>
              </p:custDataLst>
            </p:nvPr>
          </p:nvSpPr>
          <p:spPr bwMode="auto">
            <a:xfrm>
              <a:off x="2616974" y="2107858"/>
              <a:ext cx="11474" cy="9180"/>
            </a:xfrm>
            <a:custGeom>
              <a:avLst/>
              <a:gdLst>
                <a:gd name="T0" fmla="*/ 2 w 5"/>
                <a:gd name="T1" fmla="*/ 0 h 4"/>
                <a:gd name="T2" fmla="*/ 2 w 5"/>
                <a:gd name="T3" fmla="*/ 4 h 4"/>
                <a:gd name="T4" fmla="*/ 2 w 5"/>
                <a:gd name="T5" fmla="*/ 0 h 4"/>
              </a:gdLst>
              <a:ahLst/>
              <a:cxnLst>
                <a:cxn ang="0">
                  <a:pos x="T0" y="T1"/>
                </a:cxn>
                <a:cxn ang="0">
                  <a:pos x="T2" y="T3"/>
                </a:cxn>
                <a:cxn ang="0">
                  <a:pos x="T4" y="T5"/>
                </a:cxn>
              </a:cxnLst>
              <a:rect l="0" t="0" r="r" b="b"/>
              <a:pathLst>
                <a:path w="5" h="4">
                  <a:moveTo>
                    <a:pt x="2" y="0"/>
                  </a:moveTo>
                  <a:cubicBezTo>
                    <a:pt x="0" y="0"/>
                    <a:pt x="0" y="4"/>
                    <a:pt x="2" y="4"/>
                  </a:cubicBezTo>
                  <a:cubicBezTo>
                    <a:pt x="5" y="4"/>
                    <a:pt x="5" y="0"/>
                    <a:pt x="2" y="0"/>
                  </a:cubicBezTo>
                  <a:close/>
                </a:path>
              </a:pathLst>
            </a:custGeom>
            <a:solidFill>
              <a:srgbClr val="B9D6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黑体" panose="02010609060101010101" charset="-122"/>
                <a:ea typeface="黑体" panose="02010609060101010101" charset="-122"/>
              </a:endParaRPr>
            </a:p>
          </p:txBody>
        </p:sp>
      </p:grpSp>
      <p:sp>
        <p:nvSpPr>
          <p:cNvPr id="88" name="矩形 87"/>
          <p:cNvSpPr/>
          <p:nvPr>
            <p:custDataLst>
              <p:tags r:id="rId53"/>
            </p:custDataLst>
          </p:nvPr>
        </p:nvSpPr>
        <p:spPr>
          <a:xfrm>
            <a:off x="2702560" y="5476728"/>
            <a:ext cx="6857999" cy="681990"/>
          </a:xfrm>
          <a:prstGeom prst="rect">
            <a:avLst/>
          </a:prstGeom>
        </p:spPr>
        <p:txBody>
          <a:bodyPr wrap="square">
            <a:spAutoFit/>
          </a:bodyPr>
          <a:lstStyle/>
          <a:p>
            <a:pPr eaLnBrk="1" hangingPunct="1">
              <a:lnSpc>
                <a:spcPct val="120000"/>
              </a:lnSpc>
              <a:spcBef>
                <a:spcPct val="0"/>
              </a:spcBef>
            </a:pPr>
            <a:r>
              <a:rPr kumimoji="1" lang="zh-CN" altLang="en-US" sz="3200" b="1">
                <a:solidFill>
                  <a:srgbClr val="FF0000"/>
                </a:solidFill>
                <a:latin typeface="黑体" panose="02010609060101010101" charset="-122"/>
                <a:ea typeface="黑体" panose="02010609060101010101" charset="-122"/>
              </a:rPr>
              <a:t>不怕困难、持之以恒、改造自然</a:t>
            </a:r>
            <a:endParaRPr kumimoji="1" lang="zh-CN" altLang="en-US" sz="3200" b="1">
              <a:solidFill>
                <a:srgbClr val="FF0000"/>
              </a:solidFill>
              <a:latin typeface="黑体" panose="02010609060101010101" charset="-122"/>
              <a:ea typeface="黑体" panose="02010609060101010101" charset="-122"/>
            </a:endParaRPr>
          </a:p>
        </p:txBody>
      </p:sp>
      <p:grpSp>
        <p:nvGrpSpPr>
          <p:cNvPr id="6" name="组合 5"/>
          <p:cNvGrpSpPr/>
          <p:nvPr>
            <p:custDataLst>
              <p:tags r:id="rId54"/>
            </p:custDataLst>
          </p:nvPr>
        </p:nvGrpSpPr>
        <p:grpSpPr>
          <a:xfrm>
            <a:off x="568567" y="4406507"/>
            <a:ext cx="1967005" cy="607531"/>
            <a:chOff x="916378" y="3699214"/>
            <a:chExt cx="1475254" cy="455648"/>
          </a:xfrm>
        </p:grpSpPr>
        <p:sp>
          <p:nvSpPr>
            <p:cNvPr id="5" name="矩形: 对角圆角 4"/>
            <p:cNvSpPr/>
            <p:nvPr>
              <p:custDataLst>
                <p:tags r:id="rId55"/>
              </p:custDataLst>
            </p:nvPr>
          </p:nvSpPr>
          <p:spPr>
            <a:xfrm>
              <a:off x="916378" y="3699214"/>
              <a:ext cx="1246997" cy="455648"/>
            </a:xfrm>
            <a:prstGeom prst="round2DiagRect">
              <a:avLst/>
            </a:prstGeom>
            <a:solidFill>
              <a:srgbClr val="FDE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89" name="矩形 88"/>
            <p:cNvSpPr/>
            <p:nvPr>
              <p:custDataLst>
                <p:tags r:id="rId56"/>
              </p:custDataLst>
            </p:nvPr>
          </p:nvSpPr>
          <p:spPr>
            <a:xfrm>
              <a:off x="929688" y="3716894"/>
              <a:ext cx="1461944" cy="437674"/>
            </a:xfrm>
            <a:prstGeom prst="rect">
              <a:avLst/>
            </a:prstGeom>
          </p:spPr>
          <p:txBody>
            <a:bodyPr wrap="square">
              <a:spAutoFit/>
            </a:bodyPr>
            <a:lstStyle/>
            <a:p>
              <a:pPr eaLnBrk="1" hangingPunct="1">
                <a:lnSpc>
                  <a:spcPct val="120000"/>
                </a:lnSpc>
                <a:spcBef>
                  <a:spcPct val="0"/>
                </a:spcBef>
              </a:pPr>
              <a:r>
                <a:rPr kumimoji="1" lang="zh-CN" altLang="en-US" sz="2665" b="1">
                  <a:latin typeface="黑体" panose="02010609060101010101" charset="-122"/>
                  <a:ea typeface="黑体" panose="02010609060101010101" charset="-122"/>
                </a:rPr>
                <a:t>故事</a:t>
              </a:r>
              <a:r>
                <a:rPr kumimoji="1" lang="zh-CN" altLang="en-US" sz="2665" b="1">
                  <a:solidFill>
                    <a:srgbClr val="0000FF"/>
                  </a:solidFill>
                  <a:latin typeface="黑体" panose="02010609060101010101" charset="-122"/>
                  <a:ea typeface="黑体" panose="02010609060101010101" charset="-122"/>
                </a:rPr>
                <a:t>背景</a:t>
              </a:r>
              <a:endParaRPr kumimoji="1" lang="zh-CN" altLang="en-US" sz="2665" b="1">
                <a:solidFill>
                  <a:srgbClr val="0000FF"/>
                </a:solidFill>
                <a:latin typeface="黑体" panose="02010609060101010101" charset="-122"/>
                <a:ea typeface="黑体" panose="02010609060101010101" charset="-122"/>
              </a:endParaRPr>
            </a:p>
          </p:txBody>
        </p:sp>
      </p:grpSp>
      <p:grpSp>
        <p:nvGrpSpPr>
          <p:cNvPr id="7" name="组合 6"/>
          <p:cNvGrpSpPr/>
          <p:nvPr>
            <p:custDataLst>
              <p:tags r:id="rId57"/>
            </p:custDataLst>
          </p:nvPr>
        </p:nvGrpSpPr>
        <p:grpSpPr>
          <a:xfrm>
            <a:off x="2296937" y="4153709"/>
            <a:ext cx="2441317" cy="1047493"/>
            <a:chOff x="684384" y="2568934"/>
            <a:chExt cx="1830988" cy="785620"/>
          </a:xfrm>
        </p:grpSpPr>
        <p:sp>
          <p:nvSpPr>
            <p:cNvPr id="4" name="矩形: 圆角 3"/>
            <p:cNvSpPr/>
            <p:nvPr>
              <p:custDataLst>
                <p:tags r:id="rId58"/>
              </p:custDataLst>
            </p:nvPr>
          </p:nvSpPr>
          <p:spPr>
            <a:xfrm>
              <a:off x="765349" y="2568934"/>
              <a:ext cx="1611519" cy="785620"/>
            </a:xfrm>
            <a:prstGeom prst="roundRect">
              <a:avLst/>
            </a:prstGeom>
            <a:solidFill>
              <a:srgbClr val="FFFFFF"/>
            </a:solidFill>
            <a:ln w="19050">
              <a:solidFill>
                <a:srgbClr val="FDE4E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90" name="矩形 89"/>
            <p:cNvSpPr/>
            <p:nvPr>
              <p:custDataLst>
                <p:tags r:id="rId59"/>
              </p:custDataLst>
            </p:nvPr>
          </p:nvSpPr>
          <p:spPr>
            <a:xfrm>
              <a:off x="684384" y="2594050"/>
              <a:ext cx="1830988" cy="732949"/>
            </a:xfrm>
            <a:prstGeom prst="rect">
              <a:avLst/>
            </a:prstGeom>
          </p:spPr>
          <p:txBody>
            <a:bodyPr wrap="square">
              <a:spAutoFit/>
            </a:bodyPr>
            <a:lstStyle/>
            <a:p>
              <a:pPr eaLnBrk="1" hangingPunct="1">
                <a:lnSpc>
                  <a:spcPct val="120000"/>
                </a:lnSpc>
                <a:spcBef>
                  <a:spcPct val="0"/>
                </a:spcBef>
              </a:pPr>
              <a:r>
                <a:rPr kumimoji="1" lang="zh-CN" altLang="en-US" sz="2400" b="1">
                  <a:latin typeface="黑体" panose="02010609060101010101" charset="-122"/>
                  <a:ea typeface="黑体" panose="02010609060101010101" charset="-122"/>
                  <a:cs typeface="黑体" panose="02010609060101010101" charset="-122"/>
                </a:rPr>
                <a:t>大山规模、位置</a:t>
              </a:r>
              <a:r>
                <a:rPr kumimoji="1" lang="en-US" altLang="zh-CN" sz="2400" b="1">
                  <a:latin typeface="黑体" panose="02010609060101010101" charset="-122"/>
                  <a:ea typeface="黑体" panose="02010609060101010101" charset="-122"/>
                  <a:cs typeface="黑体" panose="02010609060101010101" charset="-122"/>
                </a:rPr>
                <a:t>——</a:t>
              </a:r>
              <a:r>
                <a:rPr kumimoji="1" lang="zh-CN" altLang="en-US" sz="2400" b="1">
                  <a:latin typeface="黑体" panose="02010609060101010101" charset="-122"/>
                  <a:ea typeface="黑体" panose="02010609060101010101" charset="-122"/>
                  <a:cs typeface="黑体" panose="02010609060101010101" charset="-122"/>
                </a:rPr>
                <a:t>移山不易</a:t>
              </a:r>
              <a:endParaRPr kumimoji="1" lang="zh-CN" altLang="en-US" sz="2400" b="1">
                <a:latin typeface="黑体" panose="02010609060101010101" charset="-122"/>
                <a:ea typeface="黑体" panose="02010609060101010101" charset="-122"/>
                <a:cs typeface="黑体" panose="02010609060101010101" charset="-122"/>
              </a:endParaRPr>
            </a:p>
          </p:txBody>
        </p:sp>
      </p:grpSp>
      <p:grpSp>
        <p:nvGrpSpPr>
          <p:cNvPr id="91" name="组合 90"/>
          <p:cNvGrpSpPr/>
          <p:nvPr>
            <p:custDataLst>
              <p:tags r:id="rId60"/>
            </p:custDataLst>
          </p:nvPr>
        </p:nvGrpSpPr>
        <p:grpSpPr>
          <a:xfrm>
            <a:off x="563201" y="2376115"/>
            <a:ext cx="1978949" cy="588759"/>
            <a:chOff x="916378" y="3671619"/>
            <a:chExt cx="1484212" cy="441569"/>
          </a:xfrm>
        </p:grpSpPr>
        <p:sp>
          <p:nvSpPr>
            <p:cNvPr id="92" name="矩形: 对角圆角 91"/>
            <p:cNvSpPr/>
            <p:nvPr>
              <p:custDataLst>
                <p:tags r:id="rId61"/>
              </p:custDataLst>
            </p:nvPr>
          </p:nvSpPr>
          <p:spPr>
            <a:xfrm>
              <a:off x="916378" y="3699214"/>
              <a:ext cx="1281750" cy="413974"/>
            </a:xfrm>
            <a:prstGeom prst="round2DiagRect">
              <a:avLst/>
            </a:prstGeom>
            <a:solidFill>
              <a:srgbClr val="FDE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93" name="矩形 92"/>
            <p:cNvSpPr/>
            <p:nvPr>
              <p:custDataLst>
                <p:tags r:id="rId62"/>
              </p:custDataLst>
            </p:nvPr>
          </p:nvSpPr>
          <p:spPr>
            <a:xfrm>
              <a:off x="938646" y="3671619"/>
              <a:ext cx="1461944" cy="437674"/>
            </a:xfrm>
            <a:prstGeom prst="rect">
              <a:avLst/>
            </a:prstGeom>
          </p:spPr>
          <p:txBody>
            <a:bodyPr wrap="square">
              <a:spAutoFit/>
            </a:bodyPr>
            <a:lstStyle/>
            <a:p>
              <a:pPr eaLnBrk="1" hangingPunct="1">
                <a:lnSpc>
                  <a:spcPct val="120000"/>
                </a:lnSpc>
                <a:spcBef>
                  <a:spcPct val="0"/>
                </a:spcBef>
              </a:pPr>
              <a:r>
                <a:rPr kumimoji="1" lang="zh-CN" altLang="en-US" sz="2665" b="1">
                  <a:latin typeface="黑体" panose="02010609060101010101" charset="-122"/>
                  <a:ea typeface="黑体" panose="02010609060101010101" charset="-122"/>
                </a:rPr>
                <a:t>情节</a:t>
              </a:r>
              <a:r>
                <a:rPr kumimoji="1" lang="zh-CN" altLang="en-US" sz="2665" b="1">
                  <a:solidFill>
                    <a:srgbClr val="0000FF"/>
                  </a:solidFill>
                  <a:latin typeface="黑体" panose="02010609060101010101" charset="-122"/>
                  <a:ea typeface="黑体" panose="02010609060101010101" charset="-122"/>
                </a:rPr>
                <a:t>开端</a:t>
              </a:r>
              <a:endParaRPr kumimoji="1" lang="zh-CN" altLang="en-US" sz="2665" b="1">
                <a:solidFill>
                  <a:srgbClr val="0000FF"/>
                </a:solidFill>
                <a:latin typeface="黑体" panose="02010609060101010101" charset="-122"/>
                <a:ea typeface="黑体" panose="02010609060101010101" charset="-122"/>
              </a:endParaRPr>
            </a:p>
          </p:txBody>
        </p:sp>
      </p:grpSp>
      <p:grpSp>
        <p:nvGrpSpPr>
          <p:cNvPr id="94" name="组合 93"/>
          <p:cNvGrpSpPr/>
          <p:nvPr>
            <p:custDataLst>
              <p:tags r:id="rId63"/>
            </p:custDataLst>
          </p:nvPr>
        </p:nvGrpSpPr>
        <p:grpSpPr>
          <a:xfrm>
            <a:off x="5378135" y="2004040"/>
            <a:ext cx="1978949" cy="583565"/>
            <a:chOff x="916378" y="3671619"/>
            <a:chExt cx="1484212" cy="437674"/>
          </a:xfrm>
        </p:grpSpPr>
        <p:sp>
          <p:nvSpPr>
            <p:cNvPr id="95" name="矩形: 对角圆角 94"/>
            <p:cNvSpPr/>
            <p:nvPr>
              <p:custDataLst>
                <p:tags r:id="rId64"/>
              </p:custDataLst>
            </p:nvPr>
          </p:nvSpPr>
          <p:spPr>
            <a:xfrm>
              <a:off x="916378" y="3699215"/>
              <a:ext cx="1272460" cy="402084"/>
            </a:xfrm>
            <a:prstGeom prst="round2DiagRect">
              <a:avLst/>
            </a:prstGeom>
            <a:solidFill>
              <a:srgbClr val="FDE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96" name="矩形 95"/>
            <p:cNvSpPr/>
            <p:nvPr>
              <p:custDataLst>
                <p:tags r:id="rId65"/>
              </p:custDataLst>
            </p:nvPr>
          </p:nvSpPr>
          <p:spPr>
            <a:xfrm>
              <a:off x="938646" y="3671619"/>
              <a:ext cx="1461944" cy="437674"/>
            </a:xfrm>
            <a:prstGeom prst="rect">
              <a:avLst/>
            </a:prstGeom>
          </p:spPr>
          <p:txBody>
            <a:bodyPr wrap="square">
              <a:spAutoFit/>
            </a:bodyPr>
            <a:lstStyle/>
            <a:p>
              <a:pPr eaLnBrk="1" hangingPunct="1">
                <a:lnSpc>
                  <a:spcPct val="120000"/>
                </a:lnSpc>
                <a:spcBef>
                  <a:spcPct val="0"/>
                </a:spcBef>
              </a:pPr>
              <a:r>
                <a:rPr kumimoji="1" lang="zh-CN" altLang="en-US" sz="2665" b="1">
                  <a:latin typeface="黑体" panose="02010609060101010101" charset="-122"/>
                  <a:ea typeface="黑体" panose="02010609060101010101" charset="-122"/>
                </a:rPr>
                <a:t>情节</a:t>
              </a:r>
              <a:r>
                <a:rPr kumimoji="1" lang="zh-CN" altLang="en-US" sz="2665" b="1">
                  <a:solidFill>
                    <a:srgbClr val="0000FF"/>
                  </a:solidFill>
                  <a:latin typeface="黑体" panose="02010609060101010101" charset="-122"/>
                  <a:ea typeface="黑体" panose="02010609060101010101" charset="-122"/>
                </a:rPr>
                <a:t>发展</a:t>
              </a:r>
              <a:endParaRPr kumimoji="1" lang="zh-CN" altLang="en-US" sz="2665" b="1">
                <a:solidFill>
                  <a:srgbClr val="0000FF"/>
                </a:solidFill>
                <a:latin typeface="黑体" panose="02010609060101010101" charset="-122"/>
                <a:ea typeface="黑体" panose="02010609060101010101" charset="-122"/>
              </a:endParaRPr>
            </a:p>
          </p:txBody>
        </p:sp>
      </p:grpSp>
      <p:grpSp>
        <p:nvGrpSpPr>
          <p:cNvPr id="97" name="组合 96"/>
          <p:cNvGrpSpPr/>
          <p:nvPr>
            <p:custDataLst>
              <p:tags r:id="rId66"/>
            </p:custDataLst>
          </p:nvPr>
        </p:nvGrpSpPr>
        <p:grpSpPr>
          <a:xfrm>
            <a:off x="2296160" y="2426085"/>
            <a:ext cx="2943191" cy="1246688"/>
            <a:chOff x="765349" y="2558860"/>
            <a:chExt cx="1623944" cy="935016"/>
          </a:xfrm>
        </p:grpSpPr>
        <p:sp>
          <p:nvSpPr>
            <p:cNvPr id="98" name="矩形: 圆角 97"/>
            <p:cNvSpPr/>
            <p:nvPr>
              <p:custDataLst>
                <p:tags r:id="rId67"/>
              </p:custDataLst>
            </p:nvPr>
          </p:nvSpPr>
          <p:spPr>
            <a:xfrm>
              <a:off x="765349" y="2568934"/>
              <a:ext cx="1611519" cy="924942"/>
            </a:xfrm>
            <a:prstGeom prst="roundRect">
              <a:avLst/>
            </a:prstGeom>
            <a:solidFill>
              <a:srgbClr val="FFFFFF"/>
            </a:solidFill>
            <a:ln w="19050">
              <a:solidFill>
                <a:srgbClr val="FDE4E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99" name="矩形 98"/>
            <p:cNvSpPr/>
            <p:nvPr>
              <p:custDataLst>
                <p:tags r:id="rId68"/>
              </p:custDataLst>
            </p:nvPr>
          </p:nvSpPr>
          <p:spPr>
            <a:xfrm>
              <a:off x="805089" y="2558860"/>
              <a:ext cx="1584204" cy="899160"/>
            </a:xfrm>
            <a:prstGeom prst="rect">
              <a:avLst/>
            </a:prstGeom>
          </p:spPr>
          <p:txBody>
            <a:bodyPr wrap="square">
              <a:spAutoFit/>
            </a:bodyPr>
            <a:lstStyle/>
            <a:p>
              <a:pPr eaLnBrk="1" hangingPunct="1">
                <a:spcBef>
                  <a:spcPct val="0"/>
                </a:spcBef>
              </a:pPr>
              <a:r>
                <a:rPr kumimoji="1" lang="zh-CN" altLang="en-US" sz="2400" b="1">
                  <a:latin typeface="黑体" panose="02010609060101010101" charset="-122"/>
                  <a:ea typeface="黑体" panose="02010609060101010101" charset="-122"/>
                </a:rPr>
                <a:t>愚公提出移山主张全家讨论运土方案</a:t>
              </a:r>
              <a:endParaRPr kumimoji="1" lang="en-US" altLang="zh-CN" sz="2400" b="1">
                <a:latin typeface="黑体" panose="02010609060101010101" charset="-122"/>
                <a:ea typeface="黑体" panose="02010609060101010101" charset="-122"/>
              </a:endParaRPr>
            </a:p>
            <a:p>
              <a:pPr eaLnBrk="1" hangingPunct="1">
                <a:spcBef>
                  <a:spcPct val="0"/>
                </a:spcBef>
              </a:pPr>
              <a:r>
                <a:rPr kumimoji="1" lang="zh-CN" altLang="en-US" sz="2400" b="1">
                  <a:latin typeface="黑体" panose="02010609060101010101" charset="-122"/>
                  <a:ea typeface="黑体" panose="02010609060101010101" charset="-122"/>
                </a:rPr>
                <a:t>叩石垦壤立即行动</a:t>
              </a:r>
              <a:endParaRPr kumimoji="1" lang="zh-CN" altLang="en-US" sz="2400" b="1">
                <a:latin typeface="黑体" panose="02010609060101010101" charset="-122"/>
                <a:ea typeface="黑体" panose="02010609060101010101" charset="-122"/>
              </a:endParaRPr>
            </a:p>
          </p:txBody>
        </p:sp>
      </p:grpSp>
      <p:grpSp>
        <p:nvGrpSpPr>
          <p:cNvPr id="100" name="组合 99"/>
          <p:cNvGrpSpPr/>
          <p:nvPr>
            <p:custDataLst>
              <p:tags r:id="rId69"/>
            </p:custDataLst>
          </p:nvPr>
        </p:nvGrpSpPr>
        <p:grpSpPr>
          <a:xfrm>
            <a:off x="4899701" y="4031257"/>
            <a:ext cx="572203" cy="1583572"/>
            <a:chOff x="765350" y="2558919"/>
            <a:chExt cx="429152" cy="1187679"/>
          </a:xfrm>
        </p:grpSpPr>
        <p:sp>
          <p:nvSpPr>
            <p:cNvPr id="101" name="矩形: 圆角 100"/>
            <p:cNvSpPr/>
            <p:nvPr>
              <p:custDataLst>
                <p:tags r:id="rId70"/>
              </p:custDataLst>
            </p:nvPr>
          </p:nvSpPr>
          <p:spPr>
            <a:xfrm>
              <a:off x="765350" y="2568934"/>
              <a:ext cx="383021" cy="959112"/>
            </a:xfrm>
            <a:prstGeom prst="roundRect">
              <a:avLst/>
            </a:prstGeom>
            <a:solidFill>
              <a:srgbClr val="FFFFFF"/>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102" name="矩形 101"/>
            <p:cNvSpPr/>
            <p:nvPr>
              <p:custDataLst>
                <p:tags r:id="rId71"/>
              </p:custDataLst>
            </p:nvPr>
          </p:nvSpPr>
          <p:spPr>
            <a:xfrm>
              <a:off x="780641" y="2558919"/>
              <a:ext cx="413861" cy="1187679"/>
            </a:xfrm>
            <a:prstGeom prst="rect">
              <a:avLst/>
            </a:prstGeom>
          </p:spPr>
          <p:txBody>
            <a:bodyPr vert="eaVert" wrap="square">
              <a:spAutoFit/>
            </a:bodyPr>
            <a:lstStyle/>
            <a:p>
              <a:pPr eaLnBrk="1" hangingPunct="1">
                <a:spcBef>
                  <a:spcPct val="0"/>
                </a:spcBef>
              </a:pPr>
              <a:r>
                <a:rPr kumimoji="1" lang="zh-CN" altLang="en-US" sz="2400" b="1">
                  <a:latin typeface="黑体" panose="02010609060101010101" charset="-122"/>
                  <a:ea typeface="黑体" panose="02010609060101010101" charset="-122"/>
                </a:rPr>
                <a:t>愚公不愚</a:t>
              </a:r>
              <a:endParaRPr kumimoji="1" lang="zh-CN" altLang="en-US" sz="2400" b="1">
                <a:latin typeface="黑体" panose="02010609060101010101" charset="-122"/>
                <a:ea typeface="黑体" panose="02010609060101010101" charset="-122"/>
              </a:endParaRPr>
            </a:p>
          </p:txBody>
        </p:sp>
      </p:grpSp>
      <p:grpSp>
        <p:nvGrpSpPr>
          <p:cNvPr id="103" name="组合 102"/>
          <p:cNvGrpSpPr/>
          <p:nvPr>
            <p:custDataLst>
              <p:tags r:id="rId72"/>
            </p:custDataLst>
          </p:nvPr>
        </p:nvGrpSpPr>
        <p:grpSpPr>
          <a:xfrm>
            <a:off x="6294208" y="4031257"/>
            <a:ext cx="572203" cy="1583572"/>
            <a:chOff x="765350" y="2558919"/>
            <a:chExt cx="429152" cy="1187679"/>
          </a:xfrm>
        </p:grpSpPr>
        <p:sp>
          <p:nvSpPr>
            <p:cNvPr id="104" name="矩形: 圆角 103"/>
            <p:cNvSpPr/>
            <p:nvPr>
              <p:custDataLst>
                <p:tags r:id="rId73"/>
              </p:custDataLst>
            </p:nvPr>
          </p:nvSpPr>
          <p:spPr>
            <a:xfrm>
              <a:off x="765350" y="2568934"/>
              <a:ext cx="383021" cy="959112"/>
            </a:xfrm>
            <a:prstGeom prst="roundRect">
              <a:avLst/>
            </a:prstGeom>
            <a:solidFill>
              <a:srgbClr val="FFFFFF"/>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105" name="矩形 104"/>
            <p:cNvSpPr/>
            <p:nvPr>
              <p:custDataLst>
                <p:tags r:id="rId74"/>
              </p:custDataLst>
            </p:nvPr>
          </p:nvSpPr>
          <p:spPr>
            <a:xfrm>
              <a:off x="780641" y="2558919"/>
              <a:ext cx="413861" cy="1187679"/>
            </a:xfrm>
            <a:prstGeom prst="rect">
              <a:avLst/>
            </a:prstGeom>
          </p:spPr>
          <p:txBody>
            <a:bodyPr vert="eaVert" wrap="square">
              <a:spAutoFit/>
            </a:bodyPr>
            <a:lstStyle/>
            <a:p>
              <a:pPr eaLnBrk="1" hangingPunct="1">
                <a:spcBef>
                  <a:spcPct val="0"/>
                </a:spcBef>
              </a:pPr>
              <a:r>
                <a:rPr kumimoji="1" lang="zh-CN" altLang="en-US" sz="2400" b="1">
                  <a:latin typeface="黑体" panose="02010609060101010101" charset="-122"/>
                  <a:ea typeface="黑体" panose="02010609060101010101" charset="-122"/>
                </a:rPr>
                <a:t>智叟不智</a:t>
              </a:r>
              <a:endParaRPr kumimoji="1" lang="zh-CN" altLang="en-US" sz="2400" b="1">
                <a:latin typeface="黑体" panose="02010609060101010101" charset="-122"/>
                <a:ea typeface="黑体" panose="02010609060101010101" charset="-122"/>
              </a:endParaRPr>
            </a:p>
          </p:txBody>
        </p:sp>
      </p:grpSp>
      <p:grpSp>
        <p:nvGrpSpPr>
          <p:cNvPr id="106" name="组合 105"/>
          <p:cNvGrpSpPr/>
          <p:nvPr>
            <p:custDataLst>
              <p:tags r:id="rId75"/>
            </p:custDataLst>
          </p:nvPr>
        </p:nvGrpSpPr>
        <p:grpSpPr>
          <a:xfrm>
            <a:off x="7418701" y="2288967"/>
            <a:ext cx="2812419" cy="924655"/>
            <a:chOff x="765349" y="2558860"/>
            <a:chExt cx="1623944" cy="693491"/>
          </a:xfrm>
        </p:grpSpPr>
        <p:sp>
          <p:nvSpPr>
            <p:cNvPr id="107" name="矩形: 圆角 106"/>
            <p:cNvSpPr/>
            <p:nvPr>
              <p:custDataLst>
                <p:tags r:id="rId76"/>
              </p:custDataLst>
            </p:nvPr>
          </p:nvSpPr>
          <p:spPr>
            <a:xfrm>
              <a:off x="765349" y="2568934"/>
              <a:ext cx="1611519" cy="683417"/>
            </a:xfrm>
            <a:prstGeom prst="roundRect">
              <a:avLst/>
            </a:prstGeom>
            <a:solidFill>
              <a:srgbClr val="FFFFFF"/>
            </a:solidFill>
            <a:ln w="19050">
              <a:solidFill>
                <a:srgbClr val="FDE4E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108" name="矩形 107"/>
            <p:cNvSpPr/>
            <p:nvPr>
              <p:custDataLst>
                <p:tags r:id="rId77"/>
              </p:custDataLst>
            </p:nvPr>
          </p:nvSpPr>
          <p:spPr>
            <a:xfrm>
              <a:off x="805089" y="2558860"/>
              <a:ext cx="1584204" cy="622459"/>
            </a:xfrm>
            <a:prstGeom prst="rect">
              <a:avLst/>
            </a:prstGeom>
          </p:spPr>
          <p:txBody>
            <a:bodyPr wrap="square">
              <a:spAutoFit/>
            </a:bodyPr>
            <a:lstStyle/>
            <a:p>
              <a:pPr eaLnBrk="1" hangingPunct="1">
                <a:spcBef>
                  <a:spcPct val="0"/>
                </a:spcBef>
              </a:pPr>
              <a:r>
                <a:rPr kumimoji="1" lang="zh-CN" altLang="en-US" sz="2400" b="1">
                  <a:latin typeface="黑体" panose="02010609060101010101" charset="-122"/>
                  <a:ea typeface="黑体" panose="02010609060101010101" charset="-122"/>
                </a:rPr>
                <a:t>智叟前来阻止移山愚公驳斥错误观点</a:t>
              </a:r>
              <a:endParaRPr kumimoji="1" lang="zh-CN" altLang="en-US" sz="2400" b="1">
                <a:latin typeface="黑体" panose="02010609060101010101" charset="-122"/>
                <a:ea typeface="黑体" panose="02010609060101010101" charset="-122"/>
              </a:endParaRPr>
            </a:p>
          </p:txBody>
        </p:sp>
      </p:grpSp>
      <p:grpSp>
        <p:nvGrpSpPr>
          <p:cNvPr id="109" name="组合 108"/>
          <p:cNvGrpSpPr/>
          <p:nvPr>
            <p:custDataLst>
              <p:tags r:id="rId78"/>
            </p:custDataLst>
          </p:nvPr>
        </p:nvGrpSpPr>
        <p:grpSpPr>
          <a:xfrm>
            <a:off x="7622767" y="4075337"/>
            <a:ext cx="3604033" cy="913223"/>
            <a:chOff x="789032" y="2577964"/>
            <a:chExt cx="2100221" cy="811588"/>
          </a:xfrm>
        </p:grpSpPr>
        <p:sp>
          <p:nvSpPr>
            <p:cNvPr id="110" name="矩形: 圆角 109"/>
            <p:cNvSpPr/>
            <p:nvPr>
              <p:custDataLst>
                <p:tags r:id="rId79"/>
              </p:custDataLst>
            </p:nvPr>
          </p:nvSpPr>
          <p:spPr>
            <a:xfrm>
              <a:off x="789032" y="2577964"/>
              <a:ext cx="1611519" cy="811588"/>
            </a:xfrm>
            <a:prstGeom prst="roundRect">
              <a:avLst/>
            </a:prstGeom>
            <a:solidFill>
              <a:srgbClr val="FFFFFF"/>
            </a:solidFill>
            <a:ln w="19050">
              <a:solidFill>
                <a:srgbClr val="FDE4E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111" name="矩形 110"/>
            <p:cNvSpPr/>
            <p:nvPr>
              <p:custDataLst>
                <p:tags r:id="rId80"/>
              </p:custDataLst>
            </p:nvPr>
          </p:nvSpPr>
          <p:spPr>
            <a:xfrm>
              <a:off x="805088" y="2585947"/>
              <a:ext cx="2084165" cy="737578"/>
            </a:xfrm>
            <a:prstGeom prst="rect">
              <a:avLst/>
            </a:prstGeom>
          </p:spPr>
          <p:txBody>
            <a:bodyPr wrap="square">
              <a:spAutoFit/>
            </a:bodyPr>
            <a:lstStyle/>
            <a:p>
              <a:pPr eaLnBrk="1" hangingPunct="1">
                <a:spcBef>
                  <a:spcPct val="0"/>
                </a:spcBef>
              </a:pPr>
              <a:r>
                <a:rPr kumimoji="1" lang="zh-CN" altLang="en-US" sz="2400" b="1">
                  <a:latin typeface="黑体" panose="02010609060101010101" charset="-122"/>
                  <a:ea typeface="黑体" panose="02010609060101010101" charset="-122"/>
                </a:rPr>
                <a:t>山神恐惧天帝感动</a:t>
              </a:r>
              <a:endParaRPr kumimoji="1" lang="en-US" altLang="zh-CN" sz="2400" b="1">
                <a:latin typeface="黑体" panose="02010609060101010101" charset="-122"/>
                <a:ea typeface="黑体" panose="02010609060101010101" charset="-122"/>
              </a:endParaRPr>
            </a:p>
            <a:p>
              <a:pPr eaLnBrk="1" hangingPunct="1">
                <a:spcBef>
                  <a:spcPct val="0"/>
                </a:spcBef>
              </a:pPr>
              <a:r>
                <a:rPr kumimoji="1" lang="zh-CN" altLang="en-US" sz="2400" b="1">
                  <a:latin typeface="黑体" panose="02010609060101010101" charset="-122"/>
                  <a:ea typeface="黑体" panose="02010609060101010101" charset="-122"/>
                </a:rPr>
                <a:t>山被移走无陇断焉</a:t>
              </a:r>
              <a:endParaRPr kumimoji="1" lang="zh-CN" altLang="en-US" sz="2400" b="1">
                <a:latin typeface="黑体" panose="02010609060101010101" charset="-122"/>
                <a:ea typeface="黑体" panose="02010609060101010101" charset="-122"/>
              </a:endParaRPr>
            </a:p>
          </p:txBody>
        </p:sp>
      </p:grpSp>
      <p:grpSp>
        <p:nvGrpSpPr>
          <p:cNvPr id="113" name="组合 112"/>
          <p:cNvGrpSpPr/>
          <p:nvPr>
            <p:custDataLst>
              <p:tags r:id="rId81"/>
            </p:custDataLst>
          </p:nvPr>
        </p:nvGrpSpPr>
        <p:grpSpPr>
          <a:xfrm>
            <a:off x="9059304" y="5081936"/>
            <a:ext cx="2305299" cy="583565"/>
            <a:chOff x="823687" y="3668183"/>
            <a:chExt cx="1728974" cy="437674"/>
          </a:xfrm>
        </p:grpSpPr>
        <p:sp>
          <p:nvSpPr>
            <p:cNvPr id="114" name="矩形: 对角圆角 113"/>
            <p:cNvSpPr/>
            <p:nvPr>
              <p:custDataLst>
                <p:tags r:id="rId82"/>
              </p:custDataLst>
            </p:nvPr>
          </p:nvSpPr>
          <p:spPr>
            <a:xfrm>
              <a:off x="1053464" y="3699215"/>
              <a:ext cx="1246909" cy="397007"/>
            </a:xfrm>
            <a:prstGeom prst="round2DiagRect">
              <a:avLst/>
            </a:prstGeom>
            <a:solidFill>
              <a:srgbClr val="FDE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charset="-122"/>
                <a:ea typeface="黑体" panose="02010609060101010101" charset="-122"/>
              </a:endParaRPr>
            </a:p>
          </p:txBody>
        </p:sp>
        <p:sp>
          <p:nvSpPr>
            <p:cNvPr id="115" name="矩形 114"/>
            <p:cNvSpPr/>
            <p:nvPr>
              <p:custDataLst>
                <p:tags r:id="rId83"/>
              </p:custDataLst>
            </p:nvPr>
          </p:nvSpPr>
          <p:spPr>
            <a:xfrm>
              <a:off x="823687" y="3668183"/>
              <a:ext cx="1728974" cy="437674"/>
            </a:xfrm>
            <a:prstGeom prst="rect">
              <a:avLst/>
            </a:prstGeom>
          </p:spPr>
          <p:txBody>
            <a:bodyPr wrap="square">
              <a:spAutoFit/>
            </a:bodyPr>
            <a:lstStyle/>
            <a:p>
              <a:pPr eaLnBrk="1" hangingPunct="1">
                <a:lnSpc>
                  <a:spcPct val="120000"/>
                </a:lnSpc>
                <a:spcBef>
                  <a:spcPct val="0"/>
                </a:spcBef>
              </a:pPr>
              <a:r>
                <a:rPr kumimoji="1" lang="zh-CN" altLang="en-US" sz="2665" b="1">
                  <a:solidFill>
                    <a:srgbClr val="0000FF"/>
                  </a:solidFill>
                  <a:latin typeface="黑体" panose="02010609060101010101" charset="-122"/>
                  <a:ea typeface="黑体" panose="02010609060101010101" charset="-122"/>
                  <a:cs typeface="黑体" panose="02010609060101010101" charset="-122"/>
                </a:rPr>
                <a:t>  高潮结局</a:t>
              </a:r>
              <a:endParaRPr kumimoji="1" lang="zh-CN" altLang="en-US" sz="2665" b="1">
                <a:solidFill>
                  <a:srgbClr val="0000FF"/>
                </a:solidFill>
                <a:latin typeface="黑体" panose="02010609060101010101" charset="-122"/>
                <a:ea typeface="黑体" panose="02010609060101010101" charset="-122"/>
                <a:cs typeface="黑体" panose="02010609060101010101" charset="-122"/>
              </a:endParaRPr>
            </a:p>
          </p:txBody>
        </p:sp>
      </p:grpSp>
      <p:pic>
        <p:nvPicPr>
          <p:cNvPr id="2" name="图片2"/>
          <p:cNvPicPr>
            <a:picLocks noChangeAspect="1"/>
          </p:cNvPicPr>
          <p:nvPr>
            <p:custDataLst>
              <p:tags r:id="rId84"/>
            </p:custDataLst>
          </p:nvPr>
        </p:nvPicPr>
        <p:blipFill>
          <a:blip r:embed="rId85"/>
          <a:stretch>
            <a:fillRect/>
          </a:stretch>
        </p:blipFill>
        <p:spPr>
          <a:xfrm>
            <a:off x="632778" y="805815"/>
            <a:ext cx="3729037" cy="800100"/>
          </a:xfrm>
          <a:prstGeom prst="rect">
            <a:avLst/>
          </a:prstGeom>
          <a:noFill/>
          <a:ln>
            <a:noFill/>
            <a:miter lim="800000"/>
            <a:headEnd/>
            <a:tailEnd/>
          </a:ln>
        </p:spPr>
      </p:pic>
      <p:sp>
        <p:nvSpPr>
          <p:cNvPr id="16" name="文本3"/>
          <p:cNvSpPr txBox="1"/>
          <p:nvPr>
            <p:custDataLst>
              <p:tags r:id="rId86"/>
            </p:custDataLst>
          </p:nvPr>
        </p:nvSpPr>
        <p:spPr>
          <a:xfrm>
            <a:off x="1074001" y="88508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结构梳理</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p:tgtEl>
                                          <p:spTgt spid="91"/>
                                        </p:tgtEl>
                                        <p:attrNameLst>
                                          <p:attrName>ppt_y</p:attrName>
                                        </p:attrNameLst>
                                      </p:cBhvr>
                                      <p:tavLst>
                                        <p:tav tm="0">
                                          <p:val>
                                            <p:strVal val="#ppt_y+#ppt_h*1.125000"/>
                                          </p:val>
                                        </p:tav>
                                        <p:tav tm="100000">
                                          <p:val>
                                            <p:strVal val="#ppt_y"/>
                                          </p:val>
                                        </p:tav>
                                      </p:tavLst>
                                    </p:anim>
                                    <p:animEffect transition="in" filter="wipe(up)">
                                      <p:cBhvr>
                                        <p:cTn id="18" dur="500"/>
                                        <p:tgtEl>
                                          <p:spTgt spid="91"/>
                                        </p:tgtEl>
                                      </p:cBhvr>
                                    </p:animEffect>
                                  </p:childTnLst>
                                </p:cTn>
                              </p:par>
                              <p:par>
                                <p:cTn id="19" presetID="1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additive="base">
                                        <p:cTn id="21" dur="500"/>
                                        <p:tgtEl>
                                          <p:spTgt spid="97"/>
                                        </p:tgtEl>
                                        <p:attrNameLst>
                                          <p:attrName>ppt_y</p:attrName>
                                        </p:attrNameLst>
                                      </p:cBhvr>
                                      <p:tavLst>
                                        <p:tav tm="0">
                                          <p:val>
                                            <p:strVal val="#ppt_y+#ppt_h*1.125000"/>
                                          </p:val>
                                        </p:tav>
                                        <p:tav tm="100000">
                                          <p:val>
                                            <p:strVal val="#ppt_y"/>
                                          </p:val>
                                        </p:tav>
                                      </p:tavLst>
                                    </p:anim>
                                    <p:animEffect transition="in" filter="wipe(up)">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cBhvr additive="base">
                                        <p:cTn id="27" dur="500"/>
                                        <p:tgtEl>
                                          <p:spTgt spid="94"/>
                                        </p:tgtEl>
                                        <p:attrNameLst>
                                          <p:attrName>ppt_y</p:attrName>
                                        </p:attrNameLst>
                                      </p:cBhvr>
                                      <p:tavLst>
                                        <p:tav tm="0">
                                          <p:val>
                                            <p:strVal val="#ppt_y+#ppt_h*1.125000"/>
                                          </p:val>
                                        </p:tav>
                                        <p:tav tm="100000">
                                          <p:val>
                                            <p:strVal val="#ppt_y"/>
                                          </p:val>
                                        </p:tav>
                                      </p:tavLst>
                                    </p:anim>
                                    <p:animEffect transition="in" filter="wipe(up)">
                                      <p:cBhvr>
                                        <p:cTn id="28" dur="500"/>
                                        <p:tgtEl>
                                          <p:spTgt spid="94"/>
                                        </p:tgtEl>
                                      </p:cBhvr>
                                    </p:animEffect>
                                  </p:childTnLst>
                                </p:cTn>
                              </p:par>
                              <p:par>
                                <p:cTn id="29" presetID="1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p:tgtEl>
                                          <p:spTgt spid="106"/>
                                        </p:tgtEl>
                                        <p:attrNameLst>
                                          <p:attrName>ppt_y</p:attrName>
                                        </p:attrNameLst>
                                      </p:cBhvr>
                                      <p:tavLst>
                                        <p:tav tm="0">
                                          <p:val>
                                            <p:strVal val="#ppt_y+#ppt_h*1.125000"/>
                                          </p:val>
                                        </p:tav>
                                        <p:tav tm="100000">
                                          <p:val>
                                            <p:strVal val="#ppt_y"/>
                                          </p:val>
                                        </p:tav>
                                      </p:tavLst>
                                    </p:anim>
                                    <p:animEffect transition="in" filter="wipe(up)">
                                      <p:cBhvr>
                                        <p:cTn id="32" dur="500"/>
                                        <p:tgtEl>
                                          <p:spTgt spid="106"/>
                                        </p:tgtEl>
                                      </p:cBhvr>
                                    </p:animEffect>
                                  </p:childTnLst>
                                </p:cTn>
                              </p:par>
                              <p:par>
                                <p:cTn id="33" presetID="12" presetClass="entr" presetSubtype="4" fill="hold" nodeType="with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additive="base">
                                        <p:cTn id="35" dur="500"/>
                                        <p:tgtEl>
                                          <p:spTgt spid="113"/>
                                        </p:tgtEl>
                                        <p:attrNameLst>
                                          <p:attrName>ppt_y</p:attrName>
                                        </p:attrNameLst>
                                      </p:cBhvr>
                                      <p:tavLst>
                                        <p:tav tm="0">
                                          <p:val>
                                            <p:strVal val="#ppt_y+#ppt_h*1.125000"/>
                                          </p:val>
                                        </p:tav>
                                        <p:tav tm="100000">
                                          <p:val>
                                            <p:strVal val="#ppt_y"/>
                                          </p:val>
                                        </p:tav>
                                      </p:tavLst>
                                    </p:anim>
                                    <p:animEffect transition="in" filter="wipe(up)">
                                      <p:cBhvr>
                                        <p:cTn id="36" dur="500"/>
                                        <p:tgtEl>
                                          <p:spTgt spid="11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wipe(up)">
                                      <p:cBhvr>
                                        <p:cTn id="41" dur="500"/>
                                        <p:tgtEl>
                                          <p:spTgt spid="100"/>
                                        </p:tgtEl>
                                      </p:cBhvr>
                                    </p:animEffect>
                                  </p:childTnLst>
                                </p:cTn>
                              </p:par>
                              <p:par>
                                <p:cTn id="42" presetID="22" presetClass="entr" presetSubtype="1" fill="hold" nodeType="withEffect">
                                  <p:stCondLst>
                                    <p:cond delay="0"/>
                                  </p:stCondLst>
                                  <p:childTnLst>
                                    <p:set>
                                      <p:cBhvr>
                                        <p:cTn id="43" dur="1" fill="hold">
                                          <p:stCondLst>
                                            <p:cond delay="0"/>
                                          </p:stCondLst>
                                        </p:cTn>
                                        <p:tgtEl>
                                          <p:spTgt spid="103"/>
                                        </p:tgtEl>
                                        <p:attrNameLst>
                                          <p:attrName>style.visibility</p:attrName>
                                        </p:attrNameLst>
                                      </p:cBhvr>
                                      <p:to>
                                        <p:strVal val="visible"/>
                                      </p:to>
                                    </p:set>
                                    <p:animEffect transition="in" filter="wipe(up)">
                                      <p:cBhvr>
                                        <p:cTn id="44" dur="500"/>
                                        <p:tgtEl>
                                          <p:spTgt spid="103"/>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p:cTn id="49" dur="500" fill="hold"/>
                                        <p:tgtEl>
                                          <p:spTgt spid="88"/>
                                        </p:tgtEl>
                                        <p:attrNameLst>
                                          <p:attrName>ppt_w</p:attrName>
                                        </p:attrNameLst>
                                      </p:cBhvr>
                                      <p:tavLst>
                                        <p:tav tm="0">
                                          <p:val>
                                            <p:fltVal val="0"/>
                                          </p:val>
                                        </p:tav>
                                        <p:tav tm="100000">
                                          <p:val>
                                            <p:strVal val="#ppt_w"/>
                                          </p:val>
                                        </p:tav>
                                      </p:tavLst>
                                    </p:anim>
                                    <p:anim calcmode="lin" valueType="num">
                                      <p:cBhvr>
                                        <p:cTn id="50" dur="500" fill="hold"/>
                                        <p:tgtEl>
                                          <p:spTgt spid="88"/>
                                        </p:tgtEl>
                                        <p:attrNameLst>
                                          <p:attrName>ppt_h</p:attrName>
                                        </p:attrNameLst>
                                      </p:cBhvr>
                                      <p:tavLst>
                                        <p:tav tm="0">
                                          <p:val>
                                            <p:fltVal val="0"/>
                                          </p:val>
                                        </p:tav>
                                        <p:tav tm="100000">
                                          <p:val>
                                            <p:strVal val="#ppt_h"/>
                                          </p:val>
                                        </p:tav>
                                      </p:tavLst>
                                    </p:anim>
                                    <p:animEffect transition="in" filter="fade">
                                      <p:cBhvr>
                                        <p:cTn id="5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文本框 1"/>
          <p:cNvSpPr txBox="1">
            <a:spLocks noChangeArrowheads="1"/>
          </p:cNvSpPr>
          <p:nvPr>
            <p:custDataLst>
              <p:tags r:id="rId1"/>
            </p:custDataLst>
          </p:nvPr>
        </p:nvSpPr>
        <p:spPr bwMode="auto">
          <a:xfrm>
            <a:off x="1064697" y="1935895"/>
            <a:ext cx="800085" cy="3194906"/>
          </a:xfrm>
          <a:prstGeom prst="rect">
            <a:avLst/>
          </a:prstGeom>
          <a:solidFill>
            <a:srgbClr val="B99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3200">
                <a:solidFill>
                  <a:schemeClr val="lt1"/>
                </a:solidFill>
                <a:latin typeface="华文行楷" panose="02010800040101010101" pitchFamily="2" charset="-122"/>
                <a:ea typeface="华文行楷" panose="020108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t>愚公移山</a:t>
            </a:r>
            <a:endParaRPr lang="zh-CN" altLang="en-US"/>
          </a:p>
        </p:txBody>
      </p:sp>
      <p:sp>
        <p:nvSpPr>
          <p:cNvPr id="117762" name="文本框 3"/>
          <p:cNvSpPr txBox="1">
            <a:spLocks noChangeArrowheads="1"/>
          </p:cNvSpPr>
          <p:nvPr>
            <p:custDataLst>
              <p:tags r:id="rId2"/>
            </p:custDataLst>
          </p:nvPr>
        </p:nvSpPr>
        <p:spPr bwMode="auto">
          <a:xfrm>
            <a:off x="2857501" y="1377951"/>
            <a:ext cx="4991100" cy="666786"/>
          </a:xfrm>
          <a:prstGeom prst="rect">
            <a:avLst/>
          </a:prstGeom>
          <a:noFill/>
          <a:ln w="9525">
            <a:noFill/>
            <a:miter lim="800000"/>
          </a:ln>
        </p:spPr>
        <p:txBody>
          <a:bodyPr>
            <a:spAutoFit/>
          </a:bodyPr>
          <a:lstStyle/>
          <a:p>
            <a:r>
              <a:rPr lang="zh-CN" altLang="en-US" sz="3735" b="1">
                <a:solidFill>
                  <a:schemeClr val="accent2">
                    <a:lumMod val="75000"/>
                  </a:schemeClr>
                </a:solidFill>
                <a:latin typeface="楷体" panose="02010609060101010101" pitchFamily="49" charset="-122"/>
                <a:ea typeface="楷体" panose="02010609060101010101" pitchFamily="49" charset="-122"/>
              </a:rPr>
              <a:t>移山原因  </a:t>
            </a:r>
            <a:r>
              <a:rPr lang="zh-CN" altLang="en-US" sz="3735" b="1">
                <a:latin typeface="楷体" panose="02010609060101010101" pitchFamily="49" charset="-122"/>
                <a:ea typeface="楷体" panose="02010609060101010101" pitchFamily="49" charset="-122"/>
              </a:rPr>
              <a:t>遇到困难                              </a:t>
            </a:r>
            <a:endParaRPr lang="zh-CN" altLang="en-US" sz="3735" b="1">
              <a:latin typeface="楷体" panose="02010609060101010101" pitchFamily="49" charset="-122"/>
              <a:ea typeface="楷体" panose="02010609060101010101" pitchFamily="49" charset="-122"/>
            </a:endParaRPr>
          </a:p>
        </p:txBody>
      </p:sp>
      <p:sp>
        <p:nvSpPr>
          <p:cNvPr id="117763" name="文本框 4"/>
          <p:cNvSpPr txBox="1">
            <a:spLocks noChangeArrowheads="1"/>
          </p:cNvSpPr>
          <p:nvPr>
            <p:custDataLst>
              <p:tags r:id="rId3"/>
            </p:custDataLst>
          </p:nvPr>
        </p:nvSpPr>
        <p:spPr bwMode="auto">
          <a:xfrm>
            <a:off x="2857500" y="2628900"/>
            <a:ext cx="6676828" cy="666786"/>
          </a:xfrm>
          <a:prstGeom prst="rect">
            <a:avLst/>
          </a:prstGeom>
          <a:noFill/>
          <a:ln w="9525">
            <a:noFill/>
            <a:miter lim="800000"/>
          </a:ln>
        </p:spPr>
        <p:txBody>
          <a:bodyPr wrap="none">
            <a:spAutoFit/>
          </a:bodyPr>
          <a:lstStyle/>
          <a:p>
            <a:r>
              <a:rPr lang="zh-CN" altLang="en-US" sz="3735" b="1">
                <a:solidFill>
                  <a:schemeClr val="accent2">
                    <a:lumMod val="75000"/>
                  </a:schemeClr>
                </a:solidFill>
                <a:latin typeface="楷体" panose="02010609060101010101" pitchFamily="49" charset="-122"/>
                <a:ea typeface="楷体" panose="02010609060101010101" pitchFamily="49" charset="-122"/>
              </a:rPr>
              <a:t>移山准备  </a:t>
            </a:r>
            <a:r>
              <a:rPr lang="zh-CN" altLang="en-US" sz="3735" b="1">
                <a:latin typeface="楷体" panose="02010609060101010101" pitchFamily="49" charset="-122"/>
                <a:ea typeface="楷体" panose="02010609060101010101" pitchFamily="49" charset="-122"/>
              </a:rPr>
              <a:t>寻找方法         </a:t>
            </a:r>
            <a:endParaRPr lang="zh-CN" altLang="en-US" sz="3735" b="1">
              <a:latin typeface="楷体" panose="02010609060101010101" pitchFamily="49" charset="-122"/>
              <a:ea typeface="楷体" panose="02010609060101010101" pitchFamily="49" charset="-122"/>
            </a:endParaRPr>
          </a:p>
        </p:txBody>
      </p:sp>
      <p:sp>
        <p:nvSpPr>
          <p:cNvPr id="117764" name="文本框 5"/>
          <p:cNvSpPr txBox="1">
            <a:spLocks noChangeArrowheads="1"/>
          </p:cNvSpPr>
          <p:nvPr>
            <p:custDataLst>
              <p:tags r:id="rId4"/>
            </p:custDataLst>
          </p:nvPr>
        </p:nvSpPr>
        <p:spPr bwMode="auto">
          <a:xfrm>
            <a:off x="2857501" y="5130801"/>
            <a:ext cx="5060951" cy="666786"/>
          </a:xfrm>
          <a:prstGeom prst="rect">
            <a:avLst/>
          </a:prstGeom>
          <a:noFill/>
          <a:ln w="9525">
            <a:noFill/>
            <a:miter lim="800000"/>
          </a:ln>
        </p:spPr>
        <p:txBody>
          <a:bodyPr>
            <a:spAutoFit/>
          </a:bodyPr>
          <a:lstStyle/>
          <a:p>
            <a:r>
              <a:rPr lang="zh-CN" altLang="en-US" sz="3735" b="1">
                <a:solidFill>
                  <a:schemeClr val="accent2">
                    <a:lumMod val="75000"/>
                  </a:schemeClr>
                </a:solidFill>
                <a:latin typeface="楷体" panose="02010609060101010101" pitchFamily="49" charset="-122"/>
                <a:ea typeface="楷体" panose="02010609060101010101" pitchFamily="49" charset="-122"/>
              </a:rPr>
              <a:t>移山过程  </a:t>
            </a:r>
            <a:r>
              <a:rPr lang="zh-CN" altLang="en-US" sz="3735" b="1">
                <a:latin typeface="楷体" panose="02010609060101010101" pitchFamily="49" charset="-122"/>
                <a:ea typeface="楷体" panose="02010609060101010101" pitchFamily="49" charset="-122"/>
              </a:rPr>
              <a:t>克服困难          </a:t>
            </a:r>
            <a:endParaRPr lang="zh-CN" altLang="en-US" sz="3735" b="1">
              <a:latin typeface="楷体" panose="02010609060101010101" pitchFamily="49" charset="-122"/>
              <a:ea typeface="楷体" panose="02010609060101010101" pitchFamily="49" charset="-122"/>
            </a:endParaRPr>
          </a:p>
        </p:txBody>
      </p:sp>
      <p:sp>
        <p:nvSpPr>
          <p:cNvPr id="117765" name="文本框 6"/>
          <p:cNvSpPr txBox="1">
            <a:spLocks noChangeArrowheads="1"/>
          </p:cNvSpPr>
          <p:nvPr>
            <p:custDataLst>
              <p:tags r:id="rId5"/>
            </p:custDataLst>
          </p:nvPr>
        </p:nvSpPr>
        <p:spPr bwMode="auto">
          <a:xfrm>
            <a:off x="2857501" y="3879851"/>
            <a:ext cx="4806951" cy="666786"/>
          </a:xfrm>
          <a:prstGeom prst="rect">
            <a:avLst/>
          </a:prstGeom>
          <a:noFill/>
          <a:ln w="9525">
            <a:noFill/>
            <a:miter lim="800000"/>
          </a:ln>
        </p:spPr>
        <p:txBody>
          <a:bodyPr>
            <a:spAutoFit/>
          </a:bodyPr>
          <a:lstStyle/>
          <a:p>
            <a:r>
              <a:rPr lang="zh-CN" altLang="en-US" sz="3735" b="1">
                <a:solidFill>
                  <a:schemeClr val="accent2">
                    <a:lumMod val="75000"/>
                  </a:schemeClr>
                </a:solidFill>
                <a:latin typeface="楷体" panose="02010609060101010101" pitchFamily="49" charset="-122"/>
                <a:ea typeface="楷体" panose="02010609060101010101" pitchFamily="49" charset="-122"/>
              </a:rPr>
              <a:t>移山成功  </a:t>
            </a:r>
            <a:r>
              <a:rPr lang="zh-CN" altLang="en-US" sz="3735" b="1">
                <a:latin typeface="楷体" panose="02010609060101010101" pitchFamily="49" charset="-122"/>
                <a:ea typeface="楷体" panose="02010609060101010101" pitchFamily="49" charset="-122"/>
              </a:rPr>
              <a:t>战胜困难                  </a:t>
            </a:r>
            <a:r>
              <a:rPr lang="zh-CN" altLang="en-US" sz="3735" b="1">
                <a:latin typeface="楷体" panose="02010609060101010101" pitchFamily="49" charset="-122"/>
                <a:ea typeface="楷体" panose="02010609060101010101" pitchFamily="49" charset="-122"/>
                <a:sym typeface="微软雅黑" panose="020B0503020204020204" charset="-122"/>
              </a:rPr>
              <a:t> </a:t>
            </a:r>
            <a:r>
              <a:rPr lang="zh-CN" altLang="en-US" sz="3735" b="1">
                <a:latin typeface="楷体" panose="02010609060101010101" pitchFamily="49" charset="-122"/>
                <a:ea typeface="楷体" panose="02010609060101010101" pitchFamily="49" charset="-122"/>
              </a:rPr>
              <a:t>            </a:t>
            </a:r>
            <a:endParaRPr lang="zh-CN" altLang="en-US" sz="3735" b="1">
              <a:latin typeface="楷体" panose="02010609060101010101" pitchFamily="49" charset="-122"/>
              <a:ea typeface="楷体" panose="02010609060101010101" pitchFamily="49" charset="-122"/>
            </a:endParaRPr>
          </a:p>
        </p:txBody>
      </p:sp>
      <p:sp>
        <p:nvSpPr>
          <p:cNvPr id="117766" name="文本框 7"/>
          <p:cNvSpPr txBox="1">
            <a:spLocks noChangeArrowheads="1"/>
          </p:cNvSpPr>
          <p:nvPr>
            <p:custDataLst>
              <p:tags r:id="rId6"/>
            </p:custDataLst>
          </p:nvPr>
        </p:nvSpPr>
        <p:spPr bwMode="auto">
          <a:xfrm>
            <a:off x="8502651" y="2660651"/>
            <a:ext cx="2681816" cy="1815690"/>
          </a:xfrm>
          <a:prstGeom prst="rect">
            <a:avLst/>
          </a:prstGeom>
          <a:noFill/>
          <a:ln w="9525">
            <a:noFill/>
            <a:miter lim="800000"/>
          </a:ln>
        </p:spPr>
        <p:txBody>
          <a:bodyPr>
            <a:spAutoFit/>
          </a:bodyPr>
          <a:lstStyle/>
          <a:p>
            <a:pPr algn="ctr"/>
            <a:r>
              <a:rPr lang="zh-CN" altLang="en-US" sz="3735" b="1">
                <a:solidFill>
                  <a:srgbClr val="C00000"/>
                </a:solidFill>
                <a:latin typeface="楷体" panose="02010609060101010101" pitchFamily="49" charset="-122"/>
                <a:ea typeface="楷体" panose="02010609060101010101" pitchFamily="49" charset="-122"/>
                <a:sym typeface="微软雅黑" panose="020B0503020204020204" charset="-122"/>
              </a:rPr>
              <a:t>持之以恒、</a:t>
            </a:r>
            <a:endParaRPr lang="en-US" altLang="zh-CN" sz="3735" b="1">
              <a:solidFill>
                <a:srgbClr val="C00000"/>
              </a:solidFill>
              <a:latin typeface="楷体" panose="02010609060101010101" pitchFamily="49" charset="-122"/>
              <a:ea typeface="楷体" panose="02010609060101010101" pitchFamily="49" charset="-122"/>
              <a:sym typeface="微软雅黑" panose="020B0503020204020204" charset="-122"/>
            </a:endParaRPr>
          </a:p>
          <a:p>
            <a:pPr algn="ctr"/>
            <a:r>
              <a:rPr lang="zh-CN" altLang="en-US" sz="3735" b="1">
                <a:solidFill>
                  <a:srgbClr val="C00000"/>
                </a:solidFill>
                <a:latin typeface="楷体" panose="02010609060101010101" pitchFamily="49" charset="-122"/>
                <a:ea typeface="楷体" panose="02010609060101010101" pitchFamily="49" charset="-122"/>
                <a:sym typeface="微软雅黑" panose="020B0503020204020204" charset="-122"/>
              </a:rPr>
              <a:t>自强不息的</a:t>
            </a:r>
            <a:endParaRPr lang="en-US" altLang="zh-CN" sz="3735" b="1">
              <a:solidFill>
                <a:srgbClr val="C00000"/>
              </a:solidFill>
              <a:latin typeface="楷体" panose="02010609060101010101" pitchFamily="49" charset="-122"/>
              <a:ea typeface="楷体" panose="02010609060101010101" pitchFamily="49" charset="-122"/>
              <a:sym typeface="微软雅黑" panose="020B0503020204020204" charset="-122"/>
            </a:endParaRPr>
          </a:p>
          <a:p>
            <a:pPr algn="ctr"/>
            <a:r>
              <a:rPr lang="zh-CN" altLang="en-US" sz="3735" b="1">
                <a:solidFill>
                  <a:srgbClr val="C00000"/>
                </a:solidFill>
                <a:latin typeface="楷体" panose="02010609060101010101" pitchFamily="49" charset="-122"/>
                <a:ea typeface="楷体" panose="02010609060101010101" pitchFamily="49" charset="-122"/>
                <a:sym typeface="微软雅黑" panose="020B0503020204020204" charset="-122"/>
              </a:rPr>
              <a:t>愚公精神</a:t>
            </a:r>
            <a:endParaRPr lang="zh-CN" altLang="en-US" sz="3735" b="1">
              <a:solidFill>
                <a:srgbClr val="C00000"/>
              </a:solidFill>
              <a:latin typeface="楷体" panose="02010609060101010101" pitchFamily="49" charset="-122"/>
              <a:ea typeface="楷体" panose="02010609060101010101" pitchFamily="49" charset="-122"/>
            </a:endParaRPr>
          </a:p>
        </p:txBody>
      </p:sp>
      <p:sp>
        <p:nvSpPr>
          <p:cNvPr id="12" name="左大括号 11"/>
          <p:cNvSpPr/>
          <p:nvPr>
            <p:custDataLst>
              <p:tags r:id="rId7"/>
            </p:custDataLst>
          </p:nvPr>
        </p:nvSpPr>
        <p:spPr>
          <a:xfrm>
            <a:off x="2159000" y="1494367"/>
            <a:ext cx="482600" cy="4417484"/>
          </a:xfrm>
          <a:prstGeom prst="leftBrace">
            <a:avLst>
              <a:gd name="adj1" fmla="val 15649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2400" noProof="1"/>
          </a:p>
        </p:txBody>
      </p:sp>
      <p:sp>
        <p:nvSpPr>
          <p:cNvPr id="15" name="左大括号 14"/>
          <p:cNvSpPr/>
          <p:nvPr>
            <p:custDataLst>
              <p:tags r:id="rId8"/>
            </p:custDataLst>
          </p:nvPr>
        </p:nvSpPr>
        <p:spPr>
          <a:xfrm rot="10800000">
            <a:off x="7725833" y="1411817"/>
            <a:ext cx="482600" cy="4417483"/>
          </a:xfrm>
          <a:prstGeom prst="leftBrace">
            <a:avLst>
              <a:gd name="adj1" fmla="val 15649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2400" noProof="1"/>
          </a:p>
        </p:txBody>
      </p:sp>
      <p:pic>
        <p:nvPicPr>
          <p:cNvPr id="5" name="图片2"/>
          <p:cNvPicPr>
            <a:picLocks noChangeAspect="1"/>
          </p:cNvPicPr>
          <p:nvPr>
            <p:custDataLst>
              <p:tags r:id="rId9"/>
            </p:custDataLst>
          </p:nvPr>
        </p:nvPicPr>
        <p:blipFill>
          <a:blip r:embed="rId10"/>
          <a:stretch>
            <a:fillRect/>
          </a:stretch>
        </p:blipFill>
        <p:spPr>
          <a:xfrm>
            <a:off x="632778" y="457200"/>
            <a:ext cx="3729037" cy="800100"/>
          </a:xfrm>
          <a:prstGeom prst="rect">
            <a:avLst/>
          </a:prstGeom>
          <a:noFill/>
          <a:ln>
            <a:noFill/>
            <a:miter lim="800000"/>
            <a:headEnd/>
            <a:tailEnd/>
          </a:ln>
        </p:spPr>
      </p:pic>
      <p:sp>
        <p:nvSpPr>
          <p:cNvPr id="7" name="文本3"/>
          <p:cNvSpPr txBox="1"/>
          <p:nvPr>
            <p:custDataLst>
              <p:tags r:id="rId11"/>
            </p:custDataLst>
          </p:nvPr>
        </p:nvSpPr>
        <p:spPr>
          <a:xfrm>
            <a:off x="1074001" y="53647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板书设计</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形状1"/>
          <p:cNvSpPr txBox="1"/>
          <p:nvPr>
            <p:custDataLst>
              <p:tags r:id="rId1"/>
            </p:custDataLst>
          </p:nvPr>
        </p:nvSpPr>
        <p:spPr>
          <a:xfrm>
            <a:off x="694690" y="3749040"/>
            <a:ext cx="10847070" cy="2665730"/>
          </a:xfrm>
          <a:prstGeom prst="rect">
            <a:avLst/>
          </a:prstGeom>
          <a:solidFill>
            <a:srgbClr val="FFFFFF">
              <a:alpha val="0"/>
            </a:srgbClr>
          </a:solidFill>
          <a:ln w="9525">
            <a:solidFill>
              <a:srgbClr val="FFFFFF">
                <a:alpha val="0"/>
              </a:srgbClr>
            </a:solidFill>
          </a:ln>
        </p:spPr>
        <p:txBody>
          <a:bodyPr anchor="t"/>
          <a:lstStyle/>
          <a:p>
            <a:pPr marL="0" algn="l">
              <a:lnSpc>
                <a:spcPct val="120000"/>
              </a:lnSpc>
              <a:spcBef>
                <a:spcPts val="0"/>
              </a:spcBef>
              <a:spcAft>
                <a:spcPts val="0"/>
              </a:spcAft>
            </a:pPr>
            <a:r>
              <a:rPr lang="zh-CN" altLang="en-US" sz="2880" b="0" i="0">
                <a:solidFill>
                  <a:srgbClr val="000000">
                    <a:alpha val="100000"/>
                  </a:srgbClr>
                </a:solidFill>
                <a:latin typeface="Times New Roman" panose="02020603050405020304"/>
                <a:ea typeface="Times New Roman" panose="02020603050405020304"/>
              </a:rPr>
              <a:t>      </a:t>
            </a:r>
            <a:r>
              <a:rPr lang="zh-CN" altLang="en-US" sz="2880" b="1" i="0">
                <a:solidFill>
                  <a:srgbClr val="000000">
                    <a:alpha val="100000"/>
                  </a:srgbClr>
                </a:solidFill>
                <a:latin typeface="黑体" panose="02010609060101010101" charset="-122"/>
                <a:ea typeface="黑体" panose="02010609060101010101" charset="-122"/>
                <a:cs typeface="黑体" panose="02010609060101010101" charset="-122"/>
              </a:rPr>
              <a:t> </a:t>
            </a:r>
            <a:r>
              <a:rPr lang="zh-CN" altLang="en-US" sz="3200" b="1" i="0">
                <a:solidFill>
                  <a:srgbClr val="000000">
                    <a:alpha val="100000"/>
                  </a:srgbClr>
                </a:solidFill>
                <a:latin typeface="黑体" panose="02010609060101010101" charset="-122"/>
                <a:ea typeface="黑体" panose="02010609060101010101" charset="-122"/>
                <a:cs typeface="黑体" panose="02010609060101010101" charset="-122"/>
              </a:rPr>
              <a:t>本文通过记叙</a:t>
            </a:r>
            <a:r>
              <a:rPr lang="zh-CN" altLang="en-US" sz="3840" b="1" i="0">
                <a:solidFill>
                  <a:srgbClr val="FF0000">
                    <a:alpha val="100000"/>
                  </a:srgbClr>
                </a:solidFill>
                <a:latin typeface="黑体" panose="02010609060101010101" charset="-122"/>
                <a:ea typeface="黑体" panose="02010609060101010101" charset="-122"/>
                <a:cs typeface="黑体" panose="02010609060101010101" charset="-122"/>
              </a:rPr>
              <a:t>愚公移山</a:t>
            </a:r>
            <a:r>
              <a:rPr lang="zh-CN" altLang="en-US" sz="3200" b="1" i="0">
                <a:solidFill>
                  <a:srgbClr val="000000">
                    <a:alpha val="100000"/>
                  </a:srgbClr>
                </a:solidFill>
                <a:latin typeface="黑体" panose="02010609060101010101" charset="-122"/>
                <a:ea typeface="黑体" panose="02010609060101010101" charset="-122"/>
                <a:cs typeface="黑体" panose="02010609060101010101" charset="-122"/>
              </a:rPr>
              <a:t>的故事，反映了我国古代劳动人民改造自然的</a:t>
            </a:r>
            <a:r>
              <a:rPr lang="zh-CN" altLang="en-US" sz="3840" b="1" i="0">
                <a:solidFill>
                  <a:srgbClr val="FF0000">
                    <a:alpha val="100000"/>
                  </a:srgbClr>
                </a:solidFill>
                <a:latin typeface="黑体" panose="02010609060101010101" charset="-122"/>
                <a:ea typeface="黑体" panose="02010609060101010101" charset="-122"/>
                <a:cs typeface="黑体" panose="02010609060101010101" charset="-122"/>
              </a:rPr>
              <a:t>伟大气魄和坚定毅力</a:t>
            </a:r>
            <a:r>
              <a:rPr lang="zh-CN" altLang="en-US" sz="3200" b="1" i="0">
                <a:solidFill>
                  <a:srgbClr val="000000">
                    <a:alpha val="100000"/>
                  </a:srgbClr>
                </a:solidFill>
                <a:latin typeface="黑体" panose="02010609060101010101" charset="-122"/>
                <a:ea typeface="黑体" panose="02010609060101010101" charset="-122"/>
                <a:cs typeface="黑体" panose="02010609060101010101" charset="-122"/>
              </a:rPr>
              <a:t>，也说明了要克服困难，就必须</a:t>
            </a:r>
            <a:r>
              <a:rPr lang="zh-CN" altLang="en-US" sz="3840" b="1" i="0">
                <a:solidFill>
                  <a:srgbClr val="FF0000">
                    <a:alpha val="100000"/>
                  </a:srgbClr>
                </a:solidFill>
                <a:latin typeface="黑体" panose="02010609060101010101" charset="-122"/>
                <a:ea typeface="黑体" panose="02010609060101010101" charset="-122"/>
                <a:cs typeface="黑体" panose="02010609060101010101" charset="-122"/>
              </a:rPr>
              <a:t>下定决心，坚持奋斗</a:t>
            </a:r>
            <a:r>
              <a:rPr lang="zh-CN" altLang="en-US" sz="3200" b="1" i="0">
                <a:solidFill>
                  <a:srgbClr val="000000">
                    <a:alpha val="100000"/>
                  </a:srgbClr>
                </a:solidFill>
                <a:latin typeface="黑体" panose="02010609060101010101" charset="-122"/>
                <a:ea typeface="黑体" panose="02010609060101010101" charset="-122"/>
                <a:cs typeface="黑体" panose="02010609060101010101" charset="-122"/>
              </a:rPr>
              <a:t>的道理。</a:t>
            </a:r>
            <a:endParaRPr lang="zh-CN" altLang="en-US" sz="3200" b="1" i="0">
              <a:solidFill>
                <a:srgbClr val="000000">
                  <a:alpha val="100000"/>
                </a:srgbClr>
              </a:solidFill>
              <a:latin typeface="黑体" panose="02010609060101010101" charset="-122"/>
              <a:ea typeface="黑体" panose="02010609060101010101" charset="-122"/>
              <a:cs typeface="黑体" panose="02010609060101010101" charset="-122"/>
            </a:endParaRPr>
          </a:p>
        </p:txBody>
      </p:sp>
      <p:pic>
        <p:nvPicPr>
          <p:cNvPr id="6" name="图片2"/>
          <p:cNvPicPr>
            <a:picLocks noChangeAspect="1"/>
          </p:cNvPicPr>
          <p:nvPr>
            <p:custDataLst>
              <p:tags r:id="rId2"/>
            </p:custDataLst>
          </p:nvPr>
        </p:nvPicPr>
        <p:blipFill>
          <a:blip r:embed="rId3"/>
          <a:stretch>
            <a:fillRect/>
          </a:stretch>
        </p:blipFill>
        <p:spPr>
          <a:xfrm>
            <a:off x="632778" y="805815"/>
            <a:ext cx="3729037" cy="800100"/>
          </a:xfrm>
          <a:prstGeom prst="rect">
            <a:avLst/>
          </a:prstGeom>
          <a:noFill/>
          <a:ln>
            <a:noFill/>
            <a:miter lim="800000"/>
            <a:headEnd/>
            <a:tailEnd/>
          </a:ln>
        </p:spPr>
      </p:pic>
      <p:sp>
        <p:nvSpPr>
          <p:cNvPr id="16" name="文本3"/>
          <p:cNvSpPr txBox="1"/>
          <p:nvPr>
            <p:custDataLst>
              <p:tags r:id="rId4"/>
            </p:custDataLst>
          </p:nvPr>
        </p:nvSpPr>
        <p:spPr>
          <a:xfrm>
            <a:off x="1074001" y="88508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主旨归纳</a:t>
            </a:r>
            <a:endParaRPr lang="zh-CN" altLang="en-US" sz="3000" b="1">
              <a:solidFill>
                <a:srgbClr val="FFFFFF"/>
              </a:solidFill>
              <a:latin typeface="微软雅黑" panose="020B0503020204020204" charset="-122"/>
              <a:ea typeface="微软雅黑" panose="020B0503020204020204" charset="-122"/>
            </a:endParaRPr>
          </a:p>
        </p:txBody>
      </p:sp>
      <p:pic>
        <p:nvPicPr>
          <p:cNvPr id="19" name="图片 18"/>
          <p:cNvPicPr>
            <a:picLocks noChangeAspect="1"/>
          </p:cNvPicPr>
          <p:nvPr>
            <p:custDataLst>
              <p:tags r:id="rId5"/>
            </p:custDataLst>
          </p:nvPr>
        </p:nvPicPr>
        <p:blipFill>
          <a:blip r:embed="rId6"/>
          <a:stretch>
            <a:fillRect/>
          </a:stretch>
        </p:blipFill>
        <p:spPr>
          <a:xfrm>
            <a:off x="4135120" y="885190"/>
            <a:ext cx="3658235" cy="2962910"/>
          </a:xfrm>
          <a:prstGeom prst="round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597535" y="1917065"/>
            <a:ext cx="11473815" cy="633095"/>
          </a:xfrm>
          <a:prstGeom prst="rect">
            <a:avLst/>
          </a:prstGeom>
          <a:noFill/>
          <a:ln w="9525">
            <a:noFill/>
          </a:ln>
        </p:spPr>
        <p:txBody>
          <a:bodyPr wrap="square">
            <a:noAutofit/>
          </a:bodyPr>
          <a:p>
            <a:pPr indent="266700">
              <a:lnSpc>
                <a:spcPct val="100000"/>
              </a:lnSpc>
              <a:spcBef>
                <a:spcPts val="0"/>
              </a:spcBef>
              <a:spcAft>
                <a:spcPts val="0"/>
              </a:spcAft>
            </a:pP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相似之处：</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indent="266700">
              <a:lnSpc>
                <a:spcPct val="100000"/>
              </a:lnSpc>
              <a:spcBef>
                <a:spcPts val="0"/>
              </a:spcBef>
              <a:spcAft>
                <a:spcPts val="0"/>
              </a:spcAft>
            </a:pPr>
            <a:endParaRPr lang="zh-CN" altLang="zh-CN" sz="36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indent="266700">
              <a:lnSpc>
                <a:spcPct val="100000"/>
              </a:lnSpc>
              <a:spcBef>
                <a:spcPts val="0"/>
              </a:spcBef>
              <a:spcAft>
                <a:spcPts val="0"/>
              </a:spcAft>
            </a:pP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indent="266700">
              <a:lnSpc>
                <a:spcPct val="100000"/>
              </a:lnSpc>
              <a:spcBef>
                <a:spcPts val="0"/>
              </a:spcBef>
              <a:spcAft>
                <a:spcPts val="0"/>
              </a:spcAft>
            </a:pP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不同之处：</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indent="266700">
              <a:lnSpc>
                <a:spcPct val="100000"/>
              </a:lnSpc>
              <a:spcBef>
                <a:spcPts val="0"/>
              </a:spcBef>
              <a:spcAft>
                <a:spcPts val="0"/>
              </a:spcAft>
            </a:pP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indent="266700">
              <a:lnSpc>
                <a:spcPct val="100000"/>
              </a:lnSpc>
              <a:spcBef>
                <a:spcPts val="0"/>
              </a:spcBef>
              <a:spcAft>
                <a:spcPts val="0"/>
              </a:spcAft>
            </a:pP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indent="266700">
              <a:lnSpc>
                <a:spcPct val="100000"/>
              </a:lnSpc>
              <a:spcBef>
                <a:spcPts val="0"/>
              </a:spcBef>
              <a:spcAft>
                <a:spcPts val="0"/>
              </a:spcAft>
            </a:pP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 name="文本框 4"/>
          <p:cNvSpPr txBox="1"/>
          <p:nvPr>
            <p:custDataLst>
              <p:tags r:id="rId2"/>
            </p:custDataLst>
          </p:nvPr>
        </p:nvSpPr>
        <p:spPr>
          <a:xfrm>
            <a:off x="597535" y="2468245"/>
            <a:ext cx="11295380" cy="583565"/>
          </a:xfrm>
          <a:prstGeom prst="rect">
            <a:avLst/>
          </a:prstGeom>
          <a:noFill/>
          <a:ln w="9525">
            <a:noFill/>
          </a:ln>
        </p:spPr>
        <p:txBody>
          <a:bodyPr wrap="square" anchor="t" anchorCtr="0">
            <a:spAutoFit/>
          </a:bodyPr>
          <a:p>
            <a:r>
              <a:rPr lang="zh-CN" altLang="en-US" sz="3200" b="1" dirty="0">
                <a:solidFill>
                  <a:srgbClr val="0000FF"/>
                </a:solidFill>
                <a:latin typeface="Arial" panose="020B0604020202020204" pitchFamily="34" charset="0"/>
                <a:ea typeface="黑体" panose="02010609060101010101" charset="-122"/>
                <a:cs typeface="宋体" panose="02010600030101010101" pitchFamily="2" charset="-122"/>
                <a:sym typeface="Wingdings" panose="05000000000000000000" pitchFamily="2" charset="2"/>
              </a:rPr>
              <a:t></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都以一个执着的老人为主人公</a:t>
            </a:r>
            <a:r>
              <a:rPr lang="zh-CN" altLang="zh-CN" sz="3200" b="1" dirty="0">
                <a:solidFill>
                  <a:srgbClr val="0606FA"/>
                </a:solidFill>
                <a:latin typeface="Arial" panose="020B0604020202020204" pitchFamily="34" charset="0"/>
                <a:cs typeface="+mn-ea"/>
                <a:sym typeface="宋体" panose="02010600030101010101" pitchFamily="2" charset="-122"/>
              </a:rPr>
              <a:t>,</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都有一个孩子愿意帮助老人；</a:t>
            </a:r>
            <a:endPar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endParaRPr>
          </a:p>
        </p:txBody>
      </p:sp>
      <p:sp>
        <p:nvSpPr>
          <p:cNvPr id="6" name="文本框 5"/>
          <p:cNvSpPr txBox="1"/>
          <p:nvPr>
            <p:custDataLst>
              <p:tags r:id="rId3"/>
            </p:custDataLst>
          </p:nvPr>
        </p:nvSpPr>
        <p:spPr>
          <a:xfrm>
            <a:off x="597535" y="2964180"/>
            <a:ext cx="10931525" cy="583565"/>
          </a:xfrm>
          <a:prstGeom prst="rect">
            <a:avLst/>
          </a:prstGeom>
          <a:noFill/>
          <a:ln w="9525">
            <a:noFill/>
          </a:ln>
        </p:spPr>
        <p:txBody>
          <a:bodyPr wrap="square" anchor="t" anchorCtr="0">
            <a:spAutoFit/>
          </a:bodyPr>
          <a:p>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二人面对大自然时</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都感到无助</a:t>
            </a:r>
            <a:r>
              <a:rPr lang="zh-CN" altLang="zh-CN" sz="3200" b="1" dirty="0">
                <a:solidFill>
                  <a:srgbClr val="0606FA"/>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都想凭自己的努力去战胜</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a:t>
            </a:r>
            <a:endPar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endParaRPr>
          </a:p>
        </p:txBody>
      </p:sp>
      <p:sp>
        <p:nvSpPr>
          <p:cNvPr id="7" name="文本框 6"/>
          <p:cNvSpPr txBox="1"/>
          <p:nvPr>
            <p:custDataLst>
              <p:tags r:id="rId4"/>
            </p:custDataLst>
          </p:nvPr>
        </p:nvSpPr>
        <p:spPr>
          <a:xfrm>
            <a:off x="597535" y="4133215"/>
            <a:ext cx="11141710" cy="1076325"/>
          </a:xfrm>
          <a:prstGeom prst="rect">
            <a:avLst/>
          </a:prstGeom>
          <a:noFill/>
          <a:ln w="9525">
            <a:noFill/>
          </a:ln>
        </p:spPr>
        <p:txBody>
          <a:bodyPr wrap="square" anchor="t" anchorCtr="0">
            <a:spAutoFit/>
          </a:bodyPr>
          <a:p>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《愚公移山》人们面对的</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困难是大山</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；《老人与海》人</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面对的是大海</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a:t>
            </a:r>
            <a:endPar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endParaRPr>
          </a:p>
        </p:txBody>
      </p:sp>
      <p:sp>
        <p:nvSpPr>
          <p:cNvPr id="8" name="文本框 7"/>
          <p:cNvSpPr txBox="1"/>
          <p:nvPr>
            <p:custDataLst>
              <p:tags r:id="rId5"/>
            </p:custDataLst>
          </p:nvPr>
        </p:nvSpPr>
        <p:spPr>
          <a:xfrm>
            <a:off x="597535" y="5209540"/>
            <a:ext cx="10729595" cy="1076325"/>
          </a:xfrm>
          <a:prstGeom prst="rect">
            <a:avLst/>
          </a:prstGeom>
          <a:noFill/>
          <a:ln w="9525">
            <a:noFill/>
          </a:ln>
        </p:spPr>
        <p:txBody>
          <a:bodyPr wrap="square" anchor="t" anchorCtr="0">
            <a:spAutoFit/>
          </a:bodyPr>
          <a:p>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《愚公移山》</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人靠着神的力量</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完成挑战</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以喜剧结尾</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；《老人与海》</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人靠着自己的力量</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拖回鱼骨</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Arial" panose="020B0604020202020204" pitchFamily="34" charset="0"/>
                <a:ea typeface="黑体" panose="02010609060101010101" charset="-122"/>
                <a:sym typeface="Wingdings" panose="05000000000000000000" pitchFamily="2" charset="2"/>
              </a:rPr>
              <a:t>充满悲壮色彩</a:t>
            </a:r>
            <a:r>
              <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rPr>
              <a:t>。</a:t>
            </a:r>
            <a:endParaRPr lang="zh-CN" altLang="en-US" sz="3200" b="1" dirty="0">
              <a:solidFill>
                <a:srgbClr val="0000FF"/>
              </a:solidFill>
              <a:latin typeface="Arial" panose="020B0604020202020204" pitchFamily="34" charset="0"/>
              <a:ea typeface="黑体" panose="02010609060101010101" charset="-122"/>
              <a:sym typeface="Wingdings" panose="05000000000000000000" pitchFamily="2" charset="2"/>
            </a:endParaRPr>
          </a:p>
        </p:txBody>
      </p:sp>
      <p:pic>
        <p:nvPicPr>
          <p:cNvPr id="2" name="图片2"/>
          <p:cNvPicPr>
            <a:picLocks noChangeAspect="1"/>
          </p:cNvPicPr>
          <p:nvPr>
            <p:custDataLst>
              <p:tags r:id="rId6"/>
            </p:custDataLst>
          </p:nvPr>
        </p:nvPicPr>
        <p:blipFill>
          <a:blip r:embed="rId7"/>
          <a:stretch>
            <a:fillRect/>
          </a:stretch>
        </p:blipFill>
        <p:spPr>
          <a:xfrm>
            <a:off x="418783" y="85090"/>
            <a:ext cx="3729037" cy="800100"/>
          </a:xfrm>
          <a:prstGeom prst="rect">
            <a:avLst/>
          </a:prstGeom>
          <a:noFill/>
          <a:ln>
            <a:noFill/>
            <a:miter lim="800000"/>
            <a:headEnd/>
            <a:tailEnd/>
          </a:ln>
        </p:spPr>
      </p:pic>
      <p:sp>
        <p:nvSpPr>
          <p:cNvPr id="16" name="文本3"/>
          <p:cNvSpPr txBox="1"/>
          <p:nvPr>
            <p:custDataLst>
              <p:tags r:id="rId8"/>
            </p:custDataLst>
          </p:nvPr>
        </p:nvSpPr>
        <p:spPr>
          <a:xfrm>
            <a:off x="854291" y="24246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对比</a:t>
            </a:r>
            <a:r>
              <a:rPr lang="zh-CN" altLang="en-US" sz="3000" b="1">
                <a:solidFill>
                  <a:srgbClr val="FFFFFF"/>
                </a:solidFill>
                <a:latin typeface="微软雅黑" panose="020B0503020204020204" charset="-122"/>
                <a:ea typeface="微软雅黑" panose="020B0503020204020204" charset="-122"/>
              </a:rPr>
              <a:t>阅读</a:t>
            </a:r>
            <a:endParaRPr lang="zh-CN" altLang="en-US" sz="3000" b="1">
              <a:solidFill>
                <a:srgbClr val="FFFFFF"/>
              </a:solidFill>
              <a:latin typeface="微软雅黑" panose="020B0503020204020204" charset="-122"/>
              <a:ea typeface="微软雅黑" panose="020B0503020204020204" charset="-122"/>
            </a:endParaRPr>
          </a:p>
        </p:txBody>
      </p:sp>
      <p:sp>
        <p:nvSpPr>
          <p:cNvPr id="54273" name="标题 219137"/>
          <p:cNvSpPr>
            <a:spLocks noGrp="1"/>
          </p:cNvSpPr>
          <p:nvPr>
            <p:ph type="title"/>
            <p:custDataLst>
              <p:tags r:id="rId9"/>
            </p:custDataLst>
          </p:nvPr>
        </p:nvSpPr>
        <p:spPr>
          <a:xfrm>
            <a:off x="690245" y="1003300"/>
            <a:ext cx="10668635" cy="913765"/>
          </a:xfrm>
        </p:spPr>
        <p:txBody>
          <a:bodyPr anchor="ctr" anchorCtr="0">
            <a:normAutofit fontScale="90000"/>
          </a:bodyPr>
          <a:p>
            <a:pPr marL="571500" indent="-571500">
              <a:lnSpc>
                <a:spcPct val="100000"/>
              </a:lnSpc>
              <a:buFont typeface="Wingdings" panose="05000000000000000000" charset="0"/>
              <a:buChar char="n"/>
            </a:pP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将《愚公移山》</a:t>
            </a:r>
            <a:r>
              <a:rPr lang="zh-CN"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和《老人与海》进行对比阅读,</a:t>
            </a:r>
            <a:r>
              <a:rPr lang="zh-CN" sz="3600" b="1">
                <a:uFillTx/>
                <a:latin typeface="楷体" panose="02010609060101010101" pitchFamily="49" charset="-122"/>
                <a:ea typeface="楷体" panose="02010609060101010101" pitchFamily="49" charset="-122"/>
                <a:cs typeface="楷体" panose="02010609060101010101" pitchFamily="49" charset="-122"/>
                <a:sym typeface="+mn-ea"/>
              </a:rPr>
              <a:t>你发现有什么</a:t>
            </a:r>
            <a:r>
              <a:rPr lang="zh-CN" altLang="en-US" sz="3600" b="1">
                <a:uFillTx/>
                <a:latin typeface="楷体" panose="02010609060101010101" pitchFamily="49" charset="-122"/>
                <a:ea typeface="楷体" panose="02010609060101010101" pitchFamily="49" charset="-122"/>
                <a:cs typeface="楷体" panose="02010609060101010101" pitchFamily="49" charset="-122"/>
                <a:sym typeface="+mn-ea"/>
              </a:rPr>
              <a:t>相似之处和不同之处</a:t>
            </a:r>
            <a:r>
              <a:rPr lang="zh-CN" sz="3600" b="1">
                <a:uFillTx/>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18795" y="1887220"/>
          <a:ext cx="11156315" cy="4210050"/>
        </p:xfrm>
        <a:graphic>
          <a:graphicData uri="http://schemas.openxmlformats.org/drawingml/2006/table">
            <a:tbl>
              <a:tblPr firstRow="1" bandRow="1">
                <a:tableStyleId>{5C22544A-7EE6-4342-B048-85BDC9FD1C3A}</a:tableStyleId>
              </a:tblPr>
              <a:tblGrid>
                <a:gridCol w="1081405"/>
                <a:gridCol w="10074910"/>
              </a:tblGrid>
              <a:tr h="1129030">
                <a:tc>
                  <a:txBody>
                    <a:bodyPr/>
                    <a:lstStyle/>
                    <a:p>
                      <a:pPr algn="ctr"/>
                      <a:r>
                        <a:rPr lang="zh-CN" altLang="en-US" sz="3200"/>
                        <a:t>概念</a:t>
                      </a:r>
                      <a:endParaRPr lang="zh-CN" altLang="en-US" sz="3200"/>
                    </a:p>
                  </a:txBody>
                  <a:tcPr marL="121908" marR="121908" marT="60961" marB="60961" anchor="ctr">
                    <a:solidFill>
                      <a:schemeClr val="accent1"/>
                    </a:solidFill>
                  </a:tcPr>
                </a:tc>
                <a:tc>
                  <a:txBody>
                    <a:bodyPr/>
                    <a:lstStyle/>
                    <a:p>
                      <a:endParaRPr lang="zh-CN" altLang="en-US" sz="3200"/>
                    </a:p>
                  </a:txBody>
                  <a:tcPr marL="121908" marR="121908" marT="60961" marB="60961">
                    <a:solidFill>
                      <a:srgbClr val="E9EDF4"/>
                    </a:solidFill>
                  </a:tcPr>
                </a:tc>
              </a:tr>
              <a:tr h="2120265">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200" b="1" kern="1200">
                          <a:solidFill>
                            <a:schemeClr val="lt1"/>
                          </a:solidFill>
                          <a:latin typeface="+mn-lt"/>
                          <a:ea typeface="+mn-ea"/>
                          <a:cs typeface="+mn-cs"/>
                        </a:rPr>
                        <a:t>特点</a:t>
                      </a:r>
                      <a:endParaRPr lang="zh-CN" altLang="en-US" sz="3200" b="1" kern="1200">
                        <a:solidFill>
                          <a:schemeClr val="lt1"/>
                        </a:solidFill>
                        <a:latin typeface="+mn-lt"/>
                        <a:ea typeface="+mn-ea"/>
                        <a:cs typeface="+mn-cs"/>
                      </a:endParaRPr>
                    </a:p>
                  </a:txBody>
                  <a:tcPr marL="121908" marR="121908" marT="60961" marB="60961" anchor="ctr">
                    <a:solidFill>
                      <a:schemeClr val="accent1"/>
                    </a:solidFill>
                  </a:tcPr>
                </a:tc>
                <a:tc>
                  <a:txBody>
                    <a:bodyPr/>
                    <a:lstStyle/>
                    <a:p>
                      <a:endParaRPr lang="zh-CN" altLang="en-US" sz="3200"/>
                    </a:p>
                  </a:txBody>
                  <a:tcPr marL="121908" marR="121908" marT="60961" marB="60961">
                    <a:solidFill>
                      <a:srgbClr val="E9EDF4"/>
                    </a:solidFill>
                  </a:tcPr>
                </a:tc>
              </a:tr>
              <a:tr h="960755">
                <a:tc>
                  <a:txBody>
                    <a:bodyPr/>
                    <a:lstStyle/>
                    <a:p>
                      <a:pPr marL="0" marR="0" lvl="0" indent="0" algn="ctr" defTabSz="914400" rtl="0" eaLnBrk="1" fontAlgn="auto" latinLnBrk="0" hangingPunct="1">
                        <a:lnSpc>
                          <a:spcPct val="90000"/>
                        </a:lnSpc>
                        <a:spcBef>
                          <a:spcPct val="0"/>
                        </a:spcBef>
                        <a:spcAft>
                          <a:spcPct val="0"/>
                        </a:spcAft>
                        <a:buClrTx/>
                        <a:buSzTx/>
                        <a:buFontTx/>
                        <a:buNone/>
                        <a:defRPr/>
                      </a:pPr>
                      <a:r>
                        <a:rPr lang="zh-CN" altLang="en-US" sz="3200" b="1" kern="1200">
                          <a:solidFill>
                            <a:schemeClr val="lt1"/>
                          </a:solidFill>
                          <a:latin typeface="+mn-lt"/>
                          <a:ea typeface="+mn-ea"/>
                          <a:cs typeface="+mn-cs"/>
                        </a:rPr>
                        <a:t>结构</a:t>
                      </a:r>
                      <a:endParaRPr lang="zh-CN" altLang="en-US" sz="3200" b="1" kern="1200">
                        <a:solidFill>
                          <a:schemeClr val="lt1"/>
                        </a:solidFill>
                        <a:latin typeface="+mn-lt"/>
                        <a:ea typeface="+mn-ea"/>
                        <a:cs typeface="+mn-cs"/>
                      </a:endParaRPr>
                    </a:p>
                  </a:txBody>
                  <a:tcPr marL="121908" marR="121908" marT="60961" marB="60961" anchor="ctr">
                    <a:solidFill>
                      <a:schemeClr val="accent1"/>
                    </a:solidFill>
                  </a:tcPr>
                </a:tc>
                <a:tc>
                  <a:txBody>
                    <a:bodyPr/>
                    <a:lstStyle/>
                    <a:p>
                      <a:endParaRPr lang="zh-CN" altLang="en-US" sz="3200"/>
                    </a:p>
                  </a:txBody>
                  <a:tcPr marL="121908" marR="121908" marT="60961" marB="60961">
                    <a:solidFill>
                      <a:srgbClr val="E9EDF4"/>
                    </a:solidFill>
                  </a:tcPr>
                </a:tc>
              </a:tr>
            </a:tbl>
          </a:graphicData>
        </a:graphic>
      </p:graphicFrame>
      <p:sp>
        <p:nvSpPr>
          <p:cNvPr id="19474" name="矩形 1"/>
          <p:cNvSpPr>
            <a:spLocks noChangeArrowheads="1"/>
          </p:cNvSpPr>
          <p:nvPr>
            <p:custDataLst>
              <p:tags r:id="rId2"/>
            </p:custDataLst>
          </p:nvPr>
        </p:nvSpPr>
        <p:spPr bwMode="auto">
          <a:xfrm>
            <a:off x="4813300" y="960121"/>
            <a:ext cx="2565400" cy="78168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0">
            <a:srgbClr val="FFFFFF"/>
          </a:fillRef>
          <a:effectRef idx="0">
            <a:srgbClr val="FFFFFF"/>
          </a:effectRef>
          <a:fontRef idx="minor">
            <a:schemeClr val="tx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3735" b="1">
                <a:latin typeface="楷体" panose="02010609060101010101" pitchFamily="49" charset="-122"/>
                <a:ea typeface="楷体" panose="02010609060101010101" pitchFamily="49" charset="-122"/>
              </a:rPr>
              <a:t>寓 言</a:t>
            </a:r>
            <a:endParaRPr lang="zh-CN" altLang="en-US" sz="3735" b="1">
              <a:latin typeface="楷体" panose="02010609060101010101" pitchFamily="49" charset="-122"/>
              <a:ea typeface="楷体" panose="02010609060101010101" pitchFamily="49" charset="-122"/>
            </a:endParaRPr>
          </a:p>
        </p:txBody>
      </p:sp>
      <p:sp>
        <p:nvSpPr>
          <p:cNvPr id="19475" name="矩形 1"/>
          <p:cNvSpPr>
            <a:spLocks noChangeArrowheads="1"/>
          </p:cNvSpPr>
          <p:nvPr>
            <p:custDataLst>
              <p:tags r:id="rId3"/>
            </p:custDataLst>
          </p:nvPr>
        </p:nvSpPr>
        <p:spPr bwMode="auto">
          <a:xfrm>
            <a:off x="1569720" y="1946910"/>
            <a:ext cx="1010475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FF"/>
                </a:solidFill>
                <a:latin typeface="楷体" panose="02010609060101010101" pitchFamily="49" charset="-122"/>
                <a:ea typeface="楷体" panose="02010609060101010101" pitchFamily="49" charset="-122"/>
              </a:rPr>
              <a:t>用假托或</a:t>
            </a:r>
            <a:r>
              <a:rPr lang="zh-CN" altLang="en-US" sz="3200" b="1">
                <a:solidFill>
                  <a:srgbClr val="0000FF"/>
                </a:solidFill>
                <a:latin typeface="楷体" panose="02010609060101010101" pitchFamily="49" charset="-122"/>
                <a:ea typeface="楷体" panose="02010609060101010101" pitchFamily="49" charset="-122"/>
                <a:sym typeface="+mn-ea"/>
              </a:rPr>
              <a:t>比喻性</a:t>
            </a:r>
            <a:r>
              <a:rPr lang="zh-CN" altLang="en-US" sz="3200" b="1">
                <a:solidFill>
                  <a:srgbClr val="0000FF"/>
                </a:solidFill>
                <a:latin typeface="楷体" panose="02010609060101010101" pitchFamily="49" charset="-122"/>
                <a:ea typeface="楷体" panose="02010609060101010101" pitchFamily="49" charset="-122"/>
              </a:rPr>
              <a:t>的故事或自然物的拟人手法来</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寄寓</a:t>
            </a:r>
            <a:r>
              <a:rPr lang="zh-CN" altLang="en-US" sz="3200" b="1" dirty="0">
                <a:solidFill>
                  <a:srgbClr val="FF0000"/>
                </a:solidFill>
                <a:latin typeface="楷体" panose="02010609060101010101" pitchFamily="49" charset="-122"/>
                <a:ea typeface="楷体" panose="02010609060101010101" pitchFamily="49" charset="-122"/>
                <a:sym typeface="+mn-ea"/>
              </a:rPr>
              <a:t>意味深长的</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道理</a:t>
            </a:r>
            <a:r>
              <a:rPr lang="zh-CN" altLang="en-US" sz="3200" b="1">
                <a:solidFill>
                  <a:srgbClr val="0000FF"/>
                </a:solidFill>
                <a:latin typeface="楷体" panose="02010609060101010101" pitchFamily="49" charset="-122"/>
                <a:ea typeface="楷体" panose="02010609060101010101" pitchFamily="49" charset="-122"/>
              </a:rPr>
              <a:t>或教训的文学体</a:t>
            </a:r>
            <a:r>
              <a:rPr lang="zh-CN" altLang="en-US" sz="3200" b="1">
                <a:solidFill>
                  <a:srgbClr val="0707FF"/>
                </a:solidFill>
                <a:latin typeface="楷体" panose="02010609060101010101" pitchFamily="49" charset="-122"/>
                <a:ea typeface="楷体" panose="02010609060101010101" pitchFamily="49" charset="-122"/>
              </a:rPr>
              <a:t>裁</a:t>
            </a:r>
            <a:r>
              <a:rPr altLang="zh-CN" sz="3200" b="1" dirty="0">
                <a:solidFill>
                  <a:srgbClr val="0707FF"/>
                </a:solidFill>
                <a:latin typeface="+mj-cs"/>
                <a:cs typeface="+mj-cs"/>
                <a:sym typeface="宋体" panose="02010600030101010101" pitchFamily="2" charset="-122"/>
              </a:rPr>
              <a:t>,</a:t>
            </a:r>
            <a:r>
              <a:rPr lang="zh-CN" altLang="en-US" sz="3200" b="1">
                <a:solidFill>
                  <a:srgbClr val="0707FF"/>
                </a:solidFill>
                <a:latin typeface="楷体" panose="02010609060101010101" pitchFamily="49" charset="-122"/>
                <a:ea typeface="楷体" panose="02010609060101010101" pitchFamily="49" charset="-122"/>
              </a:rPr>
              <a:t>常有</a:t>
            </a:r>
            <a:r>
              <a:rPr lang="zh-CN" altLang="en-US" sz="3200" b="1">
                <a:solidFill>
                  <a:srgbClr val="FF0000"/>
                </a:solidFill>
                <a:latin typeface="楷体" panose="02010609060101010101" pitchFamily="49" charset="-122"/>
                <a:ea typeface="楷体" panose="02010609060101010101" pitchFamily="49" charset="-122"/>
              </a:rPr>
              <a:t>讽刺</a:t>
            </a:r>
            <a:r>
              <a:rPr lang="zh-CN" altLang="en-US" sz="3200" b="1">
                <a:solidFill>
                  <a:srgbClr val="0707FF"/>
                </a:solidFill>
                <a:latin typeface="楷体" panose="02010609060101010101" pitchFamily="49" charset="-122"/>
                <a:ea typeface="楷体" panose="02010609060101010101" pitchFamily="49" charset="-122"/>
              </a:rPr>
              <a:t>或</a:t>
            </a:r>
            <a:r>
              <a:rPr lang="zh-CN" altLang="en-US" sz="3200" b="1">
                <a:solidFill>
                  <a:srgbClr val="FF0000"/>
                </a:solidFill>
                <a:latin typeface="楷体" panose="02010609060101010101" pitchFamily="49" charset="-122"/>
                <a:ea typeface="楷体" panose="02010609060101010101" pitchFamily="49" charset="-122"/>
              </a:rPr>
              <a:t>劝诫</a:t>
            </a:r>
            <a:r>
              <a:rPr lang="zh-CN" altLang="en-US" sz="3200" b="1">
                <a:solidFill>
                  <a:srgbClr val="0707FF"/>
                </a:solidFill>
                <a:latin typeface="楷体" panose="02010609060101010101" pitchFamily="49" charset="-122"/>
                <a:ea typeface="楷体" panose="02010609060101010101" pitchFamily="49" charset="-122"/>
              </a:rPr>
              <a:t>的意味。</a:t>
            </a:r>
            <a:endParaRPr lang="zh-CN" altLang="en-US" sz="3200" b="1">
              <a:solidFill>
                <a:srgbClr val="0707FF"/>
              </a:solidFill>
              <a:latin typeface="楷体" panose="02010609060101010101" pitchFamily="49" charset="-122"/>
              <a:ea typeface="楷体" panose="02010609060101010101" pitchFamily="49" charset="-122"/>
            </a:endParaRPr>
          </a:p>
        </p:txBody>
      </p:sp>
      <p:sp>
        <p:nvSpPr>
          <p:cNvPr id="19476" name="矩形 1"/>
          <p:cNvSpPr>
            <a:spLocks noChangeArrowheads="1"/>
          </p:cNvSpPr>
          <p:nvPr>
            <p:custDataLst>
              <p:tags r:id="rId4"/>
            </p:custDataLst>
          </p:nvPr>
        </p:nvSpPr>
        <p:spPr bwMode="auto">
          <a:xfrm>
            <a:off x="1570355" y="3031490"/>
            <a:ext cx="996188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latin typeface="楷体" panose="02010609060101010101" pitchFamily="49" charset="-122"/>
                <a:ea typeface="楷体" panose="02010609060101010101" pitchFamily="49" charset="-122"/>
              </a:rPr>
              <a:t>①</a:t>
            </a:r>
            <a:r>
              <a:rPr lang="zh-CN" altLang="en-US" sz="3200" b="1">
                <a:solidFill>
                  <a:srgbClr val="FF0000"/>
                </a:solidFill>
                <a:latin typeface="楷体" panose="02010609060101010101" pitchFamily="49" charset="-122"/>
                <a:ea typeface="楷体" panose="02010609060101010101" pitchFamily="49" charset="-122"/>
              </a:rPr>
              <a:t>篇幅</a:t>
            </a:r>
            <a:r>
              <a:rPr lang="zh-CN" altLang="en-US" sz="3200" b="1">
                <a:solidFill>
                  <a:srgbClr val="0707FF"/>
                </a:solidFill>
                <a:latin typeface="楷体" panose="02010609060101010101" pitchFamily="49" charset="-122"/>
                <a:ea typeface="楷体" panose="02010609060101010101" pitchFamily="49" charset="-122"/>
              </a:rPr>
              <a:t>比较</a:t>
            </a:r>
            <a:r>
              <a:rPr lang="zh-CN" altLang="en-US" sz="3200" b="1">
                <a:solidFill>
                  <a:srgbClr val="FF0000"/>
                </a:solidFill>
                <a:latin typeface="楷体" panose="02010609060101010101" pitchFamily="49" charset="-122"/>
                <a:ea typeface="楷体" panose="02010609060101010101" pitchFamily="49" charset="-122"/>
              </a:rPr>
              <a:t>短小</a:t>
            </a:r>
            <a:r>
              <a:rPr altLang="zh-CN" sz="3200" b="1" dirty="0">
                <a:solidFill>
                  <a:srgbClr val="0707FF"/>
                </a:solidFill>
                <a:latin typeface="+mj-cs"/>
                <a:cs typeface="+mj-cs"/>
                <a:sym typeface="宋体" panose="02010600030101010101" pitchFamily="2" charset="-122"/>
              </a:rPr>
              <a:t>,</a:t>
            </a:r>
            <a:r>
              <a:rPr lang="zh-CN" altLang="en-US" sz="3200" b="1">
                <a:solidFill>
                  <a:srgbClr val="0707FF"/>
                </a:solidFill>
                <a:latin typeface="楷体" panose="02010609060101010101" pitchFamily="49" charset="-122"/>
                <a:ea typeface="楷体" panose="02010609060101010101" pitchFamily="49" charset="-122"/>
              </a:rPr>
              <a:t>结构简单</a:t>
            </a:r>
            <a:r>
              <a:rPr altLang="zh-CN" sz="3200" b="1" dirty="0">
                <a:solidFill>
                  <a:srgbClr val="0707FF"/>
                </a:solidFill>
                <a:latin typeface="+mj-cs"/>
                <a:cs typeface="+mj-cs"/>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mn-ea"/>
              </a:rPr>
              <a:t>故事</a:t>
            </a:r>
            <a:r>
              <a:rPr lang="zh-CN" altLang="en-US" sz="3200" b="1">
                <a:solidFill>
                  <a:srgbClr val="0707FF"/>
                </a:solidFill>
                <a:latin typeface="楷体" panose="02010609060101010101" pitchFamily="49" charset="-122"/>
                <a:ea typeface="楷体" panose="02010609060101010101" pitchFamily="49" charset="-122"/>
                <a:sym typeface="+mn-ea"/>
              </a:rPr>
              <a:t>具有</a:t>
            </a:r>
            <a:r>
              <a:rPr lang="zh-CN" altLang="en-US" sz="3200" b="1">
                <a:solidFill>
                  <a:srgbClr val="FF0000"/>
                </a:solidFill>
                <a:latin typeface="楷体" panose="02010609060101010101" pitchFamily="49" charset="-122"/>
                <a:ea typeface="楷体" panose="02010609060101010101" pitchFamily="49" charset="-122"/>
                <a:sym typeface="+mn-ea"/>
              </a:rPr>
              <a:t>虚构性</a:t>
            </a:r>
            <a:r>
              <a:rPr altLang="zh-CN" sz="3200" b="1" dirty="0">
                <a:solidFill>
                  <a:srgbClr val="0707FF"/>
                </a:solidFill>
                <a:latin typeface="+mj-cs"/>
                <a:cs typeface="+mj-cs"/>
                <a:sym typeface="宋体" panose="02010600030101010101" pitchFamily="2" charset="-122"/>
              </a:rPr>
              <a:t>,</a:t>
            </a:r>
            <a:r>
              <a:rPr lang="zh-CN" altLang="en-US" sz="3200" b="1">
                <a:solidFill>
                  <a:srgbClr val="0707FF"/>
                </a:solidFill>
                <a:latin typeface="楷体" panose="02010609060101010101" pitchFamily="49" charset="-122"/>
                <a:ea typeface="楷体" panose="02010609060101010101" pitchFamily="49" charset="-122"/>
              </a:rPr>
              <a:t>语言凝练而富有表现力；</a:t>
            </a:r>
            <a:r>
              <a:rPr lang="zh-CN" altLang="en-US" sz="3200" b="1">
                <a:latin typeface="楷体" panose="02010609060101010101" pitchFamily="49" charset="-122"/>
                <a:ea typeface="楷体" panose="02010609060101010101" pitchFamily="49" charset="-122"/>
              </a:rPr>
              <a:t>②</a:t>
            </a:r>
            <a:r>
              <a:rPr lang="zh-CN" altLang="en-US" sz="3200" b="1">
                <a:solidFill>
                  <a:srgbClr val="0707FF"/>
                </a:solidFill>
                <a:latin typeface="楷体" panose="02010609060101010101" pitchFamily="49" charset="-122"/>
                <a:ea typeface="楷体" panose="02010609060101010101" pitchFamily="49" charset="-122"/>
              </a:rPr>
              <a:t>具</a:t>
            </a:r>
            <a:r>
              <a:rPr lang="zh-CN" altLang="en-US" sz="3200" b="1">
                <a:solidFill>
                  <a:srgbClr val="FF0000"/>
                </a:solidFill>
                <a:latin typeface="楷体" panose="02010609060101010101" pitchFamily="49" charset="-122"/>
                <a:ea typeface="楷体" panose="02010609060101010101" pitchFamily="49" charset="-122"/>
              </a:rPr>
              <a:t>有</a:t>
            </a:r>
            <a:r>
              <a:rPr lang="zh-CN" altLang="en-US" sz="3200" b="1">
                <a:solidFill>
                  <a:srgbClr val="0707FF"/>
                </a:solidFill>
                <a:latin typeface="楷体" panose="02010609060101010101" pitchFamily="49" charset="-122"/>
                <a:ea typeface="楷体" panose="02010609060101010101" pitchFamily="49" charset="-122"/>
              </a:rPr>
              <a:t>鲜明的</a:t>
            </a:r>
            <a:r>
              <a:rPr lang="zh-CN" altLang="en-US" sz="3200" b="1">
                <a:solidFill>
                  <a:srgbClr val="FF0000"/>
                </a:solidFill>
                <a:latin typeface="楷体" panose="02010609060101010101" pitchFamily="49" charset="-122"/>
                <a:ea typeface="楷体" panose="02010609060101010101" pitchFamily="49" charset="-122"/>
              </a:rPr>
              <a:t>讽刺性和教育性</a:t>
            </a:r>
            <a:r>
              <a:rPr lang="zh-CN" altLang="en-US" sz="3200" b="1">
                <a:solidFill>
                  <a:srgbClr val="0707FF"/>
                </a:solidFill>
                <a:latin typeface="楷体" panose="02010609060101010101" pitchFamily="49" charset="-122"/>
                <a:ea typeface="楷体" panose="02010609060101010101" pitchFamily="49" charset="-122"/>
              </a:rPr>
              <a:t>；</a:t>
            </a:r>
            <a:endParaRPr lang="zh-CN" altLang="en-US" sz="3200" b="1">
              <a:solidFill>
                <a:srgbClr val="0707FF"/>
              </a:solidFill>
              <a:latin typeface="楷体" panose="02010609060101010101" pitchFamily="49" charset="-122"/>
              <a:ea typeface="楷体" panose="02010609060101010101" pitchFamily="49" charset="-122"/>
            </a:endParaRPr>
          </a:p>
          <a:p>
            <a:pPr eaLnBrk="1" hangingPunct="1">
              <a:lnSpc>
                <a:spcPct val="100000"/>
              </a:lnSpc>
            </a:pPr>
            <a:r>
              <a:rPr lang="zh-CN" altLang="en-US" sz="3200" b="1">
                <a:latin typeface="楷体" panose="02010609060101010101" pitchFamily="49" charset="-122"/>
                <a:ea typeface="楷体" panose="02010609060101010101" pitchFamily="49" charset="-122"/>
              </a:rPr>
              <a:t>③</a:t>
            </a:r>
            <a:r>
              <a:rPr lang="zh-CN" altLang="en-US" sz="3200" b="1">
                <a:solidFill>
                  <a:srgbClr val="FF0000"/>
                </a:solidFill>
                <a:latin typeface="楷体" panose="02010609060101010101" pitchFamily="49" charset="-122"/>
                <a:ea typeface="楷体" panose="02010609060101010101" pitchFamily="49" charset="-122"/>
              </a:rPr>
              <a:t>寓</a:t>
            </a:r>
            <a:r>
              <a:rPr lang="zh-CN" altLang="en-US" sz="3200" b="1">
                <a:solidFill>
                  <a:srgbClr val="0707FF"/>
                </a:solidFill>
                <a:latin typeface="楷体" panose="02010609060101010101" pitchFamily="49" charset="-122"/>
                <a:ea typeface="楷体" panose="02010609060101010101" pitchFamily="49" charset="-122"/>
              </a:rPr>
              <a:t>一个</a:t>
            </a:r>
            <a:r>
              <a:rPr lang="zh-CN" altLang="en-US" sz="3200" b="1">
                <a:solidFill>
                  <a:srgbClr val="FF0000"/>
                </a:solidFill>
                <a:latin typeface="楷体" panose="02010609060101010101" pitchFamily="49" charset="-122"/>
                <a:ea typeface="楷体" panose="02010609060101010101" pitchFamily="49" charset="-122"/>
              </a:rPr>
              <a:t>道理于</a:t>
            </a:r>
            <a:r>
              <a:rPr lang="zh-CN" altLang="en-US" sz="3200" b="1">
                <a:solidFill>
                  <a:srgbClr val="0707FF"/>
                </a:solidFill>
                <a:latin typeface="楷体" panose="02010609060101010101" pitchFamily="49" charset="-122"/>
                <a:ea typeface="楷体" panose="02010609060101010101" pitchFamily="49" charset="-122"/>
              </a:rPr>
              <a:t>简短的</a:t>
            </a:r>
            <a:r>
              <a:rPr lang="zh-CN" altLang="en-US" sz="3200" b="1">
                <a:solidFill>
                  <a:srgbClr val="FF0000"/>
                </a:solidFill>
                <a:latin typeface="楷体" panose="02010609060101010101" pitchFamily="49" charset="-122"/>
                <a:ea typeface="楷体" panose="02010609060101010101" pitchFamily="49" charset="-122"/>
              </a:rPr>
              <a:t>故事</a:t>
            </a:r>
            <a:r>
              <a:rPr lang="zh-CN" altLang="en-US" sz="3200" b="1">
                <a:solidFill>
                  <a:srgbClr val="0707FF"/>
                </a:solidFill>
                <a:latin typeface="楷体" panose="02010609060101010101" pitchFamily="49" charset="-122"/>
                <a:ea typeface="楷体" panose="02010609060101010101" pitchFamily="49" charset="-122"/>
              </a:rPr>
              <a:t>之</a:t>
            </a:r>
            <a:r>
              <a:rPr lang="zh-CN" altLang="en-US" sz="3200" b="1">
                <a:solidFill>
                  <a:srgbClr val="FF0000"/>
                </a:solidFill>
                <a:latin typeface="楷体" panose="02010609060101010101" pitchFamily="49" charset="-122"/>
                <a:ea typeface="楷体" panose="02010609060101010101" pitchFamily="49" charset="-122"/>
              </a:rPr>
              <a:t>中</a:t>
            </a:r>
            <a:r>
              <a:rPr lang="zh-CN" altLang="en-US" sz="3200" b="1">
                <a:solidFill>
                  <a:srgbClr val="0707FF"/>
                </a:solidFill>
                <a:latin typeface="楷体" panose="02010609060101010101" pitchFamily="49" charset="-122"/>
                <a:ea typeface="楷体" panose="02010609060101010101" pitchFamily="49" charset="-122"/>
              </a:rPr>
              <a:t>；</a:t>
            </a:r>
            <a:endParaRPr lang="zh-CN" altLang="en-US" sz="3200" b="1">
              <a:solidFill>
                <a:srgbClr val="0707FF"/>
              </a:solidFill>
              <a:latin typeface="楷体" panose="02010609060101010101" pitchFamily="49" charset="-122"/>
              <a:ea typeface="楷体" panose="02010609060101010101" pitchFamily="49" charset="-122"/>
            </a:endParaRPr>
          </a:p>
          <a:p>
            <a:pPr eaLnBrk="1" hangingPunct="1">
              <a:lnSpc>
                <a:spcPct val="100000"/>
              </a:lnSpc>
            </a:pPr>
            <a:r>
              <a:rPr lang="zh-CN" altLang="en-US" sz="3200" b="1">
                <a:latin typeface="楷体" panose="02010609060101010101" pitchFamily="49" charset="-122"/>
                <a:ea typeface="楷体" panose="02010609060101010101" pitchFamily="49" charset="-122"/>
              </a:rPr>
              <a:t>④</a:t>
            </a:r>
            <a:r>
              <a:rPr lang="zh-CN" altLang="en-US" sz="3200" b="1">
                <a:solidFill>
                  <a:srgbClr val="FF0000"/>
                </a:solidFill>
                <a:latin typeface="楷体" panose="02010609060101010101" pitchFamily="49" charset="-122"/>
                <a:ea typeface="楷体" panose="02010609060101010101" pitchFamily="49" charset="-122"/>
              </a:rPr>
              <a:t>常用拟人、比喻、夸张、象征</a:t>
            </a:r>
            <a:r>
              <a:rPr lang="zh-CN" altLang="en-US" sz="3200" b="1">
                <a:solidFill>
                  <a:srgbClr val="0707FF"/>
                </a:solidFill>
                <a:latin typeface="楷体" panose="02010609060101010101" pitchFamily="49" charset="-122"/>
                <a:ea typeface="楷体" panose="02010609060101010101" pitchFamily="49" charset="-122"/>
              </a:rPr>
              <a:t>等手法。</a:t>
            </a:r>
            <a:endParaRPr lang="zh-CN" altLang="en-US" sz="3200" b="1">
              <a:solidFill>
                <a:srgbClr val="0707FF"/>
              </a:solidFill>
              <a:latin typeface="楷体" panose="02010609060101010101" pitchFamily="49" charset="-122"/>
              <a:ea typeface="楷体" panose="02010609060101010101" pitchFamily="49" charset="-122"/>
            </a:endParaRPr>
          </a:p>
        </p:txBody>
      </p:sp>
      <p:sp>
        <p:nvSpPr>
          <p:cNvPr id="19477" name="矩形 1"/>
          <p:cNvSpPr>
            <a:spLocks noChangeArrowheads="1"/>
          </p:cNvSpPr>
          <p:nvPr>
            <p:custDataLst>
              <p:tags r:id="rId5"/>
            </p:custDataLst>
          </p:nvPr>
        </p:nvSpPr>
        <p:spPr bwMode="auto">
          <a:xfrm>
            <a:off x="1570143" y="5297125"/>
            <a:ext cx="977476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a:solidFill>
                  <a:srgbClr val="0000FF"/>
                </a:solidFill>
                <a:latin typeface="楷体" panose="02010609060101010101" pitchFamily="49" charset="-122"/>
                <a:ea typeface="楷体" panose="02010609060101010101" pitchFamily="49" charset="-122"/>
              </a:rPr>
              <a:t>寓体</a:t>
            </a:r>
            <a:r>
              <a:rPr lang="en-US" altLang="zh-CN" sz="3200" b="1">
                <a:solidFill>
                  <a:srgbClr val="0000FF"/>
                </a:solidFill>
                <a:latin typeface="楷体" panose="02010609060101010101" pitchFamily="49" charset="-122"/>
                <a:ea typeface="楷体" panose="02010609060101010101" pitchFamily="49" charset="-122"/>
              </a:rPr>
              <a:t>——</a:t>
            </a:r>
            <a:r>
              <a:rPr lang="zh-CN" altLang="en-US" sz="3200" b="1">
                <a:solidFill>
                  <a:srgbClr val="0000FF"/>
                </a:solidFill>
                <a:latin typeface="楷体" panose="02010609060101010101" pitchFamily="49" charset="-122"/>
                <a:ea typeface="楷体" panose="02010609060101010101" pitchFamily="49" charset="-122"/>
              </a:rPr>
              <a:t>所述故事；寓意</a:t>
            </a:r>
            <a:r>
              <a:rPr lang="en-US" altLang="zh-CN" sz="3200" b="1">
                <a:solidFill>
                  <a:srgbClr val="0000FF"/>
                </a:solidFill>
                <a:latin typeface="楷体" panose="02010609060101010101" pitchFamily="49" charset="-122"/>
                <a:ea typeface="楷体" panose="02010609060101010101" pitchFamily="49" charset="-122"/>
              </a:rPr>
              <a:t>——</a:t>
            </a:r>
            <a:r>
              <a:rPr lang="zh-CN" altLang="en-US" sz="3200" b="1">
                <a:solidFill>
                  <a:srgbClr val="0000FF"/>
                </a:solidFill>
                <a:latin typeface="楷体" panose="02010609060101010101" pitchFamily="49" charset="-122"/>
                <a:ea typeface="楷体" panose="02010609060101010101" pitchFamily="49" charset="-122"/>
              </a:rPr>
              <a:t>所托意旨</a:t>
            </a:r>
            <a:r>
              <a:rPr lang="en-US" altLang="zh-CN" sz="3200">
                <a:solidFill>
                  <a:srgbClr val="0707FF"/>
                </a:solidFill>
                <a:effectLst/>
                <a:latin typeface="方正楷体_GBK" charset="0"/>
                <a:ea typeface="微软雅黑" panose="020B0503020204020204" charset="-122"/>
                <a:sym typeface="微软雅黑" panose="020B0503020204020204" charset="-122"/>
              </a:rPr>
              <a:t>(</a:t>
            </a:r>
            <a:r>
              <a:rPr lang="zh-CN" altLang="en-US" sz="3200" b="1">
                <a:solidFill>
                  <a:srgbClr val="0707FF"/>
                </a:solidFill>
                <a:latin typeface="楷体" panose="02010609060101010101" pitchFamily="49" charset="-122"/>
                <a:ea typeface="楷体" panose="02010609060101010101" pitchFamily="49" charset="-122"/>
              </a:rPr>
              <a:t>所给启示</a:t>
            </a:r>
            <a:r>
              <a:rPr lang="en-US" altLang="zh-CN" sz="3200">
                <a:solidFill>
                  <a:srgbClr val="0707FF"/>
                </a:solidFill>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a:t>
            </a:r>
            <a:endParaRPr lang="en-US" altLang="zh-CN" sz="3200" b="1">
              <a:latin typeface="楷体" panose="02010609060101010101" pitchFamily="49" charset="-122"/>
              <a:ea typeface="楷体" panose="02010609060101010101" pitchFamily="49" charset="-122"/>
            </a:endParaRPr>
          </a:p>
        </p:txBody>
      </p:sp>
      <p:pic>
        <p:nvPicPr>
          <p:cNvPr id="3" name="图片2"/>
          <p:cNvPicPr>
            <a:picLocks noChangeAspect="1"/>
          </p:cNvPicPr>
          <p:nvPr>
            <p:custDataLst>
              <p:tags r:id="rId6"/>
            </p:custDataLst>
          </p:nvPr>
        </p:nvPicPr>
        <p:blipFill>
          <a:blip r:embed="rId7"/>
          <a:stretch>
            <a:fillRect/>
          </a:stretch>
        </p:blipFill>
        <p:spPr>
          <a:xfrm>
            <a:off x="670878" y="483235"/>
            <a:ext cx="3729037" cy="800100"/>
          </a:xfrm>
          <a:prstGeom prst="rect">
            <a:avLst/>
          </a:prstGeom>
          <a:noFill/>
          <a:ln>
            <a:noFill/>
            <a:miter lim="800000"/>
            <a:headEnd/>
            <a:tailEnd/>
          </a:ln>
        </p:spPr>
      </p:pic>
      <p:sp>
        <p:nvSpPr>
          <p:cNvPr id="4" name="文本3"/>
          <p:cNvSpPr txBox="1"/>
          <p:nvPr>
            <p:custDataLst>
              <p:tags r:id="rId8"/>
            </p:custDataLst>
          </p:nvPr>
        </p:nvSpPr>
        <p:spPr>
          <a:xfrm>
            <a:off x="1112101" y="56250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文体知识</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75">
                                            <p:txEl>
                                              <p:pRg st="0" end="0"/>
                                            </p:txEl>
                                          </p:spTgt>
                                        </p:tgtEl>
                                        <p:attrNameLst>
                                          <p:attrName>style.visibility</p:attrName>
                                        </p:attrNameLst>
                                      </p:cBhvr>
                                      <p:to>
                                        <p:strVal val="visible"/>
                                      </p:to>
                                    </p:set>
                                    <p:anim calcmode="lin" valueType="num">
                                      <p:cBhvr additive="base">
                                        <p:cTn id="7" dur="500" fill="hold"/>
                                        <p:tgtEl>
                                          <p:spTgt spid="194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76">
                                            <p:txEl>
                                              <p:pRg st="0" end="0"/>
                                            </p:txEl>
                                          </p:spTgt>
                                        </p:tgtEl>
                                        <p:attrNameLst>
                                          <p:attrName>style.visibility</p:attrName>
                                        </p:attrNameLst>
                                      </p:cBhvr>
                                      <p:to>
                                        <p:strVal val="visible"/>
                                      </p:to>
                                    </p:set>
                                    <p:anim calcmode="lin" valueType="num">
                                      <p:cBhvr additive="base">
                                        <p:cTn id="13" dur="500" fill="hold"/>
                                        <p:tgtEl>
                                          <p:spTgt spid="1947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76">
                                            <p:txEl>
                                              <p:pRg st="1" end="1"/>
                                            </p:txEl>
                                          </p:spTgt>
                                        </p:tgtEl>
                                        <p:attrNameLst>
                                          <p:attrName>style.visibility</p:attrName>
                                        </p:attrNameLst>
                                      </p:cBhvr>
                                      <p:to>
                                        <p:strVal val="visible"/>
                                      </p:to>
                                    </p:set>
                                    <p:anim calcmode="lin" valueType="num">
                                      <p:cBhvr additive="base">
                                        <p:cTn id="19" dur="500" fill="hold"/>
                                        <p:tgtEl>
                                          <p:spTgt spid="1947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7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76">
                                            <p:txEl>
                                              <p:pRg st="2" end="2"/>
                                            </p:txEl>
                                          </p:spTgt>
                                        </p:tgtEl>
                                        <p:attrNameLst>
                                          <p:attrName>style.visibility</p:attrName>
                                        </p:attrNameLst>
                                      </p:cBhvr>
                                      <p:to>
                                        <p:strVal val="visible"/>
                                      </p:to>
                                    </p:set>
                                    <p:anim calcmode="lin" valueType="num">
                                      <p:cBhvr additive="base">
                                        <p:cTn id="25" dur="500" fill="hold"/>
                                        <p:tgtEl>
                                          <p:spTgt spid="1947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7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477">
                                            <p:txEl>
                                              <p:pRg st="0" end="0"/>
                                            </p:txEl>
                                          </p:spTgt>
                                        </p:tgtEl>
                                        <p:attrNameLst>
                                          <p:attrName>style.visibility</p:attrName>
                                        </p:attrNameLst>
                                      </p:cBhvr>
                                      <p:to>
                                        <p:strVal val="visible"/>
                                      </p:to>
                                    </p:set>
                                    <p:anim calcmode="lin" valueType="num">
                                      <p:cBhvr additive="base">
                                        <p:cTn id="31" dur="500" fill="hold"/>
                                        <p:tgtEl>
                                          <p:spTgt spid="1947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custDataLst>
              <p:tags r:id="rId1"/>
            </p:custDataLst>
          </p:nvPr>
        </p:nvSpPr>
        <p:spPr bwMode="auto">
          <a:xfrm>
            <a:off x="2555241" y="1914313"/>
            <a:ext cx="8847667"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    本文选自</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列子</a:t>
            </a:r>
            <a:r>
              <a:rPr lang="en-US" altLang="zh-CN" sz="3200" b="1">
                <a:latin typeface="+mj-lt"/>
                <a:ea typeface="黑体" panose="02010609060101010101" charset="-122"/>
                <a:cs typeface="+mj-lt"/>
              </a:rPr>
              <a:t>·</a:t>
            </a:r>
            <a:r>
              <a:rPr lang="zh-CN" altLang="en-US" sz="3200" b="1">
                <a:latin typeface="黑体" panose="02010609060101010101" charset="-122"/>
                <a:ea typeface="黑体" panose="02010609060101010101" charset="-122"/>
                <a:cs typeface="黑体" panose="02010609060101010101" charset="-122"/>
              </a:rPr>
              <a:t>汤问</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6" name="矩形 5"/>
          <p:cNvSpPr>
            <a:spLocks noChangeArrowheads="1"/>
          </p:cNvSpPr>
          <p:nvPr>
            <p:custDataLst>
              <p:tags r:id="rId2"/>
            </p:custDataLst>
          </p:nvPr>
        </p:nvSpPr>
        <p:spPr bwMode="auto">
          <a:xfrm>
            <a:off x="2797811" y="3227705"/>
            <a:ext cx="9044516" cy="292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   </a:t>
            </a:r>
            <a:r>
              <a:rPr lang="zh-CN" altLang="en-US" sz="3200" b="1">
                <a:latin typeface="黑体" panose="02010609060101010101" charset="-122"/>
                <a:ea typeface="黑体" panose="02010609060101010101" charset="-122"/>
                <a:cs typeface="黑体" panose="02010609060101010101" charset="-122"/>
              </a:rPr>
              <a:t> 列子生活在战国时期</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当时</a:t>
            </a:r>
            <a:r>
              <a:rPr lang="zh-CN" altLang="en-US" sz="3200" b="1">
                <a:solidFill>
                  <a:srgbClr val="0000FF"/>
                </a:solidFill>
                <a:latin typeface="黑体" panose="02010609060101010101" charset="-122"/>
                <a:ea typeface="黑体" panose="02010609060101010101" charset="-122"/>
                <a:cs typeface="黑体" panose="02010609060101010101" charset="-122"/>
              </a:rPr>
              <a:t>生产力极不发达</a:t>
            </a:r>
            <a:r>
              <a:rPr altLang="zh-CN" sz="3200" b="1" dirty="0">
                <a:solidFill>
                  <a:srgbClr val="000000"/>
                </a:solidFill>
                <a:latin typeface="+mj-cs"/>
                <a:cs typeface="+mj-cs"/>
                <a:sym typeface="宋体" panose="02010600030101010101" pitchFamily="2" charset="-122"/>
              </a:rPr>
              <a:t>,</a:t>
            </a:r>
            <a:endParaRPr altLang="zh-CN" sz="3200" b="1" dirty="0">
              <a:solidFill>
                <a:srgbClr val="000000"/>
              </a:solidFill>
              <a:latin typeface="+mj-cs"/>
              <a:cs typeface="+mj-cs"/>
              <a:sym typeface="宋体" panose="02010600030101010101" pitchFamily="2" charset="-122"/>
            </a:endParaRPr>
          </a:p>
          <a:p>
            <a:pPr eaLnBrk="1" hangingPunct="1">
              <a:lnSpc>
                <a:spcPct val="115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人们在生活中会面临大自然的种种挑战</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在与大自然斗争的过程中</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也不可避免地会遇到各种各样的困难。文章写愚公移山并取得成功</a:t>
            </a:r>
            <a:r>
              <a:rPr altLang="zh-CN" sz="3200" b="1" dirty="0">
                <a:solidFill>
                  <a:srgbClr val="000000"/>
                </a:solidFill>
                <a:latin typeface="+mj-cs"/>
                <a:cs typeface="+mj-cs"/>
                <a:sym typeface="宋体" panose="02010600030101010101" pitchFamily="2" charset="-122"/>
              </a:rPr>
              <a:t>,</a:t>
            </a:r>
            <a:r>
              <a:rPr lang="zh-CN" altLang="en-US" sz="3200" b="1">
                <a:latin typeface="黑体" panose="02010609060101010101" charset="-122"/>
                <a:ea typeface="黑体" panose="02010609060101010101" charset="-122"/>
                <a:cs typeface="黑体" panose="02010609060101010101" charset="-122"/>
              </a:rPr>
              <a:t>反映了我国古代人民</a:t>
            </a:r>
            <a:r>
              <a:rPr lang="zh-CN" altLang="en-US" sz="3200" b="1">
                <a:solidFill>
                  <a:srgbClr val="FF0000"/>
                </a:solidFill>
                <a:latin typeface="黑体" panose="02010609060101010101" charset="-122"/>
                <a:ea typeface="黑体" panose="02010609060101010101" charset="-122"/>
                <a:cs typeface="黑体" panose="02010609060101010101" charset="-122"/>
              </a:rPr>
              <a:t>改造自然的伟大气魄和坚定毅力</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grpSp>
        <p:nvGrpSpPr>
          <p:cNvPr id="18436" name="组合 16"/>
          <p:cNvGrpSpPr/>
          <p:nvPr>
            <p:custDataLst>
              <p:tags r:id="rId3"/>
            </p:custDataLst>
          </p:nvPr>
        </p:nvGrpSpPr>
        <p:grpSpPr>
          <a:xfrm>
            <a:off x="445559" y="1759373"/>
            <a:ext cx="2514600" cy="1013884"/>
            <a:chOff x="253048" y="1146107"/>
            <a:chExt cx="1885950" cy="760412"/>
          </a:xfrm>
        </p:grpSpPr>
        <p:grpSp>
          <p:nvGrpSpPr>
            <p:cNvPr id="18448" name="组合 31"/>
            <p:cNvGrpSpPr/>
            <p:nvPr>
              <p:custDataLst>
                <p:tags r:id="rId4"/>
              </p:custDataLst>
            </p:nvPr>
          </p:nvGrpSpPr>
          <p:grpSpPr>
            <a:xfrm>
              <a:off x="253048" y="1146107"/>
              <a:ext cx="1885950" cy="760412"/>
              <a:chOff x="3599023" y="5395921"/>
              <a:chExt cx="2674153" cy="1078012"/>
            </a:xfrm>
          </p:grpSpPr>
          <p:sp>
            <p:nvSpPr>
              <p:cNvPr id="8" name="Arrow: Pentagon 81"/>
              <p:cNvSpPr/>
              <p:nvPr>
                <p:custDataLst>
                  <p:tags r:id="rId5"/>
                </p:custDataLst>
              </p:nvPr>
            </p:nvSpPr>
            <p:spPr>
              <a:xfrm>
                <a:off x="4467898" y="5512949"/>
                <a:ext cx="1805278" cy="843955"/>
              </a:xfrm>
              <a:prstGeom prst="homePlate">
                <a:avLst>
                  <a:gd name="adj" fmla="val 40279"/>
                </a:avLst>
              </a:prstGeom>
              <a:solidFill>
                <a:srgbClr val="323232">
                  <a:lumMod val="20000"/>
                  <a:lumOff val="80000"/>
                </a:srgbClr>
              </a:solidFill>
              <a:ln w="76200" cap="flat" cmpd="sng" algn="ctr">
                <a:noFill/>
                <a:prstDash val="solid"/>
                <a:miter lim="800000"/>
              </a:ln>
              <a:effectLst/>
            </p:spPr>
            <p:txBody>
              <a:bodyPr anchor="ctr">
                <a:normAutofit/>
              </a:bodyPr>
              <a:lstStyle/>
              <a:p>
                <a:pPr algn="r" defTabSz="914400" eaLnBrk="1" fontAlgn="auto" hangingPunct="1">
                  <a:spcBef>
                    <a:spcPct val="0"/>
                  </a:spcBef>
                  <a:spcAft>
                    <a:spcPct val="0"/>
                  </a:spcAft>
                  <a:defRPr/>
                </a:pPr>
                <a:endParaRPr lang="zh-CN" altLang="en-US" sz="2400" kern="0">
                  <a:solidFill>
                    <a:prstClr val="black">
                      <a:lumMod val="75000"/>
                      <a:lumOff val="25000"/>
                    </a:prstClr>
                  </a:solidFill>
                  <a:latin typeface="字魂24号-镇魂手书" panose="00000500000000000000" pitchFamily="2" charset="-122"/>
                  <a:ea typeface="字魂24号-镇魂手书" panose="00000500000000000000" pitchFamily="2" charset="-122"/>
                </a:endParaRPr>
              </a:p>
            </p:txBody>
          </p:sp>
          <p:sp>
            <p:nvSpPr>
              <p:cNvPr id="10" name="Oval 82"/>
              <p:cNvSpPr/>
              <p:nvPr>
                <p:custDataLst>
                  <p:tags r:id="rId6"/>
                </p:custDataLst>
              </p:nvPr>
            </p:nvSpPr>
            <p:spPr bwMode="auto">
              <a:xfrm>
                <a:off x="3599023" y="5395921"/>
                <a:ext cx="1078214" cy="1078012"/>
              </a:xfrm>
              <a:prstGeom prst="ellipse">
                <a:avLst/>
              </a:prstGeom>
              <a:solidFill>
                <a:schemeClr val="accent6">
                  <a:lumMod val="60000"/>
                  <a:lumOff val="40000"/>
                </a:schemeClr>
              </a:solidFill>
              <a:ln w="76200" cap="flat" cmpd="sng" algn="ctr">
                <a:noFill/>
                <a:prstDash val="solid"/>
                <a:miter lim="800000"/>
              </a:ln>
              <a:effectLst/>
            </p:spPr>
            <p:txBody>
              <a:bodyPr anchor="ctr"/>
              <a:lstStyle/>
              <a:p>
                <a:pPr algn="ctr" eaLnBrk="1" fontAlgn="auto" hangingPunct="1">
                  <a:spcBef>
                    <a:spcPct val="0"/>
                  </a:spcBef>
                  <a:spcAft>
                    <a:spcPct val="0"/>
                  </a:spcAft>
                  <a:defRPr/>
                </a:pPr>
                <a:endParaRPr sz="3200" kern="0">
                  <a:solidFill>
                    <a:prstClr val="black">
                      <a:lumMod val="75000"/>
                      <a:lumOff val="25000"/>
                    </a:prstClr>
                  </a:solidFill>
                  <a:latin typeface="字魂24号-镇魂手书" panose="00000500000000000000" pitchFamily="2" charset="-122"/>
                  <a:ea typeface="字魂24号-镇魂手书" panose="00000500000000000000" pitchFamily="2" charset="-122"/>
                </a:endParaRPr>
              </a:p>
            </p:txBody>
          </p:sp>
        </p:grpSp>
        <p:pic>
          <p:nvPicPr>
            <p:cNvPr id="18449" name="图片 15"/>
            <p:cNvPicPr>
              <a:picLocks noChangeAspect="1" noChangeArrowheads="1"/>
            </p:cNvPicPr>
            <p:nvPr>
              <p:custDataLst>
                <p:tags r:id="rId7"/>
              </p:custDataLst>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22475" y="1263445"/>
              <a:ext cx="595434" cy="46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7" name="矩形 39"/>
          <p:cNvSpPr>
            <a:spLocks noChangeArrowheads="1"/>
          </p:cNvSpPr>
          <p:nvPr>
            <p:custDataLst>
              <p:tags r:id="rId9"/>
            </p:custDataLst>
          </p:nvPr>
        </p:nvSpPr>
        <p:spPr bwMode="auto">
          <a:xfrm>
            <a:off x="1424093" y="1958128"/>
            <a:ext cx="137371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FF"/>
                </a:solidFill>
                <a:latin typeface="黑体" panose="02010609060101010101" charset="-122"/>
                <a:ea typeface="黑体" panose="02010609060101010101" charset="-122"/>
              </a:rPr>
              <a:t>出处</a:t>
            </a:r>
            <a:endParaRPr lang="zh-CN" altLang="en-US" sz="3200" b="1">
              <a:solidFill>
                <a:srgbClr val="0000FF"/>
              </a:solidFill>
              <a:latin typeface="黑体" panose="02010609060101010101" charset="-122"/>
              <a:ea typeface="黑体" panose="02010609060101010101" charset="-122"/>
            </a:endParaRPr>
          </a:p>
        </p:txBody>
      </p:sp>
      <p:grpSp>
        <p:nvGrpSpPr>
          <p:cNvPr id="18438" name="组合 18"/>
          <p:cNvGrpSpPr/>
          <p:nvPr>
            <p:custDataLst>
              <p:tags r:id="rId10"/>
            </p:custDataLst>
          </p:nvPr>
        </p:nvGrpSpPr>
        <p:grpSpPr>
          <a:xfrm>
            <a:off x="415714" y="4080299"/>
            <a:ext cx="2514600" cy="1013883"/>
            <a:chOff x="253048" y="1146107"/>
            <a:chExt cx="1885950" cy="760412"/>
          </a:xfrm>
        </p:grpSpPr>
        <p:grpSp>
          <p:nvGrpSpPr>
            <p:cNvPr id="18444" name="组合 31"/>
            <p:cNvGrpSpPr/>
            <p:nvPr>
              <p:custDataLst>
                <p:tags r:id="rId11"/>
              </p:custDataLst>
            </p:nvPr>
          </p:nvGrpSpPr>
          <p:grpSpPr>
            <a:xfrm>
              <a:off x="253048" y="1146107"/>
              <a:ext cx="1885950" cy="760412"/>
              <a:chOff x="3599023" y="5395921"/>
              <a:chExt cx="2674153" cy="1078012"/>
            </a:xfrm>
          </p:grpSpPr>
          <p:sp>
            <p:nvSpPr>
              <p:cNvPr id="22" name="Arrow: Pentagon 81"/>
              <p:cNvSpPr/>
              <p:nvPr>
                <p:custDataLst>
                  <p:tags r:id="rId12"/>
                </p:custDataLst>
              </p:nvPr>
            </p:nvSpPr>
            <p:spPr>
              <a:xfrm>
                <a:off x="4467898" y="5512950"/>
                <a:ext cx="1805278" cy="843955"/>
              </a:xfrm>
              <a:prstGeom prst="homePlate">
                <a:avLst>
                  <a:gd name="adj" fmla="val 40279"/>
                </a:avLst>
              </a:prstGeom>
              <a:solidFill>
                <a:srgbClr val="323232">
                  <a:lumMod val="20000"/>
                  <a:lumOff val="80000"/>
                </a:srgbClr>
              </a:solidFill>
              <a:ln w="76200" cap="flat" cmpd="sng" algn="ctr">
                <a:noFill/>
                <a:prstDash val="solid"/>
                <a:miter lim="800000"/>
              </a:ln>
              <a:effectLst/>
            </p:spPr>
            <p:txBody>
              <a:bodyPr anchor="ctr">
                <a:normAutofit/>
              </a:bodyPr>
              <a:lstStyle/>
              <a:p>
                <a:pPr algn="r" defTabSz="914400" eaLnBrk="1" fontAlgn="auto" hangingPunct="1">
                  <a:spcBef>
                    <a:spcPct val="0"/>
                  </a:spcBef>
                  <a:spcAft>
                    <a:spcPct val="0"/>
                  </a:spcAft>
                  <a:defRPr/>
                </a:pPr>
                <a:endParaRPr lang="zh-CN" altLang="en-US" sz="2400" kern="0">
                  <a:solidFill>
                    <a:prstClr val="black">
                      <a:lumMod val="75000"/>
                      <a:lumOff val="25000"/>
                    </a:prstClr>
                  </a:solidFill>
                  <a:latin typeface="字魂24号-镇魂手书" panose="00000500000000000000" pitchFamily="2" charset="-122"/>
                  <a:ea typeface="字魂24号-镇魂手书" panose="00000500000000000000" pitchFamily="2" charset="-122"/>
                </a:endParaRPr>
              </a:p>
            </p:txBody>
          </p:sp>
          <p:sp>
            <p:nvSpPr>
              <p:cNvPr id="23" name="Oval 82"/>
              <p:cNvSpPr/>
              <p:nvPr>
                <p:custDataLst>
                  <p:tags r:id="rId13"/>
                </p:custDataLst>
              </p:nvPr>
            </p:nvSpPr>
            <p:spPr bwMode="auto">
              <a:xfrm>
                <a:off x="3599023" y="5395921"/>
                <a:ext cx="1078214" cy="1078012"/>
              </a:xfrm>
              <a:prstGeom prst="ellipse">
                <a:avLst/>
              </a:prstGeom>
              <a:solidFill>
                <a:schemeClr val="accent6">
                  <a:lumMod val="60000"/>
                  <a:lumOff val="40000"/>
                </a:schemeClr>
              </a:solidFill>
              <a:ln w="76200" cap="flat" cmpd="sng" algn="ctr">
                <a:noFill/>
                <a:prstDash val="solid"/>
                <a:miter lim="800000"/>
              </a:ln>
              <a:effectLst/>
            </p:spPr>
            <p:txBody>
              <a:bodyPr anchor="ctr"/>
              <a:lstStyle/>
              <a:p>
                <a:pPr algn="ctr" eaLnBrk="1" fontAlgn="auto" hangingPunct="1">
                  <a:spcBef>
                    <a:spcPct val="0"/>
                  </a:spcBef>
                  <a:spcAft>
                    <a:spcPct val="0"/>
                  </a:spcAft>
                  <a:defRPr/>
                </a:pPr>
                <a:endParaRPr sz="3200" kern="0">
                  <a:solidFill>
                    <a:prstClr val="black">
                      <a:lumMod val="75000"/>
                      <a:lumOff val="25000"/>
                    </a:prstClr>
                  </a:solidFill>
                  <a:latin typeface="字魂24号-镇魂手书" panose="00000500000000000000" pitchFamily="2" charset="-122"/>
                  <a:ea typeface="字魂24号-镇魂手书" panose="00000500000000000000" pitchFamily="2" charset="-122"/>
                </a:endParaRPr>
              </a:p>
            </p:txBody>
          </p:sp>
        </p:grpSp>
        <p:pic>
          <p:nvPicPr>
            <p:cNvPr id="18445" name="图片 20"/>
            <p:cNvPicPr>
              <a:picLocks noChangeAspect="1" noChangeArrowheads="1"/>
            </p:cNvPicPr>
            <p:nvPr>
              <p:custDataLst>
                <p:tags r:id="rId14"/>
              </p:custDataLst>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22475" y="1263445"/>
              <a:ext cx="595434" cy="46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9" name="矩形 39"/>
          <p:cNvSpPr>
            <a:spLocks noChangeArrowheads="1"/>
          </p:cNvSpPr>
          <p:nvPr>
            <p:custDataLst>
              <p:tags r:id="rId15"/>
            </p:custDataLst>
          </p:nvPr>
        </p:nvSpPr>
        <p:spPr bwMode="auto">
          <a:xfrm>
            <a:off x="1424093" y="4295564"/>
            <a:ext cx="137371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FF"/>
                </a:solidFill>
                <a:latin typeface="黑体" panose="02010609060101010101" charset="-122"/>
                <a:ea typeface="黑体" panose="02010609060101010101" charset="-122"/>
              </a:rPr>
              <a:t>背景</a:t>
            </a:r>
            <a:endParaRPr lang="zh-CN" altLang="en-US" sz="3200" b="1">
              <a:solidFill>
                <a:srgbClr val="0000FF"/>
              </a:solidFill>
              <a:latin typeface="黑体" panose="02010609060101010101" charset="-122"/>
              <a:ea typeface="黑体" panose="02010609060101010101" charset="-122"/>
            </a:endParaRPr>
          </a:p>
        </p:txBody>
      </p:sp>
      <p:pic>
        <p:nvPicPr>
          <p:cNvPr id="3" name="图片2"/>
          <p:cNvPicPr>
            <a:picLocks noChangeAspect="1"/>
          </p:cNvPicPr>
          <p:nvPr>
            <p:custDataLst>
              <p:tags r:id="rId16"/>
            </p:custDataLst>
          </p:nvPr>
        </p:nvPicPr>
        <p:blipFill>
          <a:blip r:embed="rId17"/>
          <a:stretch>
            <a:fillRect/>
          </a:stretch>
        </p:blipFill>
        <p:spPr>
          <a:xfrm>
            <a:off x="670878" y="483235"/>
            <a:ext cx="3729037" cy="800100"/>
          </a:xfrm>
          <a:prstGeom prst="rect">
            <a:avLst/>
          </a:prstGeom>
          <a:noFill/>
          <a:ln>
            <a:noFill/>
            <a:miter lim="800000"/>
            <a:headEnd/>
            <a:tailEnd/>
          </a:ln>
        </p:spPr>
      </p:pic>
      <p:sp>
        <p:nvSpPr>
          <p:cNvPr id="7" name="文本3"/>
          <p:cNvSpPr txBox="1"/>
          <p:nvPr>
            <p:custDataLst>
              <p:tags r:id="rId18"/>
            </p:custDataLst>
          </p:nvPr>
        </p:nvSpPr>
        <p:spPr>
          <a:xfrm>
            <a:off x="1112101" y="56250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背景链接</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89560" y="1757680"/>
            <a:ext cx="11516360" cy="4622800"/>
          </a:xfrm>
          <a:prstGeom prst="rect">
            <a:avLst/>
          </a:prstGeom>
          <a:solidFill>
            <a:schemeClr val="bg1">
              <a:alpha val="38000"/>
            </a:schemeClr>
          </a:solidFill>
          <a:ln>
            <a:solidFill>
              <a:srgbClr val="B99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897" name="矩形 2"/>
          <p:cNvSpPr>
            <a:spLocks noChangeArrowheads="1"/>
          </p:cNvSpPr>
          <p:nvPr>
            <p:custDataLst>
              <p:tags r:id="rId2"/>
            </p:custDataLst>
          </p:nvPr>
        </p:nvSpPr>
        <p:spPr bwMode="auto">
          <a:xfrm>
            <a:off x="289560" y="1768475"/>
            <a:ext cx="11526520" cy="452310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    太行、王屋二山</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方</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七百里</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高</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万</a:t>
            </a:r>
            <a:r>
              <a:rPr lang="zh-CN" altLang="en-US" sz="3200" b="1">
                <a:solidFill>
                  <a:srgbClr val="0707FF"/>
                </a:solidFill>
                <a:latin typeface="楷体" panose="02010609060101010101" pitchFamily="49" charset="-122"/>
                <a:ea typeface="楷体" panose="02010609060101010101" pitchFamily="49" charset="-122"/>
              </a:rPr>
              <a:t>仞</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rèn</a:t>
            </a:r>
            <a:r>
              <a:rPr lang="en-US" altLang="zh-CN" sz="3200">
                <a:effectLst/>
                <a:latin typeface="方正楷体_GBK" charset="0"/>
                <a:ea typeface="微软雅黑" panose="020B0503020204020204" charset="-122"/>
                <a:sym typeface="微软雅黑" panose="020B0503020204020204" charset="-122"/>
              </a:rPr>
              <a:t>)</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本在</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0707FF"/>
                </a:solidFill>
                <a:latin typeface="楷体" panose="02010609060101010101" pitchFamily="49" charset="-122"/>
                <a:ea typeface="楷体" panose="02010609060101010101" pitchFamily="49" charset="-122"/>
              </a:rPr>
              <a:t>冀</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jì</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州之南</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河阳之北。</a:t>
            </a:r>
            <a:endParaRPr lang="en-US" altLang="zh-CN" sz="3200" b="1">
              <a:latin typeface="楷体" panose="02010609060101010101" pitchFamily="49" charset="-122"/>
              <a:ea typeface="楷体" panose="02010609060101010101" pitchFamily="49" charset="-122"/>
            </a:endParaRPr>
          </a:p>
          <a:p>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北山愚公者</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年且</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九十</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面山而居。</a:t>
            </a:r>
            <a:r>
              <a:rPr lang="zh-CN" altLang="en-US" sz="3200" b="1">
                <a:solidFill>
                  <a:srgbClr val="0707FF"/>
                </a:solidFill>
                <a:latin typeface="楷体" panose="02010609060101010101" pitchFamily="49" charset="-122"/>
                <a:ea typeface="楷体" panose="02010609060101010101" pitchFamily="49" charset="-122"/>
              </a:rPr>
              <a:t>惩</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chénɡ</a:t>
            </a:r>
            <a:r>
              <a:rPr lang="en-US" altLang="zh-CN" sz="3200">
                <a:effectLst/>
                <a:latin typeface="方正楷体_GBK" charset="0"/>
                <a:ea typeface="微软雅黑" panose="020B0503020204020204" charset="-122"/>
                <a:sym typeface="微软雅黑" panose="020B0503020204020204" charset="-122"/>
              </a:rPr>
              <a:t>)</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山北之</a:t>
            </a:r>
            <a:r>
              <a:rPr lang="zh-CN" altLang="en-US" sz="3200" b="1">
                <a:solidFill>
                  <a:srgbClr val="0707FF"/>
                </a:solidFill>
                <a:latin typeface="楷体" panose="02010609060101010101" pitchFamily="49" charset="-122"/>
                <a:ea typeface="楷体" panose="02010609060101010101" pitchFamily="49" charset="-122"/>
              </a:rPr>
              <a:t>塞</a:t>
            </a:r>
            <a:r>
              <a:rPr lang="en-US" altLang="zh-CN" sz="3200">
                <a:effectLst/>
                <a:latin typeface="方正楷体_GBK" charset="0"/>
                <a:ea typeface="微软雅黑" panose="020B0503020204020204" charset="-122"/>
                <a:sym typeface="微软雅黑" panose="020B0503020204020204" charset="-122"/>
              </a:rPr>
              <a:t>(</a:t>
            </a:r>
            <a:r>
              <a:rPr lang="en-US" altLang="zh-CN" sz="3200">
                <a:solidFill>
                  <a:srgbClr val="FF0000">
                    <a:alpha val="100000"/>
                  </a:srgbClr>
                </a:solidFill>
                <a:latin typeface="Arial" panose="020B0604020202020204"/>
                <a:ea typeface="Arial" panose="020B0604020202020204"/>
                <a:sym typeface="+mn-ea"/>
              </a:rPr>
              <a:t>s</a:t>
            </a:r>
            <a:r>
              <a:rPr lang="zh-CN" altLang="en-US" sz="3200">
                <a:solidFill>
                  <a:srgbClr val="FF0000">
                    <a:alpha val="100000"/>
                  </a:srgbClr>
                </a:solidFill>
                <a:latin typeface="Arial" panose="020B0604020202020204"/>
                <a:ea typeface="Arial" panose="020B0604020202020204"/>
                <a:sym typeface="+mn-ea"/>
              </a:rPr>
              <a:t>è</a:t>
            </a:r>
            <a:r>
              <a:rPr lang="en-US" altLang="zh-CN" sz="3200">
                <a:effectLst/>
                <a:latin typeface="方正楷体_GBK" charset="0"/>
                <a:ea typeface="微软雅黑" panose="020B0503020204020204" charset="-122"/>
                <a:sym typeface="微软雅黑" panose="020B0503020204020204" charset="-122"/>
              </a:rPr>
              <a:t>)</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出入之</a:t>
            </a:r>
            <a:r>
              <a:rPr lang="zh-CN" altLang="en-US" sz="3200" b="1">
                <a:solidFill>
                  <a:srgbClr val="0707FF"/>
                </a:solidFill>
                <a:latin typeface="楷体" panose="02010609060101010101" pitchFamily="49" charset="-122"/>
                <a:ea typeface="楷体" panose="02010609060101010101" pitchFamily="49" charset="-122"/>
              </a:rPr>
              <a:t>迂</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yū</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也</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聚室</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而谋曰：“吾与汝</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毕力平险</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指通豫南</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达于汉阴</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可乎？”杂然相许。其妻</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献疑曰：“以君之力</a:t>
            </a:r>
            <a:r>
              <a:rPr lang="en-US" altLang="zh-CN" sz="3200" b="1" dirty="0">
                <a:effectLst/>
                <a:latin typeface="+mj-cs"/>
                <a:cs typeface="+mj-cs"/>
                <a:sym typeface="宋体" panose="02010600030101010101" pitchFamily="2" charset="-122"/>
              </a:rPr>
              <a:t>,</a:t>
            </a:r>
            <a:r>
              <a:rPr lang="zh-CN" altLang="en-US" sz="3200" b="1">
                <a:solidFill>
                  <a:srgbClr val="0707FF"/>
                </a:solidFill>
                <a:latin typeface="楷体" panose="02010609060101010101" pitchFamily="49" charset="-122"/>
                <a:ea typeface="楷体" panose="02010609060101010101" pitchFamily="49" charset="-122"/>
              </a:rPr>
              <a:t>曾</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zēnɡ</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不能损</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0707FF"/>
                </a:solidFill>
                <a:latin typeface="楷体" panose="02010609060101010101" pitchFamily="49" charset="-122"/>
                <a:ea typeface="楷体" panose="02010609060101010101" pitchFamily="49" charset="-122"/>
              </a:rPr>
              <a:t>魁</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kuí</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父之丘</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如</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太行、王屋何？且</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焉置土石？”杂曰：“投诸</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渤海之尾</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隐土之北。”遂</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0707FF"/>
                </a:solidFill>
                <a:latin typeface="楷体" panose="02010609060101010101" pitchFamily="49" charset="-122"/>
                <a:ea typeface="楷体" panose="02010609060101010101" pitchFamily="49" charset="-122"/>
              </a:rPr>
              <a:t>率</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shu</a:t>
            </a:r>
            <a:r>
              <a:rPr lang="en-US" altLang="zh-CN" sz="3200" b="1">
                <a:solidFill>
                  <a:srgbClr val="FF0000">
                    <a:alpha val="100000"/>
                  </a:srgbClr>
                </a:solidFill>
                <a:latin typeface="宋体" panose="02010600030101010101" pitchFamily="2" charset="-122"/>
                <a:ea typeface="宋体" panose="02010600030101010101" pitchFamily="2" charset="-122"/>
                <a:sym typeface="+mn-ea"/>
              </a:rPr>
              <a:t>à</a:t>
            </a:r>
            <a:r>
              <a:rPr lang="en-US" altLang="zh-CN" sz="3200">
                <a:solidFill>
                  <a:srgbClr val="FF0000">
                    <a:alpha val="100000"/>
                  </a:srgbClr>
                </a:solidFill>
                <a:latin typeface="Arial" panose="020B0604020202020204"/>
                <a:ea typeface="Arial" panose="020B0604020202020204"/>
                <a:sym typeface="+mn-ea"/>
              </a:rPr>
              <a:t>i</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子孙</a:t>
            </a:r>
            <a:r>
              <a:rPr lang="zh-CN" altLang="en-US" sz="3200" b="1">
                <a:solidFill>
                  <a:srgbClr val="0707FF"/>
                </a:solidFill>
                <a:latin typeface="楷体" panose="02010609060101010101" pitchFamily="49" charset="-122"/>
                <a:ea typeface="楷体" panose="02010609060101010101" pitchFamily="49" charset="-122"/>
              </a:rPr>
              <a:t>荷</a:t>
            </a:r>
            <a:r>
              <a:rPr lang="en-US" altLang="zh-CN" sz="3200">
                <a:effectLst/>
                <a:latin typeface="方正楷体_GBK" charset="0"/>
                <a:ea typeface="微软雅黑" panose="020B0503020204020204" charset="-122"/>
                <a:sym typeface="微软雅黑" panose="020B0503020204020204" charset="-122"/>
              </a:rPr>
              <a:t>(</a:t>
            </a:r>
            <a:r>
              <a:rPr lang="en-US" altLang="zh-CN" sz="3200">
                <a:solidFill>
                  <a:srgbClr val="FF0000">
                    <a:alpha val="100000"/>
                  </a:srgbClr>
                </a:solidFill>
                <a:latin typeface="Arial" panose="020B0604020202020204"/>
                <a:ea typeface="Arial" panose="020B0604020202020204"/>
                <a:sym typeface="+mn-ea"/>
              </a:rPr>
              <a:t>h</a:t>
            </a:r>
            <a:r>
              <a:rPr lang="zh-CN" altLang="en-US" sz="3200">
                <a:solidFill>
                  <a:srgbClr val="FF0000">
                    <a:alpha val="100000"/>
                  </a:srgbClr>
                </a:solidFill>
                <a:latin typeface="Arial" panose="020B0604020202020204"/>
                <a:ea typeface="Arial" panose="020B0604020202020204"/>
                <a:sym typeface="+mn-ea"/>
              </a:rPr>
              <a:t>è</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担者三夫</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扣石垦壤</a:t>
            </a:r>
            <a:r>
              <a:rPr lang="en-US" altLang="zh-CN" sz="3200" b="1" dirty="0">
                <a:effectLst/>
                <a:latin typeface="+mj-cs"/>
                <a:cs typeface="+mj-cs"/>
                <a:sym typeface="宋体" panose="02010600030101010101" pitchFamily="2" charset="-122"/>
              </a:rPr>
              <a:t>,</a:t>
            </a:r>
            <a:r>
              <a:rPr lang="zh-CN" altLang="en-US" sz="3200" b="1">
                <a:solidFill>
                  <a:srgbClr val="0707FF"/>
                </a:solidFill>
                <a:latin typeface="楷体" panose="02010609060101010101" pitchFamily="49" charset="-122"/>
                <a:ea typeface="楷体" panose="02010609060101010101" pitchFamily="49" charset="-122"/>
              </a:rPr>
              <a:t>箕畚</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jī běn</a:t>
            </a:r>
            <a:r>
              <a:rPr lang="en-US" altLang="zh-CN" sz="3200">
                <a:effectLst/>
                <a:latin typeface="方正楷体_GBK" charset="0"/>
                <a:ea typeface="微软雅黑" panose="020B0503020204020204" charset="-122"/>
                <a:sym typeface="微软雅黑" panose="020B0503020204020204" charset="-122"/>
              </a:rPr>
              <a:t>)</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运于渤海之尾。邻人</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京城氏之</a:t>
            </a:r>
            <a:r>
              <a:rPr lang="zh-CN" altLang="en-US" sz="3200" b="1">
                <a:solidFill>
                  <a:srgbClr val="0707FF"/>
                </a:solidFill>
                <a:latin typeface="楷体" panose="02010609060101010101" pitchFamily="49" charset="-122"/>
                <a:ea typeface="楷体" panose="02010609060101010101" pitchFamily="49" charset="-122"/>
              </a:rPr>
              <a:t>孀</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shu</a:t>
            </a:r>
            <a:r>
              <a:rPr lang="zh-CN" altLang="en-US" sz="3200" b="1">
                <a:solidFill>
                  <a:srgbClr val="FF0000">
                    <a:alpha val="100000"/>
                  </a:srgbClr>
                </a:solidFill>
                <a:latin typeface="宋体" panose="02010600030101010101" pitchFamily="2" charset="-122"/>
                <a:ea typeface="宋体" panose="02010600030101010101" pitchFamily="2" charset="-122"/>
                <a:sym typeface="+mn-ea"/>
              </a:rPr>
              <a:t>ā</a:t>
            </a:r>
            <a:r>
              <a:rPr lang="zh-CN" altLang="en-US" sz="3200">
                <a:solidFill>
                  <a:srgbClr val="FF0000">
                    <a:alpha val="100000"/>
                  </a:srgbClr>
                </a:solidFill>
                <a:latin typeface="Arial" panose="020B0604020202020204"/>
                <a:ea typeface="Arial" panose="020B0604020202020204"/>
                <a:sym typeface="+mn-ea"/>
              </a:rPr>
              <a:t>ng</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妻有遗男</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始</a:t>
            </a:r>
            <a:r>
              <a:rPr lang="zh-CN" altLang="en-US" sz="3200" b="1">
                <a:solidFill>
                  <a:srgbClr val="0707FF"/>
                </a:solidFill>
                <a:latin typeface="楷体" panose="02010609060101010101" pitchFamily="49" charset="-122"/>
                <a:ea typeface="楷体" panose="02010609060101010101" pitchFamily="49" charset="-122"/>
              </a:rPr>
              <a:t>龀</a:t>
            </a:r>
            <a:r>
              <a:rPr lang="en-US" altLang="zh-CN" sz="3200">
                <a:effectLst/>
                <a:latin typeface="方正楷体_GBK" charset="0"/>
                <a:ea typeface="微软雅黑" panose="020B0503020204020204" charset="-122"/>
                <a:sym typeface="微软雅黑" panose="020B0503020204020204" charset="-122"/>
              </a:rPr>
              <a:t>(</a:t>
            </a:r>
            <a:r>
              <a:rPr lang="en-US" altLang="zh-CN" sz="3200">
                <a:solidFill>
                  <a:srgbClr val="FF0000">
                    <a:alpha val="100000"/>
                  </a:srgbClr>
                </a:solidFill>
                <a:latin typeface="Arial" panose="020B0604020202020204"/>
                <a:ea typeface="Arial" panose="020B0604020202020204"/>
                <a:sym typeface="+mn-ea"/>
              </a:rPr>
              <a:t>ch</a:t>
            </a:r>
            <a:r>
              <a:rPr lang="zh-CN" altLang="en-US" sz="3200">
                <a:solidFill>
                  <a:srgbClr val="FF0000">
                    <a:alpha val="100000"/>
                  </a:srgbClr>
                </a:solidFill>
                <a:latin typeface="Arial" panose="020B0604020202020204"/>
                <a:ea typeface="Arial" panose="020B0604020202020204"/>
                <a:sym typeface="+mn-ea"/>
              </a:rPr>
              <a:t>èn</a:t>
            </a:r>
            <a:r>
              <a:rPr lang="en-US" altLang="zh-CN" sz="3200">
                <a:effectLst/>
                <a:latin typeface="方正楷体_GBK" charset="0"/>
                <a:ea typeface="微软雅黑" panose="020B0503020204020204" charset="-122"/>
                <a:sym typeface="微软雅黑" panose="020B0503020204020204" charset="-122"/>
              </a:rPr>
              <a:t>)</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跳往助之。寒暑易节</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始一反焉。</a:t>
            </a:r>
            <a:endParaRPr lang="en-US" altLang="zh-CN" sz="3200" b="1">
              <a:latin typeface="楷体" panose="02010609060101010101" pitchFamily="49" charset="-122"/>
              <a:ea typeface="楷体" panose="02010609060101010101" pitchFamily="49" charset="-122"/>
            </a:endParaRPr>
          </a:p>
        </p:txBody>
      </p:sp>
      <p:sp>
        <p:nvSpPr>
          <p:cNvPr id="80898" name="TextBox 4"/>
          <p:cNvSpPr txBox="1">
            <a:spLocks noChangeArrowheads="1"/>
          </p:cNvSpPr>
          <p:nvPr>
            <p:custDataLst>
              <p:tags r:id="rId3"/>
            </p:custDataLst>
          </p:nvPr>
        </p:nvSpPr>
        <p:spPr bwMode="auto">
          <a:xfrm>
            <a:off x="916940" y="1127125"/>
            <a:ext cx="9505950" cy="583565"/>
          </a:xfrm>
          <a:prstGeom prst="rect">
            <a:avLst/>
          </a:prstGeom>
          <a:noFill/>
          <a:ln w="9525">
            <a:noFill/>
            <a:miter lim="800000"/>
          </a:ln>
        </p:spPr>
        <p:txBody>
          <a:bodyPr wrap="square">
            <a:spAutoFit/>
          </a:bodyPr>
          <a:lstStyle/>
          <a:p>
            <a:pPr marL="457200" indent="-457200">
              <a:buFont typeface="Wingdings" panose="05000000000000000000" charset="0"/>
              <a:buChar char="n"/>
            </a:pPr>
            <a:r>
              <a:rPr lang="zh-CN" altLang="en-US" sz="3200" b="1">
                <a:solidFill>
                  <a:schemeClr val="tx1"/>
                </a:solidFill>
                <a:effectLst/>
                <a:latin typeface="楷体" panose="02010609060101010101" pitchFamily="49" charset="-122"/>
                <a:ea typeface="楷体" panose="02010609060101010101" pitchFamily="49" charset="-122"/>
              </a:rPr>
              <a:t>有感情地朗读课文，读准</a:t>
            </a:r>
            <a:r>
              <a:rPr lang="zh-CN" altLang="en-US" sz="3200" b="1">
                <a:solidFill>
                  <a:schemeClr val="tx1"/>
                </a:solidFill>
                <a:effectLst/>
                <a:latin typeface="楷体" panose="02010609060101010101" pitchFamily="49" charset="-122"/>
                <a:ea typeface="楷体" panose="02010609060101010101" pitchFamily="49" charset="-122"/>
              </a:rPr>
              <a:t>字音，注意节奏和停顿。</a:t>
            </a:r>
            <a:endParaRPr lang="zh-CN" altLang="en-US" sz="3200" b="1">
              <a:solidFill>
                <a:schemeClr val="tx1"/>
              </a:solidFill>
              <a:effectLst/>
              <a:latin typeface="楷体" panose="02010609060101010101" pitchFamily="49" charset="-122"/>
              <a:ea typeface="楷体" panose="02010609060101010101" pitchFamily="49" charset="-122"/>
            </a:endParaRPr>
          </a:p>
        </p:txBody>
      </p:sp>
      <p:pic>
        <p:nvPicPr>
          <p:cNvPr id="3" name="24 愚公移山.mp3">
            <a:hlinkClick r:id="" action="ppaction://media"/>
          </p:cNvPr>
          <p:cNvPicPr>
            <a:picLocks noChangeAspect="1"/>
          </p:cNvPicPr>
          <p:nvPr>
            <a:audi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10625533" y="847197"/>
            <a:ext cx="812800" cy="812800"/>
          </a:xfrm>
          <a:prstGeom prst="rect">
            <a:avLst/>
          </a:prstGeom>
        </p:spPr>
      </p:pic>
      <p:pic>
        <p:nvPicPr>
          <p:cNvPr id="7" name="图片2"/>
          <p:cNvPicPr>
            <a:picLocks noChangeAspect="1"/>
          </p:cNvPicPr>
          <p:nvPr>
            <p:custDataLst>
              <p:tags r:id="rId8"/>
            </p:custDataLst>
          </p:nvPr>
        </p:nvPicPr>
        <p:blipFill>
          <a:blip r:embed="rId9"/>
          <a:stretch>
            <a:fillRect/>
          </a:stretch>
        </p:blipFill>
        <p:spPr>
          <a:xfrm>
            <a:off x="602933" y="405130"/>
            <a:ext cx="3729037" cy="800100"/>
          </a:xfrm>
          <a:prstGeom prst="rect">
            <a:avLst/>
          </a:prstGeom>
          <a:noFill/>
          <a:ln>
            <a:noFill/>
            <a:miter lim="800000"/>
            <a:headEnd/>
            <a:tailEnd/>
          </a:ln>
        </p:spPr>
      </p:pic>
      <p:sp>
        <p:nvSpPr>
          <p:cNvPr id="8" name="文本3"/>
          <p:cNvSpPr txBox="1"/>
          <p:nvPr>
            <p:custDataLst>
              <p:tags r:id="rId10"/>
            </p:custDataLst>
          </p:nvPr>
        </p:nvSpPr>
        <p:spPr>
          <a:xfrm>
            <a:off x="1044156" y="48440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初步感知</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640"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28320" y="1309794"/>
            <a:ext cx="11165840" cy="4647379"/>
          </a:xfrm>
          <a:prstGeom prst="rect">
            <a:avLst/>
          </a:prstGeom>
          <a:solidFill>
            <a:schemeClr val="bg1">
              <a:alpha val="38000"/>
            </a:schemeClr>
          </a:solidFill>
          <a:ln>
            <a:solidFill>
              <a:srgbClr val="B99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921" name="矩形 2"/>
          <p:cNvSpPr>
            <a:spLocks noChangeArrowheads="1"/>
          </p:cNvSpPr>
          <p:nvPr>
            <p:custDataLst>
              <p:tags r:id="rId2"/>
            </p:custDataLst>
          </p:nvPr>
        </p:nvSpPr>
        <p:spPr bwMode="auto">
          <a:xfrm>
            <a:off x="647700" y="1309794"/>
            <a:ext cx="10896600" cy="452310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    河曲智</a:t>
            </a:r>
            <a:r>
              <a:rPr lang="zh-CN" altLang="en-US" sz="3200" b="1">
                <a:solidFill>
                  <a:srgbClr val="0707FF"/>
                </a:solidFill>
                <a:latin typeface="楷体" panose="02010609060101010101" pitchFamily="49" charset="-122"/>
                <a:ea typeface="楷体" panose="02010609060101010101" pitchFamily="49" charset="-122"/>
              </a:rPr>
              <a:t>叟</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sǒu</a:t>
            </a:r>
            <a:r>
              <a:rPr lang="en-US" altLang="zh-CN" sz="3200">
                <a:effectLst/>
                <a:latin typeface="方正楷体_GBK" charset="0"/>
                <a:ea typeface="微软雅黑" panose="020B0503020204020204" charset="-122"/>
                <a:sym typeface="微软雅黑" panose="020B0503020204020204" charset="-122"/>
              </a:rPr>
              <a:t>)</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笑而止之曰：“甚矣</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汝之不惠！以残年余力</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曾不能</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毁山之一毛</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其如</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土石何？”北山愚公</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长息曰：“汝心之固</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固不可</a:t>
            </a:r>
            <a:r>
              <a:rPr lang="zh-CN" altLang="en-US" sz="3200" b="1">
                <a:solidFill>
                  <a:srgbClr val="0707FF"/>
                </a:solidFill>
                <a:latin typeface="楷体" panose="02010609060101010101" pitchFamily="49" charset="-122"/>
                <a:ea typeface="楷体" panose="02010609060101010101" pitchFamily="49" charset="-122"/>
              </a:rPr>
              <a:t>彻</a:t>
            </a:r>
            <a:r>
              <a:rPr lang="en-US" altLang="zh-CN" sz="3200">
                <a:effectLst/>
                <a:latin typeface="方正楷体_GBK" charset="0"/>
                <a:ea typeface="微软雅黑" panose="020B0503020204020204" charset="-122"/>
                <a:sym typeface="微软雅黑" panose="020B0503020204020204" charset="-122"/>
              </a:rPr>
              <a:t>(</a:t>
            </a:r>
            <a:r>
              <a:rPr lang="en-US" altLang="zh-CN" sz="3200">
                <a:solidFill>
                  <a:srgbClr val="FF0000">
                    <a:alpha val="100000"/>
                  </a:srgbClr>
                </a:solidFill>
                <a:latin typeface="Arial" panose="020B0604020202020204"/>
                <a:ea typeface="Arial" panose="020B0604020202020204"/>
                <a:sym typeface="+mn-ea"/>
              </a:rPr>
              <a:t>ch</a:t>
            </a:r>
            <a:r>
              <a:rPr lang="zh-CN" altLang="en-US" sz="3200">
                <a:solidFill>
                  <a:srgbClr val="FF0000">
                    <a:alpha val="100000"/>
                  </a:srgbClr>
                </a:solidFill>
                <a:latin typeface="Arial" panose="020B0604020202020204"/>
                <a:ea typeface="Arial" panose="020B0604020202020204"/>
                <a:sym typeface="+mn-ea"/>
              </a:rPr>
              <a:t>è</a:t>
            </a:r>
            <a:r>
              <a:rPr lang="en-US" altLang="zh-CN" sz="3200">
                <a:effectLst/>
                <a:latin typeface="方正楷体_GBK" charset="0"/>
                <a:ea typeface="微软雅黑" panose="020B0503020204020204" charset="-122"/>
                <a:sym typeface="微软雅黑" panose="020B0503020204020204" charset="-122"/>
              </a:rPr>
              <a:t>)</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曾不若</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0707FF"/>
                </a:solidFill>
                <a:latin typeface="楷体" panose="02010609060101010101" pitchFamily="49" charset="-122"/>
                <a:ea typeface="楷体" panose="02010609060101010101" pitchFamily="49" charset="-122"/>
                <a:sym typeface="+mn-ea"/>
              </a:rPr>
              <a:t>孀</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shu</a:t>
            </a:r>
            <a:r>
              <a:rPr lang="zh-CN" altLang="en-US" sz="3200" b="1">
                <a:solidFill>
                  <a:srgbClr val="FF0000">
                    <a:alpha val="100000"/>
                  </a:srgbClr>
                </a:solidFill>
                <a:latin typeface="宋体" panose="02010600030101010101" pitchFamily="2" charset="-122"/>
                <a:ea typeface="宋体" panose="02010600030101010101" pitchFamily="2" charset="-122"/>
                <a:sym typeface="+mn-ea"/>
              </a:rPr>
              <a:t>ā</a:t>
            </a:r>
            <a:r>
              <a:rPr lang="zh-CN" altLang="en-US" sz="3200">
                <a:solidFill>
                  <a:srgbClr val="FF0000">
                    <a:alpha val="100000"/>
                  </a:srgbClr>
                </a:solidFill>
                <a:latin typeface="Arial" panose="020B0604020202020204"/>
                <a:ea typeface="Arial" panose="020B0604020202020204"/>
                <a:sym typeface="+mn-ea"/>
              </a:rPr>
              <a:t>ng</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妻弱子。虽我之死</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有子存焉。子又生孙</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孙又生子；子又有子</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子又有孙；子子孙孙无穷</a:t>
            </a:r>
            <a:r>
              <a:rPr lang="zh-CN" altLang="en-US" sz="3200" b="1">
                <a:solidFill>
                  <a:srgbClr val="0707FF"/>
                </a:solidFill>
                <a:latin typeface="楷体" panose="02010609060101010101" pitchFamily="49" charset="-122"/>
                <a:ea typeface="楷体" panose="02010609060101010101" pitchFamily="49" charset="-122"/>
              </a:rPr>
              <a:t>匮</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kuì</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也</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而山不加增</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何苦而不平？”河曲智叟</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0707FF"/>
                </a:solidFill>
                <a:latin typeface="楷体" panose="02010609060101010101" pitchFamily="49" charset="-122"/>
                <a:ea typeface="楷体" panose="02010609060101010101" pitchFamily="49" charset="-122"/>
              </a:rPr>
              <a:t>亡</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wú</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以应。  </a:t>
            </a:r>
            <a:endParaRPr lang="en-US" altLang="zh-CN" sz="3200" b="1">
              <a:latin typeface="楷体" panose="02010609060101010101" pitchFamily="49" charset="-122"/>
              <a:ea typeface="楷体" panose="02010609060101010101" pitchFamily="49" charset="-122"/>
            </a:endParaRPr>
          </a:p>
          <a:p>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操蛇之神</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闻之</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惧其不已也</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告之于帝。帝感其诚</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命</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夸娥氏二子</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负二山</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一</a:t>
            </a:r>
            <a:r>
              <a:rPr lang="zh-CN" altLang="en-US" sz="3200" b="1">
                <a:solidFill>
                  <a:srgbClr val="0707FF"/>
                </a:solidFill>
                <a:latin typeface="楷体" panose="02010609060101010101" pitchFamily="49" charset="-122"/>
                <a:ea typeface="楷体" panose="02010609060101010101" pitchFamily="49" charset="-122"/>
              </a:rPr>
              <a:t>厝</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cuò</a:t>
            </a:r>
            <a:r>
              <a:rPr lang="en-US" altLang="zh-CN" sz="3200">
                <a:effectLst/>
                <a:latin typeface="方正楷体_GBK" charset="0"/>
                <a:ea typeface="微软雅黑" panose="020B0503020204020204" charset="-122"/>
                <a:sym typeface="微软雅黑" panose="020B0503020204020204" charset="-122"/>
              </a:rPr>
              <a:t>)</a:t>
            </a:r>
            <a:r>
              <a:rPr lang="zh-CN" altLang="en-US" sz="3200" b="1">
                <a:solidFill>
                  <a:srgbClr val="0707FF"/>
                </a:solidFill>
                <a:latin typeface="楷体" panose="02010609060101010101" pitchFamily="49" charset="-122"/>
                <a:ea typeface="楷体" panose="02010609060101010101" pitchFamily="49" charset="-122"/>
              </a:rPr>
              <a:t>朔</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shuò</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东</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一</a:t>
            </a:r>
            <a:r>
              <a:rPr lang="zh-CN" altLang="en-US" sz="3200" b="1">
                <a:solidFill>
                  <a:srgbClr val="0707FF"/>
                </a:solidFill>
                <a:latin typeface="楷体" panose="02010609060101010101" pitchFamily="49" charset="-122"/>
                <a:ea typeface="楷体" panose="02010609060101010101" pitchFamily="49" charset="-122"/>
                <a:sym typeface="+mn-ea"/>
              </a:rPr>
              <a:t>厝</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cuò</a:t>
            </a:r>
            <a:r>
              <a:rPr lang="en-US" altLang="zh-CN" sz="3200">
                <a:effectLst/>
                <a:latin typeface="方正楷体_GBK" charset="0"/>
                <a:ea typeface="微软雅黑" panose="020B0503020204020204" charset="-122"/>
                <a:sym typeface="微软雅黑" panose="020B0503020204020204" charset="-122"/>
              </a:rPr>
              <a:t>)</a:t>
            </a:r>
            <a:r>
              <a:rPr lang="zh-CN" altLang="en-US" sz="3200" b="1">
                <a:solidFill>
                  <a:srgbClr val="0707FF"/>
                </a:solidFill>
                <a:latin typeface="楷体" panose="02010609060101010101" pitchFamily="49" charset="-122"/>
                <a:ea typeface="楷体" panose="02010609060101010101" pitchFamily="49" charset="-122"/>
              </a:rPr>
              <a:t>雍</a:t>
            </a:r>
            <a:r>
              <a:rPr lang="en-US" altLang="zh-CN" sz="3200">
                <a:effectLst/>
                <a:latin typeface="方正楷体_GBK" charset="0"/>
                <a:ea typeface="微软雅黑" panose="020B0503020204020204" charset="-122"/>
                <a:sym typeface="微软雅黑" panose="020B0503020204020204" charset="-122"/>
              </a:rPr>
              <a:t>(</a:t>
            </a:r>
            <a:r>
              <a:rPr lang="en-US" altLang="zh-CN" sz="3200">
                <a:solidFill>
                  <a:srgbClr val="FF0000">
                    <a:alpha val="100000"/>
                  </a:srgbClr>
                </a:solidFill>
                <a:latin typeface="Arial" panose="020B0604020202020204"/>
                <a:ea typeface="Arial" panose="020B0604020202020204"/>
                <a:sym typeface="+mn-ea"/>
              </a:rPr>
              <a:t>y</a:t>
            </a:r>
            <a:r>
              <a:rPr lang="en-US" altLang="en-US" sz="3200">
                <a:solidFill>
                  <a:srgbClr val="FF0000">
                    <a:alpha val="100000"/>
                  </a:srgbClr>
                </a:solidFill>
                <a:latin typeface="Arial" panose="020B0604020202020204"/>
                <a:ea typeface="Arial" panose="020B0604020202020204"/>
                <a:sym typeface="+mn-ea"/>
              </a:rPr>
              <a:t>ō</a:t>
            </a:r>
            <a:r>
              <a:rPr lang="zh-CN" altLang="en-US" sz="3200">
                <a:solidFill>
                  <a:srgbClr val="FF0000">
                    <a:alpha val="100000"/>
                  </a:srgbClr>
                </a:solidFill>
                <a:latin typeface="Arial" panose="020B0604020202020204"/>
                <a:ea typeface="Arial" panose="020B0604020202020204"/>
                <a:sym typeface="+mn-ea"/>
              </a:rPr>
              <a:t>ng</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南。自此</a:t>
            </a:r>
            <a:r>
              <a:rPr lang="en-US" altLang="zh-CN" sz="3200" b="1" dirty="0">
                <a:effectLst/>
                <a:latin typeface="+mj-cs"/>
                <a:cs typeface="+mj-cs"/>
                <a:sym typeface="宋体" panose="02010600030101010101" pitchFamily="2" charset="-122"/>
              </a:rPr>
              <a:t>,</a:t>
            </a:r>
            <a:r>
              <a:rPr lang="zh-CN" altLang="en-US" sz="3200" b="1">
                <a:solidFill>
                  <a:srgbClr val="0707FF"/>
                </a:solidFill>
                <a:latin typeface="楷体" panose="02010609060101010101" pitchFamily="49" charset="-122"/>
                <a:ea typeface="楷体" panose="02010609060101010101" pitchFamily="49" charset="-122"/>
                <a:sym typeface="+mn-ea"/>
              </a:rPr>
              <a:t>冀</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jì</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之南</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汉之阴</a:t>
            </a:r>
            <a:r>
              <a:rPr lang="en-US" altLang="zh-CN" sz="3200" b="1" dirty="0">
                <a:effectLst/>
                <a:latin typeface="+mj-cs"/>
                <a:cs typeface="+mj-cs"/>
                <a:sym typeface="宋体" panose="02010600030101010101" pitchFamily="2" charset="-122"/>
              </a:rPr>
              <a:t>,</a:t>
            </a:r>
            <a:r>
              <a:rPr lang="zh-CN" altLang="en-US" sz="3200" b="1">
                <a:latin typeface="楷体" panose="02010609060101010101" pitchFamily="49" charset="-122"/>
                <a:ea typeface="楷体" panose="02010609060101010101" pitchFamily="49" charset="-122"/>
              </a:rPr>
              <a:t>无</a:t>
            </a:r>
            <a:r>
              <a:rPr lang="zh-CN" altLang="en-US" sz="3200" b="1">
                <a:solidFill>
                  <a:srgbClr val="0707FF"/>
                </a:solidFill>
                <a:latin typeface="楷体" panose="02010609060101010101" pitchFamily="49" charset="-122"/>
                <a:ea typeface="楷体" panose="02010609060101010101" pitchFamily="49" charset="-122"/>
              </a:rPr>
              <a:t>陇</a:t>
            </a:r>
            <a:r>
              <a:rPr lang="en-US" altLang="zh-CN" sz="3200">
                <a:effectLst/>
                <a:latin typeface="方正楷体_GBK" charset="0"/>
                <a:ea typeface="微软雅黑" panose="020B0503020204020204" charset="-122"/>
                <a:sym typeface="微软雅黑" panose="020B0503020204020204" charset="-122"/>
              </a:rPr>
              <a:t>(</a:t>
            </a:r>
            <a:r>
              <a:rPr lang="zh-CN" altLang="en-US" sz="3200">
                <a:solidFill>
                  <a:srgbClr val="FF0000">
                    <a:alpha val="100000"/>
                  </a:srgbClr>
                </a:solidFill>
                <a:latin typeface="Arial" panose="020B0604020202020204"/>
                <a:ea typeface="Arial" panose="020B0604020202020204"/>
                <a:sym typeface="+mn-ea"/>
              </a:rPr>
              <a:t>lǒng</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楷体" panose="02010609060101010101" pitchFamily="49" charset="-122"/>
                <a:ea typeface="楷体" panose="02010609060101010101" pitchFamily="49" charset="-122"/>
              </a:rPr>
              <a:t>断焉。</a:t>
            </a:r>
            <a:endParaRPr lang="zh-CN" altLang="en-US" sz="3200" b="1">
              <a:latin typeface="楷体" panose="02010609060101010101" pitchFamily="49" charset="-122"/>
              <a:ea typeface="楷体" panose="02010609060101010101" pitchFamily="49" charset="-122"/>
            </a:endParaRPr>
          </a:p>
        </p:txBody>
      </p:sp>
      <p:pic>
        <p:nvPicPr>
          <p:cNvPr id="7" name="图片2"/>
          <p:cNvPicPr>
            <a:picLocks noChangeAspect="1"/>
          </p:cNvPicPr>
          <p:nvPr>
            <p:custDataLst>
              <p:tags r:id="rId3"/>
            </p:custDataLst>
          </p:nvPr>
        </p:nvPicPr>
        <p:blipFill>
          <a:blip r:embed="rId4"/>
          <a:stretch>
            <a:fillRect/>
          </a:stretch>
        </p:blipFill>
        <p:spPr>
          <a:xfrm>
            <a:off x="602933" y="405130"/>
            <a:ext cx="3729037" cy="800100"/>
          </a:xfrm>
          <a:prstGeom prst="rect">
            <a:avLst/>
          </a:prstGeom>
          <a:noFill/>
          <a:ln>
            <a:noFill/>
            <a:miter lim="800000"/>
            <a:headEnd/>
            <a:tailEnd/>
          </a:ln>
        </p:spPr>
      </p:pic>
      <p:sp>
        <p:nvSpPr>
          <p:cNvPr id="8" name="文本3"/>
          <p:cNvSpPr txBox="1"/>
          <p:nvPr>
            <p:custDataLst>
              <p:tags r:id="rId5"/>
            </p:custDataLst>
          </p:nvPr>
        </p:nvSpPr>
        <p:spPr>
          <a:xfrm>
            <a:off x="1044156" y="48440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初步感知</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矩形 1"/>
          <p:cNvSpPr>
            <a:spLocks noChangeArrowheads="1"/>
          </p:cNvSpPr>
          <p:nvPr>
            <p:custDataLst>
              <p:tags r:id="rId1"/>
            </p:custDataLst>
          </p:nvPr>
        </p:nvSpPr>
        <p:spPr bwMode="auto">
          <a:xfrm>
            <a:off x="817033" y="709084"/>
            <a:ext cx="10879667" cy="3597910"/>
          </a:xfrm>
          <a:prstGeom prst="rect">
            <a:avLst/>
          </a:prstGeom>
          <a:noFill/>
          <a:ln w="9525">
            <a:noFill/>
            <a:miter lim="800000"/>
          </a:ln>
        </p:spPr>
        <p:txBody>
          <a:bodyPr>
            <a:spAutoFit/>
          </a:bodyPr>
          <a:lstStyle/>
          <a:p>
            <a:pPr algn="ctr">
              <a:spcBef>
                <a:spcPts val="600"/>
              </a:spcBef>
            </a:pPr>
            <a:r>
              <a:rPr lang="zh-CN" altLang="en-US" sz="5335" b="1">
                <a:latin typeface="黑体" panose="02010609060101010101" charset="-122"/>
                <a:ea typeface="黑体" panose="02010609060101010101" charset="-122"/>
                <a:cs typeface="黑体" panose="02010609060101010101" charset="-122"/>
              </a:rPr>
              <a:t>愚公移山 </a:t>
            </a:r>
            <a:r>
              <a:rPr lang="zh-CN" altLang="en-US" sz="3735" b="1">
                <a:latin typeface="黑体" panose="02010609060101010101" charset="-122"/>
                <a:ea typeface="黑体" panose="02010609060101010101" charset="-122"/>
                <a:cs typeface="黑体" panose="02010609060101010101" charset="-122"/>
              </a:rPr>
              <a:t>  </a:t>
            </a:r>
            <a:r>
              <a:rPr lang="zh-CN" altLang="en-US" sz="3735" b="1">
                <a:solidFill>
                  <a:srgbClr val="FF0000"/>
                </a:solidFill>
                <a:latin typeface="黑体" panose="02010609060101010101" charset="-122"/>
                <a:ea typeface="黑体" panose="02010609060101010101" charset="-122"/>
                <a:cs typeface="黑体" panose="02010609060101010101" charset="-122"/>
              </a:rPr>
              <a:t> </a:t>
            </a:r>
            <a:endParaRPr lang="en-US" altLang="zh-CN" sz="3735" b="1">
              <a:solidFill>
                <a:srgbClr val="FF0000"/>
              </a:solidFill>
              <a:latin typeface="黑体" panose="02010609060101010101" charset="-122"/>
              <a:ea typeface="黑体" panose="02010609060101010101" charset="-122"/>
              <a:cs typeface="黑体" panose="02010609060101010101" charset="-122"/>
            </a:endParaRPr>
          </a:p>
          <a:p>
            <a:pPr>
              <a:lnSpc>
                <a:spcPct val="220000"/>
              </a:lnSpc>
              <a:spcBef>
                <a:spcPts val="600"/>
              </a:spcBef>
            </a:pPr>
            <a:r>
              <a:rPr lang="zh-CN" altLang="en-US" sz="3735" b="1">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3735" b="1" smtClean="0">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太</a:t>
            </a:r>
            <a:r>
              <a:rPr lang="zh-CN" altLang="en-US" sz="3735" b="1">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行、王屋</a:t>
            </a:r>
            <a:r>
              <a:rPr lang="zh-CN" altLang="en-US" sz="3735" b="1">
                <a:latin typeface="黑体" panose="02010609060101010101" charset="-122"/>
                <a:ea typeface="黑体" panose="02010609060101010101" charset="-122"/>
                <a:cs typeface="黑体" panose="02010609060101010101" charset="-122"/>
                <a:sym typeface="Arial" panose="020B0604020202020204" pitchFamily="34" charset="0"/>
              </a:rPr>
              <a:t>二山，</a:t>
            </a:r>
            <a:r>
              <a:rPr lang="zh-CN" altLang="en-US" sz="3735" b="1" u="sng">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方</a:t>
            </a:r>
            <a:r>
              <a:rPr lang="zh-CN" altLang="en-US" sz="3735" b="1">
                <a:latin typeface="黑体" panose="02010609060101010101" charset="-122"/>
                <a:ea typeface="黑体" panose="02010609060101010101" charset="-122"/>
                <a:cs typeface="黑体" panose="02010609060101010101" charset="-122"/>
                <a:sym typeface="Arial" panose="020B0604020202020204" pitchFamily="34" charset="0"/>
              </a:rPr>
              <a:t>七百里，高万仞，本在</a:t>
            </a:r>
            <a:endParaRPr lang="en-US" altLang="zh-CN" sz="3735" b="1">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220000"/>
              </a:lnSpc>
              <a:spcBef>
                <a:spcPts val="600"/>
              </a:spcBef>
            </a:pPr>
            <a:r>
              <a:rPr lang="zh-CN" altLang="en-US" sz="3735" b="1">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冀州</a:t>
            </a:r>
            <a:r>
              <a:rPr lang="zh-CN" altLang="en-US" sz="3735" b="1" u="sng">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之</a:t>
            </a:r>
            <a:r>
              <a:rPr lang="zh-CN" altLang="en-US" sz="3735" b="1">
                <a:latin typeface="黑体" panose="02010609060101010101" charset="-122"/>
                <a:ea typeface="黑体" panose="02010609060101010101" charset="-122"/>
                <a:cs typeface="黑体" panose="02010609060101010101" charset="-122"/>
                <a:sym typeface="Arial" panose="020B0604020202020204" pitchFamily="34" charset="0"/>
              </a:rPr>
              <a:t>南，</a:t>
            </a:r>
            <a:r>
              <a:rPr lang="zh-CN" altLang="en-US" sz="3735" b="1">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河阳</a:t>
            </a:r>
            <a:r>
              <a:rPr lang="zh-CN" altLang="en-US" sz="3735" b="1" u="sng">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之</a:t>
            </a:r>
            <a:r>
              <a:rPr lang="zh-CN" altLang="en-US" sz="3735" b="1">
                <a:latin typeface="黑体" panose="02010609060101010101" charset="-122"/>
                <a:ea typeface="黑体" panose="02010609060101010101" charset="-122"/>
                <a:cs typeface="黑体" panose="02010609060101010101" charset="-122"/>
                <a:sym typeface="Arial" panose="020B0604020202020204" pitchFamily="34" charset="0"/>
              </a:rPr>
              <a:t>北。</a:t>
            </a:r>
            <a:endParaRPr lang="zh-CN" altLang="en-US" sz="3735" b="1">
              <a:latin typeface="黑体" panose="02010609060101010101" charset="-122"/>
              <a:ea typeface="黑体" panose="02010609060101010101" charset="-122"/>
              <a:cs typeface="黑体" panose="02010609060101010101" charset="-122"/>
            </a:endParaRPr>
          </a:p>
        </p:txBody>
      </p:sp>
      <p:sp>
        <p:nvSpPr>
          <p:cNvPr id="9" name="矩形 8"/>
          <p:cNvSpPr>
            <a:spLocks noChangeArrowheads="1"/>
          </p:cNvSpPr>
          <p:nvPr>
            <p:custDataLst>
              <p:tags r:id="rId2"/>
            </p:custDataLst>
          </p:nvPr>
        </p:nvSpPr>
        <p:spPr bwMode="auto">
          <a:xfrm>
            <a:off x="5523230" y="2636520"/>
            <a:ext cx="1155065"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smtClean="0">
                <a:solidFill>
                  <a:srgbClr val="0000FF"/>
                </a:solidFill>
                <a:latin typeface="黑体" panose="02010609060101010101" charset="-122"/>
                <a:ea typeface="黑体" panose="02010609060101010101" charset="-122"/>
              </a:rPr>
              <a:t>方圆</a:t>
            </a:r>
            <a:endParaRPr lang="zh-CN" altLang="en-US" sz="3200" b="1" smtClean="0">
              <a:solidFill>
                <a:srgbClr val="0000FF"/>
              </a:solidFill>
              <a:latin typeface="黑体" panose="02010609060101010101" charset="-122"/>
              <a:ea typeface="黑体" panose="02010609060101010101" charset="-122"/>
            </a:endParaRPr>
          </a:p>
        </p:txBody>
      </p:sp>
      <p:sp>
        <p:nvSpPr>
          <p:cNvPr id="20489" name="矩形 6"/>
          <p:cNvSpPr>
            <a:spLocks noChangeArrowheads="1"/>
          </p:cNvSpPr>
          <p:nvPr>
            <p:custDataLst>
              <p:tags r:id="rId3"/>
            </p:custDataLst>
          </p:nvPr>
        </p:nvSpPr>
        <p:spPr bwMode="auto">
          <a:xfrm>
            <a:off x="1247981" y="4941167"/>
            <a:ext cx="10273141" cy="1241425"/>
          </a:xfrm>
          <a:prstGeom prst="rect">
            <a:avLst/>
          </a:prstGeom>
        </p:spPr>
        <p:style>
          <a:lnRef idx="3">
            <a:schemeClr val="accent5"/>
          </a:lnRef>
          <a:fillRef idx="0">
            <a:srgbClr val="FFFFFF"/>
          </a:fillRef>
          <a:effectRef idx="0">
            <a:srgbClr val="FFFFFF"/>
          </a:effectRef>
          <a:fontRef idx="minor">
            <a:schemeClr val="tx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735" b="1" smtClean="0">
                <a:solidFill>
                  <a:srgbClr val="FF0000"/>
                </a:solidFill>
                <a:latin typeface="楷体" panose="02010609060101010101" pitchFamily="49" charset="-122"/>
                <a:ea typeface="楷体" panose="02010609060101010101" pitchFamily="49" charset="-122"/>
              </a:rPr>
              <a:t>【</a:t>
            </a:r>
            <a:r>
              <a:rPr lang="zh-CN" altLang="en-US" sz="3735" b="1" smtClean="0">
                <a:solidFill>
                  <a:srgbClr val="FF0000"/>
                </a:solidFill>
                <a:latin typeface="楷体" panose="02010609060101010101" pitchFamily="49" charset="-122"/>
                <a:ea typeface="楷体" panose="02010609060101010101" pitchFamily="49" charset="-122"/>
              </a:rPr>
              <a:t>译文</a:t>
            </a:r>
            <a:r>
              <a:rPr lang="en-US" altLang="zh-CN" sz="3735" b="1" smtClean="0">
                <a:solidFill>
                  <a:srgbClr val="FF0000"/>
                </a:solidFill>
                <a:latin typeface="楷体" panose="02010609060101010101" pitchFamily="49" charset="-122"/>
                <a:ea typeface="楷体" panose="02010609060101010101" pitchFamily="49" charset="-122"/>
              </a:rPr>
              <a:t>】</a:t>
            </a:r>
            <a:r>
              <a:rPr lang="zh-CN" altLang="en-US" sz="3735" b="1" smtClean="0">
                <a:latin typeface="楷体" panose="02010609060101010101" pitchFamily="49" charset="-122"/>
                <a:ea typeface="楷体" panose="02010609060101010101" pitchFamily="49" charset="-122"/>
              </a:rPr>
              <a:t>太</a:t>
            </a:r>
            <a:r>
              <a:rPr lang="zh-CN" altLang="en-US" sz="3735" b="1">
                <a:latin typeface="楷体" panose="02010609060101010101" pitchFamily="49" charset="-122"/>
                <a:ea typeface="楷体" panose="02010609060101010101" pitchFamily="49" charset="-122"/>
              </a:rPr>
              <a:t>行、王屋两座</a:t>
            </a:r>
            <a:r>
              <a:rPr lang="zh-CN" altLang="en-US" sz="3735" b="1" smtClean="0">
                <a:latin typeface="楷体" panose="02010609060101010101" pitchFamily="49" charset="-122"/>
                <a:ea typeface="楷体" panose="02010609060101010101" pitchFamily="49" charset="-122"/>
              </a:rPr>
              <a:t>山，方圆</a:t>
            </a:r>
            <a:r>
              <a:rPr lang="zh-CN" altLang="en-US" sz="3735" b="1">
                <a:latin typeface="楷体" panose="02010609060101010101" pitchFamily="49" charset="-122"/>
                <a:ea typeface="楷体" panose="02010609060101010101" pitchFamily="49" charset="-122"/>
              </a:rPr>
              <a:t>七</a:t>
            </a:r>
            <a:r>
              <a:rPr lang="zh-CN" altLang="en-US" sz="3735" b="1" smtClean="0">
                <a:latin typeface="楷体" panose="02010609060101010101" pitchFamily="49" charset="-122"/>
                <a:ea typeface="楷体" panose="02010609060101010101" pitchFamily="49" charset="-122"/>
              </a:rPr>
              <a:t>百里，高</a:t>
            </a:r>
            <a:r>
              <a:rPr lang="zh-CN" altLang="en-US" sz="3735" b="1">
                <a:latin typeface="楷体" panose="02010609060101010101" pitchFamily="49" charset="-122"/>
                <a:ea typeface="楷体" panose="02010609060101010101" pitchFamily="49" charset="-122"/>
              </a:rPr>
              <a:t>七八千</a:t>
            </a:r>
            <a:r>
              <a:rPr lang="zh-CN" altLang="en-US" sz="3735" b="1" smtClean="0">
                <a:latin typeface="楷体" panose="02010609060101010101" pitchFamily="49" charset="-122"/>
                <a:ea typeface="楷体" panose="02010609060101010101" pitchFamily="49" charset="-122"/>
              </a:rPr>
              <a:t>丈，本来</a:t>
            </a:r>
            <a:r>
              <a:rPr lang="zh-CN" altLang="en-US" sz="3735" b="1">
                <a:latin typeface="楷体" panose="02010609060101010101" pitchFamily="49" charset="-122"/>
                <a:ea typeface="楷体" panose="02010609060101010101" pitchFamily="49" charset="-122"/>
              </a:rPr>
              <a:t>在冀州</a:t>
            </a:r>
            <a:r>
              <a:rPr lang="zh-CN" altLang="en-US" sz="3735" b="1" smtClean="0">
                <a:latin typeface="楷体" panose="02010609060101010101" pitchFamily="49" charset="-122"/>
                <a:ea typeface="楷体" panose="02010609060101010101" pitchFamily="49" charset="-122"/>
              </a:rPr>
              <a:t>南边，河阳北</a:t>
            </a:r>
            <a:r>
              <a:rPr lang="zh-CN" altLang="en-US" sz="3735" b="1">
                <a:latin typeface="楷体" panose="02010609060101010101" pitchFamily="49" charset="-122"/>
                <a:ea typeface="楷体" panose="02010609060101010101" pitchFamily="49" charset="-122"/>
              </a:rPr>
              <a:t>边</a:t>
            </a:r>
            <a:r>
              <a:rPr lang="zh-CN" altLang="en-US" sz="3735" b="1" smtClean="0">
                <a:latin typeface="楷体" panose="02010609060101010101" pitchFamily="49" charset="-122"/>
                <a:ea typeface="楷体" panose="02010609060101010101" pitchFamily="49" charset="-122"/>
              </a:rPr>
              <a:t>。</a:t>
            </a:r>
            <a:endParaRPr lang="zh-CN" altLang="en-US" sz="3735" b="1">
              <a:latin typeface="楷体" panose="02010609060101010101" pitchFamily="49" charset="-122"/>
              <a:ea typeface="楷体" panose="02010609060101010101" pitchFamily="49" charset="-122"/>
            </a:endParaRPr>
          </a:p>
        </p:txBody>
      </p:sp>
      <p:pic>
        <p:nvPicPr>
          <p:cNvPr id="2" name="图片2"/>
          <p:cNvPicPr>
            <a:picLocks noChangeAspect="1"/>
          </p:cNvPicPr>
          <p:nvPr>
            <p:custDataLst>
              <p:tags r:id="rId4"/>
            </p:custDataLst>
          </p:nvPr>
        </p:nvPicPr>
        <p:blipFill>
          <a:blip r:embed="rId5"/>
          <a:stretch>
            <a:fillRect/>
          </a:stretch>
        </p:blipFill>
        <p:spPr>
          <a:xfrm>
            <a:off x="583883" y="505460"/>
            <a:ext cx="3729037" cy="800100"/>
          </a:xfrm>
          <a:prstGeom prst="rect">
            <a:avLst/>
          </a:prstGeom>
          <a:noFill/>
          <a:ln>
            <a:noFill/>
            <a:miter lim="800000"/>
            <a:headEnd/>
            <a:tailEnd/>
          </a:ln>
        </p:spPr>
      </p:pic>
      <p:sp>
        <p:nvSpPr>
          <p:cNvPr id="10" name="文本3"/>
          <p:cNvSpPr txBox="1"/>
          <p:nvPr>
            <p:custDataLst>
              <p:tags r:id="rId6"/>
            </p:custDataLst>
          </p:nvPr>
        </p:nvSpPr>
        <p:spPr>
          <a:xfrm>
            <a:off x="1025106" y="58473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疏通文意</a:t>
            </a:r>
            <a:endParaRPr lang="zh-CN" altLang="en-US" sz="3000" b="1">
              <a:solidFill>
                <a:srgbClr val="FFFFFF"/>
              </a:solidFill>
              <a:latin typeface="微软雅黑" panose="020B0503020204020204" charset="-122"/>
              <a:ea typeface="微软雅黑" panose="020B0503020204020204" charset="-122"/>
            </a:endParaRPr>
          </a:p>
        </p:txBody>
      </p:sp>
      <p:sp>
        <p:nvSpPr>
          <p:cNvPr id="3" name="矩形 2"/>
          <p:cNvSpPr>
            <a:spLocks noChangeArrowheads="1"/>
          </p:cNvSpPr>
          <p:nvPr>
            <p:custDataLst>
              <p:tags r:id="rId7"/>
            </p:custDataLst>
          </p:nvPr>
        </p:nvSpPr>
        <p:spPr bwMode="auto">
          <a:xfrm>
            <a:off x="2533650" y="3071495"/>
            <a:ext cx="2153920" cy="583565"/>
          </a:xfrm>
          <a:prstGeom prst="rect">
            <a:avLst/>
          </a:prstGeom>
          <a:noFill/>
          <a:ln>
            <a:noFill/>
          </a:ln>
          <a:extLst>
            <a:ext uri="{909E8E84-426E-40DD-AFC4-6F175D3DCCD1}">
              <a14:hiddenFill xmlns:a14="http://schemas.microsoft.com/office/drawing/2010/main">
                <a:solidFill>
                  <a:schemeClr val="accent6">
                    <a:lumMod val="20000"/>
                    <a:lumOff val="80000"/>
                  </a:schemeClr>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助词</a:t>
            </a:r>
            <a:r>
              <a:rPr lang="en-US" altLang="zh-CN" sz="3200" b="1" dirty="0">
                <a:solidFill>
                  <a:srgbClr val="0606FA"/>
                </a:solidFill>
                <a:effectLst/>
                <a:cs typeface="Arial" panose="020B0604020202020204" pitchFamily="34" charset="0"/>
                <a:sym typeface="宋体" panose="02010600030101010101" pitchFamily="2" charset="-122"/>
              </a:rPr>
              <a:t>,</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的</a:t>
            </a:r>
            <a:endParaRPr lang="zh-CN" altLang="en-US" sz="3200" b="1" dirty="0" smtClean="0">
              <a:solidFill>
                <a:srgbClr val="0000FF"/>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489"/>
                                        </p:tgtEl>
                                        <p:attrNameLst>
                                          <p:attrName>style.visibility</p:attrName>
                                        </p:attrNameLst>
                                      </p:cBhvr>
                                      <p:to>
                                        <p:strVal val="visible"/>
                                      </p:to>
                                    </p:set>
                                    <p:animEffect transition="in" filter="randombar(horizontal)">
                                      <p:cBhvr>
                                        <p:cTn id="17"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0489" grpId="0" animBg="1"/>
      <p:bldP spid="3" grpId="0" bldLvl="0" animBg="1"/>
    </p:bldLst>
  </p:timing>
</p:sld>
</file>

<file path=ppt/tags/tag1.xml><?xml version="1.0" encoding="utf-8"?>
<p:tagLst xmlns:p="http://schemas.openxmlformats.org/presentationml/2006/main">
  <p:tag name="AS_UNIQUEID" val="8128"/>
</p:tagLst>
</file>

<file path=ppt/tags/tag10.xml><?xml version="1.0" encoding="utf-8"?>
<p:tagLst xmlns:p="http://schemas.openxmlformats.org/presentationml/2006/main">
  <p:tag name="AS_UNIQUEID" val="8138"/>
</p:tagLst>
</file>

<file path=ppt/tags/tag100.xml><?xml version="1.0" encoding="utf-8"?>
<p:tagLst xmlns:p="http://schemas.openxmlformats.org/presentationml/2006/main">
  <p:tag name="AS_UNIQUEID" val="8246"/>
</p:tagLst>
</file>

<file path=ppt/tags/tag101.xml><?xml version="1.0" encoding="utf-8"?>
<p:tagLst xmlns:p="http://schemas.openxmlformats.org/presentationml/2006/main">
  <p:tag name="AS_UNIQUEID" val="3440"/>
  <p:tag name="KSO_WM_BEAUTIFY_FLAG" val=""/>
</p:tagLst>
</file>

<file path=ppt/tags/tag102.xml><?xml version="1.0" encoding="utf-8"?>
<p:tagLst xmlns:p="http://schemas.openxmlformats.org/presentationml/2006/main">
  <p:tag name="AS_UNIQUEID" val="3441"/>
  <p:tag name="KSO_WM_BEAUTIFY_FLAG" val=""/>
</p:tagLst>
</file>

<file path=ppt/tags/tag103.xml><?xml version="1.0" encoding="utf-8"?>
<p:tagLst xmlns:p="http://schemas.openxmlformats.org/presentationml/2006/main">
  <p:tag name="AS_UNIQUEID" val="8255"/>
  <p:tag name="TABLE_ENDDRAG_ORIGIN_RECT" val="878*321"/>
  <p:tag name="TABLE_ENDDRAG_RECT" val="40*148*878*321"/>
</p:tagLst>
</file>

<file path=ppt/tags/tag104.xml><?xml version="1.0" encoding="utf-8"?>
<p:tagLst xmlns:p="http://schemas.openxmlformats.org/presentationml/2006/main">
  <p:tag name="AS_UNIQUEID" val="8256"/>
</p:tagLst>
</file>

<file path=ppt/tags/tag105.xml><?xml version="1.0" encoding="utf-8"?>
<p:tagLst xmlns:p="http://schemas.openxmlformats.org/presentationml/2006/main">
  <p:tag name="AS_UNIQUEID" val="8257"/>
</p:tagLst>
</file>

<file path=ppt/tags/tag106.xml><?xml version="1.0" encoding="utf-8"?>
<p:tagLst xmlns:p="http://schemas.openxmlformats.org/presentationml/2006/main">
  <p:tag name="AS_UNIQUEID" val="8258"/>
</p:tagLst>
</file>

<file path=ppt/tags/tag107.xml><?xml version="1.0" encoding="utf-8"?>
<p:tagLst xmlns:p="http://schemas.openxmlformats.org/presentationml/2006/main">
  <p:tag name="AS_UNIQUEID" val="8259"/>
</p:tagLst>
</file>

<file path=ppt/tags/tag108.xml><?xml version="1.0" encoding="utf-8"?>
<p:tagLst xmlns:p="http://schemas.openxmlformats.org/presentationml/2006/main">
  <p:tag name="AS_UNIQUEID" val="3440"/>
  <p:tag name="KSO_WM_BEAUTIFY_FLAG" val=""/>
</p:tagLst>
</file>

<file path=ppt/tags/tag109.xml><?xml version="1.0" encoding="utf-8"?>
<p:tagLst xmlns:p="http://schemas.openxmlformats.org/presentationml/2006/main">
  <p:tag name="AS_UNIQUEID" val="3441"/>
  <p:tag name="KSO_WM_BEAUTIFY_FLAG" val=""/>
</p:tagLst>
</file>

<file path=ppt/tags/tag11.xml><?xml version="1.0" encoding="utf-8"?>
<p:tagLst xmlns:p="http://schemas.openxmlformats.org/presentationml/2006/main">
  <p:tag name="AS_UNIQUEID" val="8140"/>
</p:tagLst>
</file>

<file path=ppt/tags/tag110.xml><?xml version="1.0" encoding="utf-8"?>
<p:tagLst xmlns:p="http://schemas.openxmlformats.org/presentationml/2006/main">
  <p:tag name="AS_UNIQUEID" val="807"/>
</p:tagLst>
</file>

<file path=ppt/tags/tag111.xml><?xml version="1.0" encoding="utf-8"?>
<p:tagLst xmlns:p="http://schemas.openxmlformats.org/presentationml/2006/main">
  <p:tag name="AS_UNIQUEID" val="808"/>
</p:tagLst>
</file>

<file path=ppt/tags/tag112.xml><?xml version="1.0" encoding="utf-8"?>
<p:tagLst xmlns:p="http://schemas.openxmlformats.org/presentationml/2006/main">
  <p:tag name="AS_UNIQUEID" val="809"/>
</p:tagLst>
</file>

<file path=ppt/tags/tag113.xml><?xml version="1.0" encoding="utf-8"?>
<p:tagLst xmlns:p="http://schemas.openxmlformats.org/presentationml/2006/main">
  <p:tag name="AS_UNIQUEID" val="810"/>
</p:tagLst>
</file>

<file path=ppt/tags/tag114.xml><?xml version="1.0" encoding="utf-8"?>
<p:tagLst xmlns:p="http://schemas.openxmlformats.org/presentationml/2006/main">
  <p:tag name="AS_UNIQUEID" val="811"/>
</p:tagLst>
</file>

<file path=ppt/tags/tag115.xml><?xml version="1.0" encoding="utf-8"?>
<p:tagLst xmlns:p="http://schemas.openxmlformats.org/presentationml/2006/main">
  <p:tag name="AS_UNIQUEID" val="812"/>
</p:tagLst>
</file>

<file path=ppt/tags/tag116.xml><?xml version="1.0" encoding="utf-8"?>
<p:tagLst xmlns:p="http://schemas.openxmlformats.org/presentationml/2006/main">
  <p:tag name="AS_UNIQUEID" val="813"/>
</p:tagLst>
</file>

<file path=ppt/tags/tag117.xml><?xml version="1.0" encoding="utf-8"?>
<p:tagLst xmlns:p="http://schemas.openxmlformats.org/presentationml/2006/main">
  <p:tag name="AS_UNIQUEID" val="814"/>
</p:tagLst>
</file>

<file path=ppt/tags/tag118.xml><?xml version="1.0" encoding="utf-8"?>
<p:tagLst xmlns:p="http://schemas.openxmlformats.org/presentationml/2006/main">
  <p:tag name="AS_UNIQUEID" val="815"/>
</p:tagLst>
</file>

<file path=ppt/tags/tag119.xml><?xml version="1.0" encoding="utf-8"?>
<p:tagLst xmlns:p="http://schemas.openxmlformats.org/presentationml/2006/main">
  <p:tag name="AS_UNIQUEID" val="816"/>
</p:tagLst>
</file>

<file path=ppt/tags/tag12.xml><?xml version="1.0" encoding="utf-8"?>
<p:tagLst xmlns:p="http://schemas.openxmlformats.org/presentationml/2006/main">
  <p:tag name="AS_UNIQUEID" val="8141"/>
</p:tagLst>
</file>

<file path=ppt/tags/tag120.xml><?xml version="1.0" encoding="utf-8"?>
<p:tagLst xmlns:p="http://schemas.openxmlformats.org/presentationml/2006/main">
  <p:tag name="AS_UNIQUEID" val="817"/>
</p:tagLst>
</file>

<file path=ppt/tags/tag121.xml><?xml version="1.0" encoding="utf-8"?>
<p:tagLst xmlns:p="http://schemas.openxmlformats.org/presentationml/2006/main">
  <p:tag name="AS_UNIQUEID" val="818"/>
</p:tagLst>
</file>

<file path=ppt/tags/tag122.xml><?xml version="1.0" encoding="utf-8"?>
<p:tagLst xmlns:p="http://schemas.openxmlformats.org/presentationml/2006/main">
  <p:tag name="AS_UNIQUEID" val="819"/>
</p:tagLst>
</file>

<file path=ppt/tags/tag123.xml><?xml version="1.0" encoding="utf-8"?>
<p:tagLst xmlns:p="http://schemas.openxmlformats.org/presentationml/2006/main">
  <p:tag name="AS_UNIQUEID" val="820"/>
</p:tagLst>
</file>

<file path=ppt/tags/tag124.xml><?xml version="1.0" encoding="utf-8"?>
<p:tagLst xmlns:p="http://schemas.openxmlformats.org/presentationml/2006/main">
  <p:tag name="AS_UNIQUEID" val="3440"/>
  <p:tag name="KSO_WM_BEAUTIFY_FLAG" val=""/>
</p:tagLst>
</file>

<file path=ppt/tags/tag125.xml><?xml version="1.0" encoding="utf-8"?>
<p:tagLst xmlns:p="http://schemas.openxmlformats.org/presentationml/2006/main">
  <p:tag name="AS_UNIQUEID" val="3441"/>
  <p:tag name="KSO_WM_BEAUTIFY_FLAG" val=""/>
</p:tagLst>
</file>

<file path=ppt/tags/tag126.xml><?xml version="1.0" encoding="utf-8"?>
<p:tagLst xmlns:p="http://schemas.openxmlformats.org/presentationml/2006/main">
  <p:tag name="AS_UNIQUEID" val="8284"/>
</p:tagLst>
</file>

<file path=ppt/tags/tag127.xml><?xml version="1.0" encoding="utf-8"?>
<p:tagLst xmlns:p="http://schemas.openxmlformats.org/presentationml/2006/main">
  <p:tag name="AS_UNIQUEID" val="8285"/>
</p:tagLst>
</file>

<file path=ppt/tags/tag128.xml><?xml version="1.0" encoding="utf-8"?>
<p:tagLst xmlns:p="http://schemas.openxmlformats.org/presentationml/2006/main">
  <p:tag name="AS_UNIQUEID" val="8286"/>
</p:tagLst>
</file>

<file path=ppt/tags/tag129.xml><?xml version="1.0" encoding="utf-8"?>
<p:tagLst xmlns:p="http://schemas.openxmlformats.org/presentationml/2006/main">
  <p:tag name="AS_UNIQUEID" val="8287"/>
</p:tagLst>
</file>

<file path=ppt/tags/tag13.xml><?xml version="1.0" encoding="utf-8"?>
<p:tagLst xmlns:p="http://schemas.openxmlformats.org/presentationml/2006/main">
  <p:tag name="AS_UNIQUEID" val="8142"/>
</p:tagLst>
</file>

<file path=ppt/tags/tag130.xml><?xml version="1.0" encoding="utf-8"?>
<p:tagLst xmlns:p="http://schemas.openxmlformats.org/presentationml/2006/main">
  <p:tag name="AS_UNIQUEID" val="3440"/>
  <p:tag name="KSO_WM_BEAUTIFY_FLAG" val=""/>
</p:tagLst>
</file>

<file path=ppt/tags/tag131.xml><?xml version="1.0" encoding="utf-8"?>
<p:tagLst xmlns:p="http://schemas.openxmlformats.org/presentationml/2006/main">
  <p:tag name="AS_UNIQUEID" val="3441"/>
  <p:tag name="KSO_WM_BEAUTIFY_FLAG" val=""/>
</p:tagLst>
</file>

<file path=ppt/tags/tag132.xml><?xml version="1.0" encoding="utf-8"?>
<p:tagLst xmlns:p="http://schemas.openxmlformats.org/presentationml/2006/main">
  <p:tag name="AS_UNIQUEID" val="8289"/>
</p:tagLst>
</file>

<file path=ppt/tags/tag133.xml><?xml version="1.0" encoding="utf-8"?>
<p:tagLst xmlns:p="http://schemas.openxmlformats.org/presentationml/2006/main">
  <p:tag name="AS_UNIQUEID" val="8290"/>
</p:tagLst>
</file>

<file path=ppt/tags/tag134.xml><?xml version="1.0" encoding="utf-8"?>
<p:tagLst xmlns:p="http://schemas.openxmlformats.org/presentationml/2006/main">
  <p:tag name="AS_UNIQUEID" val="3440"/>
  <p:tag name="KSO_WM_BEAUTIFY_FLAG" val=""/>
</p:tagLst>
</file>

<file path=ppt/tags/tag135.xml><?xml version="1.0" encoding="utf-8"?>
<p:tagLst xmlns:p="http://schemas.openxmlformats.org/presentationml/2006/main">
  <p:tag name="AS_UNIQUEID" val="3441"/>
  <p:tag name="KSO_WM_BEAUTIFY_FLAG" val=""/>
</p:tagLst>
</file>

<file path=ppt/tags/tag136.xml><?xml version="1.0" encoding="utf-8"?>
<p:tagLst xmlns:p="http://schemas.openxmlformats.org/presentationml/2006/main">
  <p:tag name="AS_UNIQUEID" val="8292"/>
</p:tagLst>
</file>

<file path=ppt/tags/tag137.xml><?xml version="1.0" encoding="utf-8"?>
<p:tagLst xmlns:p="http://schemas.openxmlformats.org/presentationml/2006/main">
  <p:tag name="AS_UNIQUEID" val="8293"/>
</p:tagLst>
</file>

<file path=ppt/tags/tag138.xml><?xml version="1.0" encoding="utf-8"?>
<p:tagLst xmlns:p="http://schemas.openxmlformats.org/presentationml/2006/main">
  <p:tag name="AS_UNIQUEID" val="8296"/>
</p:tagLst>
</file>

<file path=ppt/tags/tag139.xml><?xml version="1.0" encoding="utf-8"?>
<p:tagLst xmlns:p="http://schemas.openxmlformats.org/presentationml/2006/main">
  <p:tag name="AS_UNIQUEID" val="3440"/>
  <p:tag name="KSO_WM_BEAUTIFY_FLAG" val=""/>
</p:tagLst>
</file>

<file path=ppt/tags/tag14.xml><?xml version="1.0" encoding="utf-8"?>
<p:tagLst xmlns:p="http://schemas.openxmlformats.org/presentationml/2006/main">
  <p:tag name="AS_UNIQUEID" val="8143"/>
</p:tagLst>
</file>

<file path=ppt/tags/tag140.xml><?xml version="1.0" encoding="utf-8"?>
<p:tagLst xmlns:p="http://schemas.openxmlformats.org/presentationml/2006/main">
  <p:tag name="AS_UNIQUEID" val="3441"/>
  <p:tag name="KSO_WM_BEAUTIFY_FLAG" val=""/>
</p:tagLst>
</file>

<file path=ppt/tags/tag141.xml><?xml version="1.0" encoding="utf-8"?>
<p:tagLst xmlns:p="http://schemas.openxmlformats.org/presentationml/2006/main">
  <p:tag name="AS_UNIQUEID" val="8293"/>
</p:tagLst>
</file>

<file path=ppt/tags/tag142.xml><?xml version="1.0" encoding="utf-8"?>
<p:tagLst xmlns:p="http://schemas.openxmlformats.org/presentationml/2006/main">
  <p:tag name="AS_UNIQUEID" val="8299"/>
</p:tagLst>
</file>

<file path=ppt/tags/tag143.xml><?xml version="1.0" encoding="utf-8"?>
<p:tagLst xmlns:p="http://schemas.openxmlformats.org/presentationml/2006/main">
  <p:tag name="AS_UNIQUEID" val="8300"/>
</p:tagLst>
</file>

<file path=ppt/tags/tag144.xml><?xml version="1.0" encoding="utf-8"?>
<p:tagLst xmlns:p="http://schemas.openxmlformats.org/presentationml/2006/main">
  <p:tag name="AS_UNIQUEID" val="8301"/>
</p:tagLst>
</file>

<file path=ppt/tags/tag145.xml><?xml version="1.0" encoding="utf-8"?>
<p:tagLst xmlns:p="http://schemas.openxmlformats.org/presentationml/2006/main">
  <p:tag name="AS_UNIQUEID" val="8302"/>
</p:tagLst>
</file>

<file path=ppt/tags/tag146.xml><?xml version="1.0" encoding="utf-8"?>
<p:tagLst xmlns:p="http://schemas.openxmlformats.org/presentationml/2006/main">
  <p:tag name="AS_UNIQUEID" val="8303"/>
</p:tagLst>
</file>

<file path=ppt/tags/tag147.xml><?xml version="1.0" encoding="utf-8"?>
<p:tagLst xmlns:p="http://schemas.openxmlformats.org/presentationml/2006/main">
  <p:tag name="AS_UNIQUEID" val="8304"/>
</p:tagLst>
</file>

<file path=ppt/tags/tag148.xml><?xml version="1.0" encoding="utf-8"?>
<p:tagLst xmlns:p="http://schemas.openxmlformats.org/presentationml/2006/main">
  <p:tag name="AS_UNIQUEID" val="8305"/>
</p:tagLst>
</file>

<file path=ppt/tags/tag149.xml><?xml version="1.0" encoding="utf-8"?>
<p:tagLst xmlns:p="http://schemas.openxmlformats.org/presentationml/2006/main">
  <p:tag name="AS_UNIQUEID" val="8306"/>
</p:tagLst>
</file>

<file path=ppt/tags/tag15.xml><?xml version="1.0" encoding="utf-8"?>
<p:tagLst xmlns:p="http://schemas.openxmlformats.org/presentationml/2006/main">
  <p:tag name="AS_UNIQUEID" val="8144"/>
</p:tagLst>
</file>

<file path=ppt/tags/tag150.xml><?xml version="1.0" encoding="utf-8"?>
<p:tagLst xmlns:p="http://schemas.openxmlformats.org/presentationml/2006/main">
  <p:tag name="AS_UNIQUEID" val="8307"/>
</p:tagLst>
</file>

<file path=ppt/tags/tag151.xml><?xml version="1.0" encoding="utf-8"?>
<p:tagLst xmlns:p="http://schemas.openxmlformats.org/presentationml/2006/main">
  <p:tag name="AS_UNIQUEID" val="8309"/>
</p:tagLst>
</file>

<file path=ppt/tags/tag152.xml><?xml version="1.0" encoding="utf-8"?>
<p:tagLst xmlns:p="http://schemas.openxmlformats.org/presentationml/2006/main">
  <p:tag name="AS_UNIQUEID" val="8310"/>
</p:tagLst>
</file>

<file path=ppt/tags/tag153.xml><?xml version="1.0" encoding="utf-8"?>
<p:tagLst xmlns:p="http://schemas.openxmlformats.org/presentationml/2006/main">
  <p:tag name="AS_UNIQUEID" val="8311"/>
</p:tagLst>
</file>

<file path=ppt/tags/tag154.xml><?xml version="1.0" encoding="utf-8"?>
<p:tagLst xmlns:p="http://schemas.openxmlformats.org/presentationml/2006/main">
  <p:tag name="AS_UNIQUEID" val="8312"/>
</p:tagLst>
</file>

<file path=ppt/tags/tag155.xml><?xml version="1.0" encoding="utf-8"?>
<p:tagLst xmlns:p="http://schemas.openxmlformats.org/presentationml/2006/main">
  <p:tag name="AS_UNIQUEID" val="8313"/>
</p:tagLst>
</file>

<file path=ppt/tags/tag156.xml><?xml version="1.0" encoding="utf-8"?>
<p:tagLst xmlns:p="http://schemas.openxmlformats.org/presentationml/2006/main">
  <p:tag name="AS_UNIQUEID" val="8315"/>
</p:tagLst>
</file>

<file path=ppt/tags/tag157.xml><?xml version="1.0" encoding="utf-8"?>
<p:tagLst xmlns:p="http://schemas.openxmlformats.org/presentationml/2006/main">
  <p:tag name="AS_UNIQUEID" val="3440"/>
  <p:tag name="KSO_WM_BEAUTIFY_FLAG" val=""/>
</p:tagLst>
</file>

<file path=ppt/tags/tag158.xml><?xml version="1.0" encoding="utf-8"?>
<p:tagLst xmlns:p="http://schemas.openxmlformats.org/presentationml/2006/main">
  <p:tag name="AS_UNIQUEID" val="3441"/>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8146"/>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AS_UNIQUEID" val="8317"/>
</p:tagLst>
</file>

<file path=ppt/tags/tag165.xml><?xml version="1.0" encoding="utf-8"?>
<p:tagLst xmlns:p="http://schemas.openxmlformats.org/presentationml/2006/main">
  <p:tag name="AS_UNIQUEID" val="8318"/>
</p:tagLst>
</file>

<file path=ppt/tags/tag166.xml><?xml version="1.0" encoding="utf-8"?>
<p:tagLst xmlns:p="http://schemas.openxmlformats.org/presentationml/2006/main">
  <p:tag name="AS_UNIQUEID" val="8319"/>
</p:tagLst>
</file>

<file path=ppt/tags/tag167.xml><?xml version="1.0" encoding="utf-8"?>
<p:tagLst xmlns:p="http://schemas.openxmlformats.org/presentationml/2006/main">
  <p:tag name="AS_UNIQUEID" val="8320"/>
</p:tagLst>
</file>

<file path=ppt/tags/tag168.xml><?xml version="1.0" encoding="utf-8"?>
<p:tagLst xmlns:p="http://schemas.openxmlformats.org/presentationml/2006/main">
  <p:tag name="AS_UNIQUEID" val="8321"/>
</p:tagLst>
</file>

<file path=ppt/tags/tag169.xml><?xml version="1.0" encoding="utf-8"?>
<p:tagLst xmlns:p="http://schemas.openxmlformats.org/presentationml/2006/main">
  <p:tag name="AS_UNIQUEID" val="8323"/>
</p:tagLst>
</file>

<file path=ppt/tags/tag17.xml><?xml version="1.0" encoding="utf-8"?>
<p:tagLst xmlns:p="http://schemas.openxmlformats.org/presentationml/2006/main">
  <p:tag name="AS_UNIQUEID" val="8147"/>
</p:tagLst>
</file>

<file path=ppt/tags/tag170.xml><?xml version="1.0" encoding="utf-8"?>
<p:tagLst xmlns:p="http://schemas.openxmlformats.org/presentationml/2006/main">
  <p:tag name="AS_UNIQUEID" val="8324"/>
</p:tagLst>
</file>

<file path=ppt/tags/tag171.xml><?xml version="1.0" encoding="utf-8"?>
<p:tagLst xmlns:p="http://schemas.openxmlformats.org/presentationml/2006/main">
  <p:tag name="AS_UNIQUEID" val="8325"/>
</p:tagLst>
</file>

<file path=ppt/tags/tag172.xml><?xml version="1.0" encoding="utf-8"?>
<p:tagLst xmlns:p="http://schemas.openxmlformats.org/presentationml/2006/main">
  <p:tag name="AS_UNIQUEID" val="8327"/>
</p:tagLst>
</file>

<file path=ppt/tags/tag173.xml><?xml version="1.0" encoding="utf-8"?>
<p:tagLst xmlns:p="http://schemas.openxmlformats.org/presentationml/2006/main">
  <p:tag name="AS_UNIQUEID" val="8328"/>
</p:tagLst>
</file>

<file path=ppt/tags/tag174.xml><?xml version="1.0" encoding="utf-8"?>
<p:tagLst xmlns:p="http://schemas.openxmlformats.org/presentationml/2006/main">
  <p:tag name="AS_UNIQUEID" val="8329"/>
</p:tagLst>
</file>

<file path=ppt/tags/tag175.xml><?xml version="1.0" encoding="utf-8"?>
<p:tagLst xmlns:p="http://schemas.openxmlformats.org/presentationml/2006/main">
  <p:tag name="AS_UNIQUEID" val="8330"/>
</p:tagLst>
</file>

<file path=ppt/tags/tag176.xml><?xml version="1.0" encoding="utf-8"?>
<p:tagLst xmlns:p="http://schemas.openxmlformats.org/presentationml/2006/main">
  <p:tag name="AS_UNIQUEID" val="8331"/>
</p:tagLst>
</file>

<file path=ppt/tags/tag177.xml><?xml version="1.0" encoding="utf-8"?>
<p:tagLst xmlns:p="http://schemas.openxmlformats.org/presentationml/2006/main">
  <p:tag name="AS_UNIQUEID" val="8332"/>
</p:tagLst>
</file>

<file path=ppt/tags/tag178.xml><?xml version="1.0" encoding="utf-8"?>
<p:tagLst xmlns:p="http://schemas.openxmlformats.org/presentationml/2006/main">
  <p:tag name="AS_UNIQUEID" val="8333"/>
</p:tagLst>
</file>

<file path=ppt/tags/tag179.xml><?xml version="1.0" encoding="utf-8"?>
<p:tagLst xmlns:p="http://schemas.openxmlformats.org/presentationml/2006/main">
  <p:tag name="AS_UNIQUEID" val="3440"/>
  <p:tag name="KSO_WM_BEAUTIFY_FLAG" val=""/>
</p:tagLst>
</file>

<file path=ppt/tags/tag18.xml><?xml version="1.0" encoding="utf-8"?>
<p:tagLst xmlns:p="http://schemas.openxmlformats.org/presentationml/2006/main">
  <p:tag name="AS_UNIQUEID" val="8148"/>
</p:tagLst>
</file>

<file path=ppt/tags/tag180.xml><?xml version="1.0" encoding="utf-8"?>
<p:tagLst xmlns:p="http://schemas.openxmlformats.org/presentationml/2006/main">
  <p:tag name="AS_UNIQUEID" val="3441"/>
  <p:tag name="KSO_WM_BEAUTIFY_FLAG" val=""/>
</p:tagLst>
</file>

<file path=ppt/tags/tag181.xml><?xml version="1.0" encoding="utf-8"?>
<p:tagLst xmlns:p="http://schemas.openxmlformats.org/presentationml/2006/main">
  <p:tag name="AS_UNIQUEID" val="8293"/>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AS_UNIQUEID" val="8293"/>
</p:tagLst>
</file>

<file path=ppt/tags/tag186.xml><?xml version="1.0" encoding="utf-8"?>
<p:tagLst xmlns:p="http://schemas.openxmlformats.org/presentationml/2006/main">
  <p:tag name="AS_UNIQUEID" val="8335"/>
</p:tagLst>
</file>

<file path=ppt/tags/tag187.xml><?xml version="1.0" encoding="utf-8"?>
<p:tagLst xmlns:p="http://schemas.openxmlformats.org/presentationml/2006/main">
  <p:tag name="AS_UNIQUEID" val="3440"/>
  <p:tag name="KSO_WM_BEAUTIFY_FLAG" val=""/>
</p:tagLst>
</file>

<file path=ppt/tags/tag188.xml><?xml version="1.0" encoding="utf-8"?>
<p:tagLst xmlns:p="http://schemas.openxmlformats.org/presentationml/2006/main">
  <p:tag name="AS_UNIQUEID" val="3441"/>
  <p:tag name="KSO_WM_BEAUTIFY_FLAG" val=""/>
</p:tagLst>
</file>

<file path=ppt/tags/tag189.xml><?xml version="1.0" encoding="utf-8"?>
<p:tagLst xmlns:p="http://schemas.openxmlformats.org/presentationml/2006/main">
  <p:tag name="AS_UNIQUEID" val="8337"/>
</p:tagLst>
</file>

<file path=ppt/tags/tag19.xml><?xml version="1.0" encoding="utf-8"?>
<p:tagLst xmlns:p="http://schemas.openxmlformats.org/presentationml/2006/main">
  <p:tag name="AS_UNIQUEID" val="8149"/>
</p:tagLst>
</file>

<file path=ppt/tags/tag190.xml><?xml version="1.0" encoding="utf-8"?>
<p:tagLst xmlns:p="http://schemas.openxmlformats.org/presentationml/2006/main">
  <p:tag name="AS_UNIQUEID" val="8338"/>
</p:tagLst>
</file>

<file path=ppt/tags/tag191.xml><?xml version="1.0" encoding="utf-8"?>
<p:tagLst xmlns:p="http://schemas.openxmlformats.org/presentationml/2006/main">
  <p:tag name="AS_UNIQUEID" val="8339"/>
</p:tagLst>
</file>

<file path=ppt/tags/tag192.xml><?xml version="1.0" encoding="utf-8"?>
<p:tagLst xmlns:p="http://schemas.openxmlformats.org/presentationml/2006/main">
  <p:tag name="AS_UNIQUEID" val="8340"/>
</p:tagLst>
</file>

<file path=ppt/tags/tag193.xml><?xml version="1.0" encoding="utf-8"?>
<p:tagLst xmlns:p="http://schemas.openxmlformats.org/presentationml/2006/main">
  <p:tag name="AS_UNIQUEID" val="8341"/>
</p:tagLst>
</file>

<file path=ppt/tags/tag194.xml><?xml version="1.0" encoding="utf-8"?>
<p:tagLst xmlns:p="http://schemas.openxmlformats.org/presentationml/2006/main">
  <p:tag name="AS_UNIQUEID" val="8342"/>
</p:tagLst>
</file>

<file path=ppt/tags/tag195.xml><?xml version="1.0" encoding="utf-8"?>
<p:tagLst xmlns:p="http://schemas.openxmlformats.org/presentationml/2006/main">
  <p:tag name="AS_UNIQUEID" val="8343"/>
</p:tagLst>
</file>

<file path=ppt/tags/tag196.xml><?xml version="1.0" encoding="utf-8"?>
<p:tagLst xmlns:p="http://schemas.openxmlformats.org/presentationml/2006/main">
  <p:tag name="AS_UNIQUEID" val="8344"/>
</p:tagLst>
</file>

<file path=ppt/tags/tag197.xml><?xml version="1.0" encoding="utf-8"?>
<p:tagLst xmlns:p="http://schemas.openxmlformats.org/presentationml/2006/main">
  <p:tag name="AS_UNIQUEID" val="8345"/>
</p:tagLst>
</file>

<file path=ppt/tags/tag198.xml><?xml version="1.0" encoding="utf-8"?>
<p:tagLst xmlns:p="http://schemas.openxmlformats.org/presentationml/2006/main">
  <p:tag name="AS_UNIQUEID" val="8346"/>
</p:tagLst>
</file>

<file path=ppt/tags/tag199.xml><?xml version="1.0" encoding="utf-8"?>
<p:tagLst xmlns:p="http://schemas.openxmlformats.org/presentationml/2006/main">
  <p:tag name="AS_UNIQUEID" val="8347"/>
</p:tagLst>
</file>

<file path=ppt/tags/tag2.xml><?xml version="1.0" encoding="utf-8"?>
<p:tagLst xmlns:p="http://schemas.openxmlformats.org/presentationml/2006/main">
  <p:tag name="AS_UNIQUEID" val="8129"/>
</p:tagLst>
</file>

<file path=ppt/tags/tag20.xml><?xml version="1.0" encoding="utf-8"?>
<p:tagLst xmlns:p="http://schemas.openxmlformats.org/presentationml/2006/main">
  <p:tag name="AS_UNIQUEID" val="8150"/>
</p:tagLst>
</file>

<file path=ppt/tags/tag200.xml><?xml version="1.0" encoding="utf-8"?>
<p:tagLst xmlns:p="http://schemas.openxmlformats.org/presentationml/2006/main">
  <p:tag name="AS_UNIQUEID" val="8348"/>
</p:tagLst>
</file>

<file path=ppt/tags/tag201.xml><?xml version="1.0" encoding="utf-8"?>
<p:tagLst xmlns:p="http://schemas.openxmlformats.org/presentationml/2006/main">
  <p:tag name="AS_UNIQUEID" val="8349"/>
</p:tagLst>
</file>

<file path=ppt/tags/tag202.xml><?xml version="1.0" encoding="utf-8"?>
<p:tagLst xmlns:p="http://schemas.openxmlformats.org/presentationml/2006/main">
  <p:tag name="AS_UNIQUEID" val="8350"/>
</p:tagLst>
</file>

<file path=ppt/tags/tag203.xml><?xml version="1.0" encoding="utf-8"?>
<p:tagLst xmlns:p="http://schemas.openxmlformats.org/presentationml/2006/main">
  <p:tag name="AS_UNIQUEID" val="8351"/>
</p:tagLst>
</file>

<file path=ppt/tags/tag204.xml><?xml version="1.0" encoding="utf-8"?>
<p:tagLst xmlns:p="http://schemas.openxmlformats.org/presentationml/2006/main">
  <p:tag name="AS_UNIQUEID" val="3440"/>
  <p:tag name="KSO_WM_BEAUTIFY_FLAG" val=""/>
</p:tagLst>
</file>

<file path=ppt/tags/tag205.xml><?xml version="1.0" encoding="utf-8"?>
<p:tagLst xmlns:p="http://schemas.openxmlformats.org/presentationml/2006/main">
  <p:tag name="AS_UNIQUEID" val="3441"/>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AS_UNIQUEID" val="8313"/>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AS_UNIQUEID" val="8339"/>
</p:tagLst>
</file>

<file path=ppt/tags/tag21.xml><?xml version="1.0" encoding="utf-8"?>
<p:tagLst xmlns:p="http://schemas.openxmlformats.org/presentationml/2006/main">
  <p:tag name="AS_UNIQUEID" val="8151"/>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AS_UNIQUEID" val="8353"/>
</p:tagLst>
</file>

<file path=ppt/tags/tag215.xml><?xml version="1.0" encoding="utf-8"?>
<p:tagLst xmlns:p="http://schemas.openxmlformats.org/presentationml/2006/main">
  <p:tag name="AS_UNIQUEID" val="3440"/>
  <p:tag name="KSO_WM_BEAUTIFY_FLAG" val=""/>
</p:tagLst>
</file>

<file path=ppt/tags/tag216.xml><?xml version="1.0" encoding="utf-8"?>
<p:tagLst xmlns:p="http://schemas.openxmlformats.org/presentationml/2006/main">
  <p:tag name="AS_UNIQUEID" val="3441"/>
  <p:tag name="KSO_WM_BEAUTIFY_FLAG" val=""/>
</p:tagLst>
</file>

<file path=ppt/tags/tag217.xml><?xml version="1.0" encoding="utf-8"?>
<p:tagLst xmlns:p="http://schemas.openxmlformats.org/presentationml/2006/main">
  <p:tag name="AS_UNIQUEID" val="8355"/>
</p:tagLst>
</file>

<file path=ppt/tags/tag218.xml><?xml version="1.0" encoding="utf-8"?>
<p:tagLst xmlns:p="http://schemas.openxmlformats.org/presentationml/2006/main">
  <p:tag name="AS_UNIQUEID" val="8358"/>
</p:tagLst>
</file>

<file path=ppt/tags/tag219.xml><?xml version="1.0" encoding="utf-8"?>
<p:tagLst xmlns:p="http://schemas.openxmlformats.org/presentationml/2006/main">
  <p:tag name="AS_UNIQUEID" val="8359"/>
</p:tagLst>
</file>

<file path=ppt/tags/tag22.xml><?xml version="1.0" encoding="utf-8"?>
<p:tagLst xmlns:p="http://schemas.openxmlformats.org/presentationml/2006/main">
  <p:tag name="AS_UNIQUEID" val="8153"/>
</p:tagLst>
</file>

<file path=ppt/tags/tag220.xml><?xml version="1.0" encoding="utf-8"?>
<p:tagLst xmlns:p="http://schemas.openxmlformats.org/presentationml/2006/main">
  <p:tag name="AS_UNIQUEID" val="8360"/>
</p:tagLst>
</file>

<file path=ppt/tags/tag221.xml><?xml version="1.0" encoding="utf-8"?>
<p:tagLst xmlns:p="http://schemas.openxmlformats.org/presentationml/2006/main">
  <p:tag name="AS_UNIQUEID" val="8361"/>
</p:tagLst>
</file>

<file path=ppt/tags/tag222.xml><?xml version="1.0" encoding="utf-8"?>
<p:tagLst xmlns:p="http://schemas.openxmlformats.org/presentationml/2006/main">
  <p:tag name="AS_UNIQUEID" val="8363"/>
</p:tagLst>
</file>

<file path=ppt/tags/tag223.xml><?xml version="1.0" encoding="utf-8"?>
<p:tagLst xmlns:p="http://schemas.openxmlformats.org/presentationml/2006/main">
  <p:tag name="AS_UNIQUEID" val="3440"/>
  <p:tag name="KSO_WM_BEAUTIFY_FLAG" val=""/>
</p:tagLst>
</file>

<file path=ppt/tags/tag224.xml><?xml version="1.0" encoding="utf-8"?>
<p:tagLst xmlns:p="http://schemas.openxmlformats.org/presentationml/2006/main">
  <p:tag name="AS_UNIQUEID" val="3441"/>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AS_UNIQUEID" val="8154"/>
</p:tagLst>
</file>

<file path=ppt/tags/tag230.xml><?xml version="1.0" encoding="utf-8"?>
<p:tagLst xmlns:p="http://schemas.openxmlformats.org/presentationml/2006/main">
  <p:tag name="AS_UNIQUEID" val="8339"/>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AS_UNIQUEID" val="1802"/>
</p:tagLst>
</file>

<file path=ppt/tags/tag233.xml><?xml version="1.0" encoding="utf-8"?>
<p:tagLst xmlns:p="http://schemas.openxmlformats.org/presentationml/2006/main">
  <p:tag name="AS_UNIQUEID" val="8365"/>
</p:tagLst>
</file>

<file path=ppt/tags/tag234.xml><?xml version="1.0" encoding="utf-8"?>
<p:tagLst xmlns:p="http://schemas.openxmlformats.org/presentationml/2006/main">
  <p:tag name="AS_UNIQUEID" val="3440"/>
  <p:tag name="KSO_WM_BEAUTIFY_FLAG" val=""/>
</p:tagLst>
</file>

<file path=ppt/tags/tag235.xml><?xml version="1.0" encoding="utf-8"?>
<p:tagLst xmlns:p="http://schemas.openxmlformats.org/presentationml/2006/main">
  <p:tag name="AS_UNIQUEID" val="3441"/>
  <p:tag name="KSO_WM_BEAUTIFY_FLAG" val=""/>
</p:tagLst>
</file>

<file path=ppt/tags/tag236.xml><?xml version="1.0" encoding="utf-8"?>
<p:tagLst xmlns:p="http://schemas.openxmlformats.org/presentationml/2006/main">
  <p:tag name="AS_UNIQUEID" val="3440"/>
  <p:tag name="KSO_WM_BEAUTIFY_FLAG" val=""/>
</p:tagLst>
</file>

<file path=ppt/tags/tag237.xml><?xml version="1.0" encoding="utf-8"?>
<p:tagLst xmlns:p="http://schemas.openxmlformats.org/presentationml/2006/main">
  <p:tag name="AS_UNIQUEID" val="3441"/>
  <p:tag name="KSO_WM_BEAUTIFY_FLAG" val=""/>
</p:tagLst>
</file>

<file path=ppt/tags/tag238.xml><?xml version="1.0" encoding="utf-8"?>
<p:tagLst xmlns:p="http://schemas.openxmlformats.org/presentationml/2006/main">
  <p:tag name="AS_UNIQUEID" val="8367"/>
</p:tagLst>
</file>

<file path=ppt/tags/tag239.xml><?xml version="1.0" encoding="utf-8"?>
<p:tagLst xmlns:p="http://schemas.openxmlformats.org/presentationml/2006/main">
  <p:tag name="AS_UNIQUEID" val="1817"/>
</p:tagLst>
</file>

<file path=ppt/tags/tag24.xml><?xml version="1.0" encoding="utf-8"?>
<p:tagLst xmlns:p="http://schemas.openxmlformats.org/presentationml/2006/main">
  <p:tag name="AS_UNIQUEID" val="8155"/>
</p:tagLst>
</file>

<file path=ppt/tags/tag240.xml><?xml version="1.0" encoding="utf-8"?>
<p:tagLst xmlns:p="http://schemas.openxmlformats.org/presentationml/2006/main">
  <p:tag name="AS_UNIQUEID" val="8373"/>
</p:tagLst>
</file>

<file path=ppt/tags/tag241.xml><?xml version="1.0" encoding="utf-8"?>
<p:tagLst xmlns:p="http://schemas.openxmlformats.org/presentationml/2006/main">
  <p:tag name="AS_UNIQUEID" val="3440"/>
  <p:tag name="KSO_WM_BEAUTIFY_FLAG" val=""/>
</p:tagLst>
</file>

<file path=ppt/tags/tag242.xml><?xml version="1.0" encoding="utf-8"?>
<p:tagLst xmlns:p="http://schemas.openxmlformats.org/presentationml/2006/main">
  <p:tag name="AS_UNIQUEID" val="3441"/>
  <p:tag name="KSO_WM_BEAUTIFY_FLAG" val=""/>
</p:tagLst>
</file>

<file path=ppt/tags/tag243.xml><?xml version="1.0" encoding="utf-8"?>
<p:tagLst xmlns:p="http://schemas.openxmlformats.org/presentationml/2006/main">
  <p:tag name="AS_UNIQUEID" val="1818"/>
</p:tagLst>
</file>

<file path=ppt/tags/tag244.xml><?xml version="1.0" encoding="utf-8"?>
<p:tagLst xmlns:p="http://schemas.openxmlformats.org/presentationml/2006/main">
  <p:tag name="AS_UNIQUEID" val="1818"/>
</p:tagLst>
</file>

<file path=ppt/tags/tag245.xml><?xml version="1.0" encoding="utf-8"?>
<p:tagLst xmlns:p="http://schemas.openxmlformats.org/presentationml/2006/main">
  <p:tag name="AS_UNIQUEID" val="1818"/>
</p:tagLst>
</file>

<file path=ppt/tags/tag246.xml><?xml version="1.0" encoding="utf-8"?>
<p:tagLst xmlns:p="http://schemas.openxmlformats.org/presentationml/2006/main">
  <p:tag name="AS_UNIQUEID" val="1818"/>
</p:tagLst>
</file>

<file path=ppt/tags/tag247.xml><?xml version="1.0" encoding="utf-8"?>
<p:tagLst xmlns:p="http://schemas.openxmlformats.org/presentationml/2006/main">
  <p:tag name="AS_UNIQUEID" val="1818"/>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8156"/>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AS_UNIQUEID" val="3440"/>
  <p:tag name="KSO_WM_BEAUTIFY_FLAG" val=""/>
</p:tagLst>
</file>

<file path=ppt/tags/tag259.xml><?xml version="1.0" encoding="utf-8"?>
<p:tagLst xmlns:p="http://schemas.openxmlformats.org/presentationml/2006/main">
  <p:tag name="AS_UNIQUEID" val="3441"/>
  <p:tag name="KSO_WM_BEAUTIFY_FLAG" val=""/>
</p:tagLst>
</file>

<file path=ppt/tags/tag26.xml><?xml version="1.0" encoding="utf-8"?>
<p:tagLst xmlns:p="http://schemas.openxmlformats.org/presentationml/2006/main">
  <p:tag name="AS_UNIQUEID" val="8157"/>
</p:tagLst>
</file>

<file path=ppt/tags/tag260.xml><?xml version="1.0" encoding="utf-8"?>
<p:tagLst xmlns:p="http://schemas.openxmlformats.org/presentationml/2006/main">
  <p:tag name="AS_UNIQUEID" val="8375"/>
</p:tagLst>
</file>

<file path=ppt/tags/tag261.xml><?xml version="1.0" encoding="utf-8"?>
<p:tagLst xmlns:p="http://schemas.openxmlformats.org/presentationml/2006/main">
  <p:tag name="KSO_WM_DIAGRAM_VIRTUALLY_FRAME" val="{&quot;height&quot;:287.45,&quot;left&quot;:90.26669291338582,&quot;top&quot;:86.35,&quot;width&quot;:573.0333070866142}"/>
</p:tagLst>
</file>

<file path=ppt/tags/tag262.xml><?xml version="1.0" encoding="utf-8"?>
<p:tagLst xmlns:p="http://schemas.openxmlformats.org/presentationml/2006/main">
  <p:tag name="KSO_WM_DIAGRAM_VIRTUALLY_FRAME" val="{&quot;height&quot;:287.45,&quot;left&quot;:90.26669291338582,&quot;top&quot;:86.35,&quot;width&quot;:573.0333070866142}"/>
</p:tagLst>
</file>

<file path=ppt/tags/tag263.xml><?xml version="1.0" encoding="utf-8"?>
<p:tagLst xmlns:p="http://schemas.openxmlformats.org/presentationml/2006/main">
  <p:tag name="KSO_WM_DIAGRAM_VIRTUALLY_FRAME" val="{&quot;height&quot;:287.45,&quot;left&quot;:90.26669291338582,&quot;top&quot;:86.35,&quot;width&quot;:573.0333070866142}"/>
</p:tagLst>
</file>

<file path=ppt/tags/tag264.xml><?xml version="1.0" encoding="utf-8"?>
<p:tagLst xmlns:p="http://schemas.openxmlformats.org/presentationml/2006/main">
  <p:tag name="KSO_WM_BEAUTIFY_FLAG" val=""/>
  <p:tag name="KSO_WM_DIAGRAM_VIRTUALLY_FRAME" val="{&quot;height&quot;:287.45,&quot;left&quot;:90.26669291338582,&quot;top&quot;:86.35,&quot;width&quot;:573.0333070866142}"/>
</p:tagLst>
</file>

<file path=ppt/tags/tag265.xml><?xml version="1.0" encoding="utf-8"?>
<p:tagLst xmlns:p="http://schemas.openxmlformats.org/presentationml/2006/main">
  <p:tag name="KSO_WM_BEAUTIFY_FLAG" val=""/>
  <p:tag name="KSO_WM_DIAGRAM_VIRTUALLY_FRAME" val="{&quot;height&quot;:287.45,&quot;left&quot;:90.26669291338582,&quot;top&quot;:86.35,&quot;width&quot;:573.0333070866142}"/>
</p:tagLst>
</file>

<file path=ppt/tags/tag266.xml><?xml version="1.0" encoding="utf-8"?>
<p:tagLst xmlns:p="http://schemas.openxmlformats.org/presentationml/2006/main">
  <p:tag name="KSO_WM_DIAGRAM_VIRTUALLY_FRAME" val="{&quot;height&quot;:287.45,&quot;left&quot;:90.26669291338582,&quot;top&quot;:86.35,&quot;width&quot;:573.0333070866142}"/>
</p:tagLst>
</file>

<file path=ppt/tags/tag267.xml><?xml version="1.0" encoding="utf-8"?>
<p:tagLst xmlns:p="http://schemas.openxmlformats.org/presentationml/2006/main">
  <p:tag name="KSO_WM_BEAUTIFY_FLAG" val=""/>
  <p:tag name="KSO_WM_DIAGRAM_VIRTUALLY_FRAME" val="{&quot;height&quot;:287.45,&quot;left&quot;:90.26669291338582,&quot;top&quot;:86.35,&quot;width&quot;:573.0333070866142}"/>
</p:tagLst>
</file>

<file path=ppt/tags/tag268.xml><?xml version="1.0" encoding="utf-8"?>
<p:tagLst xmlns:p="http://schemas.openxmlformats.org/presentationml/2006/main">
  <p:tag name="KSO_WM_BEAUTIFY_FLAG" val=""/>
  <p:tag name="KSO_WM_DIAGRAM_VIRTUALLY_FRAME" val="{&quot;height&quot;:287.45,&quot;left&quot;:90.26669291338582,&quot;top&quot;:86.35,&quot;width&quot;:573.0333070866142}"/>
</p:tagLst>
</file>

<file path=ppt/tags/tag269.xml><?xml version="1.0" encoding="utf-8"?>
<p:tagLst xmlns:p="http://schemas.openxmlformats.org/presentationml/2006/main">
  <p:tag name="KSO_WM_BEAUTIFY_FLAG" val=""/>
  <p:tag name="KSO_WM_DIAGRAM_VIRTUALLY_FRAME" val="{&quot;height&quot;:287.45,&quot;left&quot;:90.26669291338582,&quot;top&quot;:86.35,&quot;width&quot;:573.0333070866142}"/>
</p:tagLst>
</file>

<file path=ppt/tags/tag27.xml><?xml version="1.0" encoding="utf-8"?>
<p:tagLst xmlns:p="http://schemas.openxmlformats.org/presentationml/2006/main">
  <p:tag name="AS_UNIQUEID" val="8158"/>
</p:tagLst>
</file>

<file path=ppt/tags/tag270.xml><?xml version="1.0" encoding="utf-8"?>
<p:tagLst xmlns:p="http://schemas.openxmlformats.org/presentationml/2006/main">
  <p:tag name="KSO_WM_BEAUTIFY_FLAG" val=""/>
  <p:tag name="KSO_WM_DIAGRAM_VIRTUALLY_FRAME" val="{&quot;height&quot;:287.45,&quot;left&quot;:90.26669291338582,&quot;top&quot;:86.35,&quot;width&quot;:573.0333070866142}"/>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AS_UNIQUEID" val="3440"/>
  <p:tag name="KSO_WM_BEAUTIFY_FLAG" val=""/>
</p:tagLst>
</file>

<file path=ppt/tags/tag275.xml><?xml version="1.0" encoding="utf-8"?>
<p:tagLst xmlns:p="http://schemas.openxmlformats.org/presentationml/2006/main">
  <p:tag name="AS_UNIQUEID" val="3441"/>
  <p:tag name="KSO_WM_BEAUTIFY_FLAG" val=""/>
</p:tagLst>
</file>

<file path=ppt/tags/tag276.xml><?xml version="1.0" encoding="utf-8"?>
<p:tagLst xmlns:p="http://schemas.openxmlformats.org/presentationml/2006/main">
  <p:tag name="AS_UNIQUEID" val="8375"/>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8159"/>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AS_UNIQUEID" val="3440"/>
  <p:tag name="KSO_WM_BEAUTIFY_FLAG" val=""/>
</p:tagLst>
</file>

<file path=ppt/tags/tag282.xml><?xml version="1.0" encoding="utf-8"?>
<p:tagLst xmlns:p="http://schemas.openxmlformats.org/presentationml/2006/main">
  <p:tag name="AS_UNIQUEID" val="3441"/>
  <p:tag name="KSO_WM_BEAUTIFY_FLAG" val=""/>
</p:tagLst>
</file>

<file path=ppt/tags/tag283.xml><?xml version="1.0" encoding="utf-8"?>
<p:tagLst xmlns:p="http://schemas.openxmlformats.org/presentationml/2006/main">
  <p:tag name="AS_UNIQUEID" val="8375"/>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AS_UNIQUEID" val="8160"/>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AS_UNIQUEID" val="3440"/>
  <p:tag name="KSO_WM_BEAUTIFY_FLAG" val=""/>
</p:tagLst>
</file>

<file path=ppt/tags/tag295.xml><?xml version="1.0" encoding="utf-8"?>
<p:tagLst xmlns:p="http://schemas.openxmlformats.org/presentationml/2006/main">
  <p:tag name="AS_UNIQUEID" val="3441"/>
  <p:tag name="KSO_WM_BEAUTIFY_FLAG" val=""/>
</p:tagLst>
</file>

<file path=ppt/tags/tag296.xml><?xml version="1.0" encoding="utf-8"?>
<p:tagLst xmlns:p="http://schemas.openxmlformats.org/presentationml/2006/main">
  <p:tag name="AS_UNIQUEID" val="8375"/>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8130"/>
</p:tagLst>
</file>

<file path=ppt/tags/tag30.xml><?xml version="1.0" encoding="utf-8"?>
<p:tagLst xmlns:p="http://schemas.openxmlformats.org/presentationml/2006/main">
  <p:tag name="AS_UNIQUEID" val="8162"/>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AS_UNIQUEID" val="3440"/>
  <p:tag name="KSO_WM_BEAUTIFY_FLAG" val=""/>
</p:tagLst>
</file>

<file path=ppt/tags/tag309.xml><?xml version="1.0" encoding="utf-8"?>
<p:tagLst xmlns:p="http://schemas.openxmlformats.org/presentationml/2006/main">
  <p:tag name="AS_UNIQUEID" val="3441"/>
  <p:tag name="KSO_WM_BEAUTIFY_FLAG" val=""/>
</p:tagLst>
</file>

<file path=ppt/tags/tag31.xml><?xml version="1.0" encoding="utf-8"?>
<p:tagLst xmlns:p="http://schemas.openxmlformats.org/presentationml/2006/main">
  <p:tag name="AS_UNIQUEID" val="8163"/>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AS_UNIQUEID" val="8164"/>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AS_UNIQUEID" val="3440"/>
  <p:tag name="KSO_WM_BEAUTIFY_FLAG" val=""/>
</p:tagLst>
</file>

<file path=ppt/tags/tag323.xml><?xml version="1.0" encoding="utf-8"?>
<p:tagLst xmlns:p="http://schemas.openxmlformats.org/presentationml/2006/main">
  <p:tag name="AS_UNIQUEID" val="3441"/>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AS_UNIQUEID" val="3440"/>
  <p:tag name="KSO_WM_BEAUTIFY_FLAG" val=""/>
</p:tagLst>
</file>

<file path=ppt/tags/tag33.xml><?xml version="1.0" encoding="utf-8"?>
<p:tagLst xmlns:p="http://schemas.openxmlformats.org/presentationml/2006/main">
  <p:tag name="AS_UNIQUEID" val="8165"/>
</p:tagLst>
</file>

<file path=ppt/tags/tag330.xml><?xml version="1.0" encoding="utf-8"?>
<p:tagLst xmlns:p="http://schemas.openxmlformats.org/presentationml/2006/main">
  <p:tag name="AS_UNIQUEID" val="3441"/>
  <p:tag name="KSO_WM_BEAUTIFY_FLAG" val=""/>
</p:tagLst>
</file>

<file path=ppt/tags/tag331.xml><?xml version="1.0" encoding="utf-8"?>
<p:tagLst xmlns:p="http://schemas.openxmlformats.org/presentationml/2006/main">
  <p:tag name="AS_UNIQUEID" val="4736"/>
</p:tagLst>
</file>

<file path=ppt/tags/tag332.xml><?xml version="1.0" encoding="utf-8"?>
<p:tagLst xmlns:p="http://schemas.openxmlformats.org/presentationml/2006/main">
  <p:tag name="AS_UNIQUEID" val="4737"/>
</p:tagLst>
</file>

<file path=ppt/tags/tag333.xml><?xml version="1.0" encoding="utf-8"?>
<p:tagLst xmlns:p="http://schemas.openxmlformats.org/presentationml/2006/main">
  <p:tag name="AS_UNIQUEID" val="3440"/>
  <p:tag name="KSO_WM_BEAUTIFY_FLAG" val=""/>
</p:tagLst>
</file>

<file path=ppt/tags/tag334.xml><?xml version="1.0" encoding="utf-8"?>
<p:tagLst xmlns:p="http://schemas.openxmlformats.org/presentationml/2006/main">
  <p:tag name="AS_UNIQUEID" val="3441"/>
  <p:tag name="KSO_WM_BEAUTIFY_FLAG" val=""/>
</p:tagLst>
</file>

<file path=ppt/tags/tag335.xml><?xml version="1.0" encoding="utf-8"?>
<p:tagLst xmlns:p="http://schemas.openxmlformats.org/presentationml/2006/main">
  <p:tag name="AS_UNIQUEID" val="8384"/>
  <p:tag name="TABLE_ENDDRAG_ORIGIN_RECT" val="821*365"/>
  <p:tag name="TABLE_ENDDRAG_RECT" val="58*117*821*365"/>
</p:tagLst>
</file>

<file path=ppt/tags/tag336.xml><?xml version="1.0" encoding="utf-8"?>
<p:tagLst xmlns:p="http://schemas.openxmlformats.org/presentationml/2006/main">
  <p:tag name="AS_UNIQUEID" val="8385"/>
</p:tagLst>
</file>

<file path=ppt/tags/tag337.xml><?xml version="1.0" encoding="utf-8"?>
<p:tagLst xmlns:p="http://schemas.openxmlformats.org/presentationml/2006/main">
  <p:tag name="AS_UNIQUEID" val="8386"/>
</p:tagLst>
</file>

<file path=ppt/tags/tag338.xml><?xml version="1.0" encoding="utf-8"?>
<p:tagLst xmlns:p="http://schemas.openxmlformats.org/presentationml/2006/main">
  <p:tag name="AS_UNIQUEID" val="8387"/>
</p:tagLst>
</file>

<file path=ppt/tags/tag339.xml><?xml version="1.0" encoding="utf-8"?>
<p:tagLst xmlns:p="http://schemas.openxmlformats.org/presentationml/2006/main">
  <p:tag name="AS_UNIQUEID" val="8388"/>
</p:tagLst>
</file>

<file path=ppt/tags/tag34.xml><?xml version="1.0" encoding="utf-8"?>
<p:tagLst xmlns:p="http://schemas.openxmlformats.org/presentationml/2006/main">
  <p:tag name="AS_UNIQUEID" val="8167"/>
</p:tagLst>
</file>

<file path=ppt/tags/tag340.xml><?xml version="1.0" encoding="utf-8"?>
<p:tagLst xmlns:p="http://schemas.openxmlformats.org/presentationml/2006/main">
  <p:tag name="AS_UNIQUEID" val="8389"/>
</p:tagLst>
</file>

<file path=ppt/tags/tag341.xml><?xml version="1.0" encoding="utf-8"?>
<p:tagLst xmlns:p="http://schemas.openxmlformats.org/presentationml/2006/main">
  <p:tag name="AS_UNIQUEID" val="8390"/>
</p:tagLst>
</file>

<file path=ppt/tags/tag342.xml><?xml version="1.0" encoding="utf-8"?>
<p:tagLst xmlns:p="http://schemas.openxmlformats.org/presentationml/2006/main">
  <p:tag name="AS_UNIQUEID" val="8391"/>
</p:tagLst>
</file>

<file path=ppt/tags/tag343.xml><?xml version="1.0" encoding="utf-8"?>
<p:tagLst xmlns:p="http://schemas.openxmlformats.org/presentationml/2006/main">
  <p:tag name="AS_UNIQUEID" val="3440"/>
  <p:tag name="KSO_WM_BEAUTIFY_FLAG" val=""/>
</p:tagLst>
</file>

<file path=ppt/tags/tag344.xml><?xml version="1.0" encoding="utf-8"?>
<p:tagLst xmlns:p="http://schemas.openxmlformats.org/presentationml/2006/main">
  <p:tag name="AS_UNIQUEID" val="3441"/>
  <p:tag name="KSO_WM_BEAUTIFY_FLAG" val=""/>
</p:tagLst>
</file>

<file path=ppt/tags/tag345.xml><?xml version="1.0" encoding="utf-8"?>
<p:tagLst xmlns:p="http://schemas.openxmlformats.org/presentationml/2006/main">
  <p:tag name="AS_UNIQUEID" val="4742"/>
</p:tagLst>
</file>

<file path=ppt/tags/tag346.xml><?xml version="1.0" encoding="utf-8"?>
<p:tagLst xmlns:p="http://schemas.openxmlformats.org/presentationml/2006/main">
  <p:tag name="AS_UNIQUEID" val="4743"/>
</p:tagLst>
</file>

<file path=ppt/tags/tag347.xml><?xml version="1.0" encoding="utf-8"?>
<p:tagLst xmlns:p="http://schemas.openxmlformats.org/presentationml/2006/main">
  <p:tag name="AS_UNIQUEID" val="3440"/>
  <p:tag name="KSO_WM_BEAUTIFY_FLAG" val=""/>
</p:tagLst>
</file>

<file path=ppt/tags/tag348.xml><?xml version="1.0" encoding="utf-8"?>
<p:tagLst xmlns:p="http://schemas.openxmlformats.org/presentationml/2006/main">
  <p:tag name="AS_UNIQUEID" val="3441"/>
  <p:tag name="KSO_WM_BEAUTIFY_FLAG" val=""/>
</p:tagLst>
</file>

<file path=ppt/tags/tag349.xml><?xml version="1.0" encoding="utf-8"?>
<p:tagLst xmlns:p="http://schemas.openxmlformats.org/presentationml/2006/main">
  <p:tag name="AS_UNIQUEID" val="8446"/>
</p:tagLst>
</file>

<file path=ppt/tags/tag35.xml><?xml version="1.0" encoding="utf-8"?>
<p:tagLst xmlns:p="http://schemas.openxmlformats.org/presentationml/2006/main">
  <p:tag name="AS_UNIQUEID" val="8168"/>
</p:tagLst>
</file>

<file path=ppt/tags/tag350.xml><?xml version="1.0" encoding="utf-8"?>
<p:tagLst xmlns:p="http://schemas.openxmlformats.org/presentationml/2006/main">
  <p:tag name="AS_UNIQUEID" val="8394"/>
</p:tagLst>
</file>

<file path=ppt/tags/tag351.xml><?xml version="1.0" encoding="utf-8"?>
<p:tagLst xmlns:p="http://schemas.openxmlformats.org/presentationml/2006/main">
  <p:tag name="AS_UNIQUEID" val="8395"/>
</p:tagLst>
</file>

<file path=ppt/tags/tag352.xml><?xml version="1.0" encoding="utf-8"?>
<p:tagLst xmlns:p="http://schemas.openxmlformats.org/presentationml/2006/main">
  <p:tag name="AS_UNIQUEID" val="3440"/>
  <p:tag name="KSO_WM_BEAUTIFY_FLAG" val=""/>
</p:tagLst>
</file>

<file path=ppt/tags/tag353.xml><?xml version="1.0" encoding="utf-8"?>
<p:tagLst xmlns:p="http://schemas.openxmlformats.org/presentationml/2006/main">
  <p:tag name="AS_UNIQUEID" val="3441"/>
  <p:tag name="KSO_WM_BEAUTIFY_FLAG" val=""/>
</p:tagLst>
</file>

<file path=ppt/tags/tag354.xml><?xml version="1.0" encoding="utf-8"?>
<p:tagLst xmlns:p="http://schemas.openxmlformats.org/presentationml/2006/main">
  <p:tag name="AS_UNIQUEID" val="8397"/>
  <p:tag name="TABLE_ENDDRAG_ORIGIN_RECT" val="927*338"/>
  <p:tag name="TABLE_ENDDRAG_RECT" val="15*75*927*338"/>
</p:tagLst>
</file>

<file path=ppt/tags/tag355.xml><?xml version="1.0" encoding="utf-8"?>
<p:tagLst xmlns:p="http://schemas.openxmlformats.org/presentationml/2006/main">
  <p:tag name="AS_UNIQUEID" val="8398"/>
</p:tagLst>
</file>

<file path=ppt/tags/tag356.xml><?xml version="1.0" encoding="utf-8"?>
<p:tagLst xmlns:p="http://schemas.openxmlformats.org/presentationml/2006/main">
  <p:tag name="AS_UNIQUEID" val="8399"/>
</p:tagLst>
</file>

<file path=ppt/tags/tag357.xml><?xml version="1.0" encoding="utf-8"?>
<p:tagLst xmlns:p="http://schemas.openxmlformats.org/presentationml/2006/main">
  <p:tag name="AS_UNIQUEID" val="8400"/>
</p:tagLst>
</file>

<file path=ppt/tags/tag358.xml><?xml version="1.0" encoding="utf-8"?>
<p:tagLst xmlns:p="http://schemas.openxmlformats.org/presentationml/2006/main">
  <p:tag name="AS_UNIQUEID" val="8401"/>
</p:tagLst>
</file>

<file path=ppt/tags/tag359.xml><?xml version="1.0" encoding="utf-8"?>
<p:tagLst xmlns:p="http://schemas.openxmlformats.org/presentationml/2006/main">
  <p:tag name="AS_UNIQUEID" val="8402"/>
</p:tagLst>
</file>

<file path=ppt/tags/tag36.xml><?xml version="1.0" encoding="utf-8"?>
<p:tagLst xmlns:p="http://schemas.openxmlformats.org/presentationml/2006/main">
  <p:tag name="AS_UNIQUEID" val="8169"/>
</p:tagLst>
</file>

<file path=ppt/tags/tag360.xml><?xml version="1.0" encoding="utf-8"?>
<p:tagLst xmlns:p="http://schemas.openxmlformats.org/presentationml/2006/main">
  <p:tag name="AS_UNIQUEID" val="8403"/>
</p:tagLst>
</file>

<file path=ppt/tags/tag361.xml><?xml version="1.0" encoding="utf-8"?>
<p:tagLst xmlns:p="http://schemas.openxmlformats.org/presentationml/2006/main">
  <p:tag name="AS_UNIQUEID" val="8404"/>
</p:tagLst>
</file>

<file path=ppt/tags/tag362.xml><?xml version="1.0" encoding="utf-8"?>
<p:tagLst xmlns:p="http://schemas.openxmlformats.org/presentationml/2006/main">
  <p:tag name="AS_UNIQUEID" val="8405"/>
</p:tagLst>
</file>

<file path=ppt/tags/tag363.xml><?xml version="1.0" encoding="utf-8"?>
<p:tagLst xmlns:p="http://schemas.openxmlformats.org/presentationml/2006/main">
  <p:tag name="AS_UNIQUEID" val="8406"/>
</p:tagLst>
</file>

<file path=ppt/tags/tag364.xml><?xml version="1.0" encoding="utf-8"?>
<p:tagLst xmlns:p="http://schemas.openxmlformats.org/presentationml/2006/main">
  <p:tag name="AS_UNIQUEID" val="3440"/>
  <p:tag name="KSO_WM_BEAUTIFY_FLAG" val=""/>
</p:tagLst>
</file>

<file path=ppt/tags/tag365.xml><?xml version="1.0" encoding="utf-8"?>
<p:tagLst xmlns:p="http://schemas.openxmlformats.org/presentationml/2006/main">
  <p:tag name="AS_UNIQUEID" val="3441"/>
  <p:tag name="KSO_WM_BEAUTIFY_FLAG" val=""/>
</p:tagLst>
</file>

<file path=ppt/tags/tag366.xml><?xml version="1.0" encoding="utf-8"?>
<p:tagLst xmlns:p="http://schemas.openxmlformats.org/presentationml/2006/main">
  <p:tag name="AS_UNIQUEID" val="8408"/>
</p:tagLst>
</file>

<file path=ppt/tags/tag367.xml><?xml version="1.0" encoding="utf-8"?>
<p:tagLst xmlns:p="http://schemas.openxmlformats.org/presentationml/2006/main">
  <p:tag name="AS_UNIQUEID" val="8409"/>
</p:tagLst>
</file>

<file path=ppt/tags/tag368.xml><?xml version="1.0" encoding="utf-8"?>
<p:tagLst xmlns:p="http://schemas.openxmlformats.org/presentationml/2006/main">
  <p:tag name="AS_UNIQUEID" val="8410"/>
</p:tagLst>
</file>

<file path=ppt/tags/tag369.xml><?xml version="1.0" encoding="utf-8"?>
<p:tagLst xmlns:p="http://schemas.openxmlformats.org/presentationml/2006/main">
  <p:tag name="AS_UNIQUEID" val="8411"/>
</p:tagLst>
</file>

<file path=ppt/tags/tag37.xml><?xml version="1.0" encoding="utf-8"?>
<p:tagLst xmlns:p="http://schemas.openxmlformats.org/presentationml/2006/main">
  <p:tag name="AS_UNIQUEID" val="8171"/>
</p:tagLst>
</file>

<file path=ppt/tags/tag370.xml><?xml version="1.0" encoding="utf-8"?>
<p:tagLst xmlns:p="http://schemas.openxmlformats.org/presentationml/2006/main">
  <p:tag name="AS_UNIQUEID" val="8412"/>
</p:tagLst>
</file>

<file path=ppt/tags/tag371.xml><?xml version="1.0" encoding="utf-8"?>
<p:tagLst xmlns:p="http://schemas.openxmlformats.org/presentationml/2006/main">
  <p:tag name="AS_UNIQUEID" val="8413"/>
</p:tagLst>
</file>

<file path=ppt/tags/tag372.xml><?xml version="1.0" encoding="utf-8"?>
<p:tagLst xmlns:p="http://schemas.openxmlformats.org/presentationml/2006/main">
  <p:tag name="AS_UNIQUEID" val="8414"/>
</p:tagLst>
</file>

<file path=ppt/tags/tag373.xml><?xml version="1.0" encoding="utf-8"?>
<p:tagLst xmlns:p="http://schemas.openxmlformats.org/presentationml/2006/main">
  <p:tag name="AS_UNIQUEID" val="8415"/>
</p:tagLst>
</file>

<file path=ppt/tags/tag374.xml><?xml version="1.0" encoding="utf-8"?>
<p:tagLst xmlns:p="http://schemas.openxmlformats.org/presentationml/2006/main">
  <p:tag name="AS_UNIQUEID" val="8416"/>
</p:tagLst>
</file>

<file path=ppt/tags/tag375.xml><?xml version="1.0" encoding="utf-8"?>
<p:tagLst xmlns:p="http://schemas.openxmlformats.org/presentationml/2006/main">
  <p:tag name="AS_UNIQUEID" val="8417"/>
</p:tagLst>
</file>

<file path=ppt/tags/tag376.xml><?xml version="1.0" encoding="utf-8"?>
<p:tagLst xmlns:p="http://schemas.openxmlformats.org/presentationml/2006/main">
  <p:tag name="AS_UNIQUEID" val="3440"/>
  <p:tag name="KSO_WM_BEAUTIFY_FLAG" val=""/>
</p:tagLst>
</file>

<file path=ppt/tags/tag377.xml><?xml version="1.0" encoding="utf-8"?>
<p:tagLst xmlns:p="http://schemas.openxmlformats.org/presentationml/2006/main">
  <p:tag name="AS_UNIQUEID" val="3441"/>
  <p:tag name="KSO_WM_BEAUTIFY_FLAG" val=""/>
</p:tagLst>
</file>

<file path=ppt/tags/tag378.xml><?xml version="1.0" encoding="utf-8"?>
<p:tagLst xmlns:p="http://schemas.openxmlformats.org/presentationml/2006/main">
  <p:tag name="AS_UNIQUEID" val="1851"/>
</p:tagLst>
</file>

<file path=ppt/tags/tag379.xml><?xml version="1.0" encoding="utf-8"?>
<p:tagLst xmlns:p="http://schemas.openxmlformats.org/presentationml/2006/main">
  <p:tag name="AS_UNIQUEID" val="1852"/>
</p:tagLst>
</file>

<file path=ppt/tags/tag38.xml><?xml version="1.0" encoding="utf-8"?>
<p:tagLst xmlns:p="http://schemas.openxmlformats.org/presentationml/2006/main">
  <p:tag name="AS_UNIQUEID" val="8172"/>
</p:tagLst>
</file>

<file path=ppt/tags/tag380.xml><?xml version="1.0" encoding="utf-8"?>
<p:tagLst xmlns:p="http://schemas.openxmlformats.org/presentationml/2006/main">
  <p:tag name="AS_UNIQUEID" val="1853"/>
</p:tagLst>
</file>

<file path=ppt/tags/tag381.xml><?xml version="1.0" encoding="utf-8"?>
<p:tagLst xmlns:p="http://schemas.openxmlformats.org/presentationml/2006/main">
  <p:tag name="AS_UNIQUEID" val="1854"/>
</p:tagLst>
</file>

<file path=ppt/tags/tag382.xml><?xml version="1.0" encoding="utf-8"?>
<p:tagLst xmlns:p="http://schemas.openxmlformats.org/presentationml/2006/main">
  <p:tag name="AS_UNIQUEID" val="1855"/>
</p:tagLst>
</file>

<file path=ppt/tags/tag383.xml><?xml version="1.0" encoding="utf-8"?>
<p:tagLst xmlns:p="http://schemas.openxmlformats.org/presentationml/2006/main">
  <p:tag name="AS_UNIQUEID" val="1856"/>
</p:tagLst>
</file>

<file path=ppt/tags/tag384.xml><?xml version="1.0" encoding="utf-8"?>
<p:tagLst xmlns:p="http://schemas.openxmlformats.org/presentationml/2006/main">
  <p:tag name="AS_UNIQUEID" val="1857"/>
</p:tagLst>
</file>

<file path=ppt/tags/tag385.xml><?xml version="1.0" encoding="utf-8"?>
<p:tagLst xmlns:p="http://schemas.openxmlformats.org/presentationml/2006/main">
  <p:tag name="AS_UNIQUEID" val="1858"/>
  <p:tag name="KSO_WM_DIAGRAM_VIRTUALLY_FRAME" val="{&quot;height&quot;:233.37496062992128,&quot;left&quot;:177.6,&quot;top&quot;:307.0875590551181,&quot;width&quot;:648.75}"/>
</p:tagLst>
</file>

<file path=ppt/tags/tag386.xml><?xml version="1.0" encoding="utf-8"?>
<p:tagLst xmlns:p="http://schemas.openxmlformats.org/presentationml/2006/main">
  <p:tag name="AS_UNIQUEID" val="1859"/>
  <p:tag name="KSO_WM_DIAGRAM_VIRTUALLY_FRAME" val="{&quot;height&quot;:233.37496062992128,&quot;left&quot;:177.6,&quot;top&quot;:307.0875590551181,&quot;width&quot;:648.75}"/>
</p:tagLst>
</file>

<file path=ppt/tags/tag387.xml><?xml version="1.0" encoding="utf-8"?>
<p:tagLst xmlns:p="http://schemas.openxmlformats.org/presentationml/2006/main">
  <p:tag name="AS_UNIQUEID" val="1862"/>
</p:tagLst>
</file>

<file path=ppt/tags/tag388.xml><?xml version="1.0" encoding="utf-8"?>
<p:tagLst xmlns:p="http://schemas.openxmlformats.org/presentationml/2006/main">
  <p:tag name="AS_UNIQUEID" val="1916"/>
</p:tagLst>
</file>

<file path=ppt/tags/tag389.xml><?xml version="1.0" encoding="utf-8"?>
<p:tagLst xmlns:p="http://schemas.openxmlformats.org/presentationml/2006/main">
  <p:tag name="AS_UNIQUEID" val="3440"/>
  <p:tag name="KSO_WM_BEAUTIFY_FLAG" val=""/>
</p:tagLst>
</file>

<file path=ppt/tags/tag39.xml><?xml version="1.0" encoding="utf-8"?>
<p:tagLst xmlns:p="http://schemas.openxmlformats.org/presentationml/2006/main">
  <p:tag name="AS_UNIQUEID" val="8173"/>
</p:tagLst>
</file>

<file path=ppt/tags/tag390.xml><?xml version="1.0" encoding="utf-8"?>
<p:tagLst xmlns:p="http://schemas.openxmlformats.org/presentationml/2006/main">
  <p:tag name="AS_UNIQUEID" val="3441"/>
  <p:tag name="KSO_WM_BEAUTIFY_FLAG" val=""/>
</p:tagLst>
</file>

<file path=ppt/tags/tag391.xml><?xml version="1.0" encoding="utf-8"?>
<p:tagLst xmlns:p="http://schemas.openxmlformats.org/presentationml/2006/main">
  <p:tag name="AS_UNIQUEID" val="8421"/>
  <p:tag name="TABLE_ENDDRAG_ORIGIN_RECT" val="761*127"/>
  <p:tag name="TABLE_ENDDRAG_RECT" val="96*194*761*127"/>
</p:tagLst>
</file>

<file path=ppt/tags/tag392.xml><?xml version="1.0" encoding="utf-8"?>
<p:tagLst xmlns:p="http://schemas.openxmlformats.org/presentationml/2006/main">
  <p:tag name="AS_UNIQUEID" val="1952"/>
  <p:tag name="KSO_WM_BEAUTIFY_FLAG" val=""/>
</p:tagLst>
</file>

<file path=ppt/tags/tag393.xml><?xml version="1.0" encoding="utf-8"?>
<p:tagLst xmlns:p="http://schemas.openxmlformats.org/presentationml/2006/main">
  <p:tag name="AS_UNIQUEID" val="8422"/>
</p:tagLst>
</file>

<file path=ppt/tags/tag394.xml><?xml version="1.0" encoding="utf-8"?>
<p:tagLst xmlns:p="http://schemas.openxmlformats.org/presentationml/2006/main">
  <p:tag name="AS_UNIQUEID" val="8423"/>
</p:tagLst>
</file>

<file path=ppt/tags/tag395.xml><?xml version="1.0" encoding="utf-8"?>
<p:tagLst xmlns:p="http://schemas.openxmlformats.org/presentationml/2006/main">
  <p:tag name="AS_UNIQUEID" val="8424"/>
</p:tagLst>
</file>

<file path=ppt/tags/tag396.xml><?xml version="1.0" encoding="utf-8"?>
<p:tagLst xmlns:p="http://schemas.openxmlformats.org/presentationml/2006/main">
  <p:tag name="AS_UNIQUEID" val="1857"/>
</p:tagLst>
</file>

<file path=ppt/tags/tag397.xml><?xml version="1.0" encoding="utf-8"?>
<p:tagLst xmlns:p="http://schemas.openxmlformats.org/presentationml/2006/main">
  <p:tag name="AS_UNIQUEID" val="3440"/>
  <p:tag name="KSO_WM_BEAUTIFY_FLAG" val=""/>
</p:tagLst>
</file>

<file path=ppt/tags/tag398.xml><?xml version="1.0" encoding="utf-8"?>
<p:tagLst xmlns:p="http://schemas.openxmlformats.org/presentationml/2006/main">
  <p:tag name="AS_UNIQUEID" val="3441"/>
  <p:tag name="KSO_WM_BEAUTIFY_FLAG" val=""/>
</p:tagLst>
</file>

<file path=ppt/tags/tag399.xml><?xml version="1.0" encoding="utf-8"?>
<p:tagLst xmlns:p="http://schemas.openxmlformats.org/presentationml/2006/main">
  <p:tag name="AS_UNIQUEID" val="8124"/>
</p:tagLst>
</file>

<file path=ppt/tags/tag4.xml><?xml version="1.0" encoding="utf-8"?>
<p:tagLst xmlns:p="http://schemas.openxmlformats.org/presentationml/2006/main">
  <p:tag name="AS_UNIQUEID" val="8131"/>
</p:tagLst>
</file>

<file path=ppt/tags/tag40.xml><?xml version="1.0" encoding="utf-8"?>
<p:tagLst xmlns:p="http://schemas.openxmlformats.org/presentationml/2006/main">
  <p:tag name="AS_UNIQUEID" val="8174"/>
</p:tagLst>
</file>

<file path=ppt/tags/tag400.xml><?xml version="1.0" encoding="utf-8"?>
<p:tagLst xmlns:p="http://schemas.openxmlformats.org/presentationml/2006/main">
  <p:tag name="AS_UNIQUEID" val="8125"/>
</p:tagLst>
</file>

<file path=ppt/tags/tag401.xml><?xml version="1.0" encoding="utf-8"?>
<p:tagLst xmlns:p="http://schemas.openxmlformats.org/presentationml/2006/main">
  <p:tag name="AS_UNIQUEID" val="8126"/>
</p:tagLst>
</file>

<file path=ppt/tags/tag402.xml><?xml version="1.0" encoding="utf-8"?>
<p:tagLst xmlns:p="http://schemas.openxmlformats.org/presentationml/2006/main">
  <p:tag name="AS_UNIQUEID" val="1857"/>
</p:tagLst>
</file>

<file path=ppt/tags/tag403.xml><?xml version="1.0" encoding="utf-8"?>
<p:tagLst xmlns:p="http://schemas.openxmlformats.org/presentationml/2006/main">
  <p:tag name="AS_UNIQUEID" val="3440"/>
  <p:tag name="KSO_WM_BEAUTIFY_FLAG" val=""/>
</p:tagLst>
</file>

<file path=ppt/tags/tag404.xml><?xml version="1.0" encoding="utf-8"?>
<p:tagLst xmlns:p="http://schemas.openxmlformats.org/presentationml/2006/main">
  <p:tag name="AS_UNIQUEID" val="3441"/>
  <p:tag name="KSO_WM_BEAUTIFY_FLAG" val=""/>
</p:tagLst>
</file>

<file path=ppt/tags/tag405.xml><?xml version="1.0" encoding="utf-8"?>
<p:tagLst xmlns:p="http://schemas.openxmlformats.org/presentationml/2006/main">
  <p:tag name="TABLE_ENDDRAG_ORIGIN_RECT" val="852*204"/>
  <p:tag name="TABLE_ENDDRAG_RECT" val="49*163*852*204"/>
</p:tagLst>
</file>

<file path=ppt/tags/tag406.xml><?xml version="1.0" encoding="utf-8"?>
<p:tagLst xmlns:p="http://schemas.openxmlformats.org/presentationml/2006/main">
  <p:tag name="AS_UNIQUEID" val="1067"/>
</p:tagLst>
</file>

<file path=ppt/tags/tag407.xml><?xml version="1.0" encoding="utf-8"?>
<p:tagLst xmlns:p="http://schemas.openxmlformats.org/presentationml/2006/main">
  <p:tag name="AS_UNIQUEID" val="1068"/>
</p:tagLst>
</file>

<file path=ppt/tags/tag408.xml><?xml version="1.0" encoding="utf-8"?>
<p:tagLst xmlns:p="http://schemas.openxmlformats.org/presentationml/2006/main">
  <p:tag name="AS_UNIQUEID" val="1069"/>
</p:tagLst>
</file>

<file path=ppt/tags/tag409.xml><?xml version="1.0" encoding="utf-8"?>
<p:tagLst xmlns:p="http://schemas.openxmlformats.org/presentationml/2006/main">
  <p:tag name="AS_UNIQUEID" val="1070"/>
</p:tagLst>
</file>

<file path=ppt/tags/tag41.xml><?xml version="1.0" encoding="utf-8"?>
<p:tagLst xmlns:p="http://schemas.openxmlformats.org/presentationml/2006/main">
  <p:tag name="AS_UNIQUEID" val="8175"/>
</p:tagLst>
</file>

<file path=ppt/tags/tag410.xml><?xml version="1.0" encoding="utf-8"?>
<p:tagLst xmlns:p="http://schemas.openxmlformats.org/presentationml/2006/main">
  <p:tag name="AS_UNIQUEID" val="1071"/>
</p:tagLst>
</file>

<file path=ppt/tags/tag411.xml><?xml version="1.0" encoding="utf-8"?>
<p:tagLst xmlns:p="http://schemas.openxmlformats.org/presentationml/2006/main">
  <p:tag name="AS_UNIQUEID" val="1072"/>
</p:tagLst>
</file>

<file path=ppt/tags/tag412.xml><?xml version="1.0" encoding="utf-8"?>
<p:tagLst xmlns:p="http://schemas.openxmlformats.org/presentationml/2006/main">
  <p:tag name="AS_UNIQUEID" val="1073"/>
</p:tagLst>
</file>

<file path=ppt/tags/tag413.xml><?xml version="1.0" encoding="utf-8"?>
<p:tagLst xmlns:p="http://schemas.openxmlformats.org/presentationml/2006/main">
  <p:tag name="AS_UNIQUEID" val="1074"/>
</p:tagLst>
</file>

<file path=ppt/tags/tag414.xml><?xml version="1.0" encoding="utf-8"?>
<p:tagLst xmlns:p="http://schemas.openxmlformats.org/presentationml/2006/main">
  <p:tag name="AS_UNIQUEID" val="1075"/>
</p:tagLst>
</file>

<file path=ppt/tags/tag415.xml><?xml version="1.0" encoding="utf-8"?>
<p:tagLst xmlns:p="http://schemas.openxmlformats.org/presentationml/2006/main">
  <p:tag name="AS_UNIQUEID" val="1076"/>
</p:tagLst>
</file>

<file path=ppt/tags/tag416.xml><?xml version="1.0" encoding="utf-8"?>
<p:tagLst xmlns:p="http://schemas.openxmlformats.org/presentationml/2006/main">
  <p:tag name="AS_UNIQUEID" val="1077"/>
</p:tagLst>
</file>

<file path=ppt/tags/tag417.xml><?xml version="1.0" encoding="utf-8"?>
<p:tagLst xmlns:p="http://schemas.openxmlformats.org/presentationml/2006/main">
  <p:tag name="AS_UNIQUEID" val="1520"/>
  <p:tag name="KSO_WM_BEAUTIFY_FLAG" val=""/>
</p:tagLst>
</file>

<file path=ppt/tags/tag418.xml><?xml version="1.0" encoding="utf-8"?>
<p:tagLst xmlns:p="http://schemas.openxmlformats.org/presentationml/2006/main">
  <p:tag name="AS_UNIQUEID" val="1521"/>
  <p:tag name="KSO_WM_BEAUTIFY_FLAG" val=""/>
</p:tagLst>
</file>

<file path=ppt/tags/tag419.xml><?xml version="1.0" encoding="utf-8"?>
<p:tagLst xmlns:p="http://schemas.openxmlformats.org/presentationml/2006/main">
  <p:tag name="AS_UNIQUEID" val="1522"/>
  <p:tag name="KSO_WM_BEAUTIFY_FLAG" val=""/>
</p:tagLst>
</file>

<file path=ppt/tags/tag42.xml><?xml version="1.0" encoding="utf-8"?>
<p:tagLst xmlns:p="http://schemas.openxmlformats.org/presentationml/2006/main">
  <p:tag name="AS_UNIQUEID" val="8176"/>
</p:tagLst>
</file>

<file path=ppt/tags/tag420.xml><?xml version="1.0" encoding="utf-8"?>
<p:tagLst xmlns:p="http://schemas.openxmlformats.org/presentationml/2006/main">
  <p:tag name="AS_UNIQUEID" val="3440"/>
  <p:tag name="KSO_WM_BEAUTIFY_FLAG" val=""/>
</p:tagLst>
</file>

<file path=ppt/tags/tag421.xml><?xml version="1.0" encoding="utf-8"?>
<p:tagLst xmlns:p="http://schemas.openxmlformats.org/presentationml/2006/main">
  <p:tag name="AS_UNIQUEID" val="3441"/>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AS_UNIQUEID" val="3440"/>
  <p:tag name="KSO_WM_BEAUTIFY_FLAG" val=""/>
</p:tagLst>
</file>

<file path=ppt/tags/tag424.xml><?xml version="1.0" encoding="utf-8"?>
<p:tagLst xmlns:p="http://schemas.openxmlformats.org/presentationml/2006/main">
  <p:tag name="AS_UNIQUEID" val="3441"/>
  <p:tag name="KSO_WM_BEAUTIFY_FLAG" val=""/>
</p:tagLst>
</file>

<file path=ppt/tags/tag425.xml><?xml version="1.0" encoding="utf-8"?>
<p:tagLst xmlns:p="http://schemas.openxmlformats.org/presentationml/2006/main">
  <p:tag name="AS_UNIQUEID" val="1073"/>
</p:tagLst>
</file>

<file path=ppt/tags/tag426.xml><?xml version="1.0" encoding="utf-8"?>
<p:tagLst xmlns:p="http://schemas.openxmlformats.org/presentationml/2006/main">
  <p:tag name="AS_UNIQUEID" val="1073"/>
</p:tagLst>
</file>

<file path=ppt/tags/tag427.xml><?xml version="1.0" encoding="utf-8"?>
<p:tagLst xmlns:p="http://schemas.openxmlformats.org/presentationml/2006/main">
  <p:tag name="AS_UNIQUEID" val="1867"/>
  <p:tag name="KSO_WM_DIAGRAM_VIRTUALLY_FRAME" val="{&quot;height&quot;:409.80307086614164,&quot;left&quot;:120.12503937007872,&quot;top&quot;:93.87503937007874,&quot;width&quot;:813.6749606299212}"/>
</p:tagLst>
</file>

<file path=ppt/tags/tag428.xml><?xml version="1.0" encoding="utf-8"?>
<p:tagLst xmlns:p="http://schemas.openxmlformats.org/presentationml/2006/main">
  <p:tag name="AS_UNIQUEID" val="1868"/>
  <p:tag name="KSO_WM_DIAGRAM_VIRTUALLY_FRAME" val="{&quot;height&quot;:409.80307086614164,&quot;left&quot;:120.12503937007872,&quot;top&quot;:93.87503937007874,&quot;width&quot;:813.6749606299212}"/>
</p:tagLst>
</file>

<file path=ppt/tags/tag429.xml><?xml version="1.0" encoding="utf-8"?>
<p:tagLst xmlns:p="http://schemas.openxmlformats.org/presentationml/2006/main">
  <p:tag name="AS_UNIQUEID" val="1869"/>
  <p:tag name="KSO_WM_DIAGRAM_VIRTUALLY_FRAME" val="{&quot;height&quot;:409.80307086614164,&quot;left&quot;:120.12503937007872,&quot;top&quot;:93.87503937007874,&quot;width&quot;:813.6749606299212}"/>
</p:tagLst>
</file>

<file path=ppt/tags/tag43.xml><?xml version="1.0" encoding="utf-8"?>
<p:tagLst xmlns:p="http://schemas.openxmlformats.org/presentationml/2006/main">
  <p:tag name="AS_UNIQUEID" val="8178"/>
</p:tagLst>
</file>

<file path=ppt/tags/tag430.xml><?xml version="1.0" encoding="utf-8"?>
<p:tagLst xmlns:p="http://schemas.openxmlformats.org/presentationml/2006/main">
  <p:tag name="AS_UNIQUEID" val="1870"/>
  <p:tag name="KSO_WM_DIAGRAM_VIRTUALLY_FRAME" val="{&quot;height&quot;:409.80307086614164,&quot;left&quot;:120.12503937007872,&quot;top&quot;:93.87503937007874,&quot;width&quot;:813.6749606299212}"/>
</p:tagLst>
</file>

<file path=ppt/tags/tag431.xml><?xml version="1.0" encoding="utf-8"?>
<p:tagLst xmlns:p="http://schemas.openxmlformats.org/presentationml/2006/main">
  <p:tag name="AS_UNIQUEID" val="1871"/>
  <p:tag name="KSO_WM_DIAGRAM_VIRTUALLY_FRAME" val="{&quot;height&quot;:409.80307086614164,&quot;left&quot;:120.12503937007872,&quot;top&quot;:93.87503937007874,&quot;width&quot;:813.6749606299212}"/>
</p:tagLst>
</file>

<file path=ppt/tags/tag432.xml><?xml version="1.0" encoding="utf-8"?>
<p:tagLst xmlns:p="http://schemas.openxmlformats.org/presentationml/2006/main">
  <p:tag name="AS_UNIQUEID" val="1872"/>
  <p:tag name="KSO_WM_DIAGRAM_VIRTUALLY_FRAME" val="{&quot;height&quot;:409.80307086614164,&quot;left&quot;:120.12503937007872,&quot;top&quot;:93.87503937007874,&quot;width&quot;:813.6749606299212}"/>
</p:tagLst>
</file>

<file path=ppt/tags/tag433.xml><?xml version="1.0" encoding="utf-8"?>
<p:tagLst xmlns:p="http://schemas.openxmlformats.org/presentationml/2006/main">
  <p:tag name="AS_UNIQUEID" val="1873"/>
  <p:tag name="KSO_WM_DIAGRAM_VIRTUALLY_FRAME" val="{&quot;height&quot;:409.80307086614164,&quot;left&quot;:120.12503937007872,&quot;top&quot;:93.87503937007874,&quot;width&quot;:813.6749606299212}"/>
</p:tagLst>
</file>

<file path=ppt/tags/tag434.xml><?xml version="1.0" encoding="utf-8"?>
<p:tagLst xmlns:p="http://schemas.openxmlformats.org/presentationml/2006/main">
  <p:tag name="AS_UNIQUEID" val="1874"/>
</p:tagLst>
</file>

<file path=ppt/tags/tag435.xml><?xml version="1.0" encoding="utf-8"?>
<p:tagLst xmlns:p="http://schemas.openxmlformats.org/presentationml/2006/main">
  <p:tag name="AS_UNIQUEID" val="1875"/>
  <p:tag name="KSO_WM_DIAGRAM_VIRTUALLY_FRAME" val="{&quot;height&quot;:409.80307086614164,&quot;left&quot;:120.12503937007872,&quot;top&quot;:93.87503937007874,&quot;width&quot;:813.6749606299212}"/>
</p:tagLst>
</file>

<file path=ppt/tags/tag436.xml><?xml version="1.0" encoding="utf-8"?>
<p:tagLst xmlns:p="http://schemas.openxmlformats.org/presentationml/2006/main">
  <p:tag name="AS_UNIQUEID" val="1876"/>
  <p:tag name="KSO_WM_DIAGRAM_VIRTUALLY_FRAME" val="{&quot;height&quot;:409.80307086614164,&quot;left&quot;:120.12503937007872,&quot;top&quot;:93.87503937007874,&quot;width&quot;:813.6749606299212}"/>
</p:tagLst>
</file>

<file path=ppt/tags/tag437.xml><?xml version="1.0" encoding="utf-8"?>
<p:tagLst xmlns:p="http://schemas.openxmlformats.org/presentationml/2006/main">
  <p:tag name="AS_UNIQUEID" val="1877"/>
  <p:tag name="KSO_WM_DIAGRAM_VIRTUALLY_FRAME" val="{&quot;height&quot;:409.80307086614164,&quot;left&quot;:120.12503937007872,&quot;top&quot;:93.87503937007874,&quot;width&quot;:813.6749606299212}"/>
</p:tagLst>
</file>

<file path=ppt/tags/tag438.xml><?xml version="1.0" encoding="utf-8"?>
<p:tagLst xmlns:p="http://schemas.openxmlformats.org/presentationml/2006/main">
  <p:tag name="AS_UNIQUEID" val="3440"/>
  <p:tag name="KSO_WM_BEAUTIFY_FLAG" val=""/>
</p:tagLst>
</file>

<file path=ppt/tags/tag439.xml><?xml version="1.0" encoding="utf-8"?>
<p:tagLst xmlns:p="http://schemas.openxmlformats.org/presentationml/2006/main">
  <p:tag name="AS_UNIQUEID" val="3441"/>
  <p:tag name="KSO_WM_BEAUTIFY_FLAG" val=""/>
</p:tagLst>
</file>

<file path=ppt/tags/tag44.xml><?xml version="1.0" encoding="utf-8"?>
<p:tagLst xmlns:p="http://schemas.openxmlformats.org/presentationml/2006/main">
  <p:tag name="AS_UNIQUEID" val="8179"/>
</p:tagLst>
</file>

<file path=ppt/tags/tag440.xml><?xml version="1.0" encoding="utf-8"?>
<p:tagLst xmlns:p="http://schemas.openxmlformats.org/presentationml/2006/main">
  <p:tag name="AS_UNIQUEID" val="8429"/>
  <p:tag name="KSO_WM_BEAUTIFY_FLAG" val=""/>
</p:tagLst>
</file>

<file path=ppt/tags/tag441.xml><?xml version="1.0" encoding="utf-8"?>
<p:tagLst xmlns:p="http://schemas.openxmlformats.org/presentationml/2006/main">
  <p:tag name="AS_UNIQUEID" val="1581"/>
  <p:tag name="KSO_WM_BEAUTIFY_FLAG" val=""/>
</p:tagLst>
</file>

<file path=ppt/tags/tag442.xml><?xml version="1.0" encoding="utf-8"?>
<p:tagLst xmlns:p="http://schemas.openxmlformats.org/presentationml/2006/main">
  <p:tag name="AS_UNIQUEID" val="1582"/>
  <p:tag name="KSO_WM_BEAUTIFY_FLAG" val=""/>
</p:tagLst>
</file>

<file path=ppt/tags/tag443.xml><?xml version="1.0" encoding="utf-8"?>
<p:tagLst xmlns:p="http://schemas.openxmlformats.org/presentationml/2006/main">
  <p:tag name="AS_UNIQUEID" val="1583"/>
  <p:tag name="KSO_WM_BEAUTIFY_FLAG" val=""/>
</p:tagLst>
</file>

<file path=ppt/tags/tag444.xml><?xml version="1.0" encoding="utf-8"?>
<p:tagLst xmlns:p="http://schemas.openxmlformats.org/presentationml/2006/main">
  <p:tag name="AS_UNIQUEID" val="1584"/>
</p:tagLst>
</file>

<file path=ppt/tags/tag445.xml><?xml version="1.0" encoding="utf-8"?>
<p:tagLst xmlns:p="http://schemas.openxmlformats.org/presentationml/2006/main">
  <p:tag name="AS_UNIQUEID" val="1585"/>
  <p:tag name="KSO_WM_BEAUTIFY_FLAG" val=""/>
</p:tagLst>
</file>

<file path=ppt/tags/tag446.xml><?xml version="1.0" encoding="utf-8"?>
<p:tagLst xmlns:p="http://schemas.openxmlformats.org/presentationml/2006/main">
  <p:tag name="AS_UNIQUEID" val="1586"/>
  <p:tag name="KSO_WM_BEAUTIFY_FLAG" val=""/>
</p:tagLst>
</file>

<file path=ppt/tags/tag447.xml><?xml version="1.0" encoding="utf-8"?>
<p:tagLst xmlns:p="http://schemas.openxmlformats.org/presentationml/2006/main">
  <p:tag name="AS_UNIQUEID" val="1587"/>
  <p:tag name="KSO_WM_BEAUTIFY_FLAG" val=""/>
</p:tagLst>
</file>

<file path=ppt/tags/tag448.xml><?xml version="1.0" encoding="utf-8"?>
<p:tagLst xmlns:p="http://schemas.openxmlformats.org/presentationml/2006/main">
  <p:tag name="AS_UNIQUEID" val="1588"/>
  <p:tag name="KSO_WM_BEAUTIFY_FLAG" val=""/>
</p:tagLst>
</file>

<file path=ppt/tags/tag449.xml><?xml version="1.0" encoding="utf-8"?>
<p:tagLst xmlns:p="http://schemas.openxmlformats.org/presentationml/2006/main">
  <p:tag name="AS_UNIQUEID" val="3440"/>
  <p:tag name="KSO_WM_BEAUTIFY_FLAG" val=""/>
</p:tagLst>
</file>

<file path=ppt/tags/tag45.xml><?xml version="1.0" encoding="utf-8"?>
<p:tagLst xmlns:p="http://schemas.openxmlformats.org/presentationml/2006/main">
  <p:tag name="AS_UNIQUEID" val="8180"/>
</p:tagLst>
</file>

<file path=ppt/tags/tag450.xml><?xml version="1.0" encoding="utf-8"?>
<p:tagLst xmlns:p="http://schemas.openxmlformats.org/presentationml/2006/main">
  <p:tag name="AS_UNIQUEID" val="3441"/>
  <p:tag name="KSO_WM_BEAUTIFY_FLAG" val=""/>
</p:tagLst>
</file>

<file path=ppt/tags/tag451.xml><?xml version="1.0" encoding="utf-8"?>
<p:tagLst xmlns:p="http://schemas.openxmlformats.org/presentationml/2006/main">
  <p:tag name="AS_UNIQUEID" val="1585"/>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AS_UNIQUEID" val="8124"/>
</p:tagLst>
</file>

<file path=ppt/tags/tag454.xml><?xml version="1.0" encoding="utf-8"?>
<p:tagLst xmlns:p="http://schemas.openxmlformats.org/presentationml/2006/main">
  <p:tag name="AS_UNIQUEID" val="8125"/>
</p:tagLst>
</file>

<file path=ppt/tags/tag455.xml><?xml version="1.0" encoding="utf-8"?>
<p:tagLst xmlns:p="http://schemas.openxmlformats.org/presentationml/2006/main">
  <p:tag name="AS_UNIQUEID" val="8126"/>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AS_UNIQUEID" val="3440"/>
  <p:tag name="KSO_WM_BEAUTIFY_FLAG" val=""/>
</p:tagLst>
</file>

<file path=ppt/tags/tag458.xml><?xml version="1.0" encoding="utf-8"?>
<p:tagLst xmlns:p="http://schemas.openxmlformats.org/presentationml/2006/main">
  <p:tag name="AS_UNIQUEID" val="3441"/>
  <p:tag name="KSO_WM_BEAUTIFY_FLAG" val=""/>
</p:tagLst>
</file>

<file path=ppt/tags/tag459.xml><?xml version="1.0" encoding="utf-8"?>
<p:tagLst xmlns:p="http://schemas.openxmlformats.org/presentationml/2006/main">
  <p:tag name="AS_UNIQUEID" val="1225"/>
</p:tagLst>
</file>

<file path=ppt/tags/tag46.xml><?xml version="1.0" encoding="utf-8"?>
<p:tagLst xmlns:p="http://schemas.openxmlformats.org/presentationml/2006/main">
  <p:tag name="AS_UNIQUEID" val="8181"/>
</p:tagLst>
</file>

<file path=ppt/tags/tag460.xml><?xml version="1.0" encoding="utf-8"?>
<p:tagLst xmlns:p="http://schemas.openxmlformats.org/presentationml/2006/main">
  <p:tag name="AS_UNIQUEID" val="1225"/>
</p:tagLst>
</file>

<file path=ppt/tags/tag461.xml><?xml version="1.0" encoding="utf-8"?>
<p:tagLst xmlns:p="http://schemas.openxmlformats.org/presentationml/2006/main">
  <p:tag name="AS_UNIQUEID" val="1226"/>
</p:tagLst>
</file>

<file path=ppt/tags/tag462.xml><?xml version="1.0" encoding="utf-8"?>
<p:tagLst xmlns:p="http://schemas.openxmlformats.org/presentationml/2006/main">
  <p:tag name="AS_UNIQUEID" val="3440"/>
  <p:tag name="KSO_WM_BEAUTIFY_FLAG" val=""/>
</p:tagLst>
</file>

<file path=ppt/tags/tag463.xml><?xml version="1.0" encoding="utf-8"?>
<p:tagLst xmlns:p="http://schemas.openxmlformats.org/presentationml/2006/main">
  <p:tag name="AS_UNIQUEID" val="3441"/>
  <p:tag name="KSO_WM_BEAUTIFY_FLAG" val=""/>
</p:tagLst>
</file>

<file path=ppt/tags/tag464.xml><?xml version="1.0" encoding="utf-8"?>
<p:tagLst xmlns:p="http://schemas.openxmlformats.org/presentationml/2006/main">
  <p:tag name="AS_UNIQUEID" val="1531"/>
</p:tagLst>
</file>

<file path=ppt/tags/tag465.xml><?xml version="1.0" encoding="utf-8"?>
<p:tagLst xmlns:p="http://schemas.openxmlformats.org/presentationml/2006/main">
  <p:tag name="AS_UNIQUEID" val="1532"/>
</p:tagLst>
</file>

<file path=ppt/tags/tag466.xml><?xml version="1.0" encoding="utf-8"?>
<p:tagLst xmlns:p="http://schemas.openxmlformats.org/presentationml/2006/main">
  <p:tag name="AS_UNIQUEID" val="1533"/>
</p:tagLst>
</file>

<file path=ppt/tags/tag467.xml><?xml version="1.0" encoding="utf-8"?>
<p:tagLst xmlns:p="http://schemas.openxmlformats.org/presentationml/2006/main">
  <p:tag name="AS_UNIQUEID" val="1534"/>
</p:tagLst>
</file>

<file path=ppt/tags/tag468.xml><?xml version="1.0" encoding="utf-8"?>
<p:tagLst xmlns:p="http://schemas.openxmlformats.org/presentationml/2006/main">
  <p:tag name="AS_UNIQUEID" val="1536"/>
</p:tagLst>
</file>

<file path=ppt/tags/tag469.xml><?xml version="1.0" encoding="utf-8"?>
<p:tagLst xmlns:p="http://schemas.openxmlformats.org/presentationml/2006/main">
  <p:tag name="AS_UNIQUEID" val="1203"/>
  <p:tag name="KSO_WM_BEAUTIFY_FLAG" val=""/>
</p:tagLst>
</file>

<file path=ppt/tags/tag47.xml><?xml version="1.0" encoding="utf-8"?>
<p:tagLst xmlns:p="http://schemas.openxmlformats.org/presentationml/2006/main">
  <p:tag name="AS_UNIQUEID" val="8182"/>
</p:tagLst>
</file>

<file path=ppt/tags/tag470.xml><?xml version="1.0" encoding="utf-8"?>
<p:tagLst xmlns:p="http://schemas.openxmlformats.org/presentationml/2006/main">
  <p:tag name="AS_UNIQUEID" val="3440"/>
  <p:tag name="KSO_WM_BEAUTIFY_FLAG" val=""/>
</p:tagLst>
</file>

<file path=ppt/tags/tag471.xml><?xml version="1.0" encoding="utf-8"?>
<p:tagLst xmlns:p="http://schemas.openxmlformats.org/presentationml/2006/main">
  <p:tag name="AS_UNIQUEID" val="3441"/>
  <p:tag name="KSO_WM_BEAUTIFY_FLAG" val=""/>
</p:tagLst>
</file>

<file path=ppt/tags/tag472.xml><?xml version="1.0" encoding="utf-8"?>
<p:tagLst xmlns:p="http://schemas.openxmlformats.org/presentationml/2006/main">
  <p:tag name="KSO_WM_SPECIAL_SOURCE" val="bdnull"/>
</p:tagLst>
</file>

<file path=ppt/tags/tag473.xml><?xml version="1.0" encoding="utf-8"?>
<p:tagLst xmlns:p="http://schemas.openxmlformats.org/presentationml/2006/main">
  <p:tag name="AS_UNIQUEID" val="1896"/>
</p:tagLst>
</file>

<file path=ppt/tags/tag474.xml><?xml version="1.0" encoding="utf-8"?>
<p:tagLst xmlns:p="http://schemas.openxmlformats.org/presentationml/2006/main">
  <p:tag name="AS_UNIQUEID" val="1897"/>
</p:tagLst>
</file>

<file path=ppt/tags/tag475.xml><?xml version="1.0" encoding="utf-8"?>
<p:tagLst xmlns:p="http://schemas.openxmlformats.org/presentationml/2006/main">
  <p:tag name="AS_UNIQUEID" val="3440"/>
  <p:tag name="KSO_WM_BEAUTIFY_FLAG" val=""/>
</p:tagLst>
</file>

<file path=ppt/tags/tag476.xml><?xml version="1.0" encoding="utf-8"?>
<p:tagLst xmlns:p="http://schemas.openxmlformats.org/presentationml/2006/main">
  <p:tag name="AS_UNIQUEID" val="3441"/>
  <p:tag name="KSO_WM_BEAUTIFY_FLAG" val=""/>
</p:tagLst>
</file>

<file path=ppt/tags/tag477.xml><?xml version="1.0" encoding="utf-8"?>
<p:tagLst xmlns:p="http://schemas.openxmlformats.org/presentationml/2006/main">
  <p:tag name="AS_UNIQUEID" val="1228"/>
</p:tagLst>
</file>

<file path=ppt/tags/tag478.xml><?xml version="1.0" encoding="utf-8"?>
<p:tagLst xmlns:p="http://schemas.openxmlformats.org/presentationml/2006/main">
  <p:tag name="AS_UNIQUEID" val="1229"/>
</p:tagLst>
</file>

<file path=ppt/tags/tag479.xml><?xml version="1.0" encoding="utf-8"?>
<p:tagLst xmlns:p="http://schemas.openxmlformats.org/presentationml/2006/main">
  <p:tag name="AS_UNIQUEID" val="1230"/>
</p:tagLst>
</file>

<file path=ppt/tags/tag48.xml><?xml version="1.0" encoding="utf-8"?>
<p:tagLst xmlns:p="http://schemas.openxmlformats.org/presentationml/2006/main">
  <p:tag name="AS_UNIQUEID" val="8183"/>
</p:tagLst>
</file>

<file path=ppt/tags/tag480.xml><?xml version="1.0" encoding="utf-8"?>
<p:tagLst xmlns:p="http://schemas.openxmlformats.org/presentationml/2006/main">
  <p:tag name="AS_UNIQUEID" val="1231"/>
</p:tagLst>
</file>

<file path=ppt/tags/tag481.xml><?xml version="1.0" encoding="utf-8"?>
<p:tagLst xmlns:p="http://schemas.openxmlformats.org/presentationml/2006/main">
  <p:tag name="AS_UNIQUEID" val="1232"/>
</p:tagLst>
</file>

<file path=ppt/tags/tag482.xml><?xml version="1.0" encoding="utf-8"?>
<p:tagLst xmlns:p="http://schemas.openxmlformats.org/presentationml/2006/main">
  <p:tag name="AS_UNIQUEID" val="1233"/>
</p:tagLst>
</file>

<file path=ppt/tags/tag483.xml><?xml version="1.0" encoding="utf-8"?>
<p:tagLst xmlns:p="http://schemas.openxmlformats.org/presentationml/2006/main">
  <p:tag name="AS_UNIQUEID" val="1234"/>
</p:tagLst>
</file>

<file path=ppt/tags/tag484.xml><?xml version="1.0" encoding="utf-8"?>
<p:tagLst xmlns:p="http://schemas.openxmlformats.org/presentationml/2006/main">
  <p:tag name="AS_UNIQUEID" val="1235"/>
</p:tagLst>
</file>

<file path=ppt/tags/tag485.xml><?xml version="1.0" encoding="utf-8"?>
<p:tagLst xmlns:p="http://schemas.openxmlformats.org/presentationml/2006/main">
  <p:tag name="AS_UNIQUEID" val="1236"/>
</p:tagLst>
</file>

<file path=ppt/tags/tag486.xml><?xml version="1.0" encoding="utf-8"?>
<p:tagLst xmlns:p="http://schemas.openxmlformats.org/presentationml/2006/main">
  <p:tag name="AS_UNIQUEID" val="1237"/>
</p:tagLst>
</file>

<file path=ppt/tags/tag487.xml><?xml version="1.0" encoding="utf-8"?>
<p:tagLst xmlns:p="http://schemas.openxmlformats.org/presentationml/2006/main">
  <p:tag name="AS_UNIQUEID" val="1238"/>
</p:tagLst>
</file>

<file path=ppt/tags/tag488.xml><?xml version="1.0" encoding="utf-8"?>
<p:tagLst xmlns:p="http://schemas.openxmlformats.org/presentationml/2006/main">
  <p:tag name="AS_UNIQUEID" val="1239"/>
</p:tagLst>
</file>

<file path=ppt/tags/tag489.xml><?xml version="1.0" encoding="utf-8"?>
<p:tagLst xmlns:p="http://schemas.openxmlformats.org/presentationml/2006/main">
  <p:tag name="AS_UNIQUEID" val="1240"/>
</p:tagLst>
</file>

<file path=ppt/tags/tag49.xml><?xml version="1.0" encoding="utf-8"?>
<p:tagLst xmlns:p="http://schemas.openxmlformats.org/presentationml/2006/main">
  <p:tag name="AS_UNIQUEID" val="8185"/>
</p:tagLst>
</file>

<file path=ppt/tags/tag490.xml><?xml version="1.0" encoding="utf-8"?>
<p:tagLst xmlns:p="http://schemas.openxmlformats.org/presentationml/2006/main">
  <p:tag name="AS_UNIQUEID" val="1241"/>
</p:tagLst>
</file>

<file path=ppt/tags/tag491.xml><?xml version="1.0" encoding="utf-8"?>
<p:tagLst xmlns:p="http://schemas.openxmlformats.org/presentationml/2006/main">
  <p:tag name="AS_UNIQUEID" val="1242"/>
</p:tagLst>
</file>

<file path=ppt/tags/tag492.xml><?xml version="1.0" encoding="utf-8"?>
<p:tagLst xmlns:p="http://schemas.openxmlformats.org/presentationml/2006/main">
  <p:tag name="AS_UNIQUEID" val="1243"/>
</p:tagLst>
</file>

<file path=ppt/tags/tag493.xml><?xml version="1.0" encoding="utf-8"?>
<p:tagLst xmlns:p="http://schemas.openxmlformats.org/presentationml/2006/main">
  <p:tag name="AS_UNIQUEID" val="1244"/>
</p:tagLst>
</file>

<file path=ppt/tags/tag494.xml><?xml version="1.0" encoding="utf-8"?>
<p:tagLst xmlns:p="http://schemas.openxmlformats.org/presentationml/2006/main">
  <p:tag name="AS_UNIQUEID" val="1245"/>
</p:tagLst>
</file>

<file path=ppt/tags/tag495.xml><?xml version="1.0" encoding="utf-8"?>
<p:tagLst xmlns:p="http://schemas.openxmlformats.org/presentationml/2006/main">
  <p:tag name="AS_UNIQUEID" val="1246"/>
</p:tagLst>
</file>

<file path=ppt/tags/tag496.xml><?xml version="1.0" encoding="utf-8"?>
<p:tagLst xmlns:p="http://schemas.openxmlformats.org/presentationml/2006/main">
  <p:tag name="AS_UNIQUEID" val="1247"/>
</p:tagLst>
</file>

<file path=ppt/tags/tag497.xml><?xml version="1.0" encoding="utf-8"?>
<p:tagLst xmlns:p="http://schemas.openxmlformats.org/presentationml/2006/main">
  <p:tag name="AS_UNIQUEID" val="1248"/>
</p:tagLst>
</file>

<file path=ppt/tags/tag498.xml><?xml version="1.0" encoding="utf-8"?>
<p:tagLst xmlns:p="http://schemas.openxmlformats.org/presentationml/2006/main">
  <p:tag name="AS_UNIQUEID" val="1249"/>
</p:tagLst>
</file>

<file path=ppt/tags/tag499.xml><?xml version="1.0" encoding="utf-8"?>
<p:tagLst xmlns:p="http://schemas.openxmlformats.org/presentationml/2006/main">
  <p:tag name="AS_UNIQUEID" val="1250"/>
</p:tagLst>
</file>

<file path=ppt/tags/tag5.xml><?xml version="1.0" encoding="utf-8"?>
<p:tagLst xmlns:p="http://schemas.openxmlformats.org/presentationml/2006/main">
  <p:tag name="AS_UNIQUEID" val="8132"/>
</p:tagLst>
</file>

<file path=ppt/tags/tag50.xml><?xml version="1.0" encoding="utf-8"?>
<p:tagLst xmlns:p="http://schemas.openxmlformats.org/presentationml/2006/main">
  <p:tag name="AS_UNIQUEID" val="8186"/>
</p:tagLst>
</file>

<file path=ppt/tags/tag500.xml><?xml version="1.0" encoding="utf-8"?>
<p:tagLst xmlns:p="http://schemas.openxmlformats.org/presentationml/2006/main">
  <p:tag name="AS_UNIQUEID" val="1251"/>
</p:tagLst>
</file>

<file path=ppt/tags/tag501.xml><?xml version="1.0" encoding="utf-8"?>
<p:tagLst xmlns:p="http://schemas.openxmlformats.org/presentationml/2006/main">
  <p:tag name="AS_UNIQUEID" val="1252"/>
</p:tagLst>
</file>

<file path=ppt/tags/tag502.xml><?xml version="1.0" encoding="utf-8"?>
<p:tagLst xmlns:p="http://schemas.openxmlformats.org/presentationml/2006/main">
  <p:tag name="AS_UNIQUEID" val="1253"/>
</p:tagLst>
</file>

<file path=ppt/tags/tag503.xml><?xml version="1.0" encoding="utf-8"?>
<p:tagLst xmlns:p="http://schemas.openxmlformats.org/presentationml/2006/main">
  <p:tag name="AS_UNIQUEID" val="1254"/>
</p:tagLst>
</file>

<file path=ppt/tags/tag504.xml><?xml version="1.0" encoding="utf-8"?>
<p:tagLst xmlns:p="http://schemas.openxmlformats.org/presentationml/2006/main">
  <p:tag name="AS_UNIQUEID" val="1255"/>
</p:tagLst>
</file>

<file path=ppt/tags/tag505.xml><?xml version="1.0" encoding="utf-8"?>
<p:tagLst xmlns:p="http://schemas.openxmlformats.org/presentationml/2006/main">
  <p:tag name="AS_UNIQUEID" val="1256"/>
</p:tagLst>
</file>

<file path=ppt/tags/tag506.xml><?xml version="1.0" encoding="utf-8"?>
<p:tagLst xmlns:p="http://schemas.openxmlformats.org/presentationml/2006/main">
  <p:tag name="AS_UNIQUEID" val="1257"/>
</p:tagLst>
</file>

<file path=ppt/tags/tag507.xml><?xml version="1.0" encoding="utf-8"?>
<p:tagLst xmlns:p="http://schemas.openxmlformats.org/presentationml/2006/main">
  <p:tag name="AS_UNIQUEID" val="1258"/>
</p:tagLst>
</file>

<file path=ppt/tags/tag508.xml><?xml version="1.0" encoding="utf-8"?>
<p:tagLst xmlns:p="http://schemas.openxmlformats.org/presentationml/2006/main">
  <p:tag name="AS_UNIQUEID" val="1259"/>
</p:tagLst>
</file>

<file path=ppt/tags/tag509.xml><?xml version="1.0" encoding="utf-8"?>
<p:tagLst xmlns:p="http://schemas.openxmlformats.org/presentationml/2006/main">
  <p:tag name="AS_UNIQUEID" val="1260"/>
</p:tagLst>
</file>

<file path=ppt/tags/tag51.xml><?xml version="1.0" encoding="utf-8"?>
<p:tagLst xmlns:p="http://schemas.openxmlformats.org/presentationml/2006/main">
  <p:tag name="AS_UNIQUEID" val="8187"/>
</p:tagLst>
</file>

<file path=ppt/tags/tag510.xml><?xml version="1.0" encoding="utf-8"?>
<p:tagLst xmlns:p="http://schemas.openxmlformats.org/presentationml/2006/main">
  <p:tag name="AS_UNIQUEID" val="1261"/>
</p:tagLst>
</file>

<file path=ppt/tags/tag511.xml><?xml version="1.0" encoding="utf-8"?>
<p:tagLst xmlns:p="http://schemas.openxmlformats.org/presentationml/2006/main">
  <p:tag name="AS_UNIQUEID" val="1262"/>
</p:tagLst>
</file>

<file path=ppt/tags/tag512.xml><?xml version="1.0" encoding="utf-8"?>
<p:tagLst xmlns:p="http://schemas.openxmlformats.org/presentationml/2006/main">
  <p:tag name="AS_UNIQUEID" val="1263"/>
</p:tagLst>
</file>

<file path=ppt/tags/tag513.xml><?xml version="1.0" encoding="utf-8"?>
<p:tagLst xmlns:p="http://schemas.openxmlformats.org/presentationml/2006/main">
  <p:tag name="AS_UNIQUEID" val="1264"/>
</p:tagLst>
</file>

<file path=ppt/tags/tag514.xml><?xml version="1.0" encoding="utf-8"?>
<p:tagLst xmlns:p="http://schemas.openxmlformats.org/presentationml/2006/main">
  <p:tag name="AS_UNIQUEID" val="1265"/>
</p:tagLst>
</file>

<file path=ppt/tags/tag515.xml><?xml version="1.0" encoding="utf-8"?>
<p:tagLst xmlns:p="http://schemas.openxmlformats.org/presentationml/2006/main">
  <p:tag name="AS_UNIQUEID" val="1266"/>
</p:tagLst>
</file>

<file path=ppt/tags/tag516.xml><?xml version="1.0" encoding="utf-8"?>
<p:tagLst xmlns:p="http://schemas.openxmlformats.org/presentationml/2006/main">
  <p:tag name="AS_UNIQUEID" val="1267"/>
</p:tagLst>
</file>

<file path=ppt/tags/tag517.xml><?xml version="1.0" encoding="utf-8"?>
<p:tagLst xmlns:p="http://schemas.openxmlformats.org/presentationml/2006/main">
  <p:tag name="AS_UNIQUEID" val="1268"/>
</p:tagLst>
</file>

<file path=ppt/tags/tag518.xml><?xml version="1.0" encoding="utf-8"?>
<p:tagLst xmlns:p="http://schemas.openxmlformats.org/presentationml/2006/main">
  <p:tag name="AS_UNIQUEID" val="1269"/>
</p:tagLst>
</file>

<file path=ppt/tags/tag519.xml><?xml version="1.0" encoding="utf-8"?>
<p:tagLst xmlns:p="http://schemas.openxmlformats.org/presentationml/2006/main">
  <p:tag name="AS_UNIQUEID" val="1270"/>
</p:tagLst>
</file>

<file path=ppt/tags/tag52.xml><?xml version="1.0" encoding="utf-8"?>
<p:tagLst xmlns:p="http://schemas.openxmlformats.org/presentationml/2006/main">
  <p:tag name="AS_UNIQUEID" val="8188"/>
</p:tagLst>
</file>

<file path=ppt/tags/tag520.xml><?xml version="1.0" encoding="utf-8"?>
<p:tagLst xmlns:p="http://schemas.openxmlformats.org/presentationml/2006/main">
  <p:tag name="AS_UNIQUEID" val="1271"/>
</p:tagLst>
</file>

<file path=ppt/tags/tag521.xml><?xml version="1.0" encoding="utf-8"?>
<p:tagLst xmlns:p="http://schemas.openxmlformats.org/presentationml/2006/main">
  <p:tag name="AS_UNIQUEID" val="1272"/>
</p:tagLst>
</file>

<file path=ppt/tags/tag522.xml><?xml version="1.0" encoding="utf-8"?>
<p:tagLst xmlns:p="http://schemas.openxmlformats.org/presentationml/2006/main">
  <p:tag name="AS_UNIQUEID" val="1273"/>
</p:tagLst>
</file>

<file path=ppt/tags/tag523.xml><?xml version="1.0" encoding="utf-8"?>
<p:tagLst xmlns:p="http://schemas.openxmlformats.org/presentationml/2006/main">
  <p:tag name="AS_UNIQUEID" val="1274"/>
</p:tagLst>
</file>

<file path=ppt/tags/tag524.xml><?xml version="1.0" encoding="utf-8"?>
<p:tagLst xmlns:p="http://schemas.openxmlformats.org/presentationml/2006/main">
  <p:tag name="AS_UNIQUEID" val="1275"/>
</p:tagLst>
</file>

<file path=ppt/tags/tag525.xml><?xml version="1.0" encoding="utf-8"?>
<p:tagLst xmlns:p="http://schemas.openxmlformats.org/presentationml/2006/main">
  <p:tag name="AS_UNIQUEID" val="1276"/>
</p:tagLst>
</file>

<file path=ppt/tags/tag526.xml><?xml version="1.0" encoding="utf-8"?>
<p:tagLst xmlns:p="http://schemas.openxmlformats.org/presentationml/2006/main">
  <p:tag name="AS_UNIQUEID" val="1277"/>
</p:tagLst>
</file>

<file path=ppt/tags/tag527.xml><?xml version="1.0" encoding="utf-8"?>
<p:tagLst xmlns:p="http://schemas.openxmlformats.org/presentationml/2006/main">
  <p:tag name="AS_UNIQUEID" val="1278"/>
</p:tagLst>
</file>

<file path=ppt/tags/tag528.xml><?xml version="1.0" encoding="utf-8"?>
<p:tagLst xmlns:p="http://schemas.openxmlformats.org/presentationml/2006/main">
  <p:tag name="AS_UNIQUEID" val="1279"/>
</p:tagLst>
</file>

<file path=ppt/tags/tag529.xml><?xml version="1.0" encoding="utf-8"?>
<p:tagLst xmlns:p="http://schemas.openxmlformats.org/presentationml/2006/main">
  <p:tag name="AS_UNIQUEID" val="1280"/>
</p:tagLst>
</file>

<file path=ppt/tags/tag53.xml><?xml version="1.0" encoding="utf-8"?>
<p:tagLst xmlns:p="http://schemas.openxmlformats.org/presentationml/2006/main">
  <p:tag name="AS_UNIQUEID" val="8189"/>
</p:tagLst>
</file>

<file path=ppt/tags/tag530.xml><?xml version="1.0" encoding="utf-8"?>
<p:tagLst xmlns:p="http://schemas.openxmlformats.org/presentationml/2006/main">
  <p:tag name="AS_UNIQUEID" val="1281"/>
</p:tagLst>
</file>

<file path=ppt/tags/tag531.xml><?xml version="1.0" encoding="utf-8"?>
<p:tagLst xmlns:p="http://schemas.openxmlformats.org/presentationml/2006/main">
  <p:tag name="AS_UNIQUEID" val="1282"/>
</p:tagLst>
</file>

<file path=ppt/tags/tag532.xml><?xml version="1.0" encoding="utf-8"?>
<p:tagLst xmlns:p="http://schemas.openxmlformats.org/presentationml/2006/main">
  <p:tag name="AS_UNIQUEID" val="1283"/>
</p:tagLst>
</file>

<file path=ppt/tags/tag533.xml><?xml version="1.0" encoding="utf-8"?>
<p:tagLst xmlns:p="http://schemas.openxmlformats.org/presentationml/2006/main">
  <p:tag name="AS_UNIQUEID" val="1284"/>
</p:tagLst>
</file>

<file path=ppt/tags/tag534.xml><?xml version="1.0" encoding="utf-8"?>
<p:tagLst xmlns:p="http://schemas.openxmlformats.org/presentationml/2006/main">
  <p:tag name="AS_UNIQUEID" val="1285"/>
</p:tagLst>
</file>

<file path=ppt/tags/tag535.xml><?xml version="1.0" encoding="utf-8"?>
<p:tagLst xmlns:p="http://schemas.openxmlformats.org/presentationml/2006/main">
  <p:tag name="AS_UNIQUEID" val="1286"/>
</p:tagLst>
</file>

<file path=ppt/tags/tag536.xml><?xml version="1.0" encoding="utf-8"?>
<p:tagLst xmlns:p="http://schemas.openxmlformats.org/presentationml/2006/main">
  <p:tag name="AS_UNIQUEID" val="1287"/>
</p:tagLst>
</file>

<file path=ppt/tags/tag537.xml><?xml version="1.0" encoding="utf-8"?>
<p:tagLst xmlns:p="http://schemas.openxmlformats.org/presentationml/2006/main">
  <p:tag name="AS_UNIQUEID" val="1288"/>
</p:tagLst>
</file>

<file path=ppt/tags/tag538.xml><?xml version="1.0" encoding="utf-8"?>
<p:tagLst xmlns:p="http://schemas.openxmlformats.org/presentationml/2006/main">
  <p:tag name="AS_UNIQUEID" val="1289"/>
</p:tagLst>
</file>

<file path=ppt/tags/tag539.xml><?xml version="1.0" encoding="utf-8"?>
<p:tagLst xmlns:p="http://schemas.openxmlformats.org/presentationml/2006/main">
  <p:tag name="AS_UNIQUEID" val="1290"/>
</p:tagLst>
</file>

<file path=ppt/tags/tag54.xml><?xml version="1.0" encoding="utf-8"?>
<p:tagLst xmlns:p="http://schemas.openxmlformats.org/presentationml/2006/main">
  <p:tag name="AS_UNIQUEID" val="8191"/>
</p:tagLst>
</file>

<file path=ppt/tags/tag540.xml><?xml version="1.0" encoding="utf-8"?>
<p:tagLst xmlns:p="http://schemas.openxmlformats.org/presentationml/2006/main">
  <p:tag name="AS_UNIQUEID" val="1291"/>
</p:tagLst>
</file>

<file path=ppt/tags/tag541.xml><?xml version="1.0" encoding="utf-8"?>
<p:tagLst xmlns:p="http://schemas.openxmlformats.org/presentationml/2006/main">
  <p:tag name="AS_UNIQUEID" val="1292"/>
</p:tagLst>
</file>

<file path=ppt/tags/tag542.xml><?xml version="1.0" encoding="utf-8"?>
<p:tagLst xmlns:p="http://schemas.openxmlformats.org/presentationml/2006/main">
  <p:tag name="AS_UNIQUEID" val="1293"/>
</p:tagLst>
</file>

<file path=ppt/tags/tag543.xml><?xml version="1.0" encoding="utf-8"?>
<p:tagLst xmlns:p="http://schemas.openxmlformats.org/presentationml/2006/main">
  <p:tag name="AS_UNIQUEID" val="1294"/>
</p:tagLst>
</file>

<file path=ppt/tags/tag544.xml><?xml version="1.0" encoding="utf-8"?>
<p:tagLst xmlns:p="http://schemas.openxmlformats.org/presentationml/2006/main">
  <p:tag name="AS_UNIQUEID" val="1295"/>
</p:tagLst>
</file>

<file path=ppt/tags/tag545.xml><?xml version="1.0" encoding="utf-8"?>
<p:tagLst xmlns:p="http://schemas.openxmlformats.org/presentationml/2006/main">
  <p:tag name="AS_UNIQUEID" val="1296"/>
</p:tagLst>
</file>

<file path=ppt/tags/tag546.xml><?xml version="1.0" encoding="utf-8"?>
<p:tagLst xmlns:p="http://schemas.openxmlformats.org/presentationml/2006/main">
  <p:tag name="AS_UNIQUEID" val="1297"/>
</p:tagLst>
</file>

<file path=ppt/tags/tag547.xml><?xml version="1.0" encoding="utf-8"?>
<p:tagLst xmlns:p="http://schemas.openxmlformats.org/presentationml/2006/main">
  <p:tag name="AS_UNIQUEID" val="1298"/>
</p:tagLst>
</file>

<file path=ppt/tags/tag548.xml><?xml version="1.0" encoding="utf-8"?>
<p:tagLst xmlns:p="http://schemas.openxmlformats.org/presentationml/2006/main">
  <p:tag name="AS_UNIQUEID" val="1299"/>
</p:tagLst>
</file>

<file path=ppt/tags/tag549.xml><?xml version="1.0" encoding="utf-8"?>
<p:tagLst xmlns:p="http://schemas.openxmlformats.org/presentationml/2006/main">
  <p:tag name="AS_UNIQUEID" val="1300"/>
</p:tagLst>
</file>

<file path=ppt/tags/tag55.xml><?xml version="1.0" encoding="utf-8"?>
<p:tagLst xmlns:p="http://schemas.openxmlformats.org/presentationml/2006/main">
  <p:tag name="AS_UNIQUEID" val="8192"/>
</p:tagLst>
</file>

<file path=ppt/tags/tag550.xml><?xml version="1.0" encoding="utf-8"?>
<p:tagLst xmlns:p="http://schemas.openxmlformats.org/presentationml/2006/main">
  <p:tag name="AS_UNIQUEID" val="1301"/>
</p:tagLst>
</file>

<file path=ppt/tags/tag551.xml><?xml version="1.0" encoding="utf-8"?>
<p:tagLst xmlns:p="http://schemas.openxmlformats.org/presentationml/2006/main">
  <p:tag name="AS_UNIQUEID" val="1302"/>
</p:tagLst>
</file>

<file path=ppt/tags/tag552.xml><?xml version="1.0" encoding="utf-8"?>
<p:tagLst xmlns:p="http://schemas.openxmlformats.org/presentationml/2006/main">
  <p:tag name="AS_UNIQUEID" val="1303"/>
</p:tagLst>
</file>

<file path=ppt/tags/tag553.xml><?xml version="1.0" encoding="utf-8"?>
<p:tagLst xmlns:p="http://schemas.openxmlformats.org/presentationml/2006/main">
  <p:tag name="AS_UNIQUEID" val="1304"/>
</p:tagLst>
</file>

<file path=ppt/tags/tag554.xml><?xml version="1.0" encoding="utf-8"?>
<p:tagLst xmlns:p="http://schemas.openxmlformats.org/presentationml/2006/main">
  <p:tag name="AS_UNIQUEID" val="1305"/>
</p:tagLst>
</file>

<file path=ppt/tags/tag555.xml><?xml version="1.0" encoding="utf-8"?>
<p:tagLst xmlns:p="http://schemas.openxmlformats.org/presentationml/2006/main">
  <p:tag name="AS_UNIQUEID" val="1306"/>
</p:tagLst>
</file>

<file path=ppt/tags/tag556.xml><?xml version="1.0" encoding="utf-8"?>
<p:tagLst xmlns:p="http://schemas.openxmlformats.org/presentationml/2006/main">
  <p:tag name="AS_UNIQUEID" val="1307"/>
</p:tagLst>
</file>

<file path=ppt/tags/tag557.xml><?xml version="1.0" encoding="utf-8"?>
<p:tagLst xmlns:p="http://schemas.openxmlformats.org/presentationml/2006/main">
  <p:tag name="AS_UNIQUEID" val="1308"/>
</p:tagLst>
</file>

<file path=ppt/tags/tag558.xml><?xml version="1.0" encoding="utf-8"?>
<p:tagLst xmlns:p="http://schemas.openxmlformats.org/presentationml/2006/main">
  <p:tag name="AS_UNIQUEID" val="1309"/>
</p:tagLst>
</file>

<file path=ppt/tags/tag559.xml><?xml version="1.0" encoding="utf-8"?>
<p:tagLst xmlns:p="http://schemas.openxmlformats.org/presentationml/2006/main">
  <p:tag name="AS_UNIQUEID" val="1310"/>
</p:tagLst>
</file>

<file path=ppt/tags/tag56.xml><?xml version="1.0" encoding="utf-8"?>
<p:tagLst xmlns:p="http://schemas.openxmlformats.org/presentationml/2006/main">
  <p:tag name="AS_UNIQUEID" val="8193"/>
</p:tagLst>
</file>

<file path=ppt/tags/tag560.xml><?xml version="1.0" encoding="utf-8"?>
<p:tagLst xmlns:p="http://schemas.openxmlformats.org/presentationml/2006/main">
  <p:tag name="AS_UNIQUEID" val="3440"/>
  <p:tag name="KSO_WM_BEAUTIFY_FLAG" val=""/>
</p:tagLst>
</file>

<file path=ppt/tags/tag561.xml><?xml version="1.0" encoding="utf-8"?>
<p:tagLst xmlns:p="http://schemas.openxmlformats.org/presentationml/2006/main">
  <p:tag name="AS_UNIQUEID" val="3441"/>
  <p:tag name="KSO_WM_BEAUTIFY_FLAG" val=""/>
</p:tagLst>
</file>

<file path=ppt/tags/tag562.xml><?xml version="1.0" encoding="utf-8"?>
<p:tagLst xmlns:p="http://schemas.openxmlformats.org/presentationml/2006/main">
  <p:tag name="AS_UNIQUEID" val="8438"/>
</p:tagLst>
</file>

<file path=ppt/tags/tag563.xml><?xml version="1.0" encoding="utf-8"?>
<p:tagLst xmlns:p="http://schemas.openxmlformats.org/presentationml/2006/main">
  <p:tag name="AS_UNIQUEID" val="8439"/>
</p:tagLst>
</file>

<file path=ppt/tags/tag564.xml><?xml version="1.0" encoding="utf-8"?>
<p:tagLst xmlns:p="http://schemas.openxmlformats.org/presentationml/2006/main">
  <p:tag name="AS_UNIQUEID" val="8440"/>
</p:tagLst>
</file>

<file path=ppt/tags/tag565.xml><?xml version="1.0" encoding="utf-8"?>
<p:tagLst xmlns:p="http://schemas.openxmlformats.org/presentationml/2006/main">
  <p:tag name="AS_UNIQUEID" val="8441"/>
</p:tagLst>
</file>

<file path=ppt/tags/tag566.xml><?xml version="1.0" encoding="utf-8"?>
<p:tagLst xmlns:p="http://schemas.openxmlformats.org/presentationml/2006/main">
  <p:tag name="AS_UNIQUEID" val="8442"/>
</p:tagLst>
</file>

<file path=ppt/tags/tag567.xml><?xml version="1.0" encoding="utf-8"?>
<p:tagLst xmlns:p="http://schemas.openxmlformats.org/presentationml/2006/main">
  <p:tag name="AS_UNIQUEID" val="8443"/>
</p:tagLst>
</file>

<file path=ppt/tags/tag568.xml><?xml version="1.0" encoding="utf-8"?>
<p:tagLst xmlns:p="http://schemas.openxmlformats.org/presentationml/2006/main">
  <p:tag name="AS_UNIQUEID" val="8444"/>
</p:tagLst>
</file>

<file path=ppt/tags/tag569.xml><?xml version="1.0" encoding="utf-8"?>
<p:tagLst xmlns:p="http://schemas.openxmlformats.org/presentationml/2006/main">
  <p:tag name="AS_UNIQUEID" val="8445"/>
</p:tagLst>
</file>

<file path=ppt/tags/tag57.xml><?xml version="1.0" encoding="utf-8"?>
<p:tagLst xmlns:p="http://schemas.openxmlformats.org/presentationml/2006/main">
  <p:tag name="AS_UNIQUEID" val="8194"/>
</p:tagLst>
</file>

<file path=ppt/tags/tag570.xml><?xml version="1.0" encoding="utf-8"?>
<p:tagLst xmlns:p="http://schemas.openxmlformats.org/presentationml/2006/main">
  <p:tag name="AS_UNIQUEID" val="3440"/>
  <p:tag name="KSO_WM_BEAUTIFY_FLAG" val=""/>
</p:tagLst>
</file>

<file path=ppt/tags/tag571.xml><?xml version="1.0" encoding="utf-8"?>
<p:tagLst xmlns:p="http://schemas.openxmlformats.org/presentationml/2006/main">
  <p:tag name="AS_UNIQUEID" val="3441"/>
  <p:tag name="KSO_WM_BEAUTIFY_FLAG" val=""/>
</p:tagLst>
</file>

<file path=ppt/tags/tag572.xml><?xml version="1.0" encoding="utf-8"?>
<p:tagLst xmlns:p="http://schemas.openxmlformats.org/presentationml/2006/main">
  <p:tag name="AS_UNIQUEID" val="8435"/>
</p:tagLst>
</file>

<file path=ppt/tags/tag573.xml><?xml version="1.0" encoding="utf-8"?>
<p:tagLst xmlns:p="http://schemas.openxmlformats.org/presentationml/2006/main">
  <p:tag name="AS_UNIQUEID" val="3440"/>
  <p:tag name="KSO_WM_BEAUTIFY_FLAG" val=""/>
</p:tagLst>
</file>

<file path=ppt/tags/tag574.xml><?xml version="1.0" encoding="utf-8"?>
<p:tagLst xmlns:p="http://schemas.openxmlformats.org/presentationml/2006/main">
  <p:tag name="AS_UNIQUEID" val="3441"/>
  <p:tag name="KSO_WM_BEAUTIFY_FLAG" val=""/>
</p:tagLst>
</file>

<file path=ppt/tags/tag575.xml><?xml version="1.0" encoding="utf-8"?>
<p:tagLst xmlns:p="http://schemas.openxmlformats.org/presentationml/2006/main">
  <p:tag name="AS_UNIQUEID" val="1203"/>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AS_UNIQUEID" val="8195"/>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AS_UNIQUEID" val="3440"/>
  <p:tag name="KSO_WM_BEAUTIFY_FLAG" val=""/>
</p:tagLst>
</file>

<file path=ppt/tags/tag582.xml><?xml version="1.0" encoding="utf-8"?>
<p:tagLst xmlns:p="http://schemas.openxmlformats.org/presentationml/2006/main">
  <p:tag name="AS_UNIQUEID" val="3441"/>
  <p:tag name="KSO_WM_BEAUTIFY_FLAG" val=""/>
</p:tagLst>
</file>

<file path=ppt/tags/tag583.xml><?xml version="1.0" encoding="utf-8"?>
<p:tagLst xmlns:p="http://schemas.openxmlformats.org/presentationml/2006/main">
  <p:tag name="AS_UNIQUEID" val="1896"/>
</p:tagLst>
</file>

<file path=ppt/tags/tag584.xml><?xml version="1.0" encoding="utf-8"?>
<p:tagLst xmlns:p="http://schemas.openxmlformats.org/presentationml/2006/main">
  <p:tag name="AS_UNIQUEID" val="8212"/>
</p:tagLst>
</file>

<file path=ppt/tags/tag585.xml><?xml version="1.0" encoding="utf-8"?>
<p:tagLst xmlns:p="http://schemas.openxmlformats.org/presentationml/2006/main">
  <p:tag name="AS_UNIQUEID" val="8213"/>
</p:tagLst>
</file>

<file path=ppt/tags/tag586.xml><?xml version="1.0" encoding="utf-8"?>
<p:tagLst xmlns:p="http://schemas.openxmlformats.org/presentationml/2006/main">
  <p:tag name="AS_UNIQUEID" val="8214"/>
</p:tagLst>
</file>

<file path=ppt/tags/tag587.xml><?xml version="1.0" encoding="utf-8"?>
<p:tagLst xmlns:p="http://schemas.openxmlformats.org/presentationml/2006/main">
  <p:tag name="AS_UNIQUEID" val="8215"/>
</p:tagLst>
</file>

<file path=ppt/tags/tag588.xml><?xml version="1.0" encoding="utf-8"?>
<p:tagLst xmlns:p="http://schemas.openxmlformats.org/presentationml/2006/main">
  <p:tag name="AS_UNIQUEID" val="8216"/>
</p:tagLst>
</file>

<file path=ppt/tags/tag589.xml><?xml version="1.0" encoding="utf-8"?>
<p:tagLst xmlns:p="http://schemas.openxmlformats.org/presentationml/2006/main">
  <p:tag name="AS_UNIQUEID" val="8217"/>
</p:tagLst>
</file>

<file path=ppt/tags/tag59.xml><?xml version="1.0" encoding="utf-8"?>
<p:tagLst xmlns:p="http://schemas.openxmlformats.org/presentationml/2006/main">
  <p:tag name="AS_UNIQUEID" val="753"/>
</p:tagLst>
</file>

<file path=ppt/tags/tag590.xml><?xml version="1.0" encoding="utf-8"?>
<p:tagLst xmlns:p="http://schemas.openxmlformats.org/presentationml/2006/main">
  <p:tag name="AS_OS" val="Unix 3.10 unknown"/>
  <p:tag name="AS_RELEASE_DATE" val="2023.03.31"/>
  <p:tag name="AS_TITLE" val="Aspose.Slides for Java"/>
  <p:tag name="AS_VERSION" val="23.3"/>
  <p:tag name="COMMONDATA" val="eyJoZGlkIjoiZmNiMjkzYjAwYTJmYTIwMzY3NTQ5ZjJhMjZjYjAzNGMifQ=="/>
  <p:tag name="commondata" val="eyJoZGlkIjoiOGI4NjI5OTBmMDM1ODFlMDkzNDFlZTFiMWNhZWU5ZTMifQ=="/>
</p:tagLst>
</file>

<file path=ppt/tags/tag6.xml><?xml version="1.0" encoding="utf-8"?>
<p:tagLst xmlns:p="http://schemas.openxmlformats.org/presentationml/2006/main">
  <p:tag name="AS_UNIQUEID" val="8134"/>
</p:tagLst>
</file>

<file path=ppt/tags/tag60.xml><?xml version="1.0" encoding="utf-8"?>
<p:tagLst xmlns:p="http://schemas.openxmlformats.org/presentationml/2006/main">
  <p:tag name="AS_UNIQUEID" val="754"/>
</p:tagLst>
</file>

<file path=ppt/tags/tag61.xml><?xml version="1.0" encoding="utf-8"?>
<p:tagLst xmlns:p="http://schemas.openxmlformats.org/presentationml/2006/main">
  <p:tag name="AS_UNIQUEID" val="755"/>
</p:tagLst>
</file>

<file path=ppt/tags/tag62.xml><?xml version="1.0" encoding="utf-8"?>
<p:tagLst xmlns:p="http://schemas.openxmlformats.org/presentationml/2006/main">
  <p:tag name="AS_UNIQUEID" val="756"/>
</p:tagLst>
</file>

<file path=ppt/tags/tag63.xml><?xml version="1.0" encoding="utf-8"?>
<p:tagLst xmlns:p="http://schemas.openxmlformats.org/presentationml/2006/main">
  <p:tag name="AS_UNIQUEID" val="757"/>
</p:tagLst>
</file>

<file path=ppt/tags/tag64.xml><?xml version="1.0" encoding="utf-8"?>
<p:tagLst xmlns:p="http://schemas.openxmlformats.org/presentationml/2006/main">
  <p:tag name="AS_UNIQUEID" val="758"/>
</p:tagLst>
</file>

<file path=ppt/tags/tag65.xml><?xml version="1.0" encoding="utf-8"?>
<p:tagLst xmlns:p="http://schemas.openxmlformats.org/presentationml/2006/main">
  <p:tag name="AS_UNIQUEID" val="431"/>
</p:tagLst>
</file>

<file path=ppt/tags/tag66.xml><?xml version="1.0" encoding="utf-8"?>
<p:tagLst xmlns:p="http://schemas.openxmlformats.org/presentationml/2006/main">
  <p:tag name="AS_UNIQUEID" val="8205"/>
</p:tagLst>
</file>

<file path=ppt/tags/tag67.xml><?xml version="1.0" encoding="utf-8"?>
<p:tagLst xmlns:p="http://schemas.openxmlformats.org/presentationml/2006/main">
  <p:tag name="AS_UNIQUEID" val="8206"/>
</p:tagLst>
</file>

<file path=ppt/tags/tag68.xml><?xml version="1.0" encoding="utf-8"?>
<p:tagLst xmlns:p="http://schemas.openxmlformats.org/presentationml/2006/main">
  <p:tag name="AS_UNIQUEID" val="8207"/>
</p:tagLst>
</file>

<file path=ppt/tags/tag69.xml><?xml version="1.0" encoding="utf-8"?>
<p:tagLst xmlns:p="http://schemas.openxmlformats.org/presentationml/2006/main">
  <p:tag name="AS_UNIQUEID" val="8208"/>
</p:tagLst>
</file>

<file path=ppt/tags/tag7.xml><?xml version="1.0" encoding="utf-8"?>
<p:tagLst xmlns:p="http://schemas.openxmlformats.org/presentationml/2006/main">
  <p:tag name="AS_UNIQUEID" val="8135"/>
</p:tagLst>
</file>

<file path=ppt/tags/tag70.xml><?xml version="1.0" encoding="utf-8"?>
<p:tagLst xmlns:p="http://schemas.openxmlformats.org/presentationml/2006/main">
  <p:tag name="AS_UNIQUEID" val="8209"/>
</p:tagLst>
</file>

<file path=ppt/tags/tag71.xml><?xml version="1.0" encoding="utf-8"?>
<p:tagLst xmlns:p="http://schemas.openxmlformats.org/presentationml/2006/main">
  <p:tag name="AS_UNIQUEID" val="8210"/>
</p:tagLst>
</file>

<file path=ppt/tags/tag72.xml><?xml version="1.0" encoding="utf-8"?>
<p:tagLst xmlns:p="http://schemas.openxmlformats.org/presentationml/2006/main">
  <p:tag name="AS_UNIQUEID" val="8219"/>
</p:tagLst>
</file>

<file path=ppt/tags/tag73.xml><?xml version="1.0" encoding="utf-8"?>
<p:tagLst xmlns:p="http://schemas.openxmlformats.org/presentationml/2006/main">
  <p:tag name="AS_UNIQUEID" val="8220"/>
</p:tagLst>
</file>

<file path=ppt/tags/tag74.xml><?xml version="1.0" encoding="utf-8"?>
<p:tagLst xmlns:p="http://schemas.openxmlformats.org/presentationml/2006/main">
  <p:tag name="AS_UNIQUEID" val="3440"/>
  <p:tag name="KSO_WM_BEAUTIFY_FLAG" val=""/>
</p:tagLst>
</file>

<file path=ppt/tags/tag75.xml><?xml version="1.0" encoding="utf-8"?>
<p:tagLst xmlns:p="http://schemas.openxmlformats.org/presentationml/2006/main">
  <p:tag name="AS_UNIQUEID" val="3441"/>
  <p:tag name="KSO_WM_BEAUTIFY_FLAG" val=""/>
</p:tagLst>
</file>

<file path=ppt/tags/tag76.xml><?xml version="1.0" encoding="utf-8"?>
<p:tagLst xmlns:p="http://schemas.openxmlformats.org/presentationml/2006/main">
  <p:tag name="AS_UNIQUEID" val="8221"/>
</p:tagLst>
</file>

<file path=ppt/tags/tag77.xml><?xml version="1.0" encoding="utf-8"?>
<p:tagLst xmlns:p="http://schemas.openxmlformats.org/presentationml/2006/main">
  <p:tag name="AS_UNIQUEID" val="8227"/>
</p:tagLst>
</file>

<file path=ppt/tags/tag78.xml><?xml version="1.0" encoding="utf-8"?>
<p:tagLst xmlns:p="http://schemas.openxmlformats.org/presentationml/2006/main">
  <p:tag name="AS_UNIQUEID" val="8228"/>
</p:tagLst>
</file>

<file path=ppt/tags/tag79.xml><?xml version="1.0" encoding="utf-8"?>
<p:tagLst xmlns:p="http://schemas.openxmlformats.org/presentationml/2006/main">
  <p:tag name="AS_UNIQUEID" val="8229"/>
</p:tagLst>
</file>

<file path=ppt/tags/tag8.xml><?xml version="1.0" encoding="utf-8"?>
<p:tagLst xmlns:p="http://schemas.openxmlformats.org/presentationml/2006/main">
  <p:tag name="AS_UNIQUEID" val="8136"/>
</p:tagLst>
</file>

<file path=ppt/tags/tag80.xml><?xml version="1.0" encoding="utf-8"?>
<p:tagLst xmlns:p="http://schemas.openxmlformats.org/presentationml/2006/main">
  <p:tag name="AS_UNIQUEID" val="8230"/>
</p:tagLst>
</file>

<file path=ppt/tags/tag81.xml><?xml version="1.0" encoding="utf-8"?>
<p:tagLst xmlns:p="http://schemas.openxmlformats.org/presentationml/2006/main">
  <p:tag name="AS_UNIQUEID" val="8231"/>
</p:tagLst>
</file>

<file path=ppt/tags/tag82.xml><?xml version="1.0" encoding="utf-8"?>
<p:tagLst xmlns:p="http://schemas.openxmlformats.org/presentationml/2006/main">
  <p:tag name="AS_UNIQUEID" val="8232"/>
</p:tagLst>
</file>

<file path=ppt/tags/tag83.xml><?xml version="1.0" encoding="utf-8"?>
<p:tagLst xmlns:p="http://schemas.openxmlformats.org/presentationml/2006/main">
  <p:tag name="AS_UNIQUEID" val="8233"/>
</p:tagLst>
</file>

<file path=ppt/tags/tag84.xml><?xml version="1.0" encoding="utf-8"?>
<p:tagLst xmlns:p="http://schemas.openxmlformats.org/presentationml/2006/main">
  <p:tag name="AS_UNIQUEID" val="8234"/>
</p:tagLst>
</file>

<file path=ppt/tags/tag85.xml><?xml version="1.0" encoding="utf-8"?>
<p:tagLst xmlns:p="http://schemas.openxmlformats.org/presentationml/2006/main">
  <p:tag name="AS_UNIQUEID" val="8235"/>
</p:tagLst>
</file>

<file path=ppt/tags/tag86.xml><?xml version="1.0" encoding="utf-8"?>
<p:tagLst xmlns:p="http://schemas.openxmlformats.org/presentationml/2006/main">
  <p:tag name="AS_UNIQUEID" val="8236"/>
</p:tagLst>
</file>

<file path=ppt/tags/tag87.xml><?xml version="1.0" encoding="utf-8"?>
<p:tagLst xmlns:p="http://schemas.openxmlformats.org/presentationml/2006/main">
  <p:tag name="AS_UNIQUEID" val="8237"/>
</p:tagLst>
</file>

<file path=ppt/tags/tag88.xml><?xml version="1.0" encoding="utf-8"?>
<p:tagLst xmlns:p="http://schemas.openxmlformats.org/presentationml/2006/main">
  <p:tag name="AS_UNIQUEID" val="8238"/>
</p:tagLst>
</file>

<file path=ppt/tags/tag89.xml><?xml version="1.0" encoding="utf-8"?>
<p:tagLst xmlns:p="http://schemas.openxmlformats.org/presentationml/2006/main">
  <p:tag name="AS_UNIQUEID" val="8239"/>
</p:tagLst>
</file>

<file path=ppt/tags/tag9.xml><?xml version="1.0" encoding="utf-8"?>
<p:tagLst xmlns:p="http://schemas.openxmlformats.org/presentationml/2006/main">
  <p:tag name="AS_UNIQUEID" val="8137"/>
</p:tagLst>
</file>

<file path=ppt/tags/tag90.xml><?xml version="1.0" encoding="utf-8"?>
<p:tagLst xmlns:p="http://schemas.openxmlformats.org/presentationml/2006/main">
  <p:tag name="AS_UNIQUEID" val="8240"/>
</p:tagLst>
</file>

<file path=ppt/tags/tag91.xml><?xml version="1.0" encoding="utf-8"?>
<p:tagLst xmlns:p="http://schemas.openxmlformats.org/presentationml/2006/main">
  <p:tag name="AS_UNIQUEID" val="8223"/>
</p:tagLst>
</file>

<file path=ppt/tags/tag92.xml><?xml version="1.0" encoding="utf-8"?>
<p:tagLst xmlns:p="http://schemas.openxmlformats.org/presentationml/2006/main">
  <p:tag name="AS_UNIQUEID" val="8224"/>
</p:tagLst>
</file>

<file path=ppt/tags/tag93.xml><?xml version="1.0" encoding="utf-8"?>
<p:tagLst xmlns:p="http://schemas.openxmlformats.org/presentationml/2006/main">
  <p:tag name="AS_UNIQUEID" val="8225"/>
</p:tagLst>
</file>

<file path=ppt/tags/tag94.xml><?xml version="1.0" encoding="utf-8"?>
<p:tagLst xmlns:p="http://schemas.openxmlformats.org/presentationml/2006/main">
  <p:tag name="AS_UNIQUEID" val="8242"/>
</p:tagLst>
</file>

<file path=ppt/tags/tag95.xml><?xml version="1.0" encoding="utf-8"?>
<p:tagLst xmlns:p="http://schemas.openxmlformats.org/presentationml/2006/main">
  <p:tag name="AS_UNIQUEID" val="8243"/>
</p:tagLst>
</file>

<file path=ppt/tags/tag96.xml><?xml version="1.0" encoding="utf-8"?>
<p:tagLst xmlns:p="http://schemas.openxmlformats.org/presentationml/2006/main">
  <p:tag name="AS_UNIQUEID" val="3440"/>
  <p:tag name="KSO_WM_BEAUTIFY_FLAG" val=""/>
</p:tagLst>
</file>

<file path=ppt/tags/tag97.xml><?xml version="1.0" encoding="utf-8"?>
<p:tagLst xmlns:p="http://schemas.openxmlformats.org/presentationml/2006/main">
  <p:tag name="AS_UNIQUEID" val="3441"/>
  <p:tag name="KSO_WM_BEAUTIFY_FLAG" val=""/>
</p:tagLst>
</file>

<file path=ppt/tags/tag9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10:24&quot;,&quot;maxSize&quot;:{&quot;size1&quot;:51.299999999999997},&quot;minSize&quot;:{&quot;size1&quot;:36.299999999999997},&quot;normalSize&quot;:{&quot;size1&quot;:36.662500000000001},&quot;subLayout&quot;:[{&quot;id&quot;:&quot;2021-04-01T15:10:24&quot;,&quot;margin&quot;:{&quot;bottom&quot;:3.8450000286102295,&quot;left&quot;:2.5399999618530273,&quot;right&quot;:0,&quot;top&quot;:3.8450000286102295},&quot;type&quot;:0},{&quot;id&quot;:&quot;2021-04-01T15:10:24&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icTxt"/>
  <p:tag name="KSO_WM_SLIDE_SUPPORT_FEATURE_TYPE" val="7"/>
  <p:tag name="KSO_WM_SLIDE_TYPE" val="text"/>
  <p:tag name="KSO_WM_TAG_VERSION" val="1.0"/>
  <p:tag name="KSO_WM_TEMPLATE_ASSEMBLE_GROUPID" val="60656ea44054ed1e2fb7fce3"/>
  <p:tag name="KSO_WM_TEMPLATE_ASSEMBLE_XID" val="60656ea44054ed1e2fb7fce3"/>
  <p:tag name="KSO_WM_TEMPLATE_CATEGORY" val="diagram"/>
  <p:tag name="KSO_WM_TEMPLATE_COLOR_TYPE" val="1"/>
  <p:tag name="KSO_WM_TEMPLATE_INDEX" val="20211053"/>
  <p:tag name="KSO_WM_TEMPLATE_MASTER_TYPE" val="0"/>
  <p:tag name="KSO_WM_TEMPLATE_SUBCATEGORY" val="21"/>
</p:tagLst>
</file>

<file path=ppt/tags/tag99.xml><?xml version="1.0" encoding="utf-8"?>
<p:tagLst xmlns:p="http://schemas.openxmlformats.org/presentationml/2006/main">
  <p:tag name="AS_UNIQUEID" val="1419"/>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6787</Words>
  <Application>WPS 演示</Application>
  <PresentationFormat>宽屏</PresentationFormat>
  <Paragraphs>889</Paragraphs>
  <Slides>46</Slides>
  <Notes>3</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46</vt:i4>
      </vt:variant>
    </vt:vector>
  </HeadingPairs>
  <TitlesOfParts>
    <vt:vector size="70" baseType="lpstr">
      <vt:lpstr>Arial</vt:lpstr>
      <vt:lpstr>宋体</vt:lpstr>
      <vt:lpstr>Wingdings</vt:lpstr>
      <vt:lpstr>Times New Roman</vt:lpstr>
      <vt:lpstr>黑体</vt:lpstr>
      <vt:lpstr>等线</vt:lpstr>
      <vt:lpstr>微软雅黑</vt:lpstr>
      <vt:lpstr>楷体</vt:lpstr>
      <vt:lpstr>SimSun-ExtB</vt:lpstr>
      <vt:lpstr>方正楷体_GBK</vt:lpstr>
      <vt:lpstr>隶书</vt:lpstr>
      <vt:lpstr>PMingLiU-ExtB</vt:lpstr>
      <vt:lpstr>字魂24号-镇魂手书</vt:lpstr>
      <vt:lpstr>Arial</vt:lpstr>
      <vt:lpstr>Wingdings</vt:lpstr>
      <vt:lpstr>Arial Unicode MS</vt:lpstr>
      <vt:lpstr>Calibri</vt:lpstr>
      <vt:lpstr>WenYue GuDianMingChaoTi (Non-Co</vt:lpstr>
      <vt:lpstr>Segoe Print</vt:lpstr>
      <vt:lpstr>Garamond</vt:lpstr>
      <vt:lpstr>华文楷体</vt:lpstr>
      <vt:lpstr>华文行楷</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从“愚公移山”这则故事中得到了哪些启示？</vt:lpstr>
      <vt:lpstr>PowerPoint 演示文稿</vt:lpstr>
      <vt:lpstr>PowerPoint 演示文稿</vt:lpstr>
      <vt:lpstr>PowerPoint 演示文稿</vt:lpstr>
      <vt:lpstr>从“愚公移山”这则故事中得到了哪些启示？</vt:lpstr>
    </vt:vector>
  </TitlesOfParts>
  <Company>二一教育</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21cnjy.com</dc:creator>
  <cp:keywords>21</cp:keywords>
  <cp:lastModifiedBy>黄红政</cp:lastModifiedBy>
  <cp:revision>11</cp:revision>
  <cp:lastPrinted>2024-10-23T17:17:00Z</cp:lastPrinted>
  <dcterms:created xsi:type="dcterms:W3CDTF">2024-10-23T17:17:00Z</dcterms:created>
  <dcterms:modified xsi:type="dcterms:W3CDTF">2024-11-21T23:48:04Z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4EA57BA2626C452EA8BCE6F9289C3B74_12</vt:lpwstr>
  </property>
  <property fmtid="{D5CDD505-2E9C-101B-9397-08002B2CF9AE}" pid="3" name="KSOProductBuildVer">
    <vt:lpwstr>2052-12.1.0.18912</vt:lpwstr>
  </property>
</Properties>
</file>