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Lst>
  <p:notesMasterIdLst>
    <p:notesMasterId r:id="rId10"/>
  </p:notesMasterIdLst>
  <p:handoutMasterIdLst>
    <p:handoutMasterId r:id="rId25"/>
  </p:handoutMasterIdLst>
  <p:sldIdLst>
    <p:sldId id="786" r:id="rId6"/>
    <p:sldId id="947" r:id="rId7"/>
    <p:sldId id="1336" r:id="rId8"/>
    <p:sldId id="761" r:id="rId9"/>
    <p:sldId id="1321" r:id="rId11"/>
    <p:sldId id="1322" r:id="rId12"/>
    <p:sldId id="1323" r:id="rId13"/>
    <p:sldId id="1325" r:id="rId14"/>
    <p:sldId id="1326" r:id="rId15"/>
    <p:sldId id="1327" r:id="rId16"/>
    <p:sldId id="1328" r:id="rId17"/>
    <p:sldId id="1329" r:id="rId18"/>
    <p:sldId id="1330" r:id="rId19"/>
    <p:sldId id="953" r:id="rId20"/>
    <p:sldId id="1189" r:id="rId21"/>
    <p:sldId id="1331" r:id="rId22"/>
    <p:sldId id="1317" r:id="rId23"/>
    <p:sldId id="788" r:id="rId24"/>
  </p:sldIdLst>
  <p:sldSz cx="24371300" cy="13717270"/>
  <p:notesSz cx="6858000" cy="9144000"/>
  <p:defaultTextStyle>
    <a:defPPr>
      <a:defRPr lang="zh-CN"/>
    </a:defPPr>
    <a:lvl1pPr marL="0" algn="l" defTabSz="2176145" rtl="0" eaLnBrk="1" latinLnBrk="0" hangingPunct="1">
      <a:defRPr sz="4200" kern="1200">
        <a:solidFill>
          <a:schemeClr val="tx1"/>
        </a:solidFill>
        <a:latin typeface="+mn-lt"/>
        <a:ea typeface="+mn-ea"/>
        <a:cs typeface="+mn-cs"/>
      </a:defRPr>
    </a:lvl1pPr>
    <a:lvl2pPr marL="1088390" algn="l" defTabSz="2176145" rtl="0" eaLnBrk="1" latinLnBrk="0" hangingPunct="1">
      <a:defRPr sz="4200" kern="1200">
        <a:solidFill>
          <a:schemeClr val="tx1"/>
        </a:solidFill>
        <a:latin typeface="+mn-lt"/>
        <a:ea typeface="+mn-ea"/>
        <a:cs typeface="+mn-cs"/>
      </a:defRPr>
    </a:lvl2pPr>
    <a:lvl3pPr marL="2176145" algn="l" defTabSz="2176145" rtl="0" eaLnBrk="1" latinLnBrk="0" hangingPunct="1">
      <a:defRPr sz="4200" kern="1200">
        <a:solidFill>
          <a:schemeClr val="tx1"/>
        </a:solidFill>
        <a:latin typeface="+mn-lt"/>
        <a:ea typeface="+mn-ea"/>
        <a:cs typeface="+mn-cs"/>
      </a:defRPr>
    </a:lvl3pPr>
    <a:lvl4pPr marL="3264535" algn="l" defTabSz="2176145" rtl="0" eaLnBrk="1" latinLnBrk="0" hangingPunct="1">
      <a:defRPr sz="4200" kern="1200">
        <a:solidFill>
          <a:schemeClr val="tx1"/>
        </a:solidFill>
        <a:latin typeface="+mn-lt"/>
        <a:ea typeface="+mn-ea"/>
        <a:cs typeface="+mn-cs"/>
      </a:defRPr>
    </a:lvl4pPr>
    <a:lvl5pPr marL="4352925" algn="l" defTabSz="2176145" rtl="0" eaLnBrk="1" latinLnBrk="0" hangingPunct="1">
      <a:defRPr sz="4200" kern="1200">
        <a:solidFill>
          <a:schemeClr val="tx1"/>
        </a:solidFill>
        <a:latin typeface="+mn-lt"/>
        <a:ea typeface="+mn-ea"/>
        <a:cs typeface="+mn-cs"/>
      </a:defRPr>
    </a:lvl5pPr>
    <a:lvl6pPr marL="5440680" algn="l" defTabSz="2176145" rtl="0" eaLnBrk="1" latinLnBrk="0" hangingPunct="1">
      <a:defRPr sz="4200" kern="1200">
        <a:solidFill>
          <a:schemeClr val="tx1"/>
        </a:solidFill>
        <a:latin typeface="+mn-lt"/>
        <a:ea typeface="+mn-ea"/>
        <a:cs typeface="+mn-cs"/>
      </a:defRPr>
    </a:lvl6pPr>
    <a:lvl7pPr marL="6529070" algn="l" defTabSz="2176145" rtl="0" eaLnBrk="1" latinLnBrk="0" hangingPunct="1">
      <a:defRPr sz="4200" kern="1200">
        <a:solidFill>
          <a:schemeClr val="tx1"/>
        </a:solidFill>
        <a:latin typeface="+mn-lt"/>
        <a:ea typeface="+mn-ea"/>
        <a:cs typeface="+mn-cs"/>
      </a:defRPr>
    </a:lvl7pPr>
    <a:lvl8pPr marL="7617460" algn="l" defTabSz="2176145" rtl="0" eaLnBrk="1" latinLnBrk="0" hangingPunct="1">
      <a:defRPr sz="4200" kern="1200">
        <a:solidFill>
          <a:schemeClr val="tx1"/>
        </a:solidFill>
        <a:latin typeface="+mn-lt"/>
        <a:ea typeface="+mn-ea"/>
        <a:cs typeface="+mn-cs"/>
      </a:defRPr>
    </a:lvl8pPr>
    <a:lvl9pPr marL="8705215" algn="l" defTabSz="2176145" rtl="0" eaLnBrk="1" latinLnBrk="0" hangingPunct="1">
      <a:defRPr sz="42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n Mind" initials="MM"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1B9B2"/>
    <a:srgbClr val="E8E8E8"/>
    <a:srgbClr val="FFFFFF"/>
    <a:srgbClr val="55C0BA"/>
    <a:srgbClr val="32C6EE"/>
    <a:srgbClr val="E3F5F4"/>
    <a:srgbClr val="FF9900"/>
    <a:srgbClr val="C4EAE8"/>
    <a:srgbClr val="00AEE8"/>
    <a:srgbClr val="F394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405" autoAdjust="0"/>
    <p:restoredTop sz="95405" autoAdjust="0"/>
  </p:normalViewPr>
  <p:slideViewPr>
    <p:cSldViewPr>
      <p:cViewPr varScale="1">
        <p:scale>
          <a:sx n="53" d="100"/>
          <a:sy n="53" d="100"/>
        </p:scale>
        <p:origin x="-126" y="-144"/>
      </p:cViewPr>
      <p:guideLst>
        <p:guide orient="horz" pos="7557"/>
        <p:guide orient="horz" pos="5152"/>
        <p:guide orient="horz" pos="5409"/>
        <p:guide orient="horz" pos="8665"/>
        <p:guide pos="4960"/>
        <p:guide pos="13166"/>
        <p:guide pos="2386"/>
        <p:guide pos="3452"/>
        <p:guide pos="15352"/>
        <p:guide pos="7742"/>
        <p:guide pos="1417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1916"/>
    </p:cViewPr>
  </p:sorterViewPr>
  <p:notesViewPr>
    <p:cSldViewPr>
      <p:cViewPr varScale="1">
        <p:scale>
          <a:sx n="55" d="100"/>
          <a:sy n="55" d="100"/>
        </p:scale>
        <p:origin x="-2904" y="-84"/>
      </p:cViewPr>
      <p:guideLst>
        <p:guide orient="horz" pos="2815"/>
        <p:guide pos="2178"/>
      </p:guideLst>
    </p:cSldViewPr>
  </p:notes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slide" Target="slides/slide1.xml"/><Relationship Id="rId5" Type="http://schemas.openxmlformats.org/officeDocument/2006/relationships/slideMaster" Target="slideMasters/slideMaster4.xml"/><Relationship Id="rId4" Type="http://schemas.openxmlformats.org/officeDocument/2006/relationships/slideMaster" Target="slideMasters/slideMaster3.xml"/><Relationship Id="rId3" Type="http://schemas.openxmlformats.org/officeDocument/2006/relationships/slideMaster" Target="slideMasters/slideMaster2.xml"/><Relationship Id="rId29" Type="http://schemas.openxmlformats.org/officeDocument/2006/relationships/commentAuthors" Target="commentAuthors.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handoutMaster" Target="handoutMasters/handoutMaster1.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36C33ED-291A-4C16-9606-C19626B1D7B3}"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0FE651A-F698-4211-8DAC-6DE7AA0F79C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4175" y="685800"/>
            <a:ext cx="608965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5248A13-BC59-4667-8715-0B6D4D928CC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35248A13-BC59-4667-8715-0B6D4D928CC5}"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35248A13-BC59-4667-8715-0B6D4D928CC5}"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a:t>先讲解年代尺，后概述时代特征</a:t>
            </a:r>
            <a:endParaRPr lang="zh-CN" altLang="en-US" dirty="0"/>
          </a:p>
        </p:txBody>
      </p:sp>
      <p:sp>
        <p:nvSpPr>
          <p:cNvPr id="4" name="灯片编号占位符 3"/>
          <p:cNvSpPr>
            <a:spLocks noGrp="1"/>
          </p:cNvSpPr>
          <p:nvPr>
            <p:ph type="sldNum" sz="quarter" idx="10"/>
          </p:nvPr>
        </p:nvSpPr>
        <p:spPr/>
        <p:txBody>
          <a:bodyPr/>
          <a:lstStyle/>
          <a:p>
            <a:fld id="{35248A13-BC59-4667-8715-0B6D4D928CC5}"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a:t>先讲解年代尺，后概述时代特征</a:t>
            </a:r>
            <a:endParaRPr lang="zh-CN" altLang="en-US" dirty="0"/>
          </a:p>
        </p:txBody>
      </p:sp>
      <p:sp>
        <p:nvSpPr>
          <p:cNvPr id="4" name="灯片编号占位符 3"/>
          <p:cNvSpPr>
            <a:spLocks noGrp="1"/>
          </p:cNvSpPr>
          <p:nvPr>
            <p:ph type="sldNum" sz="quarter" idx="10"/>
          </p:nvPr>
        </p:nvSpPr>
        <p:spPr/>
        <p:txBody>
          <a:bodyPr/>
          <a:lstStyle/>
          <a:p>
            <a:fld id="{35248A13-BC59-4667-8715-0B6D4D928CC5}"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a:t>先讲解年代尺，后概述时代特征</a:t>
            </a:r>
            <a:endParaRPr lang="zh-CN" altLang="en-US" dirty="0"/>
          </a:p>
        </p:txBody>
      </p:sp>
      <p:sp>
        <p:nvSpPr>
          <p:cNvPr id="4" name="灯片编号占位符 3"/>
          <p:cNvSpPr>
            <a:spLocks noGrp="1"/>
          </p:cNvSpPr>
          <p:nvPr>
            <p:ph type="sldNum" sz="quarter" idx="10"/>
          </p:nvPr>
        </p:nvSpPr>
        <p:spPr/>
        <p:txBody>
          <a:bodyPr/>
          <a:lstStyle/>
          <a:p>
            <a:fld id="{35248A13-BC59-4667-8715-0B6D4D928CC5}"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a:t>先讲解年代尺，后概述时代特征</a:t>
            </a:r>
            <a:endParaRPr lang="zh-CN" altLang="en-US" dirty="0"/>
          </a:p>
        </p:txBody>
      </p:sp>
      <p:sp>
        <p:nvSpPr>
          <p:cNvPr id="4" name="灯片编号占位符 3"/>
          <p:cNvSpPr>
            <a:spLocks noGrp="1"/>
          </p:cNvSpPr>
          <p:nvPr>
            <p:ph type="sldNum" sz="quarter" idx="10"/>
          </p:nvPr>
        </p:nvSpPr>
        <p:spPr/>
        <p:txBody>
          <a:bodyPr/>
          <a:lstStyle/>
          <a:p>
            <a:fld id="{35248A13-BC59-4667-8715-0B6D4D928CC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35248A13-BC59-4667-8715-0B6D4D928CC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35248A13-BC59-4667-8715-0B6D4D928CC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35248A13-BC59-4667-8715-0B6D4D928CC5}"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35248A13-BC59-4667-8715-0B6D4D928CC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35248A13-BC59-4667-8715-0B6D4D928CC5}"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35248A13-BC59-4667-8715-0B6D4D928CC5}"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35248A13-BC59-4667-8715-0B6D4D928CC5}"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35248A13-BC59-4667-8715-0B6D4D928CC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827213" y="4260850"/>
            <a:ext cx="20716875" cy="2941638"/>
          </a:xfrm>
          <a:prstGeom prst="rect">
            <a:avLst/>
          </a:prstGeo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3656013" y="7773988"/>
            <a:ext cx="17059275" cy="35052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1219200" y="12714288"/>
            <a:ext cx="5686425" cy="730250"/>
          </a:xfrm>
          <a:prstGeom prst="rect">
            <a:avLst/>
          </a:prstGeom>
        </p:spPr>
        <p:txBody>
          <a:bodyPr/>
          <a:lstStyle/>
          <a:p>
            <a:fld id="{482F8C52-4314-405E-8B84-C6C30E93B88A}" type="datetimeFigureOut">
              <a:rPr lang="zh-CN" altLang="en-US" smtClean="0"/>
            </a:fld>
            <a:endParaRPr lang="zh-CN" altLang="en-US"/>
          </a:p>
        </p:txBody>
      </p:sp>
      <p:sp>
        <p:nvSpPr>
          <p:cNvPr id="5" name="页脚占位符 4"/>
          <p:cNvSpPr>
            <a:spLocks noGrp="1"/>
          </p:cNvSpPr>
          <p:nvPr>
            <p:ph type="ftr" sz="quarter" idx="11"/>
          </p:nvPr>
        </p:nvSpPr>
        <p:spPr>
          <a:xfrm>
            <a:off x="8326438" y="12714288"/>
            <a:ext cx="7718425" cy="730250"/>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17465675" y="12714288"/>
            <a:ext cx="5686425" cy="730250"/>
          </a:xfrm>
          <a:prstGeom prst="rect">
            <a:avLst/>
          </a:prstGeom>
        </p:spPr>
        <p:txBody>
          <a:bodyPr/>
          <a:lstStyle/>
          <a:p>
            <a:fld id="{B8FE2447-51A9-4D57-B577-96B697757D21}"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1219200" y="549275"/>
            <a:ext cx="21932900" cy="2286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1219200" y="3200400"/>
            <a:ext cx="21932900" cy="905351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1219200" y="12714288"/>
            <a:ext cx="5686425" cy="730250"/>
          </a:xfrm>
          <a:prstGeom prst="rect">
            <a:avLst/>
          </a:prstGeom>
        </p:spPr>
        <p:txBody>
          <a:bodyPr/>
          <a:lstStyle/>
          <a:p>
            <a:fld id="{482F8C52-4314-405E-8B84-C6C30E93B88A}" type="datetimeFigureOut">
              <a:rPr lang="zh-CN" altLang="en-US" smtClean="0"/>
            </a:fld>
            <a:endParaRPr lang="zh-CN" altLang="en-US"/>
          </a:p>
        </p:txBody>
      </p:sp>
      <p:sp>
        <p:nvSpPr>
          <p:cNvPr id="5" name="页脚占位符 4"/>
          <p:cNvSpPr>
            <a:spLocks noGrp="1"/>
          </p:cNvSpPr>
          <p:nvPr>
            <p:ph type="ftr" sz="quarter" idx="11"/>
          </p:nvPr>
        </p:nvSpPr>
        <p:spPr>
          <a:xfrm>
            <a:off x="8326438" y="12714288"/>
            <a:ext cx="7718425" cy="730250"/>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17465675" y="12714288"/>
            <a:ext cx="5686425" cy="730250"/>
          </a:xfrm>
          <a:prstGeom prst="rect">
            <a:avLst/>
          </a:prstGeom>
        </p:spPr>
        <p:txBody>
          <a:bodyPr/>
          <a:lstStyle/>
          <a:p>
            <a:fld id="{B8FE2447-51A9-4D57-B577-96B697757D21}"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7668875" y="549275"/>
            <a:ext cx="5483225" cy="117046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1219200" y="549275"/>
            <a:ext cx="16297275" cy="11704638"/>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1219200" y="12714288"/>
            <a:ext cx="5686425" cy="730250"/>
          </a:xfrm>
          <a:prstGeom prst="rect">
            <a:avLst/>
          </a:prstGeom>
        </p:spPr>
        <p:txBody>
          <a:bodyPr/>
          <a:lstStyle/>
          <a:p>
            <a:fld id="{482F8C52-4314-405E-8B84-C6C30E93B88A}" type="datetimeFigureOut">
              <a:rPr lang="zh-CN" altLang="en-US" smtClean="0"/>
            </a:fld>
            <a:endParaRPr lang="zh-CN" altLang="en-US"/>
          </a:p>
        </p:txBody>
      </p:sp>
      <p:sp>
        <p:nvSpPr>
          <p:cNvPr id="5" name="页脚占位符 4"/>
          <p:cNvSpPr>
            <a:spLocks noGrp="1"/>
          </p:cNvSpPr>
          <p:nvPr>
            <p:ph type="ftr" sz="quarter" idx="11"/>
          </p:nvPr>
        </p:nvSpPr>
        <p:spPr>
          <a:xfrm>
            <a:off x="8326438" y="12714288"/>
            <a:ext cx="7718425" cy="730250"/>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17465675" y="12714288"/>
            <a:ext cx="5686425" cy="730250"/>
          </a:xfrm>
          <a:prstGeom prst="rect">
            <a:avLst/>
          </a:prstGeom>
        </p:spPr>
        <p:txBody>
          <a:bodyPr/>
          <a:lstStyle/>
          <a:p>
            <a:fld id="{B8FE2447-51A9-4D57-B577-96B697757D21}"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827213" y="4260850"/>
            <a:ext cx="20716875" cy="2941638"/>
          </a:xfrm>
          <a:prstGeom prst="rect">
            <a:avLst/>
          </a:prstGeo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3656013" y="7773988"/>
            <a:ext cx="17059275" cy="35052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1219200" y="12714288"/>
            <a:ext cx="5686425" cy="730250"/>
          </a:xfrm>
          <a:prstGeom prst="rect">
            <a:avLst/>
          </a:prstGeom>
        </p:spPr>
        <p:txBody>
          <a:bodyPr/>
          <a:lstStyle/>
          <a:p>
            <a:fld id="{4E1F5D7C-EF21-4C79-ADB5-61D47AEC06A2}" type="datetimeFigureOut">
              <a:rPr lang="zh-CN" altLang="en-US" smtClean="0"/>
            </a:fld>
            <a:endParaRPr lang="zh-CN" altLang="en-US"/>
          </a:p>
        </p:txBody>
      </p:sp>
      <p:sp>
        <p:nvSpPr>
          <p:cNvPr id="5" name="页脚占位符 4"/>
          <p:cNvSpPr>
            <a:spLocks noGrp="1"/>
          </p:cNvSpPr>
          <p:nvPr>
            <p:ph type="ftr" sz="quarter" idx="11"/>
          </p:nvPr>
        </p:nvSpPr>
        <p:spPr>
          <a:xfrm>
            <a:off x="8326438" y="12714288"/>
            <a:ext cx="7718425" cy="730250"/>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17465675" y="12714288"/>
            <a:ext cx="5686425" cy="730250"/>
          </a:xfrm>
          <a:prstGeom prst="rect">
            <a:avLst/>
          </a:prstGeom>
        </p:spPr>
        <p:txBody>
          <a:bodyPr/>
          <a:lstStyle/>
          <a:p>
            <a:fld id="{DFBDD930-6CB4-4322-BA7D-52877F54E3C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219200" y="549275"/>
            <a:ext cx="21932900" cy="2286000"/>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1219200" y="3200400"/>
            <a:ext cx="21932900" cy="9053513"/>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1219200" y="12714288"/>
            <a:ext cx="5686425" cy="730250"/>
          </a:xfrm>
          <a:prstGeom prst="rect">
            <a:avLst/>
          </a:prstGeom>
        </p:spPr>
        <p:txBody>
          <a:bodyPr/>
          <a:lstStyle/>
          <a:p>
            <a:fld id="{4E1F5D7C-EF21-4C79-ADB5-61D47AEC06A2}" type="datetimeFigureOut">
              <a:rPr lang="zh-CN" altLang="en-US" smtClean="0"/>
            </a:fld>
            <a:endParaRPr lang="zh-CN" altLang="en-US"/>
          </a:p>
        </p:txBody>
      </p:sp>
      <p:sp>
        <p:nvSpPr>
          <p:cNvPr id="5" name="页脚占位符 4"/>
          <p:cNvSpPr>
            <a:spLocks noGrp="1"/>
          </p:cNvSpPr>
          <p:nvPr>
            <p:ph type="ftr" sz="quarter" idx="11"/>
          </p:nvPr>
        </p:nvSpPr>
        <p:spPr>
          <a:xfrm>
            <a:off x="8326438" y="12714288"/>
            <a:ext cx="7718425" cy="730250"/>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17465675" y="12714288"/>
            <a:ext cx="5686425" cy="730250"/>
          </a:xfrm>
          <a:prstGeom prst="rect">
            <a:avLst/>
          </a:prstGeom>
        </p:spPr>
        <p:txBody>
          <a:bodyPr/>
          <a:lstStyle/>
          <a:p>
            <a:fld id="{DFBDD930-6CB4-4322-BA7D-52877F54E3C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925638" y="8815388"/>
            <a:ext cx="20715287" cy="2724150"/>
          </a:xfrm>
          <a:prstGeom prst="rect">
            <a:avLst/>
          </a:prstGeo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1925638" y="5813425"/>
            <a:ext cx="20715287" cy="3001963"/>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a:xfrm>
            <a:off x="1219200" y="12714288"/>
            <a:ext cx="5686425" cy="730250"/>
          </a:xfrm>
          <a:prstGeom prst="rect">
            <a:avLst/>
          </a:prstGeom>
        </p:spPr>
        <p:txBody>
          <a:bodyPr/>
          <a:lstStyle/>
          <a:p>
            <a:fld id="{4E1F5D7C-EF21-4C79-ADB5-61D47AEC06A2}" type="datetimeFigureOut">
              <a:rPr lang="zh-CN" altLang="en-US" smtClean="0"/>
            </a:fld>
            <a:endParaRPr lang="zh-CN" altLang="en-US"/>
          </a:p>
        </p:txBody>
      </p:sp>
      <p:sp>
        <p:nvSpPr>
          <p:cNvPr id="5" name="页脚占位符 4"/>
          <p:cNvSpPr>
            <a:spLocks noGrp="1"/>
          </p:cNvSpPr>
          <p:nvPr>
            <p:ph type="ftr" sz="quarter" idx="11"/>
          </p:nvPr>
        </p:nvSpPr>
        <p:spPr>
          <a:xfrm>
            <a:off x="8326438" y="12714288"/>
            <a:ext cx="7718425" cy="730250"/>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17465675" y="12714288"/>
            <a:ext cx="5686425" cy="730250"/>
          </a:xfrm>
          <a:prstGeom prst="rect">
            <a:avLst/>
          </a:prstGeom>
        </p:spPr>
        <p:txBody>
          <a:bodyPr/>
          <a:lstStyle/>
          <a:p>
            <a:fld id="{DFBDD930-6CB4-4322-BA7D-52877F54E3C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219200" y="549275"/>
            <a:ext cx="21932900" cy="2286000"/>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1219200" y="3200400"/>
            <a:ext cx="10890250" cy="905351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12261850" y="3200400"/>
            <a:ext cx="10890250" cy="905351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1219200" y="12714288"/>
            <a:ext cx="5686425" cy="730250"/>
          </a:xfrm>
          <a:prstGeom prst="rect">
            <a:avLst/>
          </a:prstGeom>
        </p:spPr>
        <p:txBody>
          <a:bodyPr/>
          <a:lstStyle/>
          <a:p>
            <a:fld id="{4E1F5D7C-EF21-4C79-ADB5-61D47AEC06A2}" type="datetimeFigureOut">
              <a:rPr lang="zh-CN" altLang="en-US" smtClean="0"/>
            </a:fld>
            <a:endParaRPr lang="zh-CN" altLang="en-US"/>
          </a:p>
        </p:txBody>
      </p:sp>
      <p:sp>
        <p:nvSpPr>
          <p:cNvPr id="6" name="页脚占位符 5"/>
          <p:cNvSpPr>
            <a:spLocks noGrp="1"/>
          </p:cNvSpPr>
          <p:nvPr>
            <p:ph type="ftr" sz="quarter" idx="11"/>
          </p:nvPr>
        </p:nvSpPr>
        <p:spPr>
          <a:xfrm>
            <a:off x="8326438" y="12714288"/>
            <a:ext cx="7718425" cy="730250"/>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17465675" y="12714288"/>
            <a:ext cx="5686425" cy="730250"/>
          </a:xfrm>
          <a:prstGeom prst="rect">
            <a:avLst/>
          </a:prstGeom>
        </p:spPr>
        <p:txBody>
          <a:bodyPr/>
          <a:lstStyle/>
          <a:p>
            <a:fld id="{DFBDD930-6CB4-4322-BA7D-52877F54E3C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1219200" y="549275"/>
            <a:ext cx="21932900" cy="2286000"/>
          </a:xfrm>
          <a:prstGeom prst="rect">
            <a:avLst/>
          </a:prstGeo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1219200" y="3070225"/>
            <a:ext cx="10768013"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219200" y="4349750"/>
            <a:ext cx="10768013" cy="7904163"/>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12380913" y="3070225"/>
            <a:ext cx="10771187"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12380913" y="4349750"/>
            <a:ext cx="10771187" cy="7904163"/>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1219200" y="12714288"/>
            <a:ext cx="5686425" cy="730250"/>
          </a:xfrm>
          <a:prstGeom prst="rect">
            <a:avLst/>
          </a:prstGeom>
        </p:spPr>
        <p:txBody>
          <a:bodyPr/>
          <a:lstStyle/>
          <a:p>
            <a:fld id="{4E1F5D7C-EF21-4C79-ADB5-61D47AEC06A2}" type="datetimeFigureOut">
              <a:rPr lang="zh-CN" altLang="en-US" smtClean="0"/>
            </a:fld>
            <a:endParaRPr lang="zh-CN" altLang="en-US"/>
          </a:p>
        </p:txBody>
      </p:sp>
      <p:sp>
        <p:nvSpPr>
          <p:cNvPr id="8" name="页脚占位符 7"/>
          <p:cNvSpPr>
            <a:spLocks noGrp="1"/>
          </p:cNvSpPr>
          <p:nvPr>
            <p:ph type="ftr" sz="quarter" idx="11"/>
          </p:nvPr>
        </p:nvSpPr>
        <p:spPr>
          <a:xfrm>
            <a:off x="8326438" y="12714288"/>
            <a:ext cx="7718425" cy="730250"/>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17465675" y="12714288"/>
            <a:ext cx="5686425" cy="730250"/>
          </a:xfrm>
          <a:prstGeom prst="rect">
            <a:avLst/>
          </a:prstGeom>
        </p:spPr>
        <p:txBody>
          <a:bodyPr/>
          <a:lstStyle/>
          <a:p>
            <a:fld id="{DFBDD930-6CB4-4322-BA7D-52877F54E3C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219200" y="549275"/>
            <a:ext cx="21932900" cy="2286000"/>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1219200" y="12714288"/>
            <a:ext cx="5686425" cy="730250"/>
          </a:xfrm>
          <a:prstGeom prst="rect">
            <a:avLst/>
          </a:prstGeom>
        </p:spPr>
        <p:txBody>
          <a:bodyPr/>
          <a:lstStyle/>
          <a:p>
            <a:fld id="{4E1F5D7C-EF21-4C79-ADB5-61D47AEC06A2}" type="datetimeFigureOut">
              <a:rPr lang="zh-CN" altLang="en-US" smtClean="0"/>
            </a:fld>
            <a:endParaRPr lang="zh-CN" altLang="en-US"/>
          </a:p>
        </p:txBody>
      </p:sp>
      <p:sp>
        <p:nvSpPr>
          <p:cNvPr id="4" name="页脚占位符 3"/>
          <p:cNvSpPr>
            <a:spLocks noGrp="1"/>
          </p:cNvSpPr>
          <p:nvPr>
            <p:ph type="ftr" sz="quarter" idx="11"/>
          </p:nvPr>
        </p:nvSpPr>
        <p:spPr>
          <a:xfrm>
            <a:off x="8326438" y="12714288"/>
            <a:ext cx="7718425" cy="730250"/>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17465675" y="12714288"/>
            <a:ext cx="5686425" cy="730250"/>
          </a:xfrm>
          <a:prstGeom prst="rect">
            <a:avLst/>
          </a:prstGeom>
        </p:spPr>
        <p:txBody>
          <a:bodyPr/>
          <a:lstStyle/>
          <a:p>
            <a:fld id="{DFBDD930-6CB4-4322-BA7D-52877F54E3C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1219200" y="12714288"/>
            <a:ext cx="5686425" cy="730250"/>
          </a:xfrm>
          <a:prstGeom prst="rect">
            <a:avLst/>
          </a:prstGeom>
        </p:spPr>
        <p:txBody>
          <a:bodyPr/>
          <a:lstStyle/>
          <a:p>
            <a:fld id="{4E1F5D7C-EF21-4C79-ADB5-61D47AEC06A2}" type="datetimeFigureOut">
              <a:rPr lang="zh-CN" altLang="en-US" smtClean="0"/>
            </a:fld>
            <a:endParaRPr lang="zh-CN" altLang="en-US"/>
          </a:p>
        </p:txBody>
      </p:sp>
      <p:sp>
        <p:nvSpPr>
          <p:cNvPr id="3" name="页脚占位符 2"/>
          <p:cNvSpPr>
            <a:spLocks noGrp="1"/>
          </p:cNvSpPr>
          <p:nvPr>
            <p:ph type="ftr" sz="quarter" idx="11"/>
          </p:nvPr>
        </p:nvSpPr>
        <p:spPr>
          <a:xfrm>
            <a:off x="8326438" y="12714288"/>
            <a:ext cx="7718425" cy="730250"/>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17465675" y="12714288"/>
            <a:ext cx="5686425" cy="730250"/>
          </a:xfrm>
          <a:prstGeom prst="rect">
            <a:avLst/>
          </a:prstGeom>
        </p:spPr>
        <p:txBody>
          <a:bodyPr/>
          <a:lstStyle/>
          <a:p>
            <a:fld id="{DFBDD930-6CB4-4322-BA7D-52877F54E3C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1219200" y="546100"/>
            <a:ext cx="8016875" cy="2324100"/>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9528175" y="546100"/>
            <a:ext cx="13623925" cy="117078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1219200" y="2870200"/>
            <a:ext cx="8016875" cy="938371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1219200" y="12714288"/>
            <a:ext cx="5686425" cy="730250"/>
          </a:xfrm>
          <a:prstGeom prst="rect">
            <a:avLst/>
          </a:prstGeom>
        </p:spPr>
        <p:txBody>
          <a:bodyPr/>
          <a:lstStyle/>
          <a:p>
            <a:fld id="{4E1F5D7C-EF21-4C79-ADB5-61D47AEC06A2}" type="datetimeFigureOut">
              <a:rPr lang="zh-CN" altLang="en-US" smtClean="0"/>
            </a:fld>
            <a:endParaRPr lang="zh-CN" altLang="en-US"/>
          </a:p>
        </p:txBody>
      </p:sp>
      <p:sp>
        <p:nvSpPr>
          <p:cNvPr id="6" name="页脚占位符 5"/>
          <p:cNvSpPr>
            <a:spLocks noGrp="1"/>
          </p:cNvSpPr>
          <p:nvPr>
            <p:ph type="ftr" sz="quarter" idx="11"/>
          </p:nvPr>
        </p:nvSpPr>
        <p:spPr>
          <a:xfrm>
            <a:off x="8326438" y="12714288"/>
            <a:ext cx="7718425" cy="730250"/>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17465675" y="12714288"/>
            <a:ext cx="5686425" cy="730250"/>
          </a:xfrm>
          <a:prstGeom prst="rect">
            <a:avLst/>
          </a:prstGeom>
        </p:spPr>
        <p:txBody>
          <a:bodyPr/>
          <a:lstStyle/>
          <a:p>
            <a:fld id="{DFBDD930-6CB4-4322-BA7D-52877F54E3C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219200" y="549275"/>
            <a:ext cx="21932900" cy="2286000"/>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1219200" y="3200400"/>
            <a:ext cx="21932900" cy="9053513"/>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1219200" y="12714288"/>
            <a:ext cx="5686425" cy="730250"/>
          </a:xfrm>
          <a:prstGeom prst="rect">
            <a:avLst/>
          </a:prstGeom>
        </p:spPr>
        <p:txBody>
          <a:bodyPr/>
          <a:lstStyle/>
          <a:p>
            <a:fld id="{482F8C52-4314-405E-8B84-C6C30E93B88A}" type="datetimeFigureOut">
              <a:rPr lang="zh-CN" altLang="en-US" smtClean="0"/>
            </a:fld>
            <a:endParaRPr lang="zh-CN" altLang="en-US"/>
          </a:p>
        </p:txBody>
      </p:sp>
      <p:sp>
        <p:nvSpPr>
          <p:cNvPr id="5" name="页脚占位符 4"/>
          <p:cNvSpPr>
            <a:spLocks noGrp="1"/>
          </p:cNvSpPr>
          <p:nvPr>
            <p:ph type="ftr" sz="quarter" idx="11"/>
          </p:nvPr>
        </p:nvSpPr>
        <p:spPr>
          <a:xfrm>
            <a:off x="8326438" y="12714288"/>
            <a:ext cx="7718425" cy="730250"/>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17465675" y="12714288"/>
            <a:ext cx="5686425" cy="730250"/>
          </a:xfrm>
          <a:prstGeom prst="rect">
            <a:avLst/>
          </a:prstGeom>
        </p:spPr>
        <p:txBody>
          <a:bodyPr/>
          <a:lstStyle/>
          <a:p>
            <a:fld id="{B8FE2447-51A9-4D57-B577-96B697757D21}"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4776788" y="9602788"/>
            <a:ext cx="14622462" cy="1133475"/>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4776788" y="1225550"/>
            <a:ext cx="14622462" cy="823118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4776788" y="10736263"/>
            <a:ext cx="14622462" cy="16097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1219200" y="12714288"/>
            <a:ext cx="5686425" cy="730250"/>
          </a:xfrm>
          <a:prstGeom prst="rect">
            <a:avLst/>
          </a:prstGeom>
        </p:spPr>
        <p:txBody>
          <a:bodyPr/>
          <a:lstStyle/>
          <a:p>
            <a:fld id="{4E1F5D7C-EF21-4C79-ADB5-61D47AEC06A2}" type="datetimeFigureOut">
              <a:rPr lang="zh-CN" altLang="en-US" smtClean="0"/>
            </a:fld>
            <a:endParaRPr lang="zh-CN" altLang="en-US"/>
          </a:p>
        </p:txBody>
      </p:sp>
      <p:sp>
        <p:nvSpPr>
          <p:cNvPr id="6" name="页脚占位符 5"/>
          <p:cNvSpPr>
            <a:spLocks noGrp="1"/>
          </p:cNvSpPr>
          <p:nvPr>
            <p:ph type="ftr" sz="quarter" idx="11"/>
          </p:nvPr>
        </p:nvSpPr>
        <p:spPr>
          <a:xfrm>
            <a:off x="8326438" y="12714288"/>
            <a:ext cx="7718425" cy="730250"/>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17465675" y="12714288"/>
            <a:ext cx="5686425" cy="730250"/>
          </a:xfrm>
          <a:prstGeom prst="rect">
            <a:avLst/>
          </a:prstGeom>
        </p:spPr>
        <p:txBody>
          <a:bodyPr/>
          <a:lstStyle/>
          <a:p>
            <a:fld id="{DFBDD930-6CB4-4322-BA7D-52877F54E3C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1219200" y="549275"/>
            <a:ext cx="21932900" cy="2286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1219200" y="3200400"/>
            <a:ext cx="21932900" cy="905351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1219200" y="12714288"/>
            <a:ext cx="5686425" cy="730250"/>
          </a:xfrm>
          <a:prstGeom prst="rect">
            <a:avLst/>
          </a:prstGeom>
        </p:spPr>
        <p:txBody>
          <a:bodyPr/>
          <a:lstStyle/>
          <a:p>
            <a:fld id="{4E1F5D7C-EF21-4C79-ADB5-61D47AEC06A2}" type="datetimeFigureOut">
              <a:rPr lang="zh-CN" altLang="en-US" smtClean="0"/>
            </a:fld>
            <a:endParaRPr lang="zh-CN" altLang="en-US"/>
          </a:p>
        </p:txBody>
      </p:sp>
      <p:sp>
        <p:nvSpPr>
          <p:cNvPr id="5" name="页脚占位符 4"/>
          <p:cNvSpPr>
            <a:spLocks noGrp="1"/>
          </p:cNvSpPr>
          <p:nvPr>
            <p:ph type="ftr" sz="quarter" idx="11"/>
          </p:nvPr>
        </p:nvSpPr>
        <p:spPr>
          <a:xfrm>
            <a:off x="8326438" y="12714288"/>
            <a:ext cx="7718425" cy="730250"/>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17465675" y="12714288"/>
            <a:ext cx="5686425" cy="730250"/>
          </a:xfrm>
          <a:prstGeom prst="rect">
            <a:avLst/>
          </a:prstGeom>
        </p:spPr>
        <p:txBody>
          <a:bodyPr/>
          <a:lstStyle/>
          <a:p>
            <a:fld id="{DFBDD930-6CB4-4322-BA7D-52877F54E3C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7668875" y="549275"/>
            <a:ext cx="5483225" cy="117046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1219200" y="549275"/>
            <a:ext cx="16297275" cy="11704638"/>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1219200" y="12714288"/>
            <a:ext cx="5686425" cy="730250"/>
          </a:xfrm>
          <a:prstGeom prst="rect">
            <a:avLst/>
          </a:prstGeom>
        </p:spPr>
        <p:txBody>
          <a:bodyPr/>
          <a:lstStyle/>
          <a:p>
            <a:fld id="{4E1F5D7C-EF21-4C79-ADB5-61D47AEC06A2}" type="datetimeFigureOut">
              <a:rPr lang="zh-CN" altLang="en-US" smtClean="0"/>
            </a:fld>
            <a:endParaRPr lang="zh-CN" altLang="en-US"/>
          </a:p>
        </p:txBody>
      </p:sp>
      <p:sp>
        <p:nvSpPr>
          <p:cNvPr id="5" name="页脚占位符 4"/>
          <p:cNvSpPr>
            <a:spLocks noGrp="1"/>
          </p:cNvSpPr>
          <p:nvPr>
            <p:ph type="ftr" sz="quarter" idx="11"/>
          </p:nvPr>
        </p:nvSpPr>
        <p:spPr>
          <a:xfrm>
            <a:off x="8326438" y="12714288"/>
            <a:ext cx="7718425" cy="730250"/>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17465675" y="12714288"/>
            <a:ext cx="5686425" cy="730250"/>
          </a:xfrm>
          <a:prstGeom prst="rect">
            <a:avLst/>
          </a:prstGeom>
        </p:spPr>
        <p:txBody>
          <a:bodyPr/>
          <a:lstStyle/>
          <a:p>
            <a:fld id="{DFBDD930-6CB4-4322-BA7D-52877F54E3C4}"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827213" y="4260850"/>
            <a:ext cx="20716875" cy="2941638"/>
          </a:xfrm>
          <a:prstGeom prst="rect">
            <a:avLst/>
          </a:prstGeo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3656013" y="7773988"/>
            <a:ext cx="17059275" cy="35052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1219200" y="12714288"/>
            <a:ext cx="5686425" cy="730250"/>
          </a:xfrm>
          <a:prstGeom prst="rect">
            <a:avLst/>
          </a:prstGeom>
        </p:spPr>
        <p:txBody>
          <a:bodyPr/>
          <a:lstStyle/>
          <a:p>
            <a:fld id="{83508DFA-4726-4C97-9F04-90AA6198B313}" type="datetimeFigureOut">
              <a:rPr lang="zh-CN" altLang="en-US" smtClean="0"/>
            </a:fld>
            <a:endParaRPr lang="zh-CN" altLang="en-US"/>
          </a:p>
        </p:txBody>
      </p:sp>
      <p:sp>
        <p:nvSpPr>
          <p:cNvPr id="5" name="页脚占位符 4"/>
          <p:cNvSpPr>
            <a:spLocks noGrp="1"/>
          </p:cNvSpPr>
          <p:nvPr>
            <p:ph type="ftr" sz="quarter" idx="11"/>
          </p:nvPr>
        </p:nvSpPr>
        <p:spPr>
          <a:xfrm>
            <a:off x="8326438" y="12714288"/>
            <a:ext cx="7718425" cy="730250"/>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17465675" y="12714288"/>
            <a:ext cx="5686425" cy="730250"/>
          </a:xfrm>
          <a:prstGeom prst="rect">
            <a:avLst/>
          </a:prstGeom>
        </p:spPr>
        <p:txBody>
          <a:bodyPr/>
          <a:lstStyle/>
          <a:p>
            <a:fld id="{D0538EEB-06A8-4380-AC89-29FE3514FE2F}"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219200" y="549275"/>
            <a:ext cx="21932900" cy="2286000"/>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1219200" y="3200400"/>
            <a:ext cx="21932900" cy="9053513"/>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1219200" y="12714288"/>
            <a:ext cx="5686425" cy="730250"/>
          </a:xfrm>
          <a:prstGeom prst="rect">
            <a:avLst/>
          </a:prstGeom>
        </p:spPr>
        <p:txBody>
          <a:bodyPr/>
          <a:lstStyle/>
          <a:p>
            <a:fld id="{83508DFA-4726-4C97-9F04-90AA6198B313}" type="datetimeFigureOut">
              <a:rPr lang="zh-CN" altLang="en-US" smtClean="0"/>
            </a:fld>
            <a:endParaRPr lang="zh-CN" altLang="en-US"/>
          </a:p>
        </p:txBody>
      </p:sp>
      <p:sp>
        <p:nvSpPr>
          <p:cNvPr id="5" name="页脚占位符 4"/>
          <p:cNvSpPr>
            <a:spLocks noGrp="1"/>
          </p:cNvSpPr>
          <p:nvPr>
            <p:ph type="ftr" sz="quarter" idx="11"/>
          </p:nvPr>
        </p:nvSpPr>
        <p:spPr>
          <a:xfrm>
            <a:off x="8326438" y="12714288"/>
            <a:ext cx="7718425" cy="730250"/>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17465675" y="12714288"/>
            <a:ext cx="5686425" cy="730250"/>
          </a:xfrm>
          <a:prstGeom prst="rect">
            <a:avLst/>
          </a:prstGeom>
        </p:spPr>
        <p:txBody>
          <a:bodyPr/>
          <a:lstStyle/>
          <a:p>
            <a:fld id="{D0538EEB-06A8-4380-AC89-29FE3514FE2F}"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925638" y="8815388"/>
            <a:ext cx="20715287" cy="2724150"/>
          </a:xfrm>
          <a:prstGeom prst="rect">
            <a:avLst/>
          </a:prstGeo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1925638" y="5813425"/>
            <a:ext cx="20715287" cy="3001963"/>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a:xfrm>
            <a:off x="1219200" y="12714288"/>
            <a:ext cx="5686425" cy="730250"/>
          </a:xfrm>
          <a:prstGeom prst="rect">
            <a:avLst/>
          </a:prstGeom>
        </p:spPr>
        <p:txBody>
          <a:bodyPr/>
          <a:lstStyle/>
          <a:p>
            <a:fld id="{83508DFA-4726-4C97-9F04-90AA6198B313}" type="datetimeFigureOut">
              <a:rPr lang="zh-CN" altLang="en-US" smtClean="0"/>
            </a:fld>
            <a:endParaRPr lang="zh-CN" altLang="en-US"/>
          </a:p>
        </p:txBody>
      </p:sp>
      <p:sp>
        <p:nvSpPr>
          <p:cNvPr id="5" name="页脚占位符 4"/>
          <p:cNvSpPr>
            <a:spLocks noGrp="1"/>
          </p:cNvSpPr>
          <p:nvPr>
            <p:ph type="ftr" sz="quarter" idx="11"/>
          </p:nvPr>
        </p:nvSpPr>
        <p:spPr>
          <a:xfrm>
            <a:off x="8326438" y="12714288"/>
            <a:ext cx="7718425" cy="730250"/>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17465675" y="12714288"/>
            <a:ext cx="5686425" cy="730250"/>
          </a:xfrm>
          <a:prstGeom prst="rect">
            <a:avLst/>
          </a:prstGeom>
        </p:spPr>
        <p:txBody>
          <a:bodyPr/>
          <a:lstStyle/>
          <a:p>
            <a:fld id="{D0538EEB-06A8-4380-AC89-29FE3514FE2F}"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219200" y="549275"/>
            <a:ext cx="21932900" cy="2286000"/>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1219200" y="3200400"/>
            <a:ext cx="10890250" cy="905351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12261850" y="3200400"/>
            <a:ext cx="10890250" cy="905351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1219200" y="12714288"/>
            <a:ext cx="5686425" cy="730250"/>
          </a:xfrm>
          <a:prstGeom prst="rect">
            <a:avLst/>
          </a:prstGeom>
        </p:spPr>
        <p:txBody>
          <a:bodyPr/>
          <a:lstStyle/>
          <a:p>
            <a:fld id="{83508DFA-4726-4C97-9F04-90AA6198B313}" type="datetimeFigureOut">
              <a:rPr lang="zh-CN" altLang="en-US" smtClean="0"/>
            </a:fld>
            <a:endParaRPr lang="zh-CN" altLang="en-US"/>
          </a:p>
        </p:txBody>
      </p:sp>
      <p:sp>
        <p:nvSpPr>
          <p:cNvPr id="6" name="页脚占位符 5"/>
          <p:cNvSpPr>
            <a:spLocks noGrp="1"/>
          </p:cNvSpPr>
          <p:nvPr>
            <p:ph type="ftr" sz="quarter" idx="11"/>
          </p:nvPr>
        </p:nvSpPr>
        <p:spPr>
          <a:xfrm>
            <a:off x="8326438" y="12714288"/>
            <a:ext cx="7718425" cy="730250"/>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17465675" y="12714288"/>
            <a:ext cx="5686425" cy="730250"/>
          </a:xfrm>
          <a:prstGeom prst="rect">
            <a:avLst/>
          </a:prstGeom>
        </p:spPr>
        <p:txBody>
          <a:bodyPr/>
          <a:lstStyle/>
          <a:p>
            <a:fld id="{D0538EEB-06A8-4380-AC89-29FE3514FE2F}"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1219200" y="549275"/>
            <a:ext cx="21932900" cy="2286000"/>
          </a:xfrm>
          <a:prstGeom prst="rect">
            <a:avLst/>
          </a:prstGeo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1219200" y="3070225"/>
            <a:ext cx="10768013"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219200" y="4349750"/>
            <a:ext cx="10768013" cy="7904163"/>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12380913" y="3070225"/>
            <a:ext cx="10771187"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12380913" y="4349750"/>
            <a:ext cx="10771187" cy="7904163"/>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1219200" y="12714288"/>
            <a:ext cx="5686425" cy="730250"/>
          </a:xfrm>
          <a:prstGeom prst="rect">
            <a:avLst/>
          </a:prstGeom>
        </p:spPr>
        <p:txBody>
          <a:bodyPr/>
          <a:lstStyle/>
          <a:p>
            <a:fld id="{83508DFA-4726-4C97-9F04-90AA6198B313}" type="datetimeFigureOut">
              <a:rPr lang="zh-CN" altLang="en-US" smtClean="0"/>
            </a:fld>
            <a:endParaRPr lang="zh-CN" altLang="en-US"/>
          </a:p>
        </p:txBody>
      </p:sp>
      <p:sp>
        <p:nvSpPr>
          <p:cNvPr id="8" name="页脚占位符 7"/>
          <p:cNvSpPr>
            <a:spLocks noGrp="1"/>
          </p:cNvSpPr>
          <p:nvPr>
            <p:ph type="ftr" sz="quarter" idx="11"/>
          </p:nvPr>
        </p:nvSpPr>
        <p:spPr>
          <a:xfrm>
            <a:off x="8326438" y="12714288"/>
            <a:ext cx="7718425" cy="730250"/>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17465675" y="12714288"/>
            <a:ext cx="5686425" cy="730250"/>
          </a:xfrm>
          <a:prstGeom prst="rect">
            <a:avLst/>
          </a:prstGeom>
        </p:spPr>
        <p:txBody>
          <a:bodyPr/>
          <a:lstStyle/>
          <a:p>
            <a:fld id="{D0538EEB-06A8-4380-AC89-29FE3514FE2F}"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219200" y="549275"/>
            <a:ext cx="21932900" cy="2286000"/>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1219200" y="12714288"/>
            <a:ext cx="5686425" cy="730250"/>
          </a:xfrm>
          <a:prstGeom prst="rect">
            <a:avLst/>
          </a:prstGeom>
        </p:spPr>
        <p:txBody>
          <a:bodyPr/>
          <a:lstStyle/>
          <a:p>
            <a:fld id="{83508DFA-4726-4C97-9F04-90AA6198B313}" type="datetimeFigureOut">
              <a:rPr lang="zh-CN" altLang="en-US" smtClean="0"/>
            </a:fld>
            <a:endParaRPr lang="zh-CN" altLang="en-US"/>
          </a:p>
        </p:txBody>
      </p:sp>
      <p:sp>
        <p:nvSpPr>
          <p:cNvPr id="4" name="页脚占位符 3"/>
          <p:cNvSpPr>
            <a:spLocks noGrp="1"/>
          </p:cNvSpPr>
          <p:nvPr>
            <p:ph type="ftr" sz="quarter" idx="11"/>
          </p:nvPr>
        </p:nvSpPr>
        <p:spPr>
          <a:xfrm>
            <a:off x="8326438" y="12714288"/>
            <a:ext cx="7718425" cy="730250"/>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17465675" y="12714288"/>
            <a:ext cx="5686425" cy="730250"/>
          </a:xfrm>
          <a:prstGeom prst="rect">
            <a:avLst/>
          </a:prstGeom>
        </p:spPr>
        <p:txBody>
          <a:bodyPr/>
          <a:lstStyle/>
          <a:p>
            <a:fld id="{D0538EEB-06A8-4380-AC89-29FE3514FE2F}"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1219200" y="12714288"/>
            <a:ext cx="5686425" cy="730250"/>
          </a:xfrm>
          <a:prstGeom prst="rect">
            <a:avLst/>
          </a:prstGeom>
        </p:spPr>
        <p:txBody>
          <a:bodyPr/>
          <a:lstStyle/>
          <a:p>
            <a:fld id="{83508DFA-4726-4C97-9F04-90AA6198B313}" type="datetimeFigureOut">
              <a:rPr lang="zh-CN" altLang="en-US" smtClean="0"/>
            </a:fld>
            <a:endParaRPr lang="zh-CN" altLang="en-US"/>
          </a:p>
        </p:txBody>
      </p:sp>
      <p:sp>
        <p:nvSpPr>
          <p:cNvPr id="3" name="页脚占位符 2"/>
          <p:cNvSpPr>
            <a:spLocks noGrp="1"/>
          </p:cNvSpPr>
          <p:nvPr>
            <p:ph type="ftr" sz="quarter" idx="11"/>
          </p:nvPr>
        </p:nvSpPr>
        <p:spPr>
          <a:xfrm>
            <a:off x="8326438" y="12714288"/>
            <a:ext cx="7718425" cy="730250"/>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17465675" y="12714288"/>
            <a:ext cx="5686425" cy="730250"/>
          </a:xfrm>
          <a:prstGeom prst="rect">
            <a:avLst/>
          </a:prstGeom>
        </p:spPr>
        <p:txBody>
          <a:bodyPr/>
          <a:lstStyle/>
          <a:p>
            <a:fld id="{D0538EEB-06A8-4380-AC89-29FE3514FE2F}"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925638" y="8815388"/>
            <a:ext cx="20715287" cy="2724150"/>
          </a:xfrm>
          <a:prstGeom prst="rect">
            <a:avLst/>
          </a:prstGeo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1925638" y="5813425"/>
            <a:ext cx="20715287" cy="3001963"/>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a:xfrm>
            <a:off x="1219200" y="12714288"/>
            <a:ext cx="5686425" cy="730250"/>
          </a:xfrm>
          <a:prstGeom prst="rect">
            <a:avLst/>
          </a:prstGeom>
        </p:spPr>
        <p:txBody>
          <a:bodyPr/>
          <a:lstStyle/>
          <a:p>
            <a:fld id="{482F8C52-4314-405E-8B84-C6C30E93B88A}" type="datetimeFigureOut">
              <a:rPr lang="zh-CN" altLang="en-US" smtClean="0"/>
            </a:fld>
            <a:endParaRPr lang="zh-CN" altLang="en-US"/>
          </a:p>
        </p:txBody>
      </p:sp>
      <p:sp>
        <p:nvSpPr>
          <p:cNvPr id="5" name="页脚占位符 4"/>
          <p:cNvSpPr>
            <a:spLocks noGrp="1"/>
          </p:cNvSpPr>
          <p:nvPr>
            <p:ph type="ftr" sz="quarter" idx="11"/>
          </p:nvPr>
        </p:nvSpPr>
        <p:spPr>
          <a:xfrm>
            <a:off x="8326438" y="12714288"/>
            <a:ext cx="7718425" cy="730250"/>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17465675" y="12714288"/>
            <a:ext cx="5686425" cy="730250"/>
          </a:xfrm>
          <a:prstGeom prst="rect">
            <a:avLst/>
          </a:prstGeom>
        </p:spPr>
        <p:txBody>
          <a:bodyPr/>
          <a:lstStyle/>
          <a:p>
            <a:fld id="{B8FE2447-51A9-4D57-B577-96B697757D21}"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1219200" y="546100"/>
            <a:ext cx="8016875" cy="2324100"/>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9528175" y="546100"/>
            <a:ext cx="13623925" cy="117078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1219200" y="2870200"/>
            <a:ext cx="8016875" cy="938371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1219200" y="12714288"/>
            <a:ext cx="5686425" cy="730250"/>
          </a:xfrm>
          <a:prstGeom prst="rect">
            <a:avLst/>
          </a:prstGeom>
        </p:spPr>
        <p:txBody>
          <a:bodyPr/>
          <a:lstStyle/>
          <a:p>
            <a:fld id="{83508DFA-4726-4C97-9F04-90AA6198B313}" type="datetimeFigureOut">
              <a:rPr lang="zh-CN" altLang="en-US" smtClean="0"/>
            </a:fld>
            <a:endParaRPr lang="zh-CN" altLang="en-US"/>
          </a:p>
        </p:txBody>
      </p:sp>
      <p:sp>
        <p:nvSpPr>
          <p:cNvPr id="6" name="页脚占位符 5"/>
          <p:cNvSpPr>
            <a:spLocks noGrp="1"/>
          </p:cNvSpPr>
          <p:nvPr>
            <p:ph type="ftr" sz="quarter" idx="11"/>
          </p:nvPr>
        </p:nvSpPr>
        <p:spPr>
          <a:xfrm>
            <a:off x="8326438" y="12714288"/>
            <a:ext cx="7718425" cy="730250"/>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17465675" y="12714288"/>
            <a:ext cx="5686425" cy="730250"/>
          </a:xfrm>
          <a:prstGeom prst="rect">
            <a:avLst/>
          </a:prstGeom>
        </p:spPr>
        <p:txBody>
          <a:bodyPr/>
          <a:lstStyle/>
          <a:p>
            <a:fld id="{D0538EEB-06A8-4380-AC89-29FE3514FE2F}"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4776788" y="9602788"/>
            <a:ext cx="14622462" cy="1133475"/>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4776788" y="1225550"/>
            <a:ext cx="14622462" cy="823118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4776788" y="10736263"/>
            <a:ext cx="14622462" cy="16097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1219200" y="12714288"/>
            <a:ext cx="5686425" cy="730250"/>
          </a:xfrm>
          <a:prstGeom prst="rect">
            <a:avLst/>
          </a:prstGeom>
        </p:spPr>
        <p:txBody>
          <a:bodyPr/>
          <a:lstStyle/>
          <a:p>
            <a:fld id="{83508DFA-4726-4C97-9F04-90AA6198B313}" type="datetimeFigureOut">
              <a:rPr lang="zh-CN" altLang="en-US" smtClean="0"/>
            </a:fld>
            <a:endParaRPr lang="zh-CN" altLang="en-US"/>
          </a:p>
        </p:txBody>
      </p:sp>
      <p:sp>
        <p:nvSpPr>
          <p:cNvPr id="6" name="页脚占位符 5"/>
          <p:cNvSpPr>
            <a:spLocks noGrp="1"/>
          </p:cNvSpPr>
          <p:nvPr>
            <p:ph type="ftr" sz="quarter" idx="11"/>
          </p:nvPr>
        </p:nvSpPr>
        <p:spPr>
          <a:xfrm>
            <a:off x="8326438" y="12714288"/>
            <a:ext cx="7718425" cy="730250"/>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17465675" y="12714288"/>
            <a:ext cx="5686425" cy="730250"/>
          </a:xfrm>
          <a:prstGeom prst="rect">
            <a:avLst/>
          </a:prstGeom>
        </p:spPr>
        <p:txBody>
          <a:bodyPr/>
          <a:lstStyle/>
          <a:p>
            <a:fld id="{D0538EEB-06A8-4380-AC89-29FE3514FE2F}"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1219200" y="549275"/>
            <a:ext cx="21932900" cy="2286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1219200" y="3200400"/>
            <a:ext cx="21932900" cy="905351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1219200" y="12714288"/>
            <a:ext cx="5686425" cy="730250"/>
          </a:xfrm>
          <a:prstGeom prst="rect">
            <a:avLst/>
          </a:prstGeom>
        </p:spPr>
        <p:txBody>
          <a:bodyPr/>
          <a:lstStyle/>
          <a:p>
            <a:fld id="{83508DFA-4726-4C97-9F04-90AA6198B313}" type="datetimeFigureOut">
              <a:rPr lang="zh-CN" altLang="en-US" smtClean="0"/>
            </a:fld>
            <a:endParaRPr lang="zh-CN" altLang="en-US"/>
          </a:p>
        </p:txBody>
      </p:sp>
      <p:sp>
        <p:nvSpPr>
          <p:cNvPr id="5" name="页脚占位符 4"/>
          <p:cNvSpPr>
            <a:spLocks noGrp="1"/>
          </p:cNvSpPr>
          <p:nvPr>
            <p:ph type="ftr" sz="quarter" idx="11"/>
          </p:nvPr>
        </p:nvSpPr>
        <p:spPr>
          <a:xfrm>
            <a:off x="8326438" y="12714288"/>
            <a:ext cx="7718425" cy="730250"/>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17465675" y="12714288"/>
            <a:ext cx="5686425" cy="730250"/>
          </a:xfrm>
          <a:prstGeom prst="rect">
            <a:avLst/>
          </a:prstGeom>
        </p:spPr>
        <p:txBody>
          <a:bodyPr/>
          <a:lstStyle/>
          <a:p>
            <a:fld id="{D0538EEB-06A8-4380-AC89-29FE3514FE2F}"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7668875" y="549275"/>
            <a:ext cx="5483225" cy="117046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1219200" y="549275"/>
            <a:ext cx="16297275" cy="11704638"/>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1219200" y="12714288"/>
            <a:ext cx="5686425" cy="730250"/>
          </a:xfrm>
          <a:prstGeom prst="rect">
            <a:avLst/>
          </a:prstGeom>
        </p:spPr>
        <p:txBody>
          <a:bodyPr/>
          <a:lstStyle/>
          <a:p>
            <a:fld id="{83508DFA-4726-4C97-9F04-90AA6198B313}" type="datetimeFigureOut">
              <a:rPr lang="zh-CN" altLang="en-US" smtClean="0"/>
            </a:fld>
            <a:endParaRPr lang="zh-CN" altLang="en-US"/>
          </a:p>
        </p:txBody>
      </p:sp>
      <p:sp>
        <p:nvSpPr>
          <p:cNvPr id="5" name="页脚占位符 4"/>
          <p:cNvSpPr>
            <a:spLocks noGrp="1"/>
          </p:cNvSpPr>
          <p:nvPr>
            <p:ph type="ftr" sz="quarter" idx="11"/>
          </p:nvPr>
        </p:nvSpPr>
        <p:spPr>
          <a:xfrm>
            <a:off x="8326438" y="12714288"/>
            <a:ext cx="7718425" cy="730250"/>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17465675" y="12714288"/>
            <a:ext cx="5686425" cy="730250"/>
          </a:xfrm>
          <a:prstGeom prst="rect">
            <a:avLst/>
          </a:prstGeom>
        </p:spPr>
        <p:txBody>
          <a:bodyPr/>
          <a:lstStyle/>
          <a:p>
            <a:fld id="{D0538EEB-06A8-4380-AC89-29FE3514FE2F}"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827213" y="4260850"/>
            <a:ext cx="20716875" cy="2941638"/>
          </a:xfrm>
          <a:prstGeom prst="rect">
            <a:avLst/>
          </a:prstGeo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3656013" y="7773988"/>
            <a:ext cx="17059275" cy="35052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1219200" y="12714288"/>
            <a:ext cx="5686425" cy="730250"/>
          </a:xfrm>
          <a:prstGeom prst="rect">
            <a:avLst/>
          </a:prstGeom>
        </p:spPr>
        <p:txBody>
          <a:bodyPr/>
          <a:lstStyle/>
          <a:p>
            <a:fld id="{83508DFA-4726-4C97-9F04-90AA6198B313}" type="datetimeFigureOut">
              <a:rPr lang="zh-CN" altLang="en-US" smtClean="0"/>
            </a:fld>
            <a:endParaRPr lang="zh-CN" altLang="en-US"/>
          </a:p>
        </p:txBody>
      </p:sp>
      <p:sp>
        <p:nvSpPr>
          <p:cNvPr id="5" name="页脚占位符 4"/>
          <p:cNvSpPr>
            <a:spLocks noGrp="1"/>
          </p:cNvSpPr>
          <p:nvPr>
            <p:ph type="ftr" sz="quarter" idx="11"/>
          </p:nvPr>
        </p:nvSpPr>
        <p:spPr>
          <a:xfrm>
            <a:off x="8326438" y="12714288"/>
            <a:ext cx="7718425" cy="730250"/>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17465675" y="12714288"/>
            <a:ext cx="5686425" cy="730250"/>
          </a:xfrm>
          <a:prstGeom prst="rect">
            <a:avLst/>
          </a:prstGeom>
        </p:spPr>
        <p:txBody>
          <a:bodyPr/>
          <a:lstStyle/>
          <a:p>
            <a:fld id="{D0538EEB-06A8-4380-AC89-29FE3514FE2F}"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219200" y="549275"/>
            <a:ext cx="21932900" cy="2286000"/>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1219200" y="3200400"/>
            <a:ext cx="21932900" cy="9053513"/>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1219200" y="12714288"/>
            <a:ext cx="5686425" cy="730250"/>
          </a:xfrm>
          <a:prstGeom prst="rect">
            <a:avLst/>
          </a:prstGeom>
        </p:spPr>
        <p:txBody>
          <a:bodyPr/>
          <a:lstStyle/>
          <a:p>
            <a:fld id="{83508DFA-4726-4C97-9F04-90AA6198B313}" type="datetimeFigureOut">
              <a:rPr lang="zh-CN" altLang="en-US" smtClean="0"/>
            </a:fld>
            <a:endParaRPr lang="zh-CN" altLang="en-US"/>
          </a:p>
        </p:txBody>
      </p:sp>
      <p:sp>
        <p:nvSpPr>
          <p:cNvPr id="5" name="页脚占位符 4"/>
          <p:cNvSpPr>
            <a:spLocks noGrp="1"/>
          </p:cNvSpPr>
          <p:nvPr>
            <p:ph type="ftr" sz="quarter" idx="11"/>
          </p:nvPr>
        </p:nvSpPr>
        <p:spPr>
          <a:xfrm>
            <a:off x="8326438" y="12714288"/>
            <a:ext cx="7718425" cy="730250"/>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17465675" y="12714288"/>
            <a:ext cx="5686425" cy="730250"/>
          </a:xfrm>
          <a:prstGeom prst="rect">
            <a:avLst/>
          </a:prstGeom>
        </p:spPr>
        <p:txBody>
          <a:bodyPr/>
          <a:lstStyle/>
          <a:p>
            <a:fld id="{D0538EEB-06A8-4380-AC89-29FE3514FE2F}"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925638" y="8815388"/>
            <a:ext cx="20715287" cy="2724150"/>
          </a:xfrm>
          <a:prstGeom prst="rect">
            <a:avLst/>
          </a:prstGeo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1925638" y="5813425"/>
            <a:ext cx="20715287" cy="3001963"/>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a:xfrm>
            <a:off x="1219200" y="12714288"/>
            <a:ext cx="5686425" cy="730250"/>
          </a:xfrm>
          <a:prstGeom prst="rect">
            <a:avLst/>
          </a:prstGeom>
        </p:spPr>
        <p:txBody>
          <a:bodyPr/>
          <a:lstStyle/>
          <a:p>
            <a:fld id="{83508DFA-4726-4C97-9F04-90AA6198B313}" type="datetimeFigureOut">
              <a:rPr lang="zh-CN" altLang="en-US" smtClean="0"/>
            </a:fld>
            <a:endParaRPr lang="zh-CN" altLang="en-US"/>
          </a:p>
        </p:txBody>
      </p:sp>
      <p:sp>
        <p:nvSpPr>
          <p:cNvPr id="5" name="页脚占位符 4"/>
          <p:cNvSpPr>
            <a:spLocks noGrp="1"/>
          </p:cNvSpPr>
          <p:nvPr>
            <p:ph type="ftr" sz="quarter" idx="11"/>
          </p:nvPr>
        </p:nvSpPr>
        <p:spPr>
          <a:xfrm>
            <a:off x="8326438" y="12714288"/>
            <a:ext cx="7718425" cy="730250"/>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17465675" y="12714288"/>
            <a:ext cx="5686425" cy="730250"/>
          </a:xfrm>
          <a:prstGeom prst="rect">
            <a:avLst/>
          </a:prstGeom>
        </p:spPr>
        <p:txBody>
          <a:bodyPr/>
          <a:lstStyle/>
          <a:p>
            <a:fld id="{D0538EEB-06A8-4380-AC89-29FE3514FE2F}"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219200" y="549275"/>
            <a:ext cx="21932900" cy="2286000"/>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1219200" y="3200400"/>
            <a:ext cx="10890250" cy="905351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12261850" y="3200400"/>
            <a:ext cx="10890250" cy="905351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1219200" y="12714288"/>
            <a:ext cx="5686425" cy="730250"/>
          </a:xfrm>
          <a:prstGeom prst="rect">
            <a:avLst/>
          </a:prstGeom>
        </p:spPr>
        <p:txBody>
          <a:bodyPr/>
          <a:lstStyle/>
          <a:p>
            <a:fld id="{83508DFA-4726-4C97-9F04-90AA6198B313}" type="datetimeFigureOut">
              <a:rPr lang="zh-CN" altLang="en-US" smtClean="0"/>
            </a:fld>
            <a:endParaRPr lang="zh-CN" altLang="en-US"/>
          </a:p>
        </p:txBody>
      </p:sp>
      <p:sp>
        <p:nvSpPr>
          <p:cNvPr id="6" name="页脚占位符 5"/>
          <p:cNvSpPr>
            <a:spLocks noGrp="1"/>
          </p:cNvSpPr>
          <p:nvPr>
            <p:ph type="ftr" sz="quarter" idx="11"/>
          </p:nvPr>
        </p:nvSpPr>
        <p:spPr>
          <a:xfrm>
            <a:off x="8326438" y="12714288"/>
            <a:ext cx="7718425" cy="730250"/>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17465675" y="12714288"/>
            <a:ext cx="5686425" cy="730250"/>
          </a:xfrm>
          <a:prstGeom prst="rect">
            <a:avLst/>
          </a:prstGeom>
        </p:spPr>
        <p:txBody>
          <a:bodyPr/>
          <a:lstStyle/>
          <a:p>
            <a:fld id="{D0538EEB-06A8-4380-AC89-29FE3514FE2F}"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1219200" y="549275"/>
            <a:ext cx="21932900" cy="2286000"/>
          </a:xfrm>
          <a:prstGeom prst="rect">
            <a:avLst/>
          </a:prstGeo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1219200" y="3070225"/>
            <a:ext cx="10768013"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219200" y="4349750"/>
            <a:ext cx="10768013" cy="7904163"/>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12380913" y="3070225"/>
            <a:ext cx="10771187"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12380913" y="4349750"/>
            <a:ext cx="10771187" cy="7904163"/>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1219200" y="12714288"/>
            <a:ext cx="5686425" cy="730250"/>
          </a:xfrm>
          <a:prstGeom prst="rect">
            <a:avLst/>
          </a:prstGeom>
        </p:spPr>
        <p:txBody>
          <a:bodyPr/>
          <a:lstStyle/>
          <a:p>
            <a:fld id="{83508DFA-4726-4C97-9F04-90AA6198B313}" type="datetimeFigureOut">
              <a:rPr lang="zh-CN" altLang="en-US" smtClean="0"/>
            </a:fld>
            <a:endParaRPr lang="zh-CN" altLang="en-US"/>
          </a:p>
        </p:txBody>
      </p:sp>
      <p:sp>
        <p:nvSpPr>
          <p:cNvPr id="8" name="页脚占位符 7"/>
          <p:cNvSpPr>
            <a:spLocks noGrp="1"/>
          </p:cNvSpPr>
          <p:nvPr>
            <p:ph type="ftr" sz="quarter" idx="11"/>
          </p:nvPr>
        </p:nvSpPr>
        <p:spPr>
          <a:xfrm>
            <a:off x="8326438" y="12714288"/>
            <a:ext cx="7718425" cy="730250"/>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17465675" y="12714288"/>
            <a:ext cx="5686425" cy="730250"/>
          </a:xfrm>
          <a:prstGeom prst="rect">
            <a:avLst/>
          </a:prstGeom>
        </p:spPr>
        <p:txBody>
          <a:bodyPr/>
          <a:lstStyle/>
          <a:p>
            <a:fld id="{D0538EEB-06A8-4380-AC89-29FE3514FE2F}"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219200" y="549275"/>
            <a:ext cx="21932900" cy="2286000"/>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1219200" y="12714288"/>
            <a:ext cx="5686425" cy="730250"/>
          </a:xfrm>
          <a:prstGeom prst="rect">
            <a:avLst/>
          </a:prstGeom>
        </p:spPr>
        <p:txBody>
          <a:bodyPr/>
          <a:lstStyle/>
          <a:p>
            <a:fld id="{83508DFA-4726-4C97-9F04-90AA6198B313}" type="datetimeFigureOut">
              <a:rPr lang="zh-CN" altLang="en-US" smtClean="0"/>
            </a:fld>
            <a:endParaRPr lang="zh-CN" altLang="en-US"/>
          </a:p>
        </p:txBody>
      </p:sp>
      <p:sp>
        <p:nvSpPr>
          <p:cNvPr id="4" name="页脚占位符 3"/>
          <p:cNvSpPr>
            <a:spLocks noGrp="1"/>
          </p:cNvSpPr>
          <p:nvPr>
            <p:ph type="ftr" sz="quarter" idx="11"/>
          </p:nvPr>
        </p:nvSpPr>
        <p:spPr>
          <a:xfrm>
            <a:off x="8326438" y="12714288"/>
            <a:ext cx="7718425" cy="730250"/>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17465675" y="12714288"/>
            <a:ext cx="5686425" cy="730250"/>
          </a:xfrm>
          <a:prstGeom prst="rect">
            <a:avLst/>
          </a:prstGeom>
        </p:spPr>
        <p:txBody>
          <a:bodyPr/>
          <a:lstStyle/>
          <a:p>
            <a:fld id="{D0538EEB-06A8-4380-AC89-29FE3514FE2F}"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219200" y="549275"/>
            <a:ext cx="21932900" cy="2286000"/>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1219200" y="3200400"/>
            <a:ext cx="10890250" cy="905351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12261850" y="3200400"/>
            <a:ext cx="10890250" cy="905351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1219200" y="12714288"/>
            <a:ext cx="5686425" cy="730250"/>
          </a:xfrm>
          <a:prstGeom prst="rect">
            <a:avLst/>
          </a:prstGeom>
        </p:spPr>
        <p:txBody>
          <a:bodyPr/>
          <a:lstStyle/>
          <a:p>
            <a:fld id="{482F8C52-4314-405E-8B84-C6C30E93B88A}" type="datetimeFigureOut">
              <a:rPr lang="zh-CN" altLang="en-US" smtClean="0"/>
            </a:fld>
            <a:endParaRPr lang="zh-CN" altLang="en-US"/>
          </a:p>
        </p:txBody>
      </p:sp>
      <p:sp>
        <p:nvSpPr>
          <p:cNvPr id="6" name="页脚占位符 5"/>
          <p:cNvSpPr>
            <a:spLocks noGrp="1"/>
          </p:cNvSpPr>
          <p:nvPr>
            <p:ph type="ftr" sz="quarter" idx="11"/>
          </p:nvPr>
        </p:nvSpPr>
        <p:spPr>
          <a:xfrm>
            <a:off x="8326438" y="12714288"/>
            <a:ext cx="7718425" cy="730250"/>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17465675" y="12714288"/>
            <a:ext cx="5686425" cy="730250"/>
          </a:xfrm>
          <a:prstGeom prst="rect">
            <a:avLst/>
          </a:prstGeom>
        </p:spPr>
        <p:txBody>
          <a:bodyPr/>
          <a:lstStyle/>
          <a:p>
            <a:fld id="{B8FE2447-51A9-4D57-B577-96B697757D21}"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1219200" y="12714288"/>
            <a:ext cx="5686425" cy="730250"/>
          </a:xfrm>
          <a:prstGeom prst="rect">
            <a:avLst/>
          </a:prstGeom>
        </p:spPr>
        <p:txBody>
          <a:bodyPr/>
          <a:lstStyle/>
          <a:p>
            <a:fld id="{83508DFA-4726-4C97-9F04-90AA6198B313}" type="datetimeFigureOut">
              <a:rPr lang="zh-CN" altLang="en-US" smtClean="0"/>
            </a:fld>
            <a:endParaRPr lang="zh-CN" altLang="en-US"/>
          </a:p>
        </p:txBody>
      </p:sp>
      <p:sp>
        <p:nvSpPr>
          <p:cNvPr id="3" name="页脚占位符 2"/>
          <p:cNvSpPr>
            <a:spLocks noGrp="1"/>
          </p:cNvSpPr>
          <p:nvPr>
            <p:ph type="ftr" sz="quarter" idx="11"/>
          </p:nvPr>
        </p:nvSpPr>
        <p:spPr>
          <a:xfrm>
            <a:off x="8326438" y="12714288"/>
            <a:ext cx="7718425" cy="730250"/>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17465675" y="12714288"/>
            <a:ext cx="5686425" cy="730250"/>
          </a:xfrm>
          <a:prstGeom prst="rect">
            <a:avLst/>
          </a:prstGeom>
        </p:spPr>
        <p:txBody>
          <a:bodyPr/>
          <a:lstStyle/>
          <a:p>
            <a:fld id="{D0538EEB-06A8-4380-AC89-29FE3514FE2F}" type="slidenum">
              <a:rPr lang="zh-CN" altLang="en-US" smtClean="0"/>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1219200" y="546100"/>
            <a:ext cx="8016875" cy="2324100"/>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9528175" y="546100"/>
            <a:ext cx="13623925" cy="117078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1219200" y="2870200"/>
            <a:ext cx="8016875" cy="938371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1219200" y="12714288"/>
            <a:ext cx="5686425" cy="730250"/>
          </a:xfrm>
          <a:prstGeom prst="rect">
            <a:avLst/>
          </a:prstGeom>
        </p:spPr>
        <p:txBody>
          <a:bodyPr/>
          <a:lstStyle/>
          <a:p>
            <a:fld id="{83508DFA-4726-4C97-9F04-90AA6198B313}" type="datetimeFigureOut">
              <a:rPr lang="zh-CN" altLang="en-US" smtClean="0"/>
            </a:fld>
            <a:endParaRPr lang="zh-CN" altLang="en-US"/>
          </a:p>
        </p:txBody>
      </p:sp>
      <p:sp>
        <p:nvSpPr>
          <p:cNvPr id="6" name="页脚占位符 5"/>
          <p:cNvSpPr>
            <a:spLocks noGrp="1"/>
          </p:cNvSpPr>
          <p:nvPr>
            <p:ph type="ftr" sz="quarter" idx="11"/>
          </p:nvPr>
        </p:nvSpPr>
        <p:spPr>
          <a:xfrm>
            <a:off x="8326438" y="12714288"/>
            <a:ext cx="7718425" cy="730250"/>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17465675" y="12714288"/>
            <a:ext cx="5686425" cy="730250"/>
          </a:xfrm>
          <a:prstGeom prst="rect">
            <a:avLst/>
          </a:prstGeom>
        </p:spPr>
        <p:txBody>
          <a:bodyPr/>
          <a:lstStyle/>
          <a:p>
            <a:fld id="{D0538EEB-06A8-4380-AC89-29FE3514FE2F}" type="slidenum">
              <a:rPr lang="zh-CN" altLang="en-US" smtClean="0"/>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4776788" y="9602788"/>
            <a:ext cx="14622462" cy="1133475"/>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4776788" y="1225550"/>
            <a:ext cx="14622462" cy="823118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4776788" y="10736263"/>
            <a:ext cx="14622462" cy="16097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1219200" y="12714288"/>
            <a:ext cx="5686425" cy="730250"/>
          </a:xfrm>
          <a:prstGeom prst="rect">
            <a:avLst/>
          </a:prstGeom>
        </p:spPr>
        <p:txBody>
          <a:bodyPr/>
          <a:lstStyle/>
          <a:p>
            <a:fld id="{83508DFA-4726-4C97-9F04-90AA6198B313}" type="datetimeFigureOut">
              <a:rPr lang="zh-CN" altLang="en-US" smtClean="0"/>
            </a:fld>
            <a:endParaRPr lang="zh-CN" altLang="en-US"/>
          </a:p>
        </p:txBody>
      </p:sp>
      <p:sp>
        <p:nvSpPr>
          <p:cNvPr id="6" name="页脚占位符 5"/>
          <p:cNvSpPr>
            <a:spLocks noGrp="1"/>
          </p:cNvSpPr>
          <p:nvPr>
            <p:ph type="ftr" sz="quarter" idx="11"/>
          </p:nvPr>
        </p:nvSpPr>
        <p:spPr>
          <a:xfrm>
            <a:off x="8326438" y="12714288"/>
            <a:ext cx="7718425" cy="730250"/>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17465675" y="12714288"/>
            <a:ext cx="5686425" cy="730250"/>
          </a:xfrm>
          <a:prstGeom prst="rect">
            <a:avLst/>
          </a:prstGeom>
        </p:spPr>
        <p:txBody>
          <a:bodyPr/>
          <a:lstStyle/>
          <a:p>
            <a:fld id="{D0538EEB-06A8-4380-AC89-29FE3514FE2F}" type="slidenum">
              <a:rPr lang="zh-CN" altLang="en-US" smtClean="0"/>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1219200" y="549275"/>
            <a:ext cx="21932900" cy="2286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1219200" y="3200400"/>
            <a:ext cx="21932900" cy="905351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1219200" y="12714288"/>
            <a:ext cx="5686425" cy="730250"/>
          </a:xfrm>
          <a:prstGeom prst="rect">
            <a:avLst/>
          </a:prstGeom>
        </p:spPr>
        <p:txBody>
          <a:bodyPr/>
          <a:lstStyle/>
          <a:p>
            <a:fld id="{83508DFA-4726-4C97-9F04-90AA6198B313}" type="datetimeFigureOut">
              <a:rPr lang="zh-CN" altLang="en-US" smtClean="0"/>
            </a:fld>
            <a:endParaRPr lang="zh-CN" altLang="en-US"/>
          </a:p>
        </p:txBody>
      </p:sp>
      <p:sp>
        <p:nvSpPr>
          <p:cNvPr id="5" name="页脚占位符 4"/>
          <p:cNvSpPr>
            <a:spLocks noGrp="1"/>
          </p:cNvSpPr>
          <p:nvPr>
            <p:ph type="ftr" sz="quarter" idx="11"/>
          </p:nvPr>
        </p:nvSpPr>
        <p:spPr>
          <a:xfrm>
            <a:off x="8326438" y="12714288"/>
            <a:ext cx="7718425" cy="730250"/>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17465675" y="12714288"/>
            <a:ext cx="5686425" cy="730250"/>
          </a:xfrm>
          <a:prstGeom prst="rect">
            <a:avLst/>
          </a:prstGeom>
        </p:spPr>
        <p:txBody>
          <a:bodyPr/>
          <a:lstStyle/>
          <a:p>
            <a:fld id="{D0538EEB-06A8-4380-AC89-29FE3514FE2F}" type="slidenum">
              <a:rPr lang="zh-CN" altLang="en-US" smtClean="0"/>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7668875" y="549275"/>
            <a:ext cx="5483225" cy="117046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1219200" y="549275"/>
            <a:ext cx="16297275" cy="11704638"/>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1219200" y="12714288"/>
            <a:ext cx="5686425" cy="730250"/>
          </a:xfrm>
          <a:prstGeom prst="rect">
            <a:avLst/>
          </a:prstGeom>
        </p:spPr>
        <p:txBody>
          <a:bodyPr/>
          <a:lstStyle/>
          <a:p>
            <a:fld id="{83508DFA-4726-4C97-9F04-90AA6198B313}" type="datetimeFigureOut">
              <a:rPr lang="zh-CN" altLang="en-US" smtClean="0"/>
            </a:fld>
            <a:endParaRPr lang="zh-CN" altLang="en-US"/>
          </a:p>
        </p:txBody>
      </p:sp>
      <p:sp>
        <p:nvSpPr>
          <p:cNvPr id="5" name="页脚占位符 4"/>
          <p:cNvSpPr>
            <a:spLocks noGrp="1"/>
          </p:cNvSpPr>
          <p:nvPr>
            <p:ph type="ftr" sz="quarter" idx="11"/>
          </p:nvPr>
        </p:nvSpPr>
        <p:spPr>
          <a:xfrm>
            <a:off x="8326438" y="12714288"/>
            <a:ext cx="7718425" cy="730250"/>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17465675" y="12714288"/>
            <a:ext cx="5686425" cy="730250"/>
          </a:xfrm>
          <a:prstGeom prst="rect">
            <a:avLst/>
          </a:prstGeom>
        </p:spPr>
        <p:txBody>
          <a:bodyPr/>
          <a:lstStyle/>
          <a:p>
            <a:fld id="{D0538EEB-06A8-4380-AC89-29FE3514FE2F}"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1219200" y="549275"/>
            <a:ext cx="21932900" cy="2286000"/>
          </a:xfrm>
          <a:prstGeom prst="rect">
            <a:avLst/>
          </a:prstGeo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1219200" y="3070225"/>
            <a:ext cx="10768013"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219200" y="4349750"/>
            <a:ext cx="10768013" cy="7904163"/>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12380913" y="3070225"/>
            <a:ext cx="10771187"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12380913" y="4349750"/>
            <a:ext cx="10771187" cy="7904163"/>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1219200" y="12714288"/>
            <a:ext cx="5686425" cy="730250"/>
          </a:xfrm>
          <a:prstGeom prst="rect">
            <a:avLst/>
          </a:prstGeom>
        </p:spPr>
        <p:txBody>
          <a:bodyPr/>
          <a:lstStyle/>
          <a:p>
            <a:fld id="{482F8C52-4314-405E-8B84-C6C30E93B88A}" type="datetimeFigureOut">
              <a:rPr lang="zh-CN" altLang="en-US" smtClean="0"/>
            </a:fld>
            <a:endParaRPr lang="zh-CN" altLang="en-US"/>
          </a:p>
        </p:txBody>
      </p:sp>
      <p:sp>
        <p:nvSpPr>
          <p:cNvPr id="8" name="页脚占位符 7"/>
          <p:cNvSpPr>
            <a:spLocks noGrp="1"/>
          </p:cNvSpPr>
          <p:nvPr>
            <p:ph type="ftr" sz="quarter" idx="11"/>
          </p:nvPr>
        </p:nvSpPr>
        <p:spPr>
          <a:xfrm>
            <a:off x="8326438" y="12714288"/>
            <a:ext cx="7718425" cy="730250"/>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17465675" y="12714288"/>
            <a:ext cx="5686425" cy="730250"/>
          </a:xfrm>
          <a:prstGeom prst="rect">
            <a:avLst/>
          </a:prstGeom>
        </p:spPr>
        <p:txBody>
          <a:bodyPr/>
          <a:lstStyle/>
          <a:p>
            <a:fld id="{B8FE2447-51A9-4D57-B577-96B697757D21}"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219200" y="549275"/>
            <a:ext cx="21932900" cy="2286000"/>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1219200" y="12714288"/>
            <a:ext cx="5686425" cy="730250"/>
          </a:xfrm>
          <a:prstGeom prst="rect">
            <a:avLst/>
          </a:prstGeom>
        </p:spPr>
        <p:txBody>
          <a:bodyPr/>
          <a:lstStyle/>
          <a:p>
            <a:fld id="{482F8C52-4314-405E-8B84-C6C30E93B88A}" type="datetimeFigureOut">
              <a:rPr lang="zh-CN" altLang="en-US" smtClean="0"/>
            </a:fld>
            <a:endParaRPr lang="zh-CN" altLang="en-US"/>
          </a:p>
        </p:txBody>
      </p:sp>
      <p:sp>
        <p:nvSpPr>
          <p:cNvPr id="4" name="页脚占位符 3"/>
          <p:cNvSpPr>
            <a:spLocks noGrp="1"/>
          </p:cNvSpPr>
          <p:nvPr>
            <p:ph type="ftr" sz="quarter" idx="11"/>
          </p:nvPr>
        </p:nvSpPr>
        <p:spPr>
          <a:xfrm>
            <a:off x="8326438" y="12714288"/>
            <a:ext cx="7718425" cy="730250"/>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17465675" y="12714288"/>
            <a:ext cx="5686425" cy="730250"/>
          </a:xfrm>
          <a:prstGeom prst="rect">
            <a:avLst/>
          </a:prstGeom>
        </p:spPr>
        <p:txBody>
          <a:bodyPr/>
          <a:lstStyle/>
          <a:p>
            <a:fld id="{B8FE2447-51A9-4D57-B577-96B697757D21}"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1219200" y="12714288"/>
            <a:ext cx="5686425" cy="730250"/>
          </a:xfrm>
          <a:prstGeom prst="rect">
            <a:avLst/>
          </a:prstGeom>
        </p:spPr>
        <p:txBody>
          <a:bodyPr/>
          <a:lstStyle/>
          <a:p>
            <a:fld id="{482F8C52-4314-405E-8B84-C6C30E93B88A}" type="datetimeFigureOut">
              <a:rPr lang="zh-CN" altLang="en-US" smtClean="0"/>
            </a:fld>
            <a:endParaRPr lang="zh-CN" altLang="en-US"/>
          </a:p>
        </p:txBody>
      </p:sp>
      <p:sp>
        <p:nvSpPr>
          <p:cNvPr id="3" name="页脚占位符 2"/>
          <p:cNvSpPr>
            <a:spLocks noGrp="1"/>
          </p:cNvSpPr>
          <p:nvPr>
            <p:ph type="ftr" sz="quarter" idx="11"/>
          </p:nvPr>
        </p:nvSpPr>
        <p:spPr>
          <a:xfrm>
            <a:off x="8326438" y="12714288"/>
            <a:ext cx="7718425" cy="730250"/>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17465675" y="12714288"/>
            <a:ext cx="5686425" cy="730250"/>
          </a:xfrm>
          <a:prstGeom prst="rect">
            <a:avLst/>
          </a:prstGeom>
        </p:spPr>
        <p:txBody>
          <a:bodyPr/>
          <a:lstStyle/>
          <a:p>
            <a:fld id="{B8FE2447-51A9-4D57-B577-96B697757D21}"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1219200" y="546100"/>
            <a:ext cx="8016875" cy="2324100"/>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9528175" y="546100"/>
            <a:ext cx="13623925" cy="117078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1219200" y="2870200"/>
            <a:ext cx="8016875" cy="938371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1219200" y="12714288"/>
            <a:ext cx="5686425" cy="730250"/>
          </a:xfrm>
          <a:prstGeom prst="rect">
            <a:avLst/>
          </a:prstGeom>
        </p:spPr>
        <p:txBody>
          <a:bodyPr/>
          <a:lstStyle/>
          <a:p>
            <a:fld id="{482F8C52-4314-405E-8B84-C6C30E93B88A}" type="datetimeFigureOut">
              <a:rPr lang="zh-CN" altLang="en-US" smtClean="0"/>
            </a:fld>
            <a:endParaRPr lang="zh-CN" altLang="en-US"/>
          </a:p>
        </p:txBody>
      </p:sp>
      <p:sp>
        <p:nvSpPr>
          <p:cNvPr id="6" name="页脚占位符 5"/>
          <p:cNvSpPr>
            <a:spLocks noGrp="1"/>
          </p:cNvSpPr>
          <p:nvPr>
            <p:ph type="ftr" sz="quarter" idx="11"/>
          </p:nvPr>
        </p:nvSpPr>
        <p:spPr>
          <a:xfrm>
            <a:off x="8326438" y="12714288"/>
            <a:ext cx="7718425" cy="730250"/>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17465675" y="12714288"/>
            <a:ext cx="5686425" cy="730250"/>
          </a:xfrm>
          <a:prstGeom prst="rect">
            <a:avLst/>
          </a:prstGeom>
        </p:spPr>
        <p:txBody>
          <a:bodyPr/>
          <a:lstStyle/>
          <a:p>
            <a:fld id="{B8FE2447-51A9-4D57-B577-96B697757D21}"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4776788" y="9602788"/>
            <a:ext cx="14622462" cy="1133475"/>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4776788" y="1225550"/>
            <a:ext cx="14622462" cy="823118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4776788" y="10736263"/>
            <a:ext cx="14622462" cy="16097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1219200" y="12714288"/>
            <a:ext cx="5686425" cy="730250"/>
          </a:xfrm>
          <a:prstGeom prst="rect">
            <a:avLst/>
          </a:prstGeom>
        </p:spPr>
        <p:txBody>
          <a:bodyPr/>
          <a:lstStyle/>
          <a:p>
            <a:fld id="{482F8C52-4314-405E-8B84-C6C30E93B88A}" type="datetimeFigureOut">
              <a:rPr lang="zh-CN" altLang="en-US" smtClean="0"/>
            </a:fld>
            <a:endParaRPr lang="zh-CN" altLang="en-US"/>
          </a:p>
        </p:txBody>
      </p:sp>
      <p:sp>
        <p:nvSpPr>
          <p:cNvPr id="6" name="页脚占位符 5"/>
          <p:cNvSpPr>
            <a:spLocks noGrp="1"/>
          </p:cNvSpPr>
          <p:nvPr>
            <p:ph type="ftr" sz="quarter" idx="11"/>
          </p:nvPr>
        </p:nvSpPr>
        <p:spPr>
          <a:xfrm>
            <a:off x="8326438" y="12714288"/>
            <a:ext cx="7718425" cy="730250"/>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17465675" y="12714288"/>
            <a:ext cx="5686425" cy="730250"/>
          </a:xfrm>
          <a:prstGeom prst="rect">
            <a:avLst/>
          </a:prstGeom>
        </p:spPr>
        <p:txBody>
          <a:bodyPr/>
          <a:lstStyle/>
          <a:p>
            <a:fld id="{B8FE2447-51A9-4D57-B577-96B697757D21}"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4" Type="http://schemas.openxmlformats.org/officeDocument/2006/relationships/theme" Target="../theme/theme3.xml"/><Relationship Id="rId13" Type="http://schemas.openxmlformats.org/officeDocument/2006/relationships/image" Target="../media/image1.png"/><Relationship Id="rId12" Type="http://schemas.openxmlformats.org/officeDocument/2006/relationships/image" Target="../media/image2.pn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4" Type="http://schemas.openxmlformats.org/officeDocument/2006/relationships/theme" Target="../theme/theme4.xml"/><Relationship Id="rId13" Type="http://schemas.openxmlformats.org/officeDocument/2006/relationships/image" Target="../media/image1.png"/><Relationship Id="rId12" Type="http://schemas.openxmlformats.org/officeDocument/2006/relationships/image" Target="../media/image2.png"/><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3" name="组合 2"/>
          <p:cNvGrpSpPr/>
          <p:nvPr userDrawn="1"/>
        </p:nvGrpSpPr>
        <p:grpSpPr>
          <a:xfrm>
            <a:off x="2048703" y="11971362"/>
            <a:ext cx="4769485" cy="863695"/>
            <a:chOff x="8873282" y="11975955"/>
            <a:chExt cx="4515789" cy="863695"/>
          </a:xfrm>
        </p:grpSpPr>
        <p:sp>
          <p:nvSpPr>
            <p:cNvPr id="4" name="圆角矩形 3"/>
            <p:cNvSpPr/>
            <p:nvPr/>
          </p:nvSpPr>
          <p:spPr>
            <a:xfrm>
              <a:off x="8924987" y="12043265"/>
              <a:ext cx="4464084" cy="720090"/>
            </a:xfrm>
            <a:prstGeom prst="roundRect">
              <a:avLst>
                <a:gd name="adj" fmla="val 50000"/>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0" rIns="396000" rtlCol="0" anchor="ctr"/>
            <a:lstStyle/>
            <a:p>
              <a:pPr algn="r"/>
              <a:r>
                <a:rPr lang="zh-CN" altLang="en-US" sz="3600" b="1" dirty="0" smtClean="0">
                  <a:latin typeface="微软雅黑" panose="020B0503020204020204" pitchFamily="34" charset="-122"/>
                  <a:ea typeface="微软雅黑" panose="020B0503020204020204" pitchFamily="34" charset="-122"/>
                </a:rPr>
                <a:t> 滚动迁移 </a:t>
              </a:r>
              <a:r>
                <a:rPr lang="en-US" altLang="zh-CN" sz="3600" b="1" dirty="0" smtClean="0">
                  <a:latin typeface="微软雅黑" panose="020B0503020204020204" pitchFamily="34" charset="-122"/>
                  <a:ea typeface="微软雅黑" panose="020B0503020204020204" pitchFamily="34" charset="-122"/>
                </a:rPr>
                <a:t>· </a:t>
              </a:r>
              <a:r>
                <a:rPr lang="zh-CN" altLang="zh-CN" sz="3600" b="1" dirty="0" smtClean="0">
                  <a:latin typeface="微软雅黑" panose="020B0503020204020204" pitchFamily="34" charset="-122"/>
                  <a:ea typeface="微软雅黑" panose="020B0503020204020204" pitchFamily="34" charset="-122"/>
                </a:rPr>
                <a:t>语文</a:t>
              </a:r>
              <a:endParaRPr lang="zh-CN" altLang="zh-CN" sz="3600" b="1" dirty="0" smtClean="0">
                <a:latin typeface="微软雅黑" panose="020B0503020204020204" pitchFamily="34" charset="-122"/>
                <a:ea typeface="微软雅黑" panose="020B0503020204020204" pitchFamily="34" charset="-122"/>
              </a:endParaRPr>
            </a:p>
          </p:txBody>
        </p:sp>
        <p:pic>
          <p:nvPicPr>
            <p:cNvPr id="5" name="图片 4" descr="logo"/>
            <p:cNvPicPr>
              <a:picLocks noChangeAspect="1"/>
            </p:cNvPicPr>
            <p:nvPr/>
          </p:nvPicPr>
          <p:blipFill>
            <a:blip r:embed="rId12" cstate="print"/>
            <a:srcRect r="75000"/>
            <a:stretch>
              <a:fillRect/>
            </a:stretch>
          </p:blipFill>
          <p:spPr>
            <a:xfrm>
              <a:off x="8873282" y="11975955"/>
              <a:ext cx="868534" cy="863695"/>
            </a:xfrm>
            <a:prstGeom prst="rect">
              <a:avLst/>
            </a:prstGeom>
          </p:spPr>
        </p:pic>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p:cNvSpPr/>
          <p:nvPr userDrawn="1"/>
        </p:nvSpPr>
        <p:spPr>
          <a:xfrm>
            <a:off x="-28276" y="-16446"/>
            <a:ext cx="24368400" cy="13716000"/>
          </a:xfrm>
          <a:prstGeom prst="rect">
            <a:avLst/>
          </a:prstGeom>
          <a:solidFill>
            <a:srgbClr val="EDF7E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816498" y="921741"/>
            <a:ext cx="20954328" cy="10849864"/>
          </a:xfrm>
          <a:prstGeom prst="rect">
            <a:avLst/>
          </a:prstGeom>
          <a:effectLst/>
        </p:spPr>
      </p:pic>
      <p:grpSp>
        <p:nvGrpSpPr>
          <p:cNvPr id="3" name="组合 2"/>
          <p:cNvGrpSpPr/>
          <p:nvPr userDrawn="1"/>
        </p:nvGrpSpPr>
        <p:grpSpPr>
          <a:xfrm>
            <a:off x="2048703" y="11971362"/>
            <a:ext cx="4769485" cy="863695"/>
            <a:chOff x="8873282" y="11975955"/>
            <a:chExt cx="4515789" cy="863695"/>
          </a:xfrm>
        </p:grpSpPr>
        <p:sp>
          <p:nvSpPr>
            <p:cNvPr id="4" name="圆角矩形 3"/>
            <p:cNvSpPr/>
            <p:nvPr/>
          </p:nvSpPr>
          <p:spPr>
            <a:xfrm>
              <a:off x="8924987" y="12043265"/>
              <a:ext cx="4464084" cy="720090"/>
            </a:xfrm>
            <a:prstGeom prst="roundRect">
              <a:avLst>
                <a:gd name="adj" fmla="val 50000"/>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0" rIns="396000" rtlCol="0" anchor="ctr"/>
            <a:lstStyle/>
            <a:p>
              <a:pPr algn="r"/>
              <a:r>
                <a:rPr lang="zh-CN" altLang="en-US" sz="3600" b="1" dirty="0" smtClean="0">
                  <a:latin typeface="微软雅黑" panose="020B0503020204020204" pitchFamily="34" charset="-122"/>
                  <a:ea typeface="微软雅黑" panose="020B0503020204020204" pitchFamily="34" charset="-122"/>
                </a:rPr>
                <a:t> 滚动迁移 </a:t>
              </a:r>
              <a:r>
                <a:rPr lang="en-US" altLang="zh-CN" sz="3600" b="1" dirty="0" smtClean="0">
                  <a:latin typeface="微软雅黑" panose="020B0503020204020204" pitchFamily="34" charset="-122"/>
                  <a:ea typeface="微软雅黑" panose="020B0503020204020204" pitchFamily="34" charset="-122"/>
                </a:rPr>
                <a:t>· </a:t>
              </a:r>
              <a:r>
                <a:rPr lang="zh-CN" altLang="zh-CN" sz="3600" b="1" dirty="0" smtClean="0">
                  <a:latin typeface="微软雅黑" panose="020B0503020204020204" pitchFamily="34" charset="-122"/>
                  <a:ea typeface="微软雅黑" panose="020B0503020204020204" pitchFamily="34" charset="-122"/>
                </a:rPr>
                <a:t>语文</a:t>
              </a:r>
              <a:endParaRPr lang="zh-CN" altLang="zh-CN" sz="3600" b="1" dirty="0" smtClean="0">
                <a:latin typeface="微软雅黑" panose="020B0503020204020204" pitchFamily="34" charset="-122"/>
                <a:ea typeface="微软雅黑" panose="020B0503020204020204" pitchFamily="34" charset="-122"/>
              </a:endParaRPr>
            </a:p>
          </p:txBody>
        </p:sp>
        <p:pic>
          <p:nvPicPr>
            <p:cNvPr id="5" name="图片 4" descr="logo"/>
            <p:cNvPicPr>
              <a:picLocks noChangeAspect="1"/>
            </p:cNvPicPr>
            <p:nvPr/>
          </p:nvPicPr>
          <p:blipFill>
            <a:blip r:embed="rId13" cstate="print"/>
            <a:srcRect r="75000"/>
            <a:stretch>
              <a:fillRect/>
            </a:stretch>
          </p:blipFill>
          <p:spPr>
            <a:xfrm>
              <a:off x="8873282" y="11975955"/>
              <a:ext cx="868534" cy="863695"/>
            </a:xfrm>
            <a:prstGeom prst="rect">
              <a:avLst/>
            </a:prstGeom>
          </p:spPr>
        </p:pic>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816498" y="921741"/>
            <a:ext cx="20954328" cy="10849864"/>
          </a:xfrm>
          <a:prstGeom prst="rect">
            <a:avLst/>
          </a:prstGeom>
          <a:effectLst/>
        </p:spPr>
      </p:pic>
      <p:grpSp>
        <p:nvGrpSpPr>
          <p:cNvPr id="3" name="组合 2"/>
          <p:cNvGrpSpPr/>
          <p:nvPr userDrawn="1"/>
        </p:nvGrpSpPr>
        <p:grpSpPr>
          <a:xfrm>
            <a:off x="2048703" y="11971362"/>
            <a:ext cx="4769485" cy="863695"/>
            <a:chOff x="8873282" y="11975955"/>
            <a:chExt cx="4515789" cy="863695"/>
          </a:xfrm>
        </p:grpSpPr>
        <p:sp>
          <p:nvSpPr>
            <p:cNvPr id="4" name="圆角矩形 3"/>
            <p:cNvSpPr/>
            <p:nvPr/>
          </p:nvSpPr>
          <p:spPr>
            <a:xfrm>
              <a:off x="8924987" y="12043265"/>
              <a:ext cx="4464084" cy="720090"/>
            </a:xfrm>
            <a:prstGeom prst="roundRect">
              <a:avLst>
                <a:gd name="adj" fmla="val 50000"/>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0" rIns="396000" rtlCol="0" anchor="ctr"/>
            <a:lstStyle/>
            <a:p>
              <a:pPr algn="r"/>
              <a:r>
                <a:rPr lang="zh-CN" altLang="en-US" sz="3600" b="1" dirty="0" smtClean="0">
                  <a:latin typeface="微软雅黑" panose="020B0503020204020204" pitchFamily="34" charset="-122"/>
                  <a:ea typeface="微软雅黑" panose="020B0503020204020204" pitchFamily="34" charset="-122"/>
                </a:rPr>
                <a:t> 滚动迁移 </a:t>
              </a:r>
              <a:r>
                <a:rPr lang="en-US" altLang="zh-CN" sz="3600" b="1" dirty="0" smtClean="0">
                  <a:latin typeface="微软雅黑" panose="020B0503020204020204" pitchFamily="34" charset="-122"/>
                  <a:ea typeface="微软雅黑" panose="020B0503020204020204" pitchFamily="34" charset="-122"/>
                </a:rPr>
                <a:t>· </a:t>
              </a:r>
              <a:r>
                <a:rPr lang="zh-CN" altLang="zh-CN" sz="3600" b="1" dirty="0" smtClean="0">
                  <a:latin typeface="微软雅黑" panose="020B0503020204020204" pitchFamily="34" charset="-122"/>
                  <a:ea typeface="微软雅黑" panose="020B0503020204020204" pitchFamily="34" charset="-122"/>
                </a:rPr>
                <a:t>语文</a:t>
              </a:r>
              <a:endParaRPr lang="zh-CN" altLang="zh-CN" sz="3600" b="1" dirty="0" smtClean="0">
                <a:latin typeface="微软雅黑" panose="020B0503020204020204" pitchFamily="34" charset="-122"/>
                <a:ea typeface="微软雅黑" panose="020B0503020204020204" pitchFamily="34" charset="-122"/>
              </a:endParaRPr>
            </a:p>
          </p:txBody>
        </p:sp>
        <p:pic>
          <p:nvPicPr>
            <p:cNvPr id="5" name="图片 4" descr="logo"/>
            <p:cNvPicPr>
              <a:picLocks noChangeAspect="1"/>
            </p:cNvPicPr>
            <p:nvPr/>
          </p:nvPicPr>
          <p:blipFill>
            <a:blip r:embed="rId13" cstate="print"/>
            <a:srcRect r="75000"/>
            <a:stretch>
              <a:fillRect/>
            </a:stretch>
          </p:blipFill>
          <p:spPr>
            <a:xfrm>
              <a:off x="8873282" y="11975955"/>
              <a:ext cx="868534" cy="863695"/>
            </a:xfrm>
            <a:prstGeom prst="rect">
              <a:avLst/>
            </a:prstGeom>
          </p:spPr>
        </p:pic>
      </p:gr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7.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ags" Target="../tags/tag8.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9.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1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ags" Target="../tags/tag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E-PPT_画板 1 副本 3"/>
          <p:cNvPicPr>
            <a:picLocks noChangeAspect="1"/>
          </p:cNvPicPr>
          <p:nvPr/>
        </p:nvPicPr>
        <p:blipFill>
          <a:blip r:embed="rId1" cstate="print"/>
          <a:stretch>
            <a:fillRect/>
          </a:stretch>
        </p:blipFill>
        <p:spPr>
          <a:xfrm>
            <a:off x="-18415" y="-5715"/>
            <a:ext cx="24408130" cy="13729335"/>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8"/>
          <p:cNvGraphicFramePr>
            <a:graphicFrameLocks noGrp="1"/>
          </p:cNvGraphicFramePr>
          <p:nvPr>
            <p:custDataLst>
              <p:tags r:id="rId1"/>
            </p:custDataLst>
          </p:nvPr>
        </p:nvGraphicFramePr>
        <p:xfrm>
          <a:off x="1953803" y="1564176"/>
          <a:ext cx="20734655" cy="8108315"/>
        </p:xfrm>
        <a:graphic>
          <a:graphicData uri="http://schemas.openxmlformats.org/drawingml/2006/table">
            <a:tbl>
              <a:tblPr firstRow="1" bandRow="1">
                <a:tableStyleId>{2D5ABB26-0587-4C30-8999-92F81FD0307C}</a:tableStyleId>
              </a:tblPr>
              <a:tblGrid>
                <a:gridCol w="3286125"/>
                <a:gridCol w="3258185"/>
                <a:gridCol w="7928610"/>
                <a:gridCol w="2345055"/>
                <a:gridCol w="3916680"/>
              </a:tblGrid>
              <a:tr h="793115">
                <a:tc>
                  <a:txBody>
                    <a:bodyPr/>
                    <a:lstStyle/>
                    <a:p>
                      <a:pPr marL="182880" algn="ctr" fontAlgn="auto">
                        <a:lnSpc>
                          <a:spcPct val="130000"/>
                        </a:lnSpc>
                      </a:pPr>
                      <a:r>
                        <a:rPr sz="4000" dirty="0">
                          <a:solidFill>
                            <a:srgbClr val="231F20"/>
                          </a:solidFill>
                          <a:latin typeface="黑体" panose="02010609060101010101" pitchFamily="49" charset="-122"/>
                          <a:ea typeface="黑体" panose="02010609060101010101" pitchFamily="49" charset="-122"/>
                          <a:cs typeface="方正黑体_GBK" panose="03000509000000000000" charset="-122"/>
                        </a:rPr>
                        <a:t>篇目分类</a:t>
                      </a:r>
                      <a:endParaRPr sz="4000" dirty="0">
                        <a:solidFill>
                          <a:srgbClr val="231F20"/>
                        </a:solidFill>
                        <a:latin typeface="黑体" panose="02010609060101010101" pitchFamily="49" charset="-122"/>
                        <a:ea typeface="黑体" panose="02010609060101010101" pitchFamily="49" charset="-122"/>
                        <a:cs typeface="方正黑体_GBK" panose="03000509000000000000" charset="-122"/>
                      </a:endParaRPr>
                    </a:p>
                  </a:txBody>
                  <a:tcPr marL="0" marR="0" marT="0" marB="0">
                    <a:lnL w="9525">
                      <a:solidFill>
                        <a:srgbClr val="58595B"/>
                      </a:solidFill>
                      <a:prstDash val="solid"/>
                    </a:lnL>
                    <a:lnR w="6350">
                      <a:solidFill>
                        <a:srgbClr val="58595B"/>
                      </a:solidFill>
                      <a:prstDash val="solid"/>
                    </a:lnR>
                    <a:lnT w="9525">
                      <a:solidFill>
                        <a:srgbClr val="58595B"/>
                      </a:solidFill>
                      <a:prstDash val="solid"/>
                    </a:lnT>
                    <a:lnB w="6350">
                      <a:solidFill>
                        <a:srgbClr val="58595B"/>
                      </a:solidFill>
                      <a:prstDash val="solid"/>
                    </a:lnB>
                  </a:tcPr>
                </a:tc>
                <a:tc>
                  <a:txBody>
                    <a:bodyPr/>
                    <a:lstStyle/>
                    <a:p>
                      <a:pPr marL="148590" algn="ctr" fontAlgn="auto">
                        <a:lnSpc>
                          <a:spcPct val="130000"/>
                        </a:lnSpc>
                      </a:pPr>
                      <a:r>
                        <a:rPr sz="4000" dirty="0">
                          <a:solidFill>
                            <a:srgbClr val="231F20"/>
                          </a:solidFill>
                          <a:latin typeface="黑体" panose="02010609060101010101" pitchFamily="49" charset="-122"/>
                          <a:ea typeface="黑体" panose="02010609060101010101" pitchFamily="49" charset="-122"/>
                          <a:cs typeface="方正黑体_GBK" panose="03000509000000000000" charset="-122"/>
                        </a:rPr>
                        <a:t>篇目名称</a:t>
                      </a:r>
                      <a:endParaRPr sz="4000" dirty="0">
                        <a:solidFill>
                          <a:srgbClr val="231F20"/>
                        </a:solidFill>
                        <a:latin typeface="黑体" panose="02010609060101010101" pitchFamily="49" charset="-122"/>
                        <a:ea typeface="黑体" panose="02010609060101010101" pitchFamily="49" charset="-122"/>
                        <a:cs typeface="方正黑体_GBK" panose="03000509000000000000" charset="-122"/>
                      </a:endParaRPr>
                    </a:p>
                  </a:txBody>
                  <a:tcPr marL="0" marR="0" marT="0" marB="0">
                    <a:lnL w="6350">
                      <a:solidFill>
                        <a:srgbClr val="58595B"/>
                      </a:solidFill>
                      <a:prstDash val="solid"/>
                    </a:lnL>
                    <a:lnR w="6350">
                      <a:solidFill>
                        <a:srgbClr val="58595B"/>
                      </a:solidFill>
                      <a:prstDash val="solid"/>
                    </a:lnR>
                    <a:lnT w="9525">
                      <a:solidFill>
                        <a:srgbClr val="58595B"/>
                      </a:solidFill>
                      <a:prstDash val="solid"/>
                    </a:lnT>
                    <a:lnB w="6350">
                      <a:solidFill>
                        <a:srgbClr val="58595B"/>
                      </a:solidFill>
                      <a:prstDash val="solid"/>
                    </a:lnB>
                  </a:tcPr>
                </a:tc>
                <a:tc>
                  <a:txBody>
                    <a:bodyPr/>
                    <a:lstStyle/>
                    <a:p>
                      <a:pPr algn="ctr" fontAlgn="auto">
                        <a:lnSpc>
                          <a:spcPct val="130000"/>
                        </a:lnSpc>
                      </a:pPr>
                      <a:r>
                        <a:rPr sz="4000" dirty="0">
                          <a:solidFill>
                            <a:srgbClr val="231F20"/>
                          </a:solidFill>
                          <a:latin typeface="黑体" panose="02010609060101010101" pitchFamily="49" charset="-122"/>
                          <a:ea typeface="黑体" panose="02010609060101010101" pitchFamily="49" charset="-122"/>
                          <a:cs typeface="方正黑体_GBK" panose="03000509000000000000" charset="-122"/>
                        </a:rPr>
                        <a:t>内容概括</a:t>
                      </a:r>
                      <a:endParaRPr sz="4000" dirty="0">
                        <a:solidFill>
                          <a:srgbClr val="231F20"/>
                        </a:solidFill>
                        <a:latin typeface="黑体" panose="02010609060101010101" pitchFamily="49" charset="-122"/>
                        <a:ea typeface="黑体" panose="02010609060101010101" pitchFamily="49" charset="-122"/>
                        <a:cs typeface="方正黑体_GBK" panose="03000509000000000000" charset="-122"/>
                      </a:endParaRPr>
                    </a:p>
                  </a:txBody>
                  <a:tcPr marL="0" marR="0" marT="0" marB="0">
                    <a:lnL w="6350">
                      <a:solidFill>
                        <a:srgbClr val="58595B"/>
                      </a:solidFill>
                      <a:prstDash val="solid"/>
                    </a:lnL>
                    <a:lnR w="6350">
                      <a:solidFill>
                        <a:srgbClr val="58595B"/>
                      </a:solidFill>
                      <a:prstDash val="solid"/>
                    </a:lnR>
                    <a:lnT w="9525">
                      <a:solidFill>
                        <a:srgbClr val="58595B"/>
                      </a:solidFill>
                      <a:prstDash val="solid"/>
                    </a:lnT>
                    <a:lnB w="6350">
                      <a:solidFill>
                        <a:srgbClr val="58595B"/>
                      </a:solidFill>
                      <a:prstDash val="solid"/>
                    </a:lnB>
                  </a:tcPr>
                </a:tc>
                <a:tc>
                  <a:txBody>
                    <a:bodyPr/>
                    <a:lstStyle/>
                    <a:p>
                      <a:pPr marL="111125" algn="ctr" fontAlgn="auto">
                        <a:lnSpc>
                          <a:spcPct val="130000"/>
                        </a:lnSpc>
                      </a:pPr>
                      <a:r>
                        <a:rPr sz="4000" dirty="0">
                          <a:solidFill>
                            <a:srgbClr val="231F20"/>
                          </a:solidFill>
                          <a:latin typeface="黑体" panose="02010609060101010101" pitchFamily="49" charset="-122"/>
                          <a:ea typeface="黑体" panose="02010609060101010101" pitchFamily="49" charset="-122"/>
                          <a:cs typeface="方正黑体_GBK" panose="03000509000000000000" charset="-122"/>
                        </a:rPr>
                        <a:t>主要人物</a:t>
                      </a:r>
                      <a:endParaRPr sz="4000" dirty="0">
                        <a:solidFill>
                          <a:srgbClr val="231F20"/>
                        </a:solidFill>
                        <a:latin typeface="黑体" panose="02010609060101010101" pitchFamily="49" charset="-122"/>
                        <a:ea typeface="黑体" panose="02010609060101010101" pitchFamily="49" charset="-122"/>
                        <a:cs typeface="方正黑体_GBK" panose="03000509000000000000" charset="-122"/>
                      </a:endParaRPr>
                    </a:p>
                  </a:txBody>
                  <a:tcPr marL="0" marR="0" marT="0" marB="0">
                    <a:lnL w="6350">
                      <a:solidFill>
                        <a:srgbClr val="58595B"/>
                      </a:solidFill>
                      <a:prstDash val="solid"/>
                    </a:lnL>
                    <a:lnR w="6350">
                      <a:solidFill>
                        <a:srgbClr val="58595B"/>
                      </a:solidFill>
                      <a:prstDash val="solid"/>
                    </a:lnR>
                    <a:lnT w="9525">
                      <a:solidFill>
                        <a:srgbClr val="58595B"/>
                      </a:solidFill>
                      <a:prstDash val="solid"/>
                    </a:lnT>
                    <a:lnB w="6350">
                      <a:solidFill>
                        <a:srgbClr val="58595B"/>
                      </a:solidFill>
                      <a:prstDash val="solid"/>
                    </a:lnB>
                  </a:tcPr>
                </a:tc>
                <a:tc>
                  <a:txBody>
                    <a:bodyPr/>
                    <a:lstStyle/>
                    <a:p>
                      <a:pPr marL="292100" algn="ctr" fontAlgn="auto">
                        <a:lnSpc>
                          <a:spcPct val="130000"/>
                        </a:lnSpc>
                      </a:pPr>
                      <a:r>
                        <a:rPr sz="4000" dirty="0">
                          <a:solidFill>
                            <a:srgbClr val="231F20"/>
                          </a:solidFill>
                          <a:latin typeface="黑体" panose="02010609060101010101" pitchFamily="49" charset="-122"/>
                          <a:ea typeface="黑体" panose="02010609060101010101" pitchFamily="49" charset="-122"/>
                          <a:cs typeface="方正黑体_GBK" panose="03000509000000000000" charset="-122"/>
                        </a:rPr>
                        <a:t>主题思想或启示</a:t>
                      </a:r>
                      <a:endParaRPr sz="4000" dirty="0">
                        <a:solidFill>
                          <a:srgbClr val="231F20"/>
                        </a:solidFill>
                        <a:latin typeface="黑体" panose="02010609060101010101" pitchFamily="49" charset="-122"/>
                        <a:ea typeface="黑体" panose="02010609060101010101" pitchFamily="49" charset="-122"/>
                        <a:cs typeface="方正黑体_GBK" panose="03000509000000000000" charset="-122"/>
                      </a:endParaRPr>
                    </a:p>
                  </a:txBody>
                  <a:tcPr marL="0" marR="0" marT="0" marB="0">
                    <a:lnL w="6350">
                      <a:solidFill>
                        <a:srgbClr val="58595B"/>
                      </a:solidFill>
                      <a:prstDash val="solid"/>
                    </a:lnL>
                    <a:lnR w="9525">
                      <a:solidFill>
                        <a:srgbClr val="58595B"/>
                      </a:solidFill>
                      <a:prstDash val="solid"/>
                    </a:lnR>
                    <a:lnT w="9525">
                      <a:solidFill>
                        <a:srgbClr val="58595B"/>
                      </a:solidFill>
                      <a:prstDash val="solid"/>
                    </a:lnT>
                    <a:lnB w="6350">
                      <a:solidFill>
                        <a:srgbClr val="58595B"/>
                      </a:solidFill>
                      <a:prstDash val="solid"/>
                    </a:lnB>
                  </a:tcPr>
                </a:tc>
              </a:tr>
              <a:tr h="2926080">
                <a:tc>
                  <a:txBody>
                    <a:bodyPr/>
                    <a:lstStyle/>
                    <a:p>
                      <a:pPr marL="48895" marR="33020" algn="just" fontAlgn="auto">
                        <a:lnSpc>
                          <a:spcPct val="120000"/>
                        </a:lnSpc>
                      </a:pPr>
                      <a:r>
                        <a:rPr lang="en-US" sz="4000" spc="60" dirty="0">
                          <a:solidFill>
                            <a:srgbClr val="231F20"/>
                          </a:solidFill>
                          <a:latin typeface="方正书宋_GBK" panose="03000509000000000000" charset="-122"/>
                          <a:cs typeface="方正书宋_GBK" panose="03000509000000000000" charset="-122"/>
                        </a:rPr>
                        <a:t>3. </a:t>
                      </a:r>
                      <a:r>
                        <a:rPr lang="zh-CN" altLang="en-US" sz="4000" spc="60" dirty="0">
                          <a:solidFill>
                            <a:srgbClr val="231F20"/>
                          </a:solidFill>
                          <a:latin typeface="黑体" panose="02010609060101010101" pitchFamily="49" charset="-122"/>
                          <a:ea typeface="黑体" panose="02010609060101010101" pitchFamily="49" charset="-122"/>
                          <a:cs typeface="方正书宋_GBK" panose="03000509000000000000" charset="-122"/>
                        </a:rPr>
                        <a:t>批判嘲讽类</a:t>
                      </a:r>
                      <a:endParaRPr sz="4000" spc="60" dirty="0">
                        <a:solidFill>
                          <a:srgbClr val="231F20"/>
                        </a:solidFill>
                        <a:latin typeface="方正书宋_GBK" panose="03000509000000000000" charset="-122"/>
                        <a:cs typeface="方正书宋_GBK" panose="03000509000000000000" charset="-122"/>
                      </a:endParaRPr>
                    </a:p>
                    <a:p>
                      <a:pPr marL="48895" marR="33020" algn="just" fontAlgn="auto">
                        <a:lnSpc>
                          <a:spcPct val="120000"/>
                        </a:lnSpc>
                      </a:pPr>
                      <a:r>
                        <a:rPr sz="4000" spc="60" dirty="0">
                          <a:solidFill>
                            <a:srgbClr val="231F20"/>
                          </a:solidFill>
                          <a:latin typeface="宋体" panose="02010600030101010101" pitchFamily="2" charset="-122"/>
                          <a:ea typeface="宋体" panose="02010600030101010101" pitchFamily="2" charset="-122"/>
                          <a:cs typeface="方正书宋_GBK" panose="03000509000000000000" charset="-122"/>
                        </a:rPr>
                        <a:t>从儿时记忆入</a:t>
                      </a:r>
                      <a:r>
                        <a:rPr sz="4000" dirty="0">
                          <a:solidFill>
                            <a:srgbClr val="231F20"/>
                          </a:solidFill>
                          <a:latin typeface="宋体" panose="02010600030101010101" pitchFamily="2" charset="-122"/>
                          <a:ea typeface="宋体" panose="02010600030101010101" pitchFamily="2" charset="-122"/>
                          <a:cs typeface="方正书宋_GBK" panose="03000509000000000000" charset="-122"/>
                        </a:rPr>
                        <a:t>手</a:t>
                      </a:r>
                      <a:r>
                        <a:rPr sz="4000" spc="75" dirty="0">
                          <a:solidFill>
                            <a:srgbClr val="231F20"/>
                          </a:solidFill>
                          <a:latin typeface="宋体" panose="02010600030101010101" pitchFamily="2" charset="-122"/>
                          <a:ea typeface="宋体" panose="02010600030101010101" pitchFamily="2" charset="-122"/>
                          <a:cs typeface="方正书宋_GBK" panose="03000509000000000000" charset="-122"/>
                        </a:rPr>
                        <a:t>，叙述和议论相结</a:t>
                      </a:r>
                      <a:r>
                        <a:rPr sz="4000" dirty="0">
                          <a:solidFill>
                            <a:srgbClr val="231F20"/>
                          </a:solidFill>
                          <a:latin typeface="宋体" panose="02010600030101010101" pitchFamily="2" charset="-122"/>
                          <a:ea typeface="宋体" panose="02010600030101010101" pitchFamily="2" charset="-122"/>
                          <a:cs typeface="方正书宋_GBK" panose="03000509000000000000" charset="-122"/>
                        </a:rPr>
                        <a:t>合</a:t>
                      </a:r>
                      <a:r>
                        <a:rPr sz="4000" spc="75" dirty="0">
                          <a:solidFill>
                            <a:srgbClr val="231F20"/>
                          </a:solidFill>
                          <a:latin typeface="宋体" panose="02010600030101010101" pitchFamily="2" charset="-122"/>
                          <a:ea typeface="宋体" panose="02010600030101010101" pitchFamily="2" charset="-122"/>
                          <a:cs typeface="方正书宋_GBK" panose="03000509000000000000" charset="-122"/>
                        </a:rPr>
                        <a:t>，针</a:t>
                      </a:r>
                      <a:r>
                        <a:rPr sz="4000" spc="60" dirty="0">
                          <a:solidFill>
                            <a:srgbClr val="231F20"/>
                          </a:solidFill>
                          <a:latin typeface="宋体" panose="02010600030101010101" pitchFamily="2" charset="-122"/>
                          <a:ea typeface="宋体" panose="02010600030101010101" pitchFamily="2" charset="-122"/>
                          <a:cs typeface="方正书宋_GBK" panose="03000509000000000000" charset="-122"/>
                        </a:rPr>
                        <a:t>对现实发表己</a:t>
                      </a:r>
                      <a:r>
                        <a:rPr lang="zh-CN" sz="4000" dirty="0">
                          <a:solidFill>
                            <a:srgbClr val="231F20"/>
                          </a:solidFill>
                          <a:latin typeface="宋体" panose="02010600030101010101" pitchFamily="2" charset="-122"/>
                          <a:ea typeface="宋体" panose="02010600030101010101" pitchFamily="2" charset="-122"/>
                        </a:rPr>
                        <a:t>见，对反动陈旧势力进行批</a:t>
                      </a:r>
                      <a:endParaRPr lang="zh-CN" sz="4000" dirty="0">
                        <a:solidFill>
                          <a:srgbClr val="231F20"/>
                        </a:solidFill>
                        <a:latin typeface="宋体" panose="02010600030101010101" pitchFamily="2" charset="-122"/>
                        <a:ea typeface="宋体" panose="02010600030101010101" pitchFamily="2" charset="-122"/>
                      </a:endParaRPr>
                    </a:p>
                    <a:p>
                      <a:pPr marL="48895" fontAlgn="auto">
                        <a:lnSpc>
                          <a:spcPct val="120000"/>
                        </a:lnSpc>
                      </a:pPr>
                      <a:r>
                        <a:rPr lang="zh-CN" sz="4000" dirty="0">
                          <a:solidFill>
                            <a:srgbClr val="231F20"/>
                          </a:solidFill>
                          <a:latin typeface="宋体" panose="02010600030101010101" pitchFamily="2" charset="-122"/>
                          <a:ea typeface="宋体" panose="02010600030101010101" pitchFamily="2" charset="-122"/>
                        </a:rPr>
                        <a:t>判和嘲讽的篇目。</a:t>
                      </a:r>
                      <a:endParaRPr sz="4000" dirty="0">
                        <a:solidFill>
                          <a:srgbClr val="231F20"/>
                        </a:solidFill>
                        <a:latin typeface="宋体" panose="02010600030101010101" pitchFamily="2" charset="-122"/>
                        <a:ea typeface="宋体" panose="02010600030101010101" pitchFamily="2" charset="-122"/>
                        <a:cs typeface="方正书宋_GBK" panose="03000509000000000000" charset="-122"/>
                      </a:endParaRPr>
                    </a:p>
                  </a:txBody>
                  <a:tcPr marL="0" marR="0" marT="0" marB="0" anchor="ctr">
                    <a:lnL w="9525">
                      <a:solidFill>
                        <a:srgbClr val="58595B"/>
                      </a:solidFill>
                      <a:prstDash val="solid"/>
                    </a:lnL>
                    <a:lnR w="6350">
                      <a:solidFill>
                        <a:srgbClr val="58595B"/>
                      </a:solidFill>
                      <a:prstDash val="solid"/>
                    </a:lnR>
                    <a:lnT w="6350">
                      <a:solidFill>
                        <a:srgbClr val="58595B"/>
                      </a:solidFill>
                      <a:prstDash val="solid"/>
                    </a:lnT>
                    <a:lnB w="6350">
                      <a:solidFill>
                        <a:srgbClr val="58595B"/>
                      </a:solidFill>
                      <a:prstDash val="solid"/>
                    </a:lnB>
                  </a:tcPr>
                </a:tc>
                <a:tc>
                  <a:txBody>
                    <a:bodyPr/>
                    <a:lstStyle/>
                    <a:p>
                      <a:pPr fontAlgn="auto">
                        <a:lnSpc>
                          <a:spcPct val="120000"/>
                        </a:lnSpc>
                      </a:pP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a:t>
                      </a:r>
                      <a:r>
                        <a:rPr sz="4000" spc="-25" dirty="0">
                          <a:solidFill>
                            <a:srgbClr val="231F20"/>
                          </a:solidFill>
                          <a:latin typeface="宋体" panose="02010600030101010101" pitchFamily="2" charset="-122"/>
                          <a:ea typeface="宋体" panose="02010600030101010101" pitchFamily="2" charset="-122"/>
                          <a:cs typeface="宋体" panose="02010600030101010101" pitchFamily="2" charset="-122"/>
                        </a:rPr>
                        <a:t>狗</a:t>
                      </a:r>
                      <a:r>
                        <a:rPr sz="4000" spc="-105" dirty="0">
                          <a:solidFill>
                            <a:srgbClr val="231F20"/>
                          </a:solidFill>
                          <a:latin typeface="宋体" panose="02010600030101010101" pitchFamily="2" charset="-122"/>
                          <a:ea typeface="宋体" panose="02010600030101010101" pitchFamily="2" charset="-122"/>
                          <a:cs typeface="宋体" panose="02010600030101010101" pitchFamily="2" charset="-122"/>
                        </a:rPr>
                        <a:t>·</a:t>
                      </a:r>
                      <a:r>
                        <a:rPr sz="4000" spc="-25" dirty="0">
                          <a:solidFill>
                            <a:srgbClr val="231F20"/>
                          </a:solidFill>
                          <a:latin typeface="宋体" panose="02010600030101010101" pitchFamily="2" charset="-122"/>
                          <a:ea typeface="宋体" panose="02010600030101010101" pitchFamily="2" charset="-122"/>
                          <a:cs typeface="宋体" panose="02010600030101010101" pitchFamily="2" charset="-122"/>
                        </a:rPr>
                        <a:t>猫</a:t>
                      </a:r>
                      <a:r>
                        <a:rPr sz="4000" spc="-105" dirty="0">
                          <a:solidFill>
                            <a:srgbClr val="231F20"/>
                          </a:solidFill>
                          <a:latin typeface="宋体" panose="02010600030101010101" pitchFamily="2" charset="-122"/>
                          <a:ea typeface="宋体" panose="02010600030101010101" pitchFamily="2" charset="-122"/>
                          <a:cs typeface="宋体" panose="02010600030101010101" pitchFamily="2" charset="-122"/>
                        </a:rPr>
                        <a:t>·</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鼠》</a:t>
                      </a:r>
                      <a:endParaRPr sz="4000" dirty="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a:solidFill>
                        <a:srgbClr val="58595B"/>
                      </a:solidFill>
                      <a:prstDash val="solid"/>
                    </a:lnL>
                    <a:lnR w="6350">
                      <a:solidFill>
                        <a:srgbClr val="58595B"/>
                      </a:solidFill>
                      <a:prstDash val="solid"/>
                    </a:lnR>
                    <a:lnT w="6350">
                      <a:solidFill>
                        <a:srgbClr val="58595B"/>
                      </a:solidFill>
                      <a:prstDash val="solid"/>
                    </a:lnT>
                    <a:lnB w="6350">
                      <a:solidFill>
                        <a:srgbClr val="58595B"/>
                      </a:solidFill>
                      <a:prstDash val="solid"/>
                    </a:lnB>
                  </a:tcPr>
                </a:tc>
                <a:tc>
                  <a:txBody>
                    <a:bodyPr/>
                    <a:lstStyle/>
                    <a:p>
                      <a:pPr marL="50800" fontAlgn="auto">
                        <a:lnSpc>
                          <a:spcPct val="120000"/>
                        </a:lnSpc>
                      </a:pPr>
                      <a:r>
                        <a:rPr sz="4000" spc="15" dirty="0">
                          <a:solidFill>
                            <a:srgbClr val="231F20"/>
                          </a:solidFill>
                          <a:latin typeface="宋体" panose="02010600030101010101" pitchFamily="2" charset="-122"/>
                          <a:ea typeface="宋体" panose="02010600030101010101" pitchFamily="2" charset="-122"/>
                          <a:cs typeface="宋体" panose="02010600030101010101" pitchFamily="2" charset="-122"/>
                        </a:rPr>
                        <a:t>对三种动物进行了详尽的评</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述</a:t>
                      </a:r>
                      <a:r>
                        <a:rPr sz="4000" spc="15" dirty="0">
                          <a:solidFill>
                            <a:srgbClr val="231F20"/>
                          </a:solidFill>
                          <a:latin typeface="宋体" panose="02010600030101010101" pitchFamily="2" charset="-122"/>
                          <a:ea typeface="宋体" panose="02010600030101010101" pitchFamily="2" charset="-122"/>
                          <a:cs typeface="宋体" panose="02010600030101010101" pitchFamily="2" charset="-122"/>
                        </a:rPr>
                        <a:t>，暗讽当时中国</a:t>
                      </a:r>
                      <a:r>
                        <a:rPr lang="zh-CN" sz="4000" dirty="0">
                          <a:solidFill>
                            <a:srgbClr val="231F20"/>
                          </a:solidFill>
                          <a:latin typeface="宋体" panose="02010600030101010101" pitchFamily="2" charset="-122"/>
                          <a:ea typeface="宋体" panose="02010600030101010101" pitchFamily="2" charset="-122"/>
                          <a:cs typeface="宋体" panose="02010600030101010101" pitchFamily="2" charset="-122"/>
                        </a:rPr>
                        <a:t>的境况，并穿插了童年时的经历和感受。追忆童年时救养的一只可爱的隐鼠遭到摧残的经历，讲述了“我”讨厌猫的原因：一是猫对自 己捉到的猎物总是尽情玩弄，厌了才吃下去二是它与狮、虎同族，却天生一副媚态；三是它老是在交配时嚎叫，令人心烦；四是“我”以为是“猫”吃了“我”的隐鼠。</a:t>
                      </a:r>
                      <a:endParaRPr sz="4000" dirty="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lnL w="6350">
                      <a:solidFill>
                        <a:srgbClr val="58595B"/>
                      </a:solidFill>
                      <a:prstDash val="solid"/>
                    </a:lnL>
                    <a:lnR w="6350">
                      <a:solidFill>
                        <a:srgbClr val="58595B"/>
                      </a:solidFill>
                      <a:prstDash val="solid"/>
                    </a:lnR>
                    <a:lnT w="6350">
                      <a:solidFill>
                        <a:srgbClr val="58595B"/>
                      </a:solidFill>
                      <a:prstDash val="solid"/>
                    </a:lnT>
                    <a:lnB w="6350">
                      <a:solidFill>
                        <a:srgbClr val="58595B"/>
                      </a:solidFill>
                      <a:prstDash val="solid"/>
                    </a:lnB>
                  </a:tcPr>
                </a:tc>
                <a:tc>
                  <a:txBody>
                    <a:bodyPr/>
                    <a:lstStyle/>
                    <a:p>
                      <a:pPr marL="225425" fontAlgn="auto">
                        <a:lnSpc>
                          <a:spcPct val="120000"/>
                        </a:lnSpc>
                      </a:pPr>
                      <a:r>
                        <a:rPr lang="en-US" sz="4000" dirty="0">
                          <a:solidFill>
                            <a:srgbClr val="231F20"/>
                          </a:solidFill>
                          <a:latin typeface="宋体" panose="02010600030101010101" pitchFamily="2" charset="-122"/>
                          <a:ea typeface="宋体" panose="02010600030101010101" pitchFamily="2" charset="-122"/>
                          <a:cs typeface="宋体" panose="02010600030101010101" pitchFamily="2" charset="-122"/>
                        </a:rPr>
                        <a:t>  </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a:t>
                      </a:r>
                      <a:endParaRPr sz="40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a:solidFill>
                        <a:srgbClr val="58595B"/>
                      </a:solidFill>
                      <a:prstDash val="solid"/>
                    </a:lnL>
                    <a:lnR w="6350">
                      <a:solidFill>
                        <a:srgbClr val="58595B"/>
                      </a:solidFill>
                      <a:prstDash val="solid"/>
                    </a:lnR>
                    <a:lnT w="6350">
                      <a:solidFill>
                        <a:srgbClr val="58595B"/>
                      </a:solidFill>
                      <a:prstDash val="solid"/>
                    </a:lnT>
                    <a:lnB w="6350">
                      <a:solidFill>
                        <a:srgbClr val="58595B"/>
                      </a:solidFill>
                      <a:prstDash val="solid"/>
                    </a:lnB>
                  </a:tcPr>
                </a:tc>
                <a:tc>
                  <a:txBody>
                    <a:bodyPr/>
                    <a:lstStyle/>
                    <a:p>
                      <a:pPr marL="50800" marR="39370" fontAlgn="auto">
                        <a:lnSpc>
                          <a:spcPct val="120000"/>
                        </a:lnSpc>
                      </a:pPr>
                      <a:r>
                        <a:rPr sz="4000" spc="15" dirty="0">
                          <a:solidFill>
                            <a:srgbClr val="231F20"/>
                          </a:solidFill>
                          <a:latin typeface="宋体" panose="02010600030101010101" pitchFamily="2" charset="-122"/>
                          <a:ea typeface="宋体" panose="02010600030101010101" pitchFamily="2" charset="-122"/>
                          <a:cs typeface="宋体" panose="02010600030101010101" pitchFamily="2" charset="-122"/>
                        </a:rPr>
                        <a:t>尖锐而又形象地讽刺了生</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活中与猫相似的暴虐者。</a:t>
                      </a:r>
                      <a:endParaRPr sz="4000" dirty="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a:solidFill>
                        <a:srgbClr val="58595B"/>
                      </a:solidFill>
                      <a:prstDash val="solid"/>
                    </a:lnL>
                    <a:lnR w="9525">
                      <a:solidFill>
                        <a:srgbClr val="58595B"/>
                      </a:solidFill>
                      <a:prstDash val="solid"/>
                    </a:lnR>
                    <a:lnT w="6350">
                      <a:solidFill>
                        <a:srgbClr val="58595B"/>
                      </a:solidFill>
                      <a:prstDash val="solid"/>
                    </a:lnT>
                    <a:lnB w="6350">
                      <a:solidFill>
                        <a:srgbClr val="58595B"/>
                      </a:solidFill>
                      <a:prstDash val="solid"/>
                    </a:lnB>
                  </a:tcPr>
                </a:tc>
              </a:tr>
            </a:tbl>
          </a:graphicData>
        </a:graphic>
      </p:graphicFrame>
      <p:sp>
        <p:nvSpPr>
          <p:cNvPr id="4" name="TextBox 3"/>
          <p:cNvSpPr txBox="1"/>
          <p:nvPr/>
        </p:nvSpPr>
        <p:spPr>
          <a:xfrm>
            <a:off x="20825650" y="810794"/>
            <a:ext cx="1944000" cy="646331"/>
          </a:xfrm>
          <a:prstGeom prst="rect">
            <a:avLst/>
          </a:prstGeom>
          <a:noFill/>
        </p:spPr>
        <p:txBody>
          <a:bodyPr wrap="square" rtlCol="0">
            <a:spAutoFit/>
          </a:bodyPr>
          <a:lstStyle/>
          <a:p>
            <a:r>
              <a:rPr lang="zh-CN" altLang="en-US" sz="3600" dirty="0" smtClean="0"/>
              <a:t>（续表）</a:t>
            </a:r>
            <a:endParaRPr lang="zh-CN" altLang="en-US" sz="3600" dirty="0"/>
          </a:p>
        </p:txBody>
      </p:sp>
    </p:spTree>
  </p:cSld>
  <p:clrMapOvr>
    <a:masterClrMapping/>
  </p:clrMapOvr>
  <p:transition spd="med">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096135" y="1189355"/>
            <a:ext cx="3385184" cy="864235"/>
            <a:chOff x="4540567" y="2394298"/>
            <a:chExt cx="3143284" cy="770524"/>
          </a:xfrm>
        </p:grpSpPr>
        <p:sp>
          <p:nvSpPr>
            <p:cNvPr id="6" name="矩形 5"/>
            <p:cNvSpPr/>
            <p:nvPr/>
          </p:nvSpPr>
          <p:spPr>
            <a:xfrm>
              <a:off x="4540567" y="2394298"/>
              <a:ext cx="2372646" cy="770524"/>
            </a:xfrm>
            <a:prstGeom prst="rect">
              <a:avLst/>
            </a:prstGeom>
            <a:solidFill>
              <a:srgbClr val="41B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r>
                <a:rPr lang="zh-CN" altLang="en-US" sz="4400" b="1" dirty="0">
                  <a:latin typeface="微软雅黑" panose="020B0503020204020204" pitchFamily="34" charset="-122"/>
                  <a:ea typeface="微软雅黑" panose="020B0503020204020204" pitchFamily="34" charset="-122"/>
                </a:rPr>
                <a:t>人物形象</a:t>
              </a:r>
              <a:endParaRPr lang="zh-CN" altLang="en-US" sz="4400" b="1" dirty="0">
                <a:latin typeface="微软雅黑" panose="020B0503020204020204" pitchFamily="34" charset="-122"/>
                <a:ea typeface="微软雅黑" panose="020B0503020204020204" pitchFamily="34" charset="-122"/>
              </a:endParaRPr>
            </a:p>
          </p:txBody>
        </p:sp>
        <p:sp>
          <p:nvSpPr>
            <p:cNvPr id="7" name="直角三角形 6"/>
            <p:cNvSpPr/>
            <p:nvPr/>
          </p:nvSpPr>
          <p:spPr>
            <a:xfrm>
              <a:off x="6913451" y="2394298"/>
              <a:ext cx="770400" cy="770400"/>
            </a:xfrm>
            <a:prstGeom prst="rtTriangle">
              <a:avLst/>
            </a:prstGeom>
            <a:solidFill>
              <a:srgbClr val="41B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a:latin typeface="微软雅黑" panose="020B0503020204020204" pitchFamily="34" charset="-122"/>
                <a:ea typeface="微软雅黑" panose="020B0503020204020204" pitchFamily="34" charset="-122"/>
              </a:endParaRPr>
            </a:p>
          </p:txBody>
        </p:sp>
      </p:grpSp>
      <p:graphicFrame>
        <p:nvGraphicFramePr>
          <p:cNvPr id="2" name="object 7"/>
          <p:cNvGraphicFramePr>
            <a:graphicFrameLocks noGrp="1"/>
          </p:cNvGraphicFramePr>
          <p:nvPr>
            <p:custDataLst>
              <p:tags r:id="rId1"/>
            </p:custDataLst>
          </p:nvPr>
        </p:nvGraphicFramePr>
        <p:xfrm>
          <a:off x="2096043" y="2300425"/>
          <a:ext cx="20601305" cy="9560560"/>
        </p:xfrm>
        <a:graphic>
          <a:graphicData uri="http://schemas.openxmlformats.org/drawingml/2006/table">
            <a:tbl>
              <a:tblPr firstRow="1" bandRow="1">
                <a:tableStyleId>{2D5ABB26-0587-4C30-8999-92F81FD0307C}</a:tableStyleId>
              </a:tblPr>
              <a:tblGrid>
                <a:gridCol w="2329180"/>
                <a:gridCol w="4590415"/>
                <a:gridCol w="6617335"/>
                <a:gridCol w="7064375"/>
              </a:tblGrid>
              <a:tr h="612775">
                <a:tc>
                  <a:txBody>
                    <a:bodyPr/>
                    <a:lstStyle/>
                    <a:p>
                      <a:pPr marL="114935" algn="ctr" fontAlgn="auto">
                        <a:lnSpc>
                          <a:spcPct val="120000"/>
                        </a:lnSpc>
                      </a:pPr>
                      <a:r>
                        <a:rPr sz="4000" dirty="0">
                          <a:solidFill>
                            <a:srgbClr val="231F20"/>
                          </a:solidFill>
                          <a:latin typeface="黑体" panose="02010609060101010101" pitchFamily="49" charset="-122"/>
                          <a:ea typeface="黑体" panose="02010609060101010101" pitchFamily="49" charset="-122"/>
                          <a:cs typeface="宋体" panose="02010600030101010101" pitchFamily="2" charset="-122"/>
                        </a:rPr>
                        <a:t>人物</a:t>
                      </a:r>
                      <a:endParaRPr sz="4000" dirty="0">
                        <a:solidFill>
                          <a:srgbClr val="231F2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9525">
                      <a:solidFill>
                        <a:srgbClr val="58595B"/>
                      </a:solidFill>
                      <a:prstDash val="solid"/>
                    </a:lnL>
                    <a:lnR w="6350">
                      <a:solidFill>
                        <a:srgbClr val="58595B"/>
                      </a:solidFill>
                      <a:prstDash val="solid"/>
                    </a:lnR>
                    <a:lnT w="9525">
                      <a:solidFill>
                        <a:srgbClr val="58595B"/>
                      </a:solidFill>
                      <a:prstDash val="solid"/>
                    </a:lnT>
                    <a:lnB w="6350">
                      <a:solidFill>
                        <a:srgbClr val="58595B"/>
                      </a:solidFill>
                      <a:prstDash val="solid"/>
                    </a:lnB>
                  </a:tcPr>
                </a:tc>
                <a:tc>
                  <a:txBody>
                    <a:bodyPr/>
                    <a:lstStyle/>
                    <a:p>
                      <a:pPr algn="ctr" fontAlgn="auto">
                        <a:lnSpc>
                          <a:spcPct val="120000"/>
                        </a:lnSpc>
                      </a:pPr>
                      <a:r>
                        <a:rPr sz="4000" dirty="0">
                          <a:solidFill>
                            <a:srgbClr val="231F20"/>
                          </a:solidFill>
                          <a:latin typeface="黑体" panose="02010609060101010101" pitchFamily="49" charset="-122"/>
                          <a:ea typeface="黑体" panose="02010609060101010101" pitchFamily="49" charset="-122"/>
                          <a:cs typeface="方正黑体_GBK" panose="03000509000000000000" charset="-122"/>
                        </a:rPr>
                        <a:t>长相特征</a:t>
                      </a:r>
                      <a:endParaRPr sz="4000" dirty="0">
                        <a:solidFill>
                          <a:srgbClr val="231F20"/>
                        </a:solidFill>
                        <a:latin typeface="黑体" panose="02010609060101010101" pitchFamily="49" charset="-122"/>
                        <a:ea typeface="黑体" panose="02010609060101010101" pitchFamily="49" charset="-122"/>
                        <a:cs typeface="方正黑体_GBK" panose="03000509000000000000" charset="-122"/>
                      </a:endParaRPr>
                    </a:p>
                  </a:txBody>
                  <a:tcPr marL="0" marR="0" marT="0" marB="0" anchor="ctr">
                    <a:lnL w="6350">
                      <a:solidFill>
                        <a:srgbClr val="58595B"/>
                      </a:solidFill>
                      <a:prstDash val="solid"/>
                    </a:lnL>
                    <a:lnR w="6350">
                      <a:solidFill>
                        <a:srgbClr val="58595B"/>
                      </a:solidFill>
                      <a:prstDash val="solid"/>
                    </a:lnR>
                    <a:lnT w="9525">
                      <a:solidFill>
                        <a:srgbClr val="58595B"/>
                      </a:solidFill>
                      <a:prstDash val="solid"/>
                    </a:lnT>
                    <a:lnB w="6350">
                      <a:solidFill>
                        <a:srgbClr val="58595B"/>
                      </a:solidFill>
                      <a:prstDash val="solid"/>
                    </a:lnB>
                  </a:tcPr>
                </a:tc>
                <a:tc>
                  <a:txBody>
                    <a:bodyPr/>
                    <a:lstStyle/>
                    <a:p>
                      <a:pPr algn="ctr" fontAlgn="auto">
                        <a:lnSpc>
                          <a:spcPct val="120000"/>
                        </a:lnSpc>
                      </a:pPr>
                      <a:r>
                        <a:rPr sz="4000" dirty="0">
                          <a:solidFill>
                            <a:srgbClr val="231F20"/>
                          </a:solidFill>
                          <a:latin typeface="黑体" panose="02010609060101010101" pitchFamily="49" charset="-122"/>
                          <a:ea typeface="黑体" panose="02010609060101010101" pitchFamily="49" charset="-122"/>
                          <a:cs typeface="方正黑体_GBK" panose="03000509000000000000" charset="-122"/>
                        </a:rPr>
                        <a:t>形象特征</a:t>
                      </a:r>
                      <a:endParaRPr sz="4000" dirty="0">
                        <a:solidFill>
                          <a:srgbClr val="231F20"/>
                        </a:solidFill>
                        <a:latin typeface="黑体" panose="02010609060101010101" pitchFamily="49" charset="-122"/>
                        <a:ea typeface="黑体" panose="02010609060101010101" pitchFamily="49" charset="-122"/>
                        <a:cs typeface="方正黑体_GBK" panose="03000509000000000000" charset="-122"/>
                      </a:endParaRPr>
                    </a:p>
                  </a:txBody>
                  <a:tcPr marL="0" marR="0" marT="0" marB="0" anchor="ctr">
                    <a:lnL w="6350">
                      <a:solidFill>
                        <a:srgbClr val="58595B"/>
                      </a:solidFill>
                      <a:prstDash val="solid"/>
                    </a:lnL>
                    <a:lnR w="6350">
                      <a:solidFill>
                        <a:srgbClr val="58595B"/>
                      </a:solidFill>
                      <a:prstDash val="solid"/>
                    </a:lnR>
                    <a:lnT w="9525">
                      <a:solidFill>
                        <a:srgbClr val="58595B"/>
                      </a:solidFill>
                      <a:prstDash val="solid"/>
                    </a:lnT>
                    <a:lnB w="6350">
                      <a:solidFill>
                        <a:srgbClr val="58595B"/>
                      </a:solidFill>
                      <a:prstDash val="solid"/>
                    </a:lnB>
                  </a:tcPr>
                </a:tc>
                <a:tc>
                  <a:txBody>
                    <a:bodyPr/>
                    <a:lstStyle/>
                    <a:p>
                      <a:pPr marL="1270" algn="ctr" fontAlgn="auto">
                        <a:lnSpc>
                          <a:spcPct val="120000"/>
                        </a:lnSpc>
                      </a:pPr>
                      <a:r>
                        <a:rPr sz="4000" dirty="0">
                          <a:solidFill>
                            <a:srgbClr val="231F20"/>
                          </a:solidFill>
                          <a:latin typeface="黑体" panose="02010609060101010101" pitchFamily="49" charset="-122"/>
                          <a:ea typeface="黑体" panose="02010609060101010101" pitchFamily="49" charset="-122"/>
                          <a:cs typeface="方正黑体_GBK" panose="03000509000000000000" charset="-122"/>
                        </a:rPr>
                        <a:t>典型事件</a:t>
                      </a:r>
                      <a:endParaRPr sz="4000" dirty="0">
                        <a:solidFill>
                          <a:srgbClr val="231F20"/>
                        </a:solidFill>
                        <a:latin typeface="黑体" panose="02010609060101010101" pitchFamily="49" charset="-122"/>
                        <a:ea typeface="黑体" panose="02010609060101010101" pitchFamily="49" charset="-122"/>
                        <a:cs typeface="方正黑体_GBK" panose="03000509000000000000" charset="-122"/>
                      </a:endParaRPr>
                    </a:p>
                  </a:txBody>
                  <a:tcPr marL="0" marR="0" marT="0" marB="0" anchor="ctr">
                    <a:lnL w="6350">
                      <a:solidFill>
                        <a:srgbClr val="58595B"/>
                      </a:solidFill>
                      <a:prstDash val="solid"/>
                    </a:lnL>
                    <a:lnR w="9525">
                      <a:solidFill>
                        <a:srgbClr val="58595B"/>
                      </a:solidFill>
                      <a:prstDash val="solid"/>
                    </a:lnR>
                    <a:lnT w="9525">
                      <a:solidFill>
                        <a:srgbClr val="58595B"/>
                      </a:solidFill>
                      <a:prstDash val="solid"/>
                    </a:lnT>
                    <a:lnB w="6350">
                      <a:solidFill>
                        <a:srgbClr val="58595B"/>
                      </a:solidFill>
                      <a:prstDash val="solid"/>
                    </a:lnB>
                  </a:tcPr>
                </a:tc>
              </a:tr>
              <a:tr h="1740535">
                <a:tc>
                  <a:txBody>
                    <a:bodyPr/>
                    <a:lstStyle/>
                    <a:p>
                      <a:pPr marL="114935" algn="ctr" fontAlgn="auto">
                        <a:lnSpc>
                          <a:spcPct val="120000"/>
                        </a:lnSpc>
                      </a:pPr>
                      <a:r>
                        <a:rPr sz="4000" dirty="0">
                          <a:solidFill>
                            <a:srgbClr val="231F20"/>
                          </a:solidFill>
                          <a:latin typeface="黑体" panose="02010609060101010101" pitchFamily="49" charset="-122"/>
                          <a:ea typeface="黑体" panose="02010609060101010101" pitchFamily="49" charset="-122"/>
                          <a:cs typeface="方正黑体_GBK" panose="03000509000000000000" charset="-122"/>
                        </a:rPr>
                        <a:t>寿镜吾</a:t>
                      </a:r>
                      <a:endParaRPr sz="4000" dirty="0">
                        <a:solidFill>
                          <a:srgbClr val="231F20"/>
                        </a:solidFill>
                        <a:latin typeface="黑体" panose="02010609060101010101" pitchFamily="49" charset="-122"/>
                        <a:ea typeface="黑体" panose="02010609060101010101" pitchFamily="49" charset="-122"/>
                        <a:cs typeface="方正黑体_GBK" panose="03000509000000000000" charset="-122"/>
                      </a:endParaRPr>
                    </a:p>
                  </a:txBody>
                  <a:tcPr marL="0" marR="0" marT="0" marB="0" anchor="ctr">
                    <a:lnL w="9525">
                      <a:solidFill>
                        <a:srgbClr val="58595B"/>
                      </a:solidFill>
                      <a:prstDash val="solid"/>
                    </a:lnL>
                    <a:lnR w="6350">
                      <a:solidFill>
                        <a:srgbClr val="58595B"/>
                      </a:solidFill>
                      <a:prstDash val="solid"/>
                    </a:lnR>
                    <a:lnT w="6350">
                      <a:solidFill>
                        <a:srgbClr val="58595B"/>
                      </a:solidFill>
                      <a:prstDash val="solid"/>
                    </a:lnT>
                    <a:lnB w="6350">
                      <a:solidFill>
                        <a:srgbClr val="58595B"/>
                      </a:solidFill>
                      <a:prstDash val="solid"/>
                    </a:lnB>
                  </a:tcPr>
                </a:tc>
                <a:tc>
                  <a:txBody>
                    <a:bodyPr/>
                    <a:lstStyle/>
                    <a:p>
                      <a:pPr marL="50800" marR="29845" algn="l" fontAlgn="auto">
                        <a:lnSpc>
                          <a:spcPct val="120000"/>
                        </a:lnSpc>
                      </a:pPr>
                      <a:r>
                        <a:rPr sz="4000" spc="100" dirty="0">
                          <a:solidFill>
                            <a:srgbClr val="231F20"/>
                          </a:solidFill>
                          <a:latin typeface="宋体" panose="02010600030101010101" pitchFamily="2" charset="-122"/>
                          <a:ea typeface="宋体" panose="02010600030101010101" pitchFamily="2" charset="-122"/>
                          <a:cs typeface="宋体" panose="02010600030101010101" pitchFamily="2" charset="-122"/>
                        </a:rPr>
                        <a:t>高</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而瘦</a:t>
                      </a:r>
                      <a:r>
                        <a:rPr sz="4000" spc="100" dirty="0">
                          <a:solidFill>
                            <a:srgbClr val="231F20"/>
                          </a:solidFill>
                          <a:latin typeface="宋体" panose="02010600030101010101" pitchFamily="2" charset="-122"/>
                          <a:ea typeface="宋体" panose="02010600030101010101" pitchFamily="2" charset="-122"/>
                          <a:cs typeface="宋体" panose="02010600030101010101" pitchFamily="2" charset="-122"/>
                        </a:rPr>
                        <a:t>，须发</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花</a:t>
                      </a:r>
                      <a:r>
                        <a:rPr sz="4000" spc="-120" dirty="0">
                          <a:solidFill>
                            <a:srgbClr val="231F20"/>
                          </a:solidFill>
                          <a:latin typeface="宋体" panose="02010600030101010101" pitchFamily="2" charset="-122"/>
                          <a:ea typeface="宋体" panose="02010600030101010101" pitchFamily="2" charset="-122"/>
                          <a:cs typeface="宋体" panose="02010600030101010101" pitchFamily="2" charset="-122"/>
                        </a:rPr>
                        <a:t> </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白</a:t>
                      </a:r>
                      <a:r>
                        <a:rPr sz="4000" spc="100" dirty="0">
                          <a:solidFill>
                            <a:srgbClr val="231F20"/>
                          </a:solidFill>
                          <a:latin typeface="宋体" panose="02010600030101010101" pitchFamily="2" charset="-122"/>
                          <a:ea typeface="宋体" panose="02010600030101010101" pitchFamily="2" charset="-122"/>
                          <a:cs typeface="宋体" panose="02010600030101010101" pitchFamily="2" charset="-122"/>
                        </a:rPr>
                        <a:t>，戴</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着大眼镜</a:t>
                      </a:r>
                      <a:endParaRPr sz="4000" dirty="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a:solidFill>
                        <a:srgbClr val="58595B"/>
                      </a:solidFill>
                      <a:prstDash val="solid"/>
                    </a:lnL>
                    <a:lnR w="6350">
                      <a:solidFill>
                        <a:srgbClr val="58595B"/>
                      </a:solidFill>
                      <a:prstDash val="solid"/>
                    </a:lnR>
                    <a:lnT w="6350">
                      <a:solidFill>
                        <a:srgbClr val="58595B"/>
                      </a:solidFill>
                      <a:prstDash val="solid"/>
                    </a:lnT>
                    <a:lnB w="6350">
                      <a:solidFill>
                        <a:srgbClr val="58595B"/>
                      </a:solidFill>
                      <a:prstDash val="solid"/>
                    </a:lnB>
                  </a:tcPr>
                </a:tc>
                <a:tc>
                  <a:txBody>
                    <a:bodyPr/>
                    <a:lstStyle/>
                    <a:p>
                      <a:pPr marL="50800" algn="l" fontAlgn="auto">
                        <a:lnSpc>
                          <a:spcPct val="120000"/>
                        </a:lnSpc>
                      </a:pPr>
                      <a:r>
                        <a:rPr sz="4000" dirty="0">
                          <a:solidFill>
                            <a:srgbClr val="231F20"/>
                          </a:solidFill>
                          <a:latin typeface="宋体" panose="02010600030101010101" pitchFamily="2" charset="-122"/>
                          <a:ea typeface="宋体" panose="02010600030101010101" pitchFamily="2" charset="-122"/>
                          <a:cs typeface="方正书宋_GBK" panose="03000509000000000000" charset="-122"/>
                        </a:rPr>
                        <a:t>方正、质朴、博学</a:t>
                      </a:r>
                      <a:endParaRPr sz="4000" dirty="0">
                        <a:solidFill>
                          <a:srgbClr val="231F20"/>
                        </a:solidFill>
                        <a:latin typeface="宋体" panose="02010600030101010101" pitchFamily="2" charset="-122"/>
                        <a:ea typeface="宋体" panose="02010600030101010101" pitchFamily="2" charset="-122"/>
                        <a:cs typeface="方正书宋_GBK" panose="03000509000000000000" charset="-122"/>
                      </a:endParaRPr>
                    </a:p>
                  </a:txBody>
                  <a:tcPr marL="0" marR="0" marT="0" marB="0" anchor="ctr">
                    <a:lnL w="6350">
                      <a:solidFill>
                        <a:srgbClr val="58595B"/>
                      </a:solidFill>
                      <a:prstDash val="solid"/>
                    </a:lnL>
                    <a:lnR w="6350">
                      <a:solidFill>
                        <a:srgbClr val="58595B"/>
                      </a:solidFill>
                      <a:prstDash val="solid"/>
                    </a:lnR>
                    <a:lnT w="6350">
                      <a:solidFill>
                        <a:srgbClr val="58595B"/>
                      </a:solidFill>
                      <a:prstDash val="solid"/>
                    </a:lnT>
                    <a:lnB w="6350">
                      <a:solidFill>
                        <a:srgbClr val="58595B"/>
                      </a:solidFill>
                      <a:prstDash val="solid"/>
                    </a:lnB>
                  </a:tcPr>
                </a:tc>
                <a:tc>
                  <a:txBody>
                    <a:bodyPr/>
                    <a:lstStyle/>
                    <a:p>
                      <a:pPr marL="50800" marR="600075" algn="l" fontAlgn="auto">
                        <a:lnSpc>
                          <a:spcPct val="120000"/>
                        </a:lnSpc>
                      </a:pP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和蔼地答礼</a:t>
                      </a:r>
                      <a:endParaRPr sz="4000" dirty="0">
                        <a:solidFill>
                          <a:srgbClr val="231F20"/>
                        </a:solidFill>
                        <a:latin typeface="宋体" panose="02010600030101010101" pitchFamily="2" charset="-122"/>
                        <a:ea typeface="宋体" panose="02010600030101010101" pitchFamily="2" charset="-122"/>
                        <a:cs typeface="宋体" panose="02010600030101010101" pitchFamily="2" charset="-122"/>
                      </a:endParaRPr>
                    </a:p>
                    <a:p>
                      <a:pPr marL="50800" marR="600075" algn="l" fontAlgn="auto">
                        <a:lnSpc>
                          <a:spcPct val="120000"/>
                        </a:lnSpc>
                      </a:pP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摇头晃脑地读文章 </a:t>
                      </a:r>
                      <a:endParaRPr sz="4000" dirty="0">
                        <a:solidFill>
                          <a:srgbClr val="231F20"/>
                        </a:solidFill>
                        <a:latin typeface="宋体" panose="02010600030101010101" pitchFamily="2" charset="-122"/>
                        <a:ea typeface="宋体" panose="02010600030101010101" pitchFamily="2" charset="-122"/>
                        <a:cs typeface="宋体" panose="02010600030101010101" pitchFamily="2" charset="-122"/>
                      </a:endParaRPr>
                    </a:p>
                    <a:p>
                      <a:pPr marL="50800" marR="600075" algn="l" fontAlgn="auto">
                        <a:lnSpc>
                          <a:spcPct val="120000"/>
                        </a:lnSpc>
                      </a:pP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对我提问“怪哉”有怒气</a:t>
                      </a:r>
                      <a:endParaRPr sz="4000" dirty="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a:solidFill>
                        <a:srgbClr val="58595B"/>
                      </a:solidFill>
                      <a:prstDash val="solid"/>
                    </a:lnL>
                    <a:lnR w="9525">
                      <a:solidFill>
                        <a:srgbClr val="58595B"/>
                      </a:solidFill>
                      <a:prstDash val="solid"/>
                    </a:lnR>
                    <a:lnT w="6350">
                      <a:solidFill>
                        <a:srgbClr val="58595B"/>
                      </a:solidFill>
                      <a:prstDash val="solid"/>
                    </a:lnT>
                    <a:lnB w="6350">
                      <a:solidFill>
                        <a:srgbClr val="58595B"/>
                      </a:solidFill>
                      <a:prstDash val="solid"/>
                    </a:lnB>
                  </a:tcPr>
                </a:tc>
              </a:tr>
              <a:tr h="1737995">
                <a:tc>
                  <a:txBody>
                    <a:bodyPr/>
                    <a:lstStyle/>
                    <a:p>
                      <a:pPr marL="172085" algn="ctr" fontAlgn="auto">
                        <a:lnSpc>
                          <a:spcPct val="120000"/>
                        </a:lnSpc>
                      </a:pPr>
                      <a:r>
                        <a:rPr sz="4000" dirty="0">
                          <a:solidFill>
                            <a:srgbClr val="231F20"/>
                          </a:solidFill>
                          <a:latin typeface="黑体" panose="02010609060101010101" pitchFamily="49" charset="-122"/>
                          <a:ea typeface="黑体" panose="02010609060101010101" pitchFamily="49" charset="-122"/>
                          <a:cs typeface="方正黑体_GBK" panose="03000509000000000000" charset="-122"/>
                        </a:rPr>
                        <a:t>阿长</a:t>
                      </a:r>
                      <a:endParaRPr sz="4000" dirty="0">
                        <a:solidFill>
                          <a:srgbClr val="231F20"/>
                        </a:solidFill>
                        <a:latin typeface="黑体" panose="02010609060101010101" pitchFamily="49" charset="-122"/>
                        <a:ea typeface="黑体" panose="02010609060101010101" pitchFamily="49" charset="-122"/>
                        <a:cs typeface="方正黑体_GBK" panose="03000509000000000000" charset="-122"/>
                      </a:endParaRPr>
                    </a:p>
                  </a:txBody>
                  <a:tcPr marL="0" marR="0" marT="0" marB="0" anchor="ctr">
                    <a:lnL w="9525">
                      <a:solidFill>
                        <a:srgbClr val="58595B"/>
                      </a:solidFill>
                      <a:prstDash val="solid"/>
                    </a:lnL>
                    <a:lnR w="6350">
                      <a:solidFill>
                        <a:srgbClr val="58595B"/>
                      </a:solidFill>
                      <a:prstDash val="solid"/>
                    </a:lnR>
                    <a:lnT w="6350">
                      <a:solidFill>
                        <a:srgbClr val="58595B"/>
                      </a:solidFill>
                      <a:prstDash val="solid"/>
                    </a:lnT>
                    <a:lnB w="6350">
                      <a:solidFill>
                        <a:srgbClr val="58595B"/>
                      </a:solidFill>
                      <a:prstDash val="solid"/>
                    </a:lnB>
                  </a:tcPr>
                </a:tc>
                <a:tc>
                  <a:txBody>
                    <a:bodyPr/>
                    <a:lstStyle/>
                    <a:p>
                      <a:pPr marL="50800" algn="l" fontAlgn="auto">
                        <a:lnSpc>
                          <a:spcPct val="120000"/>
                        </a:lnSpc>
                      </a:pPr>
                      <a:r>
                        <a:rPr sz="4000" dirty="0">
                          <a:solidFill>
                            <a:srgbClr val="231F20"/>
                          </a:solidFill>
                          <a:latin typeface="宋体" panose="02010600030101010101" pitchFamily="2" charset="-122"/>
                          <a:ea typeface="宋体" panose="02010600030101010101" pitchFamily="2" charset="-122"/>
                          <a:cs typeface="方正书宋_GBK" panose="03000509000000000000" charset="-122"/>
                        </a:rPr>
                        <a:t>黄胖而矮</a:t>
                      </a:r>
                      <a:endParaRPr sz="4000" dirty="0">
                        <a:solidFill>
                          <a:srgbClr val="231F20"/>
                        </a:solidFill>
                        <a:latin typeface="宋体" panose="02010600030101010101" pitchFamily="2" charset="-122"/>
                        <a:ea typeface="宋体" panose="02010600030101010101" pitchFamily="2" charset="-122"/>
                        <a:cs typeface="方正书宋_GBK" panose="03000509000000000000" charset="-122"/>
                      </a:endParaRPr>
                    </a:p>
                  </a:txBody>
                  <a:tcPr marL="0" marR="0" marT="0" marB="0" anchor="ctr">
                    <a:lnL w="6350">
                      <a:solidFill>
                        <a:srgbClr val="58595B"/>
                      </a:solidFill>
                      <a:prstDash val="solid"/>
                    </a:lnL>
                    <a:lnR w="6350">
                      <a:solidFill>
                        <a:srgbClr val="58595B"/>
                      </a:solidFill>
                      <a:prstDash val="solid"/>
                    </a:lnR>
                    <a:lnT w="6350">
                      <a:solidFill>
                        <a:srgbClr val="58595B"/>
                      </a:solidFill>
                      <a:prstDash val="solid"/>
                    </a:lnT>
                    <a:lnB w="6350">
                      <a:solidFill>
                        <a:srgbClr val="58595B"/>
                      </a:solidFill>
                      <a:prstDash val="solid"/>
                    </a:lnB>
                  </a:tcPr>
                </a:tc>
                <a:tc>
                  <a:txBody>
                    <a:bodyPr/>
                    <a:lstStyle/>
                    <a:p>
                      <a:pPr marL="50800" marR="42545" algn="l" fontAlgn="auto">
                        <a:lnSpc>
                          <a:spcPct val="120000"/>
                        </a:lnSpc>
                      </a:pPr>
                      <a:r>
                        <a:rPr sz="4000" spc="50" dirty="0">
                          <a:solidFill>
                            <a:srgbClr val="231F20"/>
                          </a:solidFill>
                          <a:latin typeface="宋体" panose="02010600030101010101" pitchFamily="2" charset="-122"/>
                          <a:ea typeface="宋体" panose="02010600030101010101" pitchFamily="2" charset="-122"/>
                          <a:cs typeface="宋体" panose="02010600030101010101" pitchFamily="2" charset="-122"/>
                        </a:rPr>
                        <a:t>没有文</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化</a:t>
                      </a:r>
                      <a:r>
                        <a:rPr sz="4000" spc="50" dirty="0">
                          <a:solidFill>
                            <a:srgbClr val="231F20"/>
                          </a:solidFill>
                          <a:latin typeface="宋体" panose="02010600030101010101" pitchFamily="2" charset="-122"/>
                          <a:ea typeface="宋体" panose="02010600030101010101" pitchFamily="2" charset="-122"/>
                          <a:cs typeface="宋体" panose="02010600030101010101" pitchFamily="2" charset="-122"/>
                        </a:rPr>
                        <a:t>、粗俗好</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事</a:t>
                      </a:r>
                      <a:r>
                        <a:rPr sz="4000" spc="50" dirty="0">
                          <a:solidFill>
                            <a:srgbClr val="231F20"/>
                          </a:solidFill>
                          <a:latin typeface="宋体" panose="02010600030101010101" pitchFamily="2" charset="-122"/>
                          <a:ea typeface="宋体" panose="02010600030101010101" pitchFamily="2" charset="-122"/>
                          <a:cs typeface="宋体" panose="02010600030101010101" pitchFamily="2" charset="-122"/>
                        </a:rPr>
                        <a:t>，但心地善</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良</a:t>
                      </a:r>
                      <a:r>
                        <a:rPr sz="4000" spc="50" dirty="0">
                          <a:solidFill>
                            <a:srgbClr val="231F20"/>
                          </a:solidFill>
                          <a:latin typeface="宋体" panose="02010600030101010101" pitchFamily="2" charset="-122"/>
                          <a:ea typeface="宋体" panose="02010600030101010101" pitchFamily="2" charset="-122"/>
                          <a:cs typeface="宋体" panose="02010600030101010101" pitchFamily="2" charset="-122"/>
                        </a:rPr>
                        <a:t>、</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乐 于助人，对生活有着美好的希望</a:t>
                      </a:r>
                      <a:endParaRPr sz="4000" dirty="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a:solidFill>
                        <a:srgbClr val="58595B"/>
                      </a:solidFill>
                      <a:prstDash val="solid"/>
                    </a:lnL>
                    <a:lnR w="6350">
                      <a:solidFill>
                        <a:srgbClr val="58595B"/>
                      </a:solidFill>
                      <a:prstDash val="solid"/>
                    </a:lnR>
                    <a:lnT w="6350">
                      <a:solidFill>
                        <a:srgbClr val="58595B"/>
                      </a:solidFill>
                      <a:prstDash val="solid"/>
                    </a:lnT>
                    <a:lnB w="6350">
                      <a:solidFill>
                        <a:srgbClr val="58595B"/>
                      </a:solidFill>
                      <a:prstDash val="solid"/>
                    </a:lnB>
                  </a:tcPr>
                </a:tc>
                <a:tc>
                  <a:txBody>
                    <a:bodyPr/>
                    <a:lstStyle/>
                    <a:p>
                      <a:pPr marL="50800" marR="1285875" algn="l" fontAlgn="auto">
                        <a:lnSpc>
                          <a:spcPct val="120000"/>
                        </a:lnSpc>
                      </a:pP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踩死隐鼠 </a:t>
                      </a:r>
                      <a:endParaRPr sz="4000" dirty="0">
                        <a:solidFill>
                          <a:srgbClr val="231F20"/>
                        </a:solidFill>
                        <a:latin typeface="宋体" panose="02010600030101010101" pitchFamily="2" charset="-122"/>
                        <a:ea typeface="宋体" panose="02010600030101010101" pitchFamily="2" charset="-122"/>
                        <a:cs typeface="宋体" panose="02010600030101010101" pitchFamily="2" charset="-122"/>
                      </a:endParaRPr>
                    </a:p>
                    <a:p>
                      <a:pPr marL="50800" marR="1285875" algn="l" fontAlgn="auto">
                        <a:lnSpc>
                          <a:spcPct val="120000"/>
                        </a:lnSpc>
                      </a:pP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逼我吃福橘</a:t>
                      </a:r>
                      <a:endParaRPr sz="4000">
                        <a:latin typeface="宋体" panose="02010600030101010101" pitchFamily="2" charset="-122"/>
                        <a:ea typeface="宋体" panose="02010600030101010101" pitchFamily="2" charset="-122"/>
                        <a:cs typeface="宋体" panose="02010600030101010101" pitchFamily="2" charset="-122"/>
                      </a:endParaRPr>
                    </a:p>
                    <a:p>
                      <a:pPr marL="50800" algn="l" fontAlgn="auto">
                        <a:lnSpc>
                          <a:spcPct val="120000"/>
                        </a:lnSpc>
                        <a:spcBef>
                          <a:spcPts val="420"/>
                        </a:spcBef>
                      </a:pP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为我买来《山海经》</a:t>
                      </a:r>
                      <a:endParaRPr sz="40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a:solidFill>
                        <a:srgbClr val="58595B"/>
                      </a:solidFill>
                      <a:prstDash val="solid"/>
                    </a:lnL>
                    <a:lnR w="9525">
                      <a:solidFill>
                        <a:srgbClr val="58595B"/>
                      </a:solidFill>
                      <a:prstDash val="solid"/>
                    </a:lnR>
                    <a:lnT w="6350">
                      <a:solidFill>
                        <a:srgbClr val="58595B"/>
                      </a:solidFill>
                      <a:prstDash val="solid"/>
                    </a:lnT>
                    <a:lnB w="6350">
                      <a:solidFill>
                        <a:srgbClr val="58595B"/>
                      </a:solidFill>
                      <a:prstDash val="solid"/>
                    </a:lnB>
                  </a:tcPr>
                </a:tc>
              </a:tr>
              <a:tr h="1663065">
                <a:tc>
                  <a:txBody>
                    <a:bodyPr/>
                    <a:lstStyle/>
                    <a:p>
                      <a:pPr marL="58420" algn="ctr" fontAlgn="auto">
                        <a:lnSpc>
                          <a:spcPct val="120000"/>
                        </a:lnSpc>
                      </a:pPr>
                      <a:r>
                        <a:rPr sz="4000" dirty="0">
                          <a:solidFill>
                            <a:srgbClr val="231F20"/>
                          </a:solidFill>
                          <a:latin typeface="黑体" panose="02010609060101010101" pitchFamily="49" charset="-122"/>
                          <a:ea typeface="黑体" panose="02010609060101010101" pitchFamily="49" charset="-122"/>
                          <a:cs typeface="方正黑体_GBK" panose="03000509000000000000" charset="-122"/>
                        </a:rPr>
                        <a:t>藤野先生</a:t>
                      </a:r>
                      <a:endParaRPr sz="4000" dirty="0">
                        <a:solidFill>
                          <a:srgbClr val="231F20"/>
                        </a:solidFill>
                        <a:latin typeface="黑体" panose="02010609060101010101" pitchFamily="49" charset="-122"/>
                        <a:ea typeface="黑体" panose="02010609060101010101" pitchFamily="49" charset="-122"/>
                        <a:cs typeface="方正黑体_GBK" panose="03000509000000000000" charset="-122"/>
                      </a:endParaRPr>
                    </a:p>
                  </a:txBody>
                  <a:tcPr marL="0" marR="0" marT="0" marB="0" anchor="ctr">
                    <a:lnL w="9525">
                      <a:solidFill>
                        <a:srgbClr val="58595B"/>
                      </a:solidFill>
                      <a:prstDash val="solid"/>
                    </a:lnL>
                    <a:lnR w="6350">
                      <a:solidFill>
                        <a:srgbClr val="58595B"/>
                      </a:solidFill>
                      <a:prstDash val="solid"/>
                    </a:lnR>
                    <a:lnT w="6350">
                      <a:solidFill>
                        <a:srgbClr val="58595B"/>
                      </a:solidFill>
                      <a:prstDash val="solid"/>
                    </a:lnT>
                    <a:lnB w="6350">
                      <a:solidFill>
                        <a:srgbClr val="58595B"/>
                      </a:solidFill>
                      <a:prstDash val="solid"/>
                    </a:lnB>
                  </a:tcPr>
                </a:tc>
                <a:tc>
                  <a:txBody>
                    <a:bodyPr/>
                    <a:lstStyle/>
                    <a:p>
                      <a:pPr marL="50800" algn="l" fontAlgn="auto">
                        <a:lnSpc>
                          <a:spcPct val="120000"/>
                        </a:lnSpc>
                      </a:pPr>
                      <a:r>
                        <a:rPr sz="4000" dirty="0">
                          <a:solidFill>
                            <a:srgbClr val="231F20"/>
                          </a:solidFill>
                          <a:latin typeface="宋体" panose="02010600030101010101" pitchFamily="2" charset="-122"/>
                          <a:ea typeface="宋体" panose="02010600030101010101" pitchFamily="2" charset="-122"/>
                          <a:cs typeface="方正书宋_GBK" panose="03000509000000000000" charset="-122"/>
                        </a:rPr>
                        <a:t>黑瘦，八字须，戴着眼镜</a:t>
                      </a:r>
                      <a:endParaRPr sz="4000" dirty="0">
                        <a:solidFill>
                          <a:srgbClr val="231F20"/>
                        </a:solidFill>
                        <a:latin typeface="宋体" panose="02010600030101010101" pitchFamily="2" charset="-122"/>
                        <a:ea typeface="宋体" panose="02010600030101010101" pitchFamily="2" charset="-122"/>
                        <a:cs typeface="方正书宋_GBK" panose="03000509000000000000" charset="-122"/>
                      </a:endParaRPr>
                    </a:p>
                  </a:txBody>
                  <a:tcPr marL="0" marR="0" marT="0" marB="0" anchor="ctr">
                    <a:lnL w="6350">
                      <a:solidFill>
                        <a:srgbClr val="58595B"/>
                      </a:solidFill>
                      <a:prstDash val="solid"/>
                    </a:lnL>
                    <a:lnR w="6350">
                      <a:solidFill>
                        <a:srgbClr val="58595B"/>
                      </a:solidFill>
                      <a:prstDash val="solid"/>
                    </a:lnR>
                    <a:lnT w="6350">
                      <a:solidFill>
                        <a:srgbClr val="58595B"/>
                      </a:solidFill>
                      <a:prstDash val="solid"/>
                    </a:lnT>
                    <a:lnB w="6350">
                      <a:solidFill>
                        <a:srgbClr val="58595B"/>
                      </a:solidFill>
                      <a:prstDash val="solid"/>
                    </a:lnB>
                  </a:tcPr>
                </a:tc>
                <a:tc>
                  <a:txBody>
                    <a:bodyPr/>
                    <a:lstStyle/>
                    <a:p>
                      <a:pPr marL="50800" algn="l" fontAlgn="auto">
                        <a:lnSpc>
                          <a:spcPct val="120000"/>
                        </a:lnSpc>
                      </a:pPr>
                      <a:r>
                        <a:rPr sz="4000" dirty="0">
                          <a:solidFill>
                            <a:srgbClr val="231F20"/>
                          </a:solidFill>
                          <a:latin typeface="宋体" panose="02010600030101010101" pitchFamily="2" charset="-122"/>
                          <a:ea typeface="宋体" panose="02010600030101010101" pitchFamily="2" charset="-122"/>
                          <a:cs typeface="方正书宋_GBK" panose="03000509000000000000" charset="-122"/>
                        </a:rPr>
                        <a:t>严谨、正直、热情、没有民族偏见</a:t>
                      </a:r>
                      <a:endParaRPr sz="4000" dirty="0">
                        <a:solidFill>
                          <a:srgbClr val="231F20"/>
                        </a:solidFill>
                        <a:latin typeface="宋体" panose="02010600030101010101" pitchFamily="2" charset="-122"/>
                        <a:ea typeface="宋体" panose="02010600030101010101" pitchFamily="2" charset="-122"/>
                        <a:cs typeface="方正书宋_GBK" panose="03000509000000000000" charset="-122"/>
                      </a:endParaRPr>
                    </a:p>
                  </a:txBody>
                  <a:tcPr marL="0" marR="0" marT="0" marB="0" anchor="ctr">
                    <a:lnL w="6350">
                      <a:solidFill>
                        <a:srgbClr val="58595B"/>
                      </a:solidFill>
                      <a:prstDash val="solid"/>
                    </a:lnL>
                    <a:lnR w="6350">
                      <a:solidFill>
                        <a:srgbClr val="58595B"/>
                      </a:solidFill>
                      <a:prstDash val="solid"/>
                    </a:lnR>
                    <a:lnT w="6350">
                      <a:solidFill>
                        <a:srgbClr val="58595B"/>
                      </a:solidFill>
                      <a:prstDash val="solid"/>
                    </a:lnT>
                    <a:lnB w="6350">
                      <a:solidFill>
                        <a:srgbClr val="58595B"/>
                      </a:solidFill>
                      <a:prstDash val="solid"/>
                    </a:lnB>
                  </a:tcPr>
                </a:tc>
                <a:tc>
                  <a:txBody>
                    <a:bodyPr/>
                    <a:lstStyle/>
                    <a:p>
                      <a:pPr marL="50800" marR="714375" algn="l" fontAlgn="auto">
                        <a:lnSpc>
                          <a:spcPct val="120000"/>
                        </a:lnSpc>
                      </a:pP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细心添改讲义</a:t>
                      </a:r>
                      <a:endParaRPr sz="4000" dirty="0">
                        <a:solidFill>
                          <a:srgbClr val="231F20"/>
                        </a:solidFill>
                        <a:latin typeface="宋体" panose="02010600030101010101" pitchFamily="2" charset="-122"/>
                        <a:ea typeface="宋体" panose="02010600030101010101" pitchFamily="2" charset="-122"/>
                        <a:cs typeface="宋体" panose="02010600030101010101" pitchFamily="2" charset="-122"/>
                      </a:endParaRPr>
                    </a:p>
                    <a:p>
                      <a:pPr marL="50800" marR="714375" algn="l" fontAlgn="auto">
                        <a:lnSpc>
                          <a:spcPct val="120000"/>
                        </a:lnSpc>
                      </a:pP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询问女人裹脚情况 </a:t>
                      </a:r>
                      <a:endParaRPr sz="4000" dirty="0">
                        <a:solidFill>
                          <a:srgbClr val="231F20"/>
                        </a:solidFill>
                        <a:latin typeface="宋体" panose="02010600030101010101" pitchFamily="2" charset="-122"/>
                        <a:ea typeface="宋体" panose="02010600030101010101" pitchFamily="2" charset="-122"/>
                        <a:cs typeface="宋体" panose="02010600030101010101" pitchFamily="2" charset="-122"/>
                      </a:endParaRPr>
                    </a:p>
                    <a:p>
                      <a:pPr marL="50800" marR="714375" algn="l" fontAlgn="auto">
                        <a:lnSpc>
                          <a:spcPct val="120000"/>
                        </a:lnSpc>
                      </a:pP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对我终止学业表示惋惜</a:t>
                      </a:r>
                      <a:endParaRPr sz="4000" dirty="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a:solidFill>
                        <a:srgbClr val="58595B"/>
                      </a:solidFill>
                      <a:prstDash val="solid"/>
                    </a:lnL>
                    <a:lnR w="9525">
                      <a:solidFill>
                        <a:srgbClr val="58595B"/>
                      </a:solidFill>
                      <a:prstDash val="solid"/>
                    </a:lnR>
                    <a:lnT w="6350">
                      <a:solidFill>
                        <a:srgbClr val="58595B"/>
                      </a:solidFill>
                      <a:prstDash val="solid"/>
                    </a:lnT>
                    <a:lnB w="6350">
                      <a:solidFill>
                        <a:srgbClr val="58595B"/>
                      </a:solidFill>
                      <a:prstDash val="solid"/>
                    </a:lnB>
                  </a:tcPr>
                </a:tc>
              </a:tr>
              <a:tr h="1137920">
                <a:tc>
                  <a:txBody>
                    <a:bodyPr/>
                    <a:lstStyle/>
                    <a:p>
                      <a:pPr marL="115570" algn="ctr" fontAlgn="auto">
                        <a:lnSpc>
                          <a:spcPct val="120000"/>
                        </a:lnSpc>
                      </a:pPr>
                      <a:r>
                        <a:rPr sz="4000" dirty="0">
                          <a:solidFill>
                            <a:srgbClr val="231F20"/>
                          </a:solidFill>
                          <a:latin typeface="黑体" panose="02010609060101010101" pitchFamily="49" charset="-122"/>
                          <a:ea typeface="黑体" panose="02010609060101010101" pitchFamily="49" charset="-122"/>
                          <a:cs typeface="方正黑体_GBK" panose="03000509000000000000" charset="-122"/>
                        </a:rPr>
                        <a:t>范爱农</a:t>
                      </a:r>
                      <a:endParaRPr sz="4000" dirty="0">
                        <a:solidFill>
                          <a:srgbClr val="231F20"/>
                        </a:solidFill>
                        <a:latin typeface="黑体" panose="02010609060101010101" pitchFamily="49" charset="-122"/>
                        <a:ea typeface="黑体" panose="02010609060101010101" pitchFamily="49" charset="-122"/>
                        <a:cs typeface="方正黑体_GBK" panose="03000509000000000000" charset="-122"/>
                      </a:endParaRPr>
                    </a:p>
                  </a:txBody>
                  <a:tcPr marL="0" marR="0" marT="0" marB="0" anchor="ctr">
                    <a:lnL w="9525">
                      <a:solidFill>
                        <a:srgbClr val="58595B"/>
                      </a:solidFill>
                      <a:prstDash val="solid"/>
                    </a:lnL>
                    <a:lnR w="6350">
                      <a:solidFill>
                        <a:srgbClr val="58595B"/>
                      </a:solidFill>
                      <a:prstDash val="solid"/>
                    </a:lnR>
                    <a:lnT w="6350">
                      <a:solidFill>
                        <a:srgbClr val="58595B"/>
                      </a:solidFill>
                      <a:prstDash val="solid"/>
                    </a:lnT>
                    <a:lnB w="6350">
                      <a:solidFill>
                        <a:srgbClr val="58595B"/>
                      </a:solidFill>
                      <a:prstDash val="solid"/>
                    </a:lnB>
                  </a:tcPr>
                </a:tc>
                <a:tc>
                  <a:txBody>
                    <a:bodyPr/>
                    <a:lstStyle/>
                    <a:p>
                      <a:pPr marL="50800" marR="29210" algn="l" fontAlgn="auto">
                        <a:lnSpc>
                          <a:spcPct val="120000"/>
                        </a:lnSpc>
                      </a:pPr>
                      <a:r>
                        <a:rPr sz="4000" spc="100" dirty="0">
                          <a:solidFill>
                            <a:srgbClr val="231F20"/>
                          </a:solidFill>
                          <a:latin typeface="宋体" panose="02010600030101010101" pitchFamily="2" charset="-122"/>
                          <a:ea typeface="宋体" panose="02010600030101010101" pitchFamily="2" charset="-122"/>
                          <a:cs typeface="宋体" panose="02010600030101010101" pitchFamily="2" charset="-122"/>
                        </a:rPr>
                        <a:t>高大</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身材</a:t>
                      </a:r>
                      <a:r>
                        <a:rPr sz="4000" spc="100" dirty="0">
                          <a:solidFill>
                            <a:srgbClr val="231F20"/>
                          </a:solidFill>
                          <a:latin typeface="宋体" panose="02010600030101010101" pitchFamily="2" charset="-122"/>
                          <a:ea typeface="宋体" panose="02010600030101010101" pitchFamily="2" charset="-122"/>
                          <a:cs typeface="宋体" panose="02010600030101010101" pitchFamily="2" charset="-122"/>
                        </a:rPr>
                        <a:t>、长</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头</a:t>
                      </a:r>
                      <a:r>
                        <a:rPr sz="4000" spc="-120" dirty="0">
                          <a:solidFill>
                            <a:srgbClr val="231F20"/>
                          </a:solidFill>
                          <a:latin typeface="宋体" panose="02010600030101010101" pitchFamily="2" charset="-122"/>
                          <a:ea typeface="宋体" panose="02010600030101010101" pitchFamily="2" charset="-122"/>
                          <a:cs typeface="宋体" panose="02010600030101010101" pitchFamily="2" charset="-122"/>
                        </a:rPr>
                        <a:t> </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发</a:t>
                      </a:r>
                      <a:r>
                        <a:rPr sz="4000" spc="100" dirty="0">
                          <a:solidFill>
                            <a:srgbClr val="231F20"/>
                          </a:solidFill>
                          <a:latin typeface="宋体" panose="02010600030101010101" pitchFamily="2" charset="-122"/>
                          <a:ea typeface="宋体" panose="02010600030101010101" pitchFamily="2" charset="-122"/>
                          <a:cs typeface="宋体" panose="02010600030101010101" pitchFamily="2" charset="-122"/>
                        </a:rPr>
                        <a:t>、眼</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球白多黑少，穿着寒素</a:t>
                      </a:r>
                      <a:endParaRPr sz="4000" dirty="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a:solidFill>
                        <a:srgbClr val="58595B"/>
                      </a:solidFill>
                      <a:prstDash val="solid"/>
                    </a:lnL>
                    <a:lnR w="6350">
                      <a:solidFill>
                        <a:srgbClr val="58595B"/>
                      </a:solidFill>
                      <a:prstDash val="solid"/>
                    </a:lnR>
                    <a:lnT w="6350">
                      <a:solidFill>
                        <a:srgbClr val="58595B"/>
                      </a:solidFill>
                      <a:prstDash val="solid"/>
                    </a:lnT>
                    <a:lnB w="6350">
                      <a:solidFill>
                        <a:srgbClr val="58595B"/>
                      </a:solidFill>
                      <a:prstDash val="solid"/>
                    </a:lnB>
                  </a:tcPr>
                </a:tc>
                <a:tc>
                  <a:txBody>
                    <a:bodyPr/>
                    <a:lstStyle/>
                    <a:p>
                      <a:pPr marL="50800" algn="l" fontAlgn="auto">
                        <a:lnSpc>
                          <a:spcPct val="120000"/>
                        </a:lnSpc>
                      </a:pPr>
                      <a:r>
                        <a:rPr sz="4000" dirty="0">
                          <a:solidFill>
                            <a:srgbClr val="231F20"/>
                          </a:solidFill>
                          <a:latin typeface="宋体" panose="02010600030101010101" pitchFamily="2" charset="-122"/>
                          <a:ea typeface="宋体" panose="02010600030101010101" pitchFamily="2" charset="-122"/>
                          <a:cs typeface="方正书宋_GBK" panose="03000509000000000000" charset="-122"/>
                        </a:rPr>
                        <a:t>正直倔强，愤世嫉俗，有责任心</a:t>
                      </a:r>
                      <a:endParaRPr sz="4000" dirty="0">
                        <a:solidFill>
                          <a:srgbClr val="231F20"/>
                        </a:solidFill>
                        <a:latin typeface="宋体" panose="02010600030101010101" pitchFamily="2" charset="-122"/>
                        <a:ea typeface="宋体" panose="02010600030101010101" pitchFamily="2" charset="-122"/>
                        <a:cs typeface="方正书宋_GBK" panose="03000509000000000000" charset="-122"/>
                      </a:endParaRPr>
                    </a:p>
                  </a:txBody>
                  <a:tcPr marL="0" marR="0" marT="0" marB="0" anchor="ctr">
                    <a:lnL w="6350">
                      <a:solidFill>
                        <a:srgbClr val="58595B"/>
                      </a:solidFill>
                      <a:prstDash val="solid"/>
                    </a:lnL>
                    <a:lnR w="6350">
                      <a:solidFill>
                        <a:srgbClr val="58595B"/>
                      </a:solidFill>
                      <a:prstDash val="solid"/>
                    </a:lnR>
                    <a:lnT w="6350">
                      <a:solidFill>
                        <a:srgbClr val="58595B"/>
                      </a:solidFill>
                      <a:prstDash val="solid"/>
                    </a:lnT>
                    <a:lnB w="6350">
                      <a:solidFill>
                        <a:srgbClr val="58595B"/>
                      </a:solidFill>
                      <a:prstDash val="solid"/>
                    </a:lnB>
                  </a:tcPr>
                </a:tc>
                <a:tc>
                  <a:txBody>
                    <a:bodyPr/>
                    <a:lstStyle/>
                    <a:p>
                      <a:pPr marL="50800" marR="1057275" algn="l" fontAlgn="auto">
                        <a:lnSpc>
                          <a:spcPct val="120000"/>
                        </a:lnSpc>
                      </a:pP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反对发抗议电报</a:t>
                      </a:r>
                      <a:endParaRPr sz="4000" dirty="0">
                        <a:solidFill>
                          <a:srgbClr val="231F20"/>
                        </a:solidFill>
                        <a:latin typeface="宋体" panose="02010600030101010101" pitchFamily="2" charset="-122"/>
                        <a:ea typeface="宋体" panose="02010600030101010101" pitchFamily="2" charset="-122"/>
                        <a:cs typeface="宋体" panose="02010600030101010101" pitchFamily="2" charset="-122"/>
                      </a:endParaRPr>
                    </a:p>
                    <a:p>
                      <a:pPr marL="50800" marR="1057275" algn="l" fontAlgn="auto">
                        <a:lnSpc>
                          <a:spcPct val="120000"/>
                        </a:lnSpc>
                      </a:pP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溺水而死</a:t>
                      </a:r>
                      <a:endParaRPr sz="4000" dirty="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a:solidFill>
                        <a:srgbClr val="58595B"/>
                      </a:solidFill>
                      <a:prstDash val="solid"/>
                    </a:lnL>
                    <a:lnR w="9525">
                      <a:solidFill>
                        <a:srgbClr val="58595B"/>
                      </a:solidFill>
                      <a:prstDash val="solid"/>
                    </a:lnR>
                    <a:lnT w="6350">
                      <a:solidFill>
                        <a:srgbClr val="58595B"/>
                      </a:solidFill>
                      <a:prstDash val="solid"/>
                    </a:lnT>
                    <a:lnB w="6350">
                      <a:solidFill>
                        <a:srgbClr val="58595B"/>
                      </a:solidFill>
                      <a:prstDash val="solid"/>
                    </a:lnB>
                  </a:tcPr>
                </a:tc>
              </a:tr>
            </a:tbl>
          </a:graphicData>
        </a:graphic>
      </p:graphicFrame>
    </p:spTree>
  </p:cSld>
  <p:clrMapOvr>
    <a:masterClrMapping/>
  </p:clrMapOvr>
  <p:transition spd="med">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096135" y="1189355"/>
            <a:ext cx="3385184" cy="864235"/>
            <a:chOff x="4540567" y="2394298"/>
            <a:chExt cx="3143284" cy="770524"/>
          </a:xfrm>
        </p:grpSpPr>
        <p:sp>
          <p:nvSpPr>
            <p:cNvPr id="6" name="矩形 5"/>
            <p:cNvSpPr/>
            <p:nvPr/>
          </p:nvSpPr>
          <p:spPr>
            <a:xfrm>
              <a:off x="4540567" y="2394298"/>
              <a:ext cx="2372646" cy="770524"/>
            </a:xfrm>
            <a:prstGeom prst="rect">
              <a:avLst/>
            </a:prstGeom>
            <a:solidFill>
              <a:srgbClr val="41B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r>
                <a:rPr lang="zh-CN" altLang="en-US" sz="4400" b="1" dirty="0">
                  <a:latin typeface="微软雅黑" panose="020B0503020204020204" pitchFamily="34" charset="-122"/>
                  <a:ea typeface="微软雅黑" panose="020B0503020204020204" pitchFamily="34" charset="-122"/>
                </a:rPr>
                <a:t>人物形象</a:t>
              </a:r>
              <a:endParaRPr lang="zh-CN" altLang="en-US" sz="4400" b="1" dirty="0">
                <a:latin typeface="微软雅黑" panose="020B0503020204020204" pitchFamily="34" charset="-122"/>
                <a:ea typeface="微软雅黑" panose="020B0503020204020204" pitchFamily="34" charset="-122"/>
              </a:endParaRPr>
            </a:p>
          </p:txBody>
        </p:sp>
        <p:sp>
          <p:nvSpPr>
            <p:cNvPr id="7" name="直角三角形 6"/>
            <p:cNvSpPr/>
            <p:nvPr/>
          </p:nvSpPr>
          <p:spPr>
            <a:xfrm>
              <a:off x="6913451" y="2394298"/>
              <a:ext cx="770400" cy="770400"/>
            </a:xfrm>
            <a:prstGeom prst="rtTriangle">
              <a:avLst/>
            </a:prstGeom>
            <a:solidFill>
              <a:srgbClr val="41B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a:latin typeface="微软雅黑" panose="020B0503020204020204" pitchFamily="34" charset="-122"/>
                <a:ea typeface="微软雅黑" panose="020B0503020204020204" pitchFamily="34" charset="-122"/>
              </a:endParaRPr>
            </a:p>
          </p:txBody>
        </p:sp>
      </p:grpSp>
      <p:graphicFrame>
        <p:nvGraphicFramePr>
          <p:cNvPr id="2" name="object 7"/>
          <p:cNvGraphicFramePr>
            <a:graphicFrameLocks noGrp="1"/>
          </p:cNvGraphicFramePr>
          <p:nvPr>
            <p:custDataLst>
              <p:tags r:id="rId1"/>
            </p:custDataLst>
          </p:nvPr>
        </p:nvGraphicFramePr>
        <p:xfrm>
          <a:off x="2096043" y="2300425"/>
          <a:ext cx="20601305" cy="5120640"/>
        </p:xfrm>
        <a:graphic>
          <a:graphicData uri="http://schemas.openxmlformats.org/drawingml/2006/table">
            <a:tbl>
              <a:tblPr firstRow="1" bandRow="1">
                <a:tableStyleId>{2D5ABB26-0587-4C30-8999-92F81FD0307C}</a:tableStyleId>
              </a:tblPr>
              <a:tblGrid>
                <a:gridCol w="2118360"/>
                <a:gridCol w="4801235"/>
                <a:gridCol w="6349365"/>
                <a:gridCol w="7332345"/>
              </a:tblGrid>
              <a:tr h="612775">
                <a:tc>
                  <a:txBody>
                    <a:bodyPr/>
                    <a:lstStyle/>
                    <a:p>
                      <a:pPr marL="114935" algn="ctr" fontAlgn="auto">
                        <a:lnSpc>
                          <a:spcPct val="120000"/>
                        </a:lnSpc>
                      </a:pPr>
                      <a:r>
                        <a:rPr sz="4000" dirty="0">
                          <a:solidFill>
                            <a:srgbClr val="231F20"/>
                          </a:solidFill>
                          <a:latin typeface="黑体" panose="02010609060101010101" pitchFamily="49" charset="-122"/>
                          <a:ea typeface="黑体" panose="02010609060101010101" pitchFamily="49" charset="-122"/>
                          <a:cs typeface="宋体" panose="02010600030101010101" pitchFamily="2" charset="-122"/>
                        </a:rPr>
                        <a:t>人物</a:t>
                      </a:r>
                      <a:endParaRPr sz="4000" dirty="0">
                        <a:solidFill>
                          <a:srgbClr val="231F2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9525">
                      <a:solidFill>
                        <a:srgbClr val="58595B"/>
                      </a:solidFill>
                      <a:prstDash val="solid"/>
                    </a:lnL>
                    <a:lnR w="6350">
                      <a:solidFill>
                        <a:srgbClr val="58595B"/>
                      </a:solidFill>
                      <a:prstDash val="solid"/>
                    </a:lnR>
                    <a:lnT w="9525">
                      <a:solidFill>
                        <a:srgbClr val="58595B"/>
                      </a:solidFill>
                      <a:prstDash val="solid"/>
                    </a:lnT>
                    <a:lnB w="6350">
                      <a:solidFill>
                        <a:srgbClr val="58595B"/>
                      </a:solidFill>
                      <a:prstDash val="solid"/>
                    </a:lnB>
                  </a:tcPr>
                </a:tc>
                <a:tc>
                  <a:txBody>
                    <a:bodyPr/>
                    <a:lstStyle/>
                    <a:p>
                      <a:pPr algn="ctr" fontAlgn="auto">
                        <a:lnSpc>
                          <a:spcPct val="120000"/>
                        </a:lnSpc>
                      </a:pPr>
                      <a:r>
                        <a:rPr sz="4000" dirty="0">
                          <a:solidFill>
                            <a:srgbClr val="231F20"/>
                          </a:solidFill>
                          <a:latin typeface="黑体" panose="02010609060101010101" pitchFamily="49" charset="-122"/>
                          <a:ea typeface="黑体" panose="02010609060101010101" pitchFamily="49" charset="-122"/>
                          <a:cs typeface="方正黑体_GBK" panose="03000509000000000000" charset="-122"/>
                        </a:rPr>
                        <a:t>长相特征</a:t>
                      </a:r>
                      <a:endParaRPr sz="4000" dirty="0">
                        <a:solidFill>
                          <a:srgbClr val="231F20"/>
                        </a:solidFill>
                        <a:latin typeface="黑体" panose="02010609060101010101" pitchFamily="49" charset="-122"/>
                        <a:ea typeface="黑体" panose="02010609060101010101" pitchFamily="49" charset="-122"/>
                        <a:cs typeface="方正黑体_GBK" panose="03000509000000000000" charset="-122"/>
                      </a:endParaRPr>
                    </a:p>
                  </a:txBody>
                  <a:tcPr marL="0" marR="0" marT="0" marB="0" anchor="ctr">
                    <a:lnL w="6350">
                      <a:solidFill>
                        <a:srgbClr val="58595B"/>
                      </a:solidFill>
                      <a:prstDash val="solid"/>
                    </a:lnL>
                    <a:lnR w="6350">
                      <a:solidFill>
                        <a:srgbClr val="58595B"/>
                      </a:solidFill>
                      <a:prstDash val="solid"/>
                    </a:lnR>
                    <a:lnT w="9525">
                      <a:solidFill>
                        <a:srgbClr val="58595B"/>
                      </a:solidFill>
                      <a:prstDash val="solid"/>
                    </a:lnT>
                    <a:lnB w="6350">
                      <a:solidFill>
                        <a:srgbClr val="58595B"/>
                      </a:solidFill>
                      <a:prstDash val="solid"/>
                    </a:lnB>
                  </a:tcPr>
                </a:tc>
                <a:tc>
                  <a:txBody>
                    <a:bodyPr/>
                    <a:lstStyle/>
                    <a:p>
                      <a:pPr algn="ctr" fontAlgn="auto">
                        <a:lnSpc>
                          <a:spcPct val="120000"/>
                        </a:lnSpc>
                      </a:pPr>
                      <a:r>
                        <a:rPr sz="4000" dirty="0">
                          <a:solidFill>
                            <a:srgbClr val="231F20"/>
                          </a:solidFill>
                          <a:latin typeface="黑体" panose="02010609060101010101" pitchFamily="49" charset="-122"/>
                          <a:ea typeface="黑体" panose="02010609060101010101" pitchFamily="49" charset="-122"/>
                          <a:cs typeface="方正黑体_GBK" panose="03000509000000000000" charset="-122"/>
                        </a:rPr>
                        <a:t>形象特征</a:t>
                      </a:r>
                      <a:endParaRPr sz="4000" dirty="0">
                        <a:solidFill>
                          <a:srgbClr val="231F20"/>
                        </a:solidFill>
                        <a:latin typeface="黑体" panose="02010609060101010101" pitchFamily="49" charset="-122"/>
                        <a:ea typeface="黑体" panose="02010609060101010101" pitchFamily="49" charset="-122"/>
                        <a:cs typeface="方正黑体_GBK" panose="03000509000000000000" charset="-122"/>
                      </a:endParaRPr>
                    </a:p>
                  </a:txBody>
                  <a:tcPr marL="0" marR="0" marT="0" marB="0" anchor="ctr">
                    <a:lnL w="6350">
                      <a:solidFill>
                        <a:srgbClr val="58595B"/>
                      </a:solidFill>
                      <a:prstDash val="solid"/>
                    </a:lnL>
                    <a:lnR w="6350">
                      <a:solidFill>
                        <a:srgbClr val="58595B"/>
                      </a:solidFill>
                      <a:prstDash val="solid"/>
                    </a:lnR>
                    <a:lnT w="9525">
                      <a:solidFill>
                        <a:srgbClr val="58595B"/>
                      </a:solidFill>
                      <a:prstDash val="solid"/>
                    </a:lnT>
                    <a:lnB w="6350">
                      <a:solidFill>
                        <a:srgbClr val="58595B"/>
                      </a:solidFill>
                      <a:prstDash val="solid"/>
                    </a:lnB>
                  </a:tcPr>
                </a:tc>
                <a:tc>
                  <a:txBody>
                    <a:bodyPr/>
                    <a:lstStyle/>
                    <a:p>
                      <a:pPr marL="1270" algn="ctr" fontAlgn="auto">
                        <a:lnSpc>
                          <a:spcPct val="120000"/>
                        </a:lnSpc>
                      </a:pPr>
                      <a:r>
                        <a:rPr sz="4000" dirty="0">
                          <a:solidFill>
                            <a:srgbClr val="231F20"/>
                          </a:solidFill>
                          <a:latin typeface="黑体" panose="02010609060101010101" pitchFamily="49" charset="-122"/>
                          <a:ea typeface="黑体" panose="02010609060101010101" pitchFamily="49" charset="-122"/>
                          <a:cs typeface="方正黑体_GBK" panose="03000509000000000000" charset="-122"/>
                        </a:rPr>
                        <a:t>典型事件</a:t>
                      </a:r>
                      <a:endParaRPr sz="4000" dirty="0">
                        <a:solidFill>
                          <a:srgbClr val="231F20"/>
                        </a:solidFill>
                        <a:latin typeface="黑体" panose="02010609060101010101" pitchFamily="49" charset="-122"/>
                        <a:ea typeface="黑体" panose="02010609060101010101" pitchFamily="49" charset="-122"/>
                        <a:cs typeface="方正黑体_GBK" panose="03000509000000000000" charset="-122"/>
                      </a:endParaRPr>
                    </a:p>
                  </a:txBody>
                  <a:tcPr marL="0" marR="0" marT="0" marB="0" anchor="ctr">
                    <a:lnL w="6350">
                      <a:solidFill>
                        <a:srgbClr val="58595B"/>
                      </a:solidFill>
                      <a:prstDash val="solid"/>
                    </a:lnL>
                    <a:lnR w="9525">
                      <a:solidFill>
                        <a:srgbClr val="58595B"/>
                      </a:solidFill>
                      <a:prstDash val="solid"/>
                    </a:lnR>
                    <a:lnT w="9525">
                      <a:solidFill>
                        <a:srgbClr val="58595B"/>
                      </a:solidFill>
                      <a:prstDash val="solid"/>
                    </a:lnT>
                    <a:lnB w="6350">
                      <a:solidFill>
                        <a:srgbClr val="58595B"/>
                      </a:solidFill>
                      <a:prstDash val="solid"/>
                    </a:lnB>
                  </a:tcPr>
                </a:tc>
              </a:tr>
              <a:tr h="612775">
                <a:tc>
                  <a:txBody>
                    <a:bodyPr/>
                    <a:lstStyle/>
                    <a:p>
                      <a:pPr marL="172720" algn="ctr" fontAlgn="auto">
                        <a:lnSpc>
                          <a:spcPct val="120000"/>
                        </a:lnSpc>
                      </a:pPr>
                      <a:r>
                        <a:rPr sz="4000" dirty="0">
                          <a:solidFill>
                            <a:srgbClr val="231F20"/>
                          </a:solidFill>
                          <a:latin typeface="黑体" panose="02010609060101010101" pitchFamily="49" charset="-122"/>
                          <a:ea typeface="黑体" panose="02010609060101010101" pitchFamily="49" charset="-122"/>
                          <a:cs typeface="方正黑体_GBK" panose="03000509000000000000" charset="-122"/>
                        </a:rPr>
                        <a:t>父亲</a:t>
                      </a:r>
                      <a:endParaRPr sz="4000" dirty="0">
                        <a:solidFill>
                          <a:srgbClr val="231F20"/>
                        </a:solidFill>
                        <a:latin typeface="黑体" panose="02010609060101010101" pitchFamily="49" charset="-122"/>
                        <a:ea typeface="黑体" panose="02010609060101010101" pitchFamily="49" charset="-122"/>
                        <a:cs typeface="方正黑体_GBK" panose="03000509000000000000" charset="-122"/>
                      </a:endParaRPr>
                    </a:p>
                  </a:txBody>
                  <a:tcPr marL="0" marR="0" marT="0" marB="0" anchor="ctr">
                    <a:lnL w="9525">
                      <a:solidFill>
                        <a:srgbClr val="58595B"/>
                      </a:solidFill>
                      <a:prstDash val="solid"/>
                    </a:lnL>
                    <a:lnR w="6350">
                      <a:solidFill>
                        <a:srgbClr val="58595B"/>
                      </a:solidFill>
                      <a:prstDash val="solid"/>
                    </a:lnR>
                    <a:lnT w="6350">
                      <a:solidFill>
                        <a:srgbClr val="58595B"/>
                      </a:solidFill>
                      <a:prstDash val="solid"/>
                    </a:lnT>
                    <a:lnB w="6350">
                      <a:solidFill>
                        <a:srgbClr val="58595B"/>
                      </a:solidFill>
                      <a:prstDash val="solid"/>
                    </a:lnB>
                  </a:tcPr>
                </a:tc>
                <a:tc>
                  <a:txBody>
                    <a:bodyPr/>
                    <a:lstStyle/>
                    <a:p>
                      <a:pPr marL="50800" algn="ctr" fontAlgn="auto">
                        <a:lnSpc>
                          <a:spcPct val="120000"/>
                        </a:lnSpc>
                      </a:pPr>
                      <a:r>
                        <a:rPr sz="4000" dirty="0">
                          <a:solidFill>
                            <a:srgbClr val="231F20"/>
                          </a:solidFill>
                          <a:latin typeface="宋体" panose="02010600030101010101" pitchFamily="2" charset="-122"/>
                          <a:ea typeface="宋体" panose="02010600030101010101" pitchFamily="2" charset="-122"/>
                          <a:cs typeface="方正书宋_GBK" panose="03000509000000000000" charset="-122"/>
                        </a:rPr>
                        <a:t>——</a:t>
                      </a:r>
                      <a:endParaRPr sz="4000" dirty="0">
                        <a:solidFill>
                          <a:srgbClr val="231F20"/>
                        </a:solidFill>
                        <a:latin typeface="宋体" panose="02010600030101010101" pitchFamily="2" charset="-122"/>
                        <a:ea typeface="宋体" panose="02010600030101010101" pitchFamily="2" charset="-122"/>
                        <a:cs typeface="方正书宋_GBK" panose="03000509000000000000" charset="-122"/>
                      </a:endParaRPr>
                    </a:p>
                  </a:txBody>
                  <a:tcPr marL="0" marR="0" marT="0" marB="0" anchor="ctr">
                    <a:lnL w="6350">
                      <a:solidFill>
                        <a:srgbClr val="58595B"/>
                      </a:solidFill>
                      <a:prstDash val="solid"/>
                    </a:lnL>
                    <a:lnR w="6350">
                      <a:solidFill>
                        <a:srgbClr val="58595B"/>
                      </a:solidFill>
                      <a:prstDash val="solid"/>
                    </a:lnR>
                    <a:lnT w="6350">
                      <a:solidFill>
                        <a:srgbClr val="58595B"/>
                      </a:solidFill>
                      <a:prstDash val="solid"/>
                    </a:lnT>
                    <a:lnB w="6350">
                      <a:solidFill>
                        <a:srgbClr val="58595B"/>
                      </a:solidFill>
                      <a:prstDash val="solid"/>
                    </a:lnB>
                  </a:tcPr>
                </a:tc>
                <a:tc>
                  <a:txBody>
                    <a:bodyPr/>
                    <a:lstStyle/>
                    <a:p>
                      <a:pPr marL="50800" algn="l" fontAlgn="auto">
                        <a:lnSpc>
                          <a:spcPct val="120000"/>
                        </a:lnSpc>
                      </a:pPr>
                      <a:r>
                        <a:rPr sz="4000" dirty="0">
                          <a:solidFill>
                            <a:srgbClr val="231F20"/>
                          </a:solidFill>
                          <a:latin typeface="宋体" panose="02010600030101010101" pitchFamily="2" charset="-122"/>
                          <a:ea typeface="宋体" panose="02010600030101010101" pitchFamily="2" charset="-122"/>
                          <a:cs typeface="方正书宋_GBK" panose="03000509000000000000" charset="-122"/>
                        </a:rPr>
                        <a:t>严厉，有威严</a:t>
                      </a:r>
                      <a:endParaRPr sz="4000" dirty="0">
                        <a:solidFill>
                          <a:srgbClr val="231F20"/>
                        </a:solidFill>
                        <a:latin typeface="宋体" panose="02010600030101010101" pitchFamily="2" charset="-122"/>
                        <a:ea typeface="宋体" panose="02010600030101010101" pitchFamily="2" charset="-122"/>
                        <a:cs typeface="方正书宋_GBK" panose="03000509000000000000" charset="-122"/>
                      </a:endParaRPr>
                    </a:p>
                  </a:txBody>
                  <a:tcPr marL="0" marR="0" marT="0" marB="0" anchor="ctr">
                    <a:lnL w="6350">
                      <a:solidFill>
                        <a:srgbClr val="58595B"/>
                      </a:solidFill>
                      <a:prstDash val="solid"/>
                    </a:lnL>
                    <a:lnR w="6350">
                      <a:solidFill>
                        <a:srgbClr val="58595B"/>
                      </a:solidFill>
                      <a:prstDash val="solid"/>
                    </a:lnR>
                    <a:lnT w="6350">
                      <a:solidFill>
                        <a:srgbClr val="58595B"/>
                      </a:solidFill>
                      <a:prstDash val="solid"/>
                    </a:lnT>
                    <a:lnB w="6350">
                      <a:solidFill>
                        <a:srgbClr val="58595B"/>
                      </a:solidFill>
                      <a:prstDash val="solid"/>
                    </a:lnB>
                  </a:tcPr>
                </a:tc>
                <a:tc>
                  <a:txBody>
                    <a:bodyPr/>
                    <a:lstStyle/>
                    <a:p>
                      <a:pPr marL="50800" algn="l" fontAlgn="auto">
                        <a:lnSpc>
                          <a:spcPct val="120000"/>
                        </a:lnSpc>
                      </a:pPr>
                      <a:r>
                        <a:rPr sz="4000" dirty="0">
                          <a:solidFill>
                            <a:srgbClr val="231F20"/>
                          </a:solidFill>
                          <a:latin typeface="宋体" panose="02010600030101010101" pitchFamily="2" charset="-122"/>
                          <a:ea typeface="宋体" panose="02010600030101010101" pitchFamily="2" charset="-122"/>
                          <a:cs typeface="方正书宋_GBK" panose="03000509000000000000" charset="-122"/>
                        </a:rPr>
                        <a:t>让我背《鉴略》</a:t>
                      </a:r>
                      <a:endParaRPr sz="4000" dirty="0">
                        <a:solidFill>
                          <a:srgbClr val="231F20"/>
                        </a:solidFill>
                        <a:latin typeface="宋体" panose="02010600030101010101" pitchFamily="2" charset="-122"/>
                        <a:ea typeface="宋体" panose="02010600030101010101" pitchFamily="2" charset="-122"/>
                        <a:cs typeface="方正书宋_GBK" panose="03000509000000000000" charset="-122"/>
                      </a:endParaRPr>
                    </a:p>
                  </a:txBody>
                  <a:tcPr marL="0" marR="0" marT="0" marB="0" anchor="ctr">
                    <a:lnL w="6350">
                      <a:solidFill>
                        <a:srgbClr val="58595B"/>
                      </a:solidFill>
                      <a:prstDash val="solid"/>
                    </a:lnL>
                    <a:lnR w="9525">
                      <a:solidFill>
                        <a:srgbClr val="58595B"/>
                      </a:solidFill>
                      <a:prstDash val="solid"/>
                    </a:lnR>
                    <a:lnT w="6350">
                      <a:solidFill>
                        <a:srgbClr val="58595B"/>
                      </a:solidFill>
                      <a:prstDash val="solid"/>
                    </a:lnT>
                    <a:lnB w="6350">
                      <a:solidFill>
                        <a:srgbClr val="58595B"/>
                      </a:solidFill>
                      <a:prstDash val="solid"/>
                    </a:lnB>
                  </a:tcPr>
                </a:tc>
              </a:tr>
              <a:tr h="612775">
                <a:tc>
                  <a:txBody>
                    <a:bodyPr/>
                    <a:lstStyle/>
                    <a:p>
                      <a:pPr marL="115570" algn="ctr" fontAlgn="auto">
                        <a:lnSpc>
                          <a:spcPct val="120000"/>
                        </a:lnSpc>
                      </a:pPr>
                      <a:r>
                        <a:rPr sz="4000" dirty="0">
                          <a:solidFill>
                            <a:srgbClr val="231F20"/>
                          </a:solidFill>
                          <a:latin typeface="黑体" panose="02010609060101010101" pitchFamily="49" charset="-122"/>
                          <a:ea typeface="黑体" panose="02010609060101010101" pitchFamily="49" charset="-122"/>
                          <a:cs typeface="方正黑体_GBK" panose="03000509000000000000" charset="-122"/>
                        </a:rPr>
                        <a:t>陈莲河</a:t>
                      </a:r>
                      <a:endParaRPr sz="4000" dirty="0">
                        <a:solidFill>
                          <a:srgbClr val="231F20"/>
                        </a:solidFill>
                        <a:latin typeface="黑体" panose="02010609060101010101" pitchFamily="49" charset="-122"/>
                        <a:ea typeface="黑体" panose="02010609060101010101" pitchFamily="49" charset="-122"/>
                        <a:cs typeface="方正黑体_GBK" panose="03000509000000000000" charset="-122"/>
                      </a:endParaRPr>
                    </a:p>
                  </a:txBody>
                  <a:tcPr marL="0" marR="0" marT="0" marB="0" anchor="ctr">
                    <a:lnL w="9525">
                      <a:solidFill>
                        <a:srgbClr val="58595B"/>
                      </a:solidFill>
                      <a:prstDash val="solid"/>
                    </a:lnL>
                    <a:lnR w="6350">
                      <a:solidFill>
                        <a:srgbClr val="58595B"/>
                      </a:solidFill>
                      <a:prstDash val="solid"/>
                    </a:lnR>
                    <a:lnT w="6350">
                      <a:solidFill>
                        <a:srgbClr val="58595B"/>
                      </a:solidFill>
                      <a:prstDash val="solid"/>
                    </a:lnT>
                    <a:lnB w="6350">
                      <a:solidFill>
                        <a:srgbClr val="58595B"/>
                      </a:solidFill>
                      <a:prstDash val="solid"/>
                    </a:lnB>
                  </a:tcPr>
                </a:tc>
                <a:tc>
                  <a:txBody>
                    <a:bodyPr/>
                    <a:lstStyle/>
                    <a:p>
                      <a:pPr marL="50800" algn="ctr" fontAlgn="auto">
                        <a:lnSpc>
                          <a:spcPct val="120000"/>
                        </a:lnSpc>
                      </a:pPr>
                      <a:r>
                        <a:rPr sz="4000" dirty="0">
                          <a:solidFill>
                            <a:srgbClr val="231F20"/>
                          </a:solidFill>
                          <a:latin typeface="宋体" panose="02010600030101010101" pitchFamily="2" charset="-122"/>
                          <a:ea typeface="宋体" panose="02010600030101010101" pitchFamily="2" charset="-122"/>
                          <a:cs typeface="方正书宋_GBK" panose="03000509000000000000" charset="-122"/>
                        </a:rPr>
                        <a:t>脸长而胖</a:t>
                      </a:r>
                      <a:endParaRPr sz="4000" dirty="0">
                        <a:solidFill>
                          <a:srgbClr val="231F20"/>
                        </a:solidFill>
                        <a:latin typeface="宋体" panose="02010600030101010101" pitchFamily="2" charset="-122"/>
                        <a:ea typeface="宋体" panose="02010600030101010101" pitchFamily="2" charset="-122"/>
                        <a:cs typeface="方正书宋_GBK" panose="03000509000000000000" charset="-122"/>
                      </a:endParaRPr>
                    </a:p>
                  </a:txBody>
                  <a:tcPr marL="0" marR="0" marT="0" marB="0" anchor="ctr">
                    <a:lnL w="6350">
                      <a:solidFill>
                        <a:srgbClr val="58595B"/>
                      </a:solidFill>
                      <a:prstDash val="solid"/>
                    </a:lnL>
                    <a:lnR w="6350">
                      <a:solidFill>
                        <a:srgbClr val="58595B"/>
                      </a:solidFill>
                      <a:prstDash val="solid"/>
                    </a:lnR>
                    <a:lnT w="6350">
                      <a:solidFill>
                        <a:srgbClr val="58595B"/>
                      </a:solidFill>
                      <a:prstDash val="solid"/>
                    </a:lnT>
                    <a:lnB w="6350">
                      <a:solidFill>
                        <a:srgbClr val="58595B"/>
                      </a:solidFill>
                      <a:prstDash val="solid"/>
                    </a:lnB>
                  </a:tcPr>
                </a:tc>
                <a:tc>
                  <a:txBody>
                    <a:bodyPr/>
                    <a:lstStyle/>
                    <a:p>
                      <a:pPr marL="51435" algn="l" fontAlgn="auto">
                        <a:lnSpc>
                          <a:spcPct val="120000"/>
                        </a:lnSpc>
                      </a:pPr>
                      <a:r>
                        <a:rPr sz="4000" dirty="0">
                          <a:solidFill>
                            <a:srgbClr val="231F20"/>
                          </a:solidFill>
                          <a:latin typeface="宋体" panose="02010600030101010101" pitchFamily="2" charset="-122"/>
                          <a:ea typeface="宋体" panose="02010600030101010101" pitchFamily="2" charset="-122"/>
                          <a:cs typeface="方正书宋_GBK" panose="03000509000000000000" charset="-122"/>
                        </a:rPr>
                        <a:t>故弄玄虚、好利贪财、草菅人命</a:t>
                      </a:r>
                      <a:endParaRPr sz="4000" dirty="0">
                        <a:solidFill>
                          <a:srgbClr val="231F20"/>
                        </a:solidFill>
                        <a:latin typeface="宋体" panose="02010600030101010101" pitchFamily="2" charset="-122"/>
                        <a:ea typeface="宋体" panose="02010600030101010101" pitchFamily="2" charset="-122"/>
                        <a:cs typeface="方正书宋_GBK" panose="03000509000000000000" charset="-122"/>
                      </a:endParaRPr>
                    </a:p>
                  </a:txBody>
                  <a:tcPr marL="0" marR="0" marT="0" marB="0" anchor="ctr">
                    <a:lnL w="6350">
                      <a:solidFill>
                        <a:srgbClr val="58595B"/>
                      </a:solidFill>
                      <a:prstDash val="solid"/>
                    </a:lnL>
                    <a:lnR w="6350">
                      <a:solidFill>
                        <a:srgbClr val="58595B"/>
                      </a:solidFill>
                      <a:prstDash val="solid"/>
                    </a:lnR>
                    <a:lnT w="6350">
                      <a:solidFill>
                        <a:srgbClr val="58595B"/>
                      </a:solidFill>
                      <a:prstDash val="solid"/>
                    </a:lnT>
                    <a:lnB w="6350">
                      <a:solidFill>
                        <a:srgbClr val="58595B"/>
                      </a:solidFill>
                      <a:prstDash val="solid"/>
                    </a:lnB>
                  </a:tcPr>
                </a:tc>
                <a:tc>
                  <a:txBody>
                    <a:bodyPr/>
                    <a:lstStyle/>
                    <a:p>
                      <a:pPr marL="51435" algn="l" fontAlgn="auto">
                        <a:lnSpc>
                          <a:spcPct val="120000"/>
                        </a:lnSpc>
                      </a:pPr>
                      <a:r>
                        <a:rPr sz="4000" dirty="0">
                          <a:solidFill>
                            <a:srgbClr val="231F20"/>
                          </a:solidFill>
                          <a:latin typeface="宋体" panose="02010600030101010101" pitchFamily="2" charset="-122"/>
                          <a:ea typeface="宋体" panose="02010600030101010101" pitchFamily="2" charset="-122"/>
                          <a:cs typeface="方正书宋_GBK" panose="03000509000000000000" charset="-122"/>
                        </a:rPr>
                        <a:t>开奇怪的药方，耽误了父亲的病</a:t>
                      </a:r>
                      <a:endParaRPr sz="4000" dirty="0">
                        <a:solidFill>
                          <a:srgbClr val="231F20"/>
                        </a:solidFill>
                        <a:latin typeface="宋体" panose="02010600030101010101" pitchFamily="2" charset="-122"/>
                        <a:ea typeface="宋体" panose="02010600030101010101" pitchFamily="2" charset="-122"/>
                        <a:cs typeface="方正书宋_GBK" panose="03000509000000000000" charset="-122"/>
                      </a:endParaRPr>
                    </a:p>
                  </a:txBody>
                  <a:tcPr marL="0" marR="0" marT="0" marB="0" anchor="ctr">
                    <a:lnL w="6350">
                      <a:solidFill>
                        <a:srgbClr val="58595B"/>
                      </a:solidFill>
                      <a:prstDash val="solid"/>
                    </a:lnL>
                    <a:lnR w="9525">
                      <a:solidFill>
                        <a:srgbClr val="58595B"/>
                      </a:solidFill>
                      <a:prstDash val="solid"/>
                    </a:lnR>
                    <a:lnT w="6350">
                      <a:solidFill>
                        <a:srgbClr val="58595B"/>
                      </a:solidFill>
                      <a:prstDash val="solid"/>
                    </a:lnT>
                    <a:lnB w="6350">
                      <a:solidFill>
                        <a:srgbClr val="58595B"/>
                      </a:solidFill>
                      <a:prstDash val="solid"/>
                    </a:lnB>
                  </a:tcPr>
                </a:tc>
              </a:tr>
              <a:tr h="1137920">
                <a:tc>
                  <a:txBody>
                    <a:bodyPr/>
                    <a:lstStyle/>
                    <a:p>
                      <a:pPr marL="115570" algn="ctr" fontAlgn="auto">
                        <a:lnSpc>
                          <a:spcPct val="120000"/>
                        </a:lnSpc>
                      </a:pPr>
                      <a:r>
                        <a:rPr sz="4000" dirty="0">
                          <a:solidFill>
                            <a:srgbClr val="231F20"/>
                          </a:solidFill>
                          <a:latin typeface="黑体" panose="02010609060101010101" pitchFamily="49" charset="-122"/>
                          <a:ea typeface="黑体" panose="02010609060101010101" pitchFamily="49" charset="-122"/>
                          <a:cs typeface="方正黑体_GBK" panose="03000509000000000000" charset="-122"/>
                        </a:rPr>
                        <a:t>衍太太</a:t>
                      </a:r>
                      <a:endParaRPr sz="4000" dirty="0">
                        <a:solidFill>
                          <a:srgbClr val="231F20"/>
                        </a:solidFill>
                        <a:latin typeface="黑体" panose="02010609060101010101" pitchFamily="49" charset="-122"/>
                        <a:ea typeface="黑体" panose="02010609060101010101" pitchFamily="49" charset="-122"/>
                        <a:cs typeface="方正黑体_GBK" panose="03000509000000000000" charset="-122"/>
                      </a:endParaRPr>
                    </a:p>
                  </a:txBody>
                  <a:tcPr marL="0" marR="0" marT="0" marB="0" anchor="ctr">
                    <a:lnL w="9525">
                      <a:solidFill>
                        <a:srgbClr val="58595B"/>
                      </a:solidFill>
                      <a:prstDash val="solid"/>
                    </a:lnL>
                    <a:lnR w="6350">
                      <a:solidFill>
                        <a:srgbClr val="58595B"/>
                      </a:solidFill>
                      <a:prstDash val="solid"/>
                    </a:lnR>
                    <a:lnT w="6350">
                      <a:solidFill>
                        <a:srgbClr val="58595B"/>
                      </a:solidFill>
                      <a:prstDash val="solid"/>
                    </a:lnT>
                    <a:lnB w="9525">
                      <a:solidFill>
                        <a:srgbClr val="58595B"/>
                      </a:solidFill>
                      <a:prstDash val="solid"/>
                    </a:lnB>
                  </a:tcPr>
                </a:tc>
                <a:tc>
                  <a:txBody>
                    <a:bodyPr/>
                    <a:lstStyle/>
                    <a:p>
                      <a:pPr marL="51435" algn="ctr" fontAlgn="auto">
                        <a:lnSpc>
                          <a:spcPct val="120000"/>
                        </a:lnSpc>
                      </a:pPr>
                      <a:r>
                        <a:rPr sz="4000" dirty="0">
                          <a:solidFill>
                            <a:srgbClr val="231F20"/>
                          </a:solidFill>
                          <a:latin typeface="宋体" panose="02010600030101010101" pitchFamily="2" charset="-122"/>
                          <a:ea typeface="宋体" panose="02010600030101010101" pitchFamily="2" charset="-122"/>
                          <a:cs typeface="方正书宋_GBK" panose="03000509000000000000" charset="-122"/>
                        </a:rPr>
                        <a:t>——</a:t>
                      </a:r>
                      <a:endParaRPr sz="4000" dirty="0">
                        <a:solidFill>
                          <a:srgbClr val="231F20"/>
                        </a:solidFill>
                        <a:latin typeface="宋体" panose="02010600030101010101" pitchFamily="2" charset="-122"/>
                        <a:ea typeface="宋体" panose="02010600030101010101" pitchFamily="2" charset="-122"/>
                        <a:cs typeface="方正书宋_GBK" panose="03000509000000000000" charset="-122"/>
                      </a:endParaRPr>
                    </a:p>
                  </a:txBody>
                  <a:tcPr marL="0" marR="0" marT="0" marB="0" anchor="ctr">
                    <a:lnL w="6350">
                      <a:solidFill>
                        <a:srgbClr val="58595B"/>
                      </a:solidFill>
                      <a:prstDash val="solid"/>
                    </a:lnL>
                    <a:lnR w="6350">
                      <a:solidFill>
                        <a:srgbClr val="58595B"/>
                      </a:solidFill>
                      <a:prstDash val="solid"/>
                    </a:lnR>
                    <a:lnT w="6350">
                      <a:solidFill>
                        <a:srgbClr val="58595B"/>
                      </a:solidFill>
                      <a:prstDash val="solid"/>
                    </a:lnT>
                    <a:lnB w="9525">
                      <a:solidFill>
                        <a:srgbClr val="58595B"/>
                      </a:solidFill>
                      <a:prstDash val="solid"/>
                    </a:lnB>
                  </a:tcPr>
                </a:tc>
                <a:tc>
                  <a:txBody>
                    <a:bodyPr/>
                    <a:lstStyle/>
                    <a:p>
                      <a:pPr marL="51435" algn="l" fontAlgn="auto">
                        <a:lnSpc>
                          <a:spcPct val="120000"/>
                        </a:lnSpc>
                      </a:pPr>
                      <a:r>
                        <a:rPr sz="4000" dirty="0">
                          <a:solidFill>
                            <a:srgbClr val="231F20"/>
                          </a:solidFill>
                          <a:latin typeface="宋体" panose="02010600030101010101" pitchFamily="2" charset="-122"/>
                          <a:ea typeface="宋体" panose="02010600030101010101" pitchFamily="2" charset="-122"/>
                          <a:cs typeface="方正书宋_GBK" panose="03000509000000000000" charset="-122"/>
                        </a:rPr>
                        <a:t>心术不正、表里不一、心地险恶</a:t>
                      </a:r>
                      <a:endParaRPr sz="4000" dirty="0">
                        <a:solidFill>
                          <a:srgbClr val="231F20"/>
                        </a:solidFill>
                        <a:latin typeface="宋体" panose="02010600030101010101" pitchFamily="2" charset="-122"/>
                        <a:ea typeface="宋体" panose="02010600030101010101" pitchFamily="2" charset="-122"/>
                        <a:cs typeface="方正书宋_GBK" panose="03000509000000000000" charset="-122"/>
                      </a:endParaRPr>
                    </a:p>
                  </a:txBody>
                  <a:tcPr marL="0" marR="0" marT="0" marB="0" anchor="ctr">
                    <a:lnL w="6350">
                      <a:solidFill>
                        <a:srgbClr val="58595B"/>
                      </a:solidFill>
                      <a:prstDash val="solid"/>
                    </a:lnL>
                    <a:lnR w="6350">
                      <a:solidFill>
                        <a:srgbClr val="58595B"/>
                      </a:solidFill>
                      <a:prstDash val="solid"/>
                    </a:lnR>
                    <a:lnT w="6350">
                      <a:solidFill>
                        <a:srgbClr val="58595B"/>
                      </a:solidFill>
                      <a:prstDash val="solid"/>
                    </a:lnT>
                    <a:lnB w="9525">
                      <a:solidFill>
                        <a:srgbClr val="58595B"/>
                      </a:solidFill>
                      <a:prstDash val="solid"/>
                    </a:lnB>
                  </a:tcPr>
                </a:tc>
                <a:tc>
                  <a:txBody>
                    <a:bodyPr/>
                    <a:lstStyle/>
                    <a:p>
                      <a:pPr marL="51435" marR="256540" algn="l" fontAlgn="auto">
                        <a:lnSpc>
                          <a:spcPct val="120000"/>
                        </a:lnSpc>
                      </a:pP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唆使我偷母亲的首饰并散布谣言 </a:t>
                      </a:r>
                      <a:endParaRPr sz="4000" dirty="0">
                        <a:solidFill>
                          <a:srgbClr val="231F20"/>
                        </a:solidFill>
                        <a:latin typeface="宋体" panose="02010600030101010101" pitchFamily="2" charset="-122"/>
                        <a:ea typeface="宋体" panose="02010600030101010101" pitchFamily="2" charset="-122"/>
                        <a:cs typeface="宋体" panose="02010600030101010101" pitchFamily="2" charset="-122"/>
                      </a:endParaRPr>
                    </a:p>
                    <a:p>
                      <a:pPr marL="51435" marR="256540" algn="l" fontAlgn="auto">
                        <a:lnSpc>
                          <a:spcPct val="120000"/>
                        </a:lnSpc>
                      </a:pP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让我在临终的父亲面前哭叫</a:t>
                      </a:r>
                      <a:endParaRPr sz="4000" dirty="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a:solidFill>
                        <a:srgbClr val="58595B"/>
                      </a:solidFill>
                      <a:prstDash val="solid"/>
                    </a:lnL>
                    <a:lnR w="9525">
                      <a:solidFill>
                        <a:srgbClr val="58595B"/>
                      </a:solidFill>
                      <a:prstDash val="solid"/>
                    </a:lnR>
                    <a:lnT w="6350">
                      <a:solidFill>
                        <a:srgbClr val="58595B"/>
                      </a:solidFill>
                      <a:prstDash val="solid"/>
                    </a:lnT>
                    <a:lnB w="9525">
                      <a:solidFill>
                        <a:srgbClr val="58595B"/>
                      </a:solidFill>
                      <a:prstDash val="solid"/>
                    </a:lnB>
                  </a:tcPr>
                </a:tc>
              </a:tr>
            </a:tbl>
          </a:graphicData>
        </a:graphic>
      </p:graphicFrame>
      <p:sp>
        <p:nvSpPr>
          <p:cNvPr id="9" name="TextBox 8"/>
          <p:cNvSpPr txBox="1"/>
          <p:nvPr/>
        </p:nvSpPr>
        <p:spPr>
          <a:xfrm>
            <a:off x="20825650" y="1674794"/>
            <a:ext cx="1944000" cy="646331"/>
          </a:xfrm>
          <a:prstGeom prst="rect">
            <a:avLst/>
          </a:prstGeom>
          <a:noFill/>
        </p:spPr>
        <p:txBody>
          <a:bodyPr wrap="square" rtlCol="0">
            <a:spAutoFit/>
          </a:bodyPr>
          <a:lstStyle/>
          <a:p>
            <a:r>
              <a:rPr lang="zh-CN" altLang="en-US" sz="3600" dirty="0" smtClean="0"/>
              <a:t>（续表）</a:t>
            </a:r>
            <a:endParaRPr lang="zh-CN" altLang="en-US" sz="3600" dirty="0"/>
          </a:p>
        </p:txBody>
      </p:sp>
    </p:spTree>
  </p:cSld>
  <p:clrMapOvr>
    <a:masterClrMapping/>
  </p:clrMapOvr>
  <p:transition spd="med">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096135" y="1189355"/>
            <a:ext cx="3385184" cy="864235"/>
            <a:chOff x="4540567" y="2394298"/>
            <a:chExt cx="3143284" cy="770524"/>
          </a:xfrm>
        </p:grpSpPr>
        <p:sp>
          <p:nvSpPr>
            <p:cNvPr id="6" name="矩形 5"/>
            <p:cNvSpPr/>
            <p:nvPr/>
          </p:nvSpPr>
          <p:spPr>
            <a:xfrm>
              <a:off x="4540567" y="2394298"/>
              <a:ext cx="2372646" cy="770524"/>
            </a:xfrm>
            <a:prstGeom prst="rect">
              <a:avLst/>
            </a:prstGeom>
            <a:solidFill>
              <a:srgbClr val="41B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r>
                <a:rPr lang="zh-CN" altLang="en-US" sz="4400" b="1" dirty="0">
                  <a:latin typeface="微软雅黑" panose="020B0503020204020204" pitchFamily="34" charset="-122"/>
                  <a:ea typeface="微软雅黑" panose="020B0503020204020204" pitchFamily="34" charset="-122"/>
                </a:rPr>
                <a:t>对比联读</a:t>
              </a:r>
              <a:endParaRPr lang="zh-CN" altLang="en-US" sz="4400" b="1" dirty="0">
                <a:latin typeface="微软雅黑" panose="020B0503020204020204" pitchFamily="34" charset="-122"/>
                <a:ea typeface="微软雅黑" panose="020B0503020204020204" pitchFamily="34" charset="-122"/>
              </a:endParaRPr>
            </a:p>
          </p:txBody>
        </p:sp>
        <p:sp>
          <p:nvSpPr>
            <p:cNvPr id="7" name="直角三角形 6"/>
            <p:cNvSpPr/>
            <p:nvPr/>
          </p:nvSpPr>
          <p:spPr>
            <a:xfrm>
              <a:off x="6913451" y="2394298"/>
              <a:ext cx="770400" cy="770400"/>
            </a:xfrm>
            <a:prstGeom prst="rtTriangle">
              <a:avLst/>
            </a:prstGeom>
            <a:solidFill>
              <a:srgbClr val="41B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a:latin typeface="微软雅黑" panose="020B0503020204020204" pitchFamily="34" charset="-122"/>
                <a:ea typeface="微软雅黑" panose="020B0503020204020204" pitchFamily="34" charset="-122"/>
              </a:endParaRPr>
            </a:p>
          </p:txBody>
        </p:sp>
      </p:grpSp>
      <p:graphicFrame>
        <p:nvGraphicFramePr>
          <p:cNvPr id="3" name="object 8"/>
          <p:cNvGraphicFramePr>
            <a:graphicFrameLocks noGrp="1"/>
          </p:cNvGraphicFramePr>
          <p:nvPr>
            <p:custDataLst>
              <p:tags r:id="rId1"/>
            </p:custDataLst>
          </p:nvPr>
        </p:nvGraphicFramePr>
        <p:xfrm>
          <a:off x="2146208" y="2548153"/>
          <a:ext cx="20258405" cy="5932170"/>
        </p:xfrm>
        <a:graphic>
          <a:graphicData uri="http://schemas.openxmlformats.org/drawingml/2006/table">
            <a:tbl>
              <a:tblPr firstRow="1" bandRow="1">
                <a:tableStyleId>{2D5ABB26-0587-4C30-8999-92F81FD0307C}</a:tableStyleId>
              </a:tblPr>
              <a:tblGrid>
                <a:gridCol w="3179445"/>
                <a:gridCol w="17078960"/>
              </a:tblGrid>
              <a:tr h="838835">
                <a:tc gridSpan="2">
                  <a:txBody>
                    <a:bodyPr/>
                    <a:lstStyle/>
                    <a:p>
                      <a:pPr marL="1964055" algn="ctr" fontAlgn="auto">
                        <a:lnSpc>
                          <a:spcPct val="120000"/>
                        </a:lnSpc>
                      </a:pPr>
                      <a:r>
                        <a:rPr sz="4000" dirty="0">
                          <a:solidFill>
                            <a:srgbClr val="231F20"/>
                          </a:solidFill>
                          <a:latin typeface="黑体" panose="02010609060101010101" pitchFamily="49" charset="-122"/>
                          <a:ea typeface="黑体" panose="02010609060101010101" pitchFamily="49" charset="-122"/>
                          <a:cs typeface="方正黑体_GBK" panose="03000509000000000000" charset="-122"/>
                        </a:rPr>
                        <a:t>相同点</a:t>
                      </a:r>
                      <a:r>
                        <a:rPr sz="4000" dirty="0">
                          <a:solidFill>
                            <a:srgbClr val="231F20"/>
                          </a:solidFill>
                          <a:latin typeface="黑体" panose="02010609060101010101" pitchFamily="49" charset="-122"/>
                          <a:ea typeface="黑体" panose="02010609060101010101" pitchFamily="49" charset="-122"/>
                          <a:cs typeface="方正书宋_GBK" panose="03000509000000000000" charset="-122"/>
                        </a:rPr>
                        <a:t>：</a:t>
                      </a:r>
                      <a:r>
                        <a:rPr sz="4000" dirty="0">
                          <a:solidFill>
                            <a:srgbClr val="231F20"/>
                          </a:solidFill>
                          <a:latin typeface="黑体" panose="02010609060101010101" pitchFamily="49" charset="-122"/>
                          <a:ea typeface="黑体" panose="02010609060101010101" pitchFamily="49" charset="-122"/>
                          <a:cs typeface="方正黑体_GBK" panose="03000509000000000000" charset="-122"/>
                        </a:rPr>
                        <a:t>都是描述作者自己童年经历的作品</a:t>
                      </a:r>
                      <a:endParaRPr sz="4000" dirty="0">
                        <a:solidFill>
                          <a:srgbClr val="231F20"/>
                        </a:solidFill>
                        <a:latin typeface="黑体" panose="02010609060101010101" pitchFamily="49" charset="-122"/>
                        <a:ea typeface="黑体" panose="02010609060101010101" pitchFamily="49" charset="-122"/>
                        <a:cs typeface="方正黑体_GBK" panose="03000509000000000000" charset="-122"/>
                      </a:endParaRPr>
                    </a:p>
                  </a:txBody>
                  <a:tcPr marL="0" marR="0" marT="0" marB="0" anchor="ctr">
                    <a:lnL w="9525">
                      <a:solidFill>
                        <a:srgbClr val="58595B"/>
                      </a:solidFill>
                      <a:prstDash val="solid"/>
                    </a:lnL>
                    <a:lnR w="9525">
                      <a:solidFill>
                        <a:srgbClr val="58595B"/>
                      </a:solidFill>
                      <a:prstDash val="solid"/>
                    </a:lnR>
                    <a:lnT w="9525">
                      <a:solidFill>
                        <a:srgbClr val="58595B"/>
                      </a:solidFill>
                      <a:prstDash val="solid"/>
                    </a:lnT>
                    <a:lnB w="6350">
                      <a:solidFill>
                        <a:srgbClr val="58595B"/>
                      </a:solidFill>
                      <a:prstDash val="solid"/>
                    </a:lnB>
                  </a:tcPr>
                </a:tc>
                <a:tc hMerge="1">
                  <a:tcPr marL="0" marR="0" marT="0" marB="0"/>
                </a:tc>
              </a:tr>
              <a:tr h="2527300">
                <a:tc>
                  <a:txBody>
                    <a:bodyPr/>
                    <a:lstStyle/>
                    <a:p>
                      <a:pPr marL="59055" algn="ctr" fontAlgn="auto">
                        <a:lnSpc>
                          <a:spcPct val="120000"/>
                        </a:lnSpc>
                      </a:pPr>
                      <a:r>
                        <a:rPr sz="4000" dirty="0">
                          <a:solidFill>
                            <a:srgbClr val="231F20"/>
                          </a:solidFill>
                          <a:latin typeface="黑体" panose="02010609060101010101" pitchFamily="49" charset="-122"/>
                          <a:ea typeface="黑体" panose="02010609060101010101" pitchFamily="49" charset="-122"/>
                          <a:cs typeface="方正书宋_GBK" panose="03000509000000000000" charset="-122"/>
                        </a:rPr>
                        <a:t>《</a:t>
                      </a:r>
                      <a:r>
                        <a:rPr sz="4000" dirty="0">
                          <a:solidFill>
                            <a:srgbClr val="231F20"/>
                          </a:solidFill>
                          <a:latin typeface="黑体" panose="02010609060101010101" pitchFamily="49" charset="-122"/>
                          <a:ea typeface="黑体" panose="02010609060101010101" pitchFamily="49" charset="-122"/>
                          <a:cs typeface="方正黑体_GBK" panose="03000509000000000000" charset="-122"/>
                        </a:rPr>
                        <a:t>朝花夕拾</a:t>
                      </a:r>
                      <a:r>
                        <a:rPr sz="4000" dirty="0">
                          <a:solidFill>
                            <a:srgbClr val="231F20"/>
                          </a:solidFill>
                          <a:latin typeface="黑体" panose="02010609060101010101" pitchFamily="49" charset="-122"/>
                          <a:ea typeface="黑体" panose="02010609060101010101" pitchFamily="49" charset="-122"/>
                          <a:cs typeface="方正书宋_GBK" panose="03000509000000000000" charset="-122"/>
                        </a:rPr>
                        <a:t>》</a:t>
                      </a:r>
                      <a:endParaRPr sz="4000" dirty="0">
                        <a:solidFill>
                          <a:srgbClr val="231F20"/>
                        </a:solidFill>
                        <a:latin typeface="黑体" panose="02010609060101010101" pitchFamily="49" charset="-122"/>
                        <a:ea typeface="黑体" panose="02010609060101010101" pitchFamily="49" charset="-122"/>
                        <a:cs typeface="方正书宋_GBK" panose="03000509000000000000" charset="-122"/>
                      </a:endParaRPr>
                    </a:p>
                  </a:txBody>
                  <a:tcPr marL="0" marR="0" marT="0" marB="0" anchor="ctr">
                    <a:lnL w="9525">
                      <a:solidFill>
                        <a:srgbClr val="58595B"/>
                      </a:solidFill>
                      <a:prstDash val="solid"/>
                    </a:lnL>
                    <a:lnR w="6350">
                      <a:solidFill>
                        <a:srgbClr val="58595B"/>
                      </a:solidFill>
                      <a:prstDash val="solid"/>
                    </a:lnR>
                    <a:lnT w="6350">
                      <a:solidFill>
                        <a:srgbClr val="58595B"/>
                      </a:solidFill>
                      <a:prstDash val="solid"/>
                    </a:lnT>
                    <a:lnB w="6350">
                      <a:solidFill>
                        <a:srgbClr val="58595B"/>
                      </a:solidFill>
                      <a:prstDash val="solid"/>
                    </a:lnB>
                  </a:tcPr>
                </a:tc>
                <a:tc>
                  <a:txBody>
                    <a:bodyPr/>
                    <a:lstStyle/>
                    <a:p>
                      <a:pPr marL="50800" marR="40005" fontAlgn="auto">
                        <a:lnSpc>
                          <a:spcPct val="120000"/>
                        </a:lnSpc>
                      </a:pPr>
                      <a:r>
                        <a:rPr sz="4000" spc="15" dirty="0">
                          <a:solidFill>
                            <a:srgbClr val="231F20"/>
                          </a:solidFill>
                          <a:latin typeface="宋体" panose="02010600030101010101" pitchFamily="2" charset="-122"/>
                          <a:ea typeface="宋体" panose="02010600030101010101" pitchFamily="2" charset="-122"/>
                          <a:cs typeface="宋体" panose="02010600030101010101" pitchFamily="2" charset="-122"/>
                        </a:rPr>
                        <a:t>这部散文集记述了作者从幼年到青年时期的生活和求学经</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历</a:t>
                      </a:r>
                      <a:r>
                        <a:rPr sz="4000" spc="15" dirty="0">
                          <a:solidFill>
                            <a:srgbClr val="231F20"/>
                          </a:solidFill>
                          <a:latin typeface="宋体" panose="02010600030101010101" pitchFamily="2" charset="-122"/>
                          <a:ea typeface="宋体" panose="02010600030101010101" pitchFamily="2" charset="-122"/>
                          <a:cs typeface="宋体" panose="02010600030101010101" pitchFamily="2" charset="-122"/>
                        </a:rPr>
                        <a:t>，追忆那些难以忘怀的人和</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事</a:t>
                      </a:r>
                      <a:r>
                        <a:rPr sz="4000" spc="15" dirty="0">
                          <a:solidFill>
                            <a:srgbClr val="231F20"/>
                          </a:solidFill>
                          <a:latin typeface="宋体" panose="02010600030101010101" pitchFamily="2" charset="-122"/>
                          <a:ea typeface="宋体" panose="02010600030101010101" pitchFamily="2" charset="-122"/>
                          <a:cs typeface="宋体" panose="02010600030101010101" pitchFamily="2" charset="-122"/>
                        </a:rPr>
                        <a:t>，抒发了对往</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日亲友和师长的怀念之情。同时也在夹叙夹议中，表现出对反动、守旧势力的抨击和嘲讽。</a:t>
                      </a:r>
                      <a:endParaRPr sz="4000" dirty="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a:solidFill>
                        <a:srgbClr val="58595B"/>
                      </a:solidFill>
                      <a:prstDash val="solid"/>
                    </a:lnL>
                    <a:lnR w="9525">
                      <a:solidFill>
                        <a:srgbClr val="58595B"/>
                      </a:solidFill>
                      <a:prstDash val="solid"/>
                    </a:lnR>
                    <a:lnT w="6350">
                      <a:solidFill>
                        <a:srgbClr val="58595B"/>
                      </a:solidFill>
                      <a:prstDash val="solid"/>
                    </a:lnT>
                    <a:lnB w="6350">
                      <a:solidFill>
                        <a:srgbClr val="58595B"/>
                      </a:solidFill>
                      <a:prstDash val="solid"/>
                    </a:lnB>
                  </a:tcPr>
                </a:tc>
              </a:tr>
              <a:tr h="2566035">
                <a:tc>
                  <a:txBody>
                    <a:bodyPr/>
                    <a:lstStyle/>
                    <a:p>
                      <a:pPr marL="144780" algn="ctr" fontAlgn="auto">
                        <a:lnSpc>
                          <a:spcPct val="120000"/>
                        </a:lnSpc>
                      </a:pPr>
                      <a:r>
                        <a:rPr sz="4000" dirty="0">
                          <a:solidFill>
                            <a:srgbClr val="231F20"/>
                          </a:solidFill>
                          <a:latin typeface="黑体" panose="02010609060101010101" pitchFamily="49" charset="-122"/>
                          <a:ea typeface="黑体" panose="02010609060101010101" pitchFamily="49" charset="-122"/>
                          <a:cs typeface="方正书宋_GBK" panose="03000509000000000000" charset="-122"/>
                        </a:rPr>
                        <a:t>《</a:t>
                      </a:r>
                      <a:r>
                        <a:rPr sz="4000" dirty="0">
                          <a:solidFill>
                            <a:srgbClr val="231F20"/>
                          </a:solidFill>
                          <a:latin typeface="黑体" panose="02010609060101010101" pitchFamily="49" charset="-122"/>
                          <a:ea typeface="黑体" panose="02010609060101010101" pitchFamily="49" charset="-122"/>
                          <a:cs typeface="方正黑体_GBK" panose="03000509000000000000" charset="-122"/>
                        </a:rPr>
                        <a:t>童年</a:t>
                      </a:r>
                      <a:r>
                        <a:rPr sz="4000" dirty="0">
                          <a:solidFill>
                            <a:srgbClr val="231F20"/>
                          </a:solidFill>
                          <a:latin typeface="黑体" panose="02010609060101010101" pitchFamily="49" charset="-122"/>
                          <a:ea typeface="黑体" panose="02010609060101010101" pitchFamily="49" charset="-122"/>
                          <a:cs typeface="方正书宋_GBK" panose="03000509000000000000" charset="-122"/>
                        </a:rPr>
                        <a:t>》</a:t>
                      </a:r>
                      <a:endParaRPr sz="4000" dirty="0">
                        <a:solidFill>
                          <a:srgbClr val="231F20"/>
                        </a:solidFill>
                        <a:latin typeface="黑体" panose="02010609060101010101" pitchFamily="49" charset="-122"/>
                        <a:ea typeface="黑体" panose="02010609060101010101" pitchFamily="49" charset="-122"/>
                        <a:cs typeface="方正书宋_GBK" panose="03000509000000000000" charset="-122"/>
                      </a:endParaRPr>
                    </a:p>
                  </a:txBody>
                  <a:tcPr marL="0" marR="0" marT="0" marB="0" anchor="ctr">
                    <a:lnL w="9525">
                      <a:solidFill>
                        <a:srgbClr val="58595B"/>
                      </a:solidFill>
                      <a:prstDash val="solid"/>
                    </a:lnL>
                    <a:lnR w="6350">
                      <a:solidFill>
                        <a:srgbClr val="58595B"/>
                      </a:solidFill>
                      <a:prstDash val="solid"/>
                    </a:lnR>
                    <a:lnT w="6350">
                      <a:solidFill>
                        <a:srgbClr val="58595B"/>
                      </a:solidFill>
                      <a:prstDash val="solid"/>
                    </a:lnT>
                    <a:lnB w="9525">
                      <a:solidFill>
                        <a:srgbClr val="58595B"/>
                      </a:solidFill>
                      <a:prstDash val="solid"/>
                    </a:lnB>
                  </a:tcPr>
                </a:tc>
                <a:tc>
                  <a:txBody>
                    <a:bodyPr/>
                    <a:lstStyle/>
                    <a:p>
                      <a:pPr marL="50800" marR="37465" algn="just" fontAlgn="auto">
                        <a:lnSpc>
                          <a:spcPct val="120000"/>
                        </a:lnSpc>
                      </a:pPr>
                      <a:r>
                        <a:rPr sz="4000" spc="5" dirty="0">
                          <a:solidFill>
                            <a:srgbClr val="231F20"/>
                          </a:solidFill>
                          <a:latin typeface="宋体" panose="02010600030101010101" pitchFamily="2" charset="-122"/>
                          <a:ea typeface="宋体" panose="02010600030101010101" pitchFamily="2" charset="-122"/>
                          <a:cs typeface="宋体" panose="02010600030101010101" pitchFamily="2" charset="-122"/>
                        </a:rPr>
                        <a:t>这部自传体小说讲述了阿廖沙三岁到十岁这一时期的童年生</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活</a:t>
                      </a:r>
                      <a:r>
                        <a:rPr sz="4000" spc="5" dirty="0">
                          <a:solidFill>
                            <a:srgbClr val="231F20"/>
                          </a:solidFill>
                          <a:latin typeface="宋体" panose="02010600030101010101" pitchFamily="2" charset="-122"/>
                          <a:ea typeface="宋体" panose="02010600030101010101" pitchFamily="2" charset="-122"/>
                          <a:cs typeface="宋体" panose="02010600030101010101" pitchFamily="2" charset="-122"/>
                        </a:rPr>
                        <a:t>，生动地再现</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了19</a:t>
                      </a:r>
                      <a:r>
                        <a:rPr sz="4000" spc="5" dirty="0">
                          <a:solidFill>
                            <a:srgbClr val="231F20"/>
                          </a:solidFill>
                          <a:latin typeface="宋体" panose="02010600030101010101" pitchFamily="2" charset="-122"/>
                          <a:ea typeface="宋体" panose="02010600030101010101" pitchFamily="2" charset="-122"/>
                          <a:cs typeface="宋体" panose="02010600030101010101" pitchFamily="2" charset="-122"/>
                        </a:rPr>
                        <a:t>世纪沙俄社会底层人民</a:t>
                      </a:r>
                      <a:r>
                        <a:rPr sz="4000" spc="15" dirty="0">
                          <a:solidFill>
                            <a:srgbClr val="231F20"/>
                          </a:solidFill>
                          <a:latin typeface="宋体" panose="02010600030101010101" pitchFamily="2" charset="-122"/>
                          <a:ea typeface="宋体" panose="02010600030101010101" pitchFamily="2" charset="-122"/>
                          <a:cs typeface="宋体" panose="02010600030101010101" pitchFamily="2" charset="-122"/>
                        </a:rPr>
                        <a:t>的生活状</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况</a:t>
                      </a:r>
                      <a:r>
                        <a:rPr sz="4000" spc="15" dirty="0">
                          <a:solidFill>
                            <a:srgbClr val="231F20"/>
                          </a:solidFill>
                          <a:latin typeface="宋体" panose="02010600030101010101" pitchFamily="2" charset="-122"/>
                          <a:ea typeface="宋体" panose="02010600030101010101" pitchFamily="2" charset="-122"/>
                          <a:cs typeface="宋体" panose="02010600030101010101" pitchFamily="2" charset="-122"/>
                        </a:rPr>
                        <a:t>，写出了高尔基对苦难的认</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识</a:t>
                      </a:r>
                      <a:r>
                        <a:rPr sz="4000" spc="15" dirty="0">
                          <a:solidFill>
                            <a:srgbClr val="231F20"/>
                          </a:solidFill>
                          <a:latin typeface="宋体" panose="02010600030101010101" pitchFamily="2" charset="-122"/>
                          <a:ea typeface="宋体" panose="02010600030101010101" pitchFamily="2" charset="-122"/>
                          <a:cs typeface="宋体" panose="02010600030101010101" pitchFamily="2" charset="-122"/>
                        </a:rPr>
                        <a:t>，对社会人生的独特见</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解</a:t>
                      </a:r>
                      <a:r>
                        <a:rPr sz="4000" spc="15" dirty="0">
                          <a:solidFill>
                            <a:srgbClr val="231F20"/>
                          </a:solidFill>
                          <a:latin typeface="宋体" panose="02010600030101010101" pitchFamily="2" charset="-122"/>
                          <a:ea typeface="宋体" panose="02010600030101010101" pitchFamily="2" charset="-122"/>
                          <a:cs typeface="宋体" panose="02010600030101010101" pitchFamily="2" charset="-122"/>
                        </a:rPr>
                        <a:t>，字里行间涌动着一股生生不息的乐</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观与坚强。</a:t>
                      </a:r>
                      <a:endParaRPr sz="4000" dirty="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a:solidFill>
                        <a:srgbClr val="58595B"/>
                      </a:solidFill>
                      <a:prstDash val="solid"/>
                    </a:lnL>
                    <a:lnR w="9525">
                      <a:solidFill>
                        <a:srgbClr val="58595B"/>
                      </a:solidFill>
                      <a:prstDash val="solid"/>
                    </a:lnR>
                    <a:lnT w="6350">
                      <a:solidFill>
                        <a:srgbClr val="58595B"/>
                      </a:solidFill>
                      <a:prstDash val="solid"/>
                    </a:lnT>
                    <a:lnB w="9525">
                      <a:solidFill>
                        <a:srgbClr val="58595B"/>
                      </a:solidFill>
                      <a:prstDash val="solid"/>
                    </a:lnB>
                  </a:tcPr>
                </a:tc>
              </a:tr>
            </a:tbl>
          </a:graphicData>
        </a:graphic>
      </p:graphicFrame>
    </p:spTree>
  </p:cSld>
  <p:clrMapOvr>
    <a:masterClrMapping/>
  </p:clrMapOvr>
  <p:transition spd="med">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579218" y="882130"/>
            <a:ext cx="3262432" cy="1015663"/>
          </a:xfrm>
          <a:prstGeom prst="rect">
            <a:avLst/>
          </a:prstGeom>
          <a:noFill/>
        </p:spPr>
        <p:txBody>
          <a:bodyPr wrap="none" rtlCol="0">
            <a:spAutoFit/>
          </a:bodyPr>
          <a:lstStyle/>
          <a:p>
            <a:r>
              <a:rPr lang="zh-CN" altLang="en-US" sz="6000" b="1" dirty="0" smtClean="0">
                <a:solidFill>
                  <a:srgbClr val="41B9B2"/>
                </a:solidFill>
                <a:latin typeface="微软雅黑" panose="020B0503020204020204" pitchFamily="34" charset="-122"/>
                <a:ea typeface="微软雅黑" panose="020B0503020204020204" pitchFamily="34" charset="-122"/>
              </a:rPr>
              <a:t>针对训练</a:t>
            </a:r>
            <a:endParaRPr lang="zh-CN" altLang="en-US" sz="6000" b="1" dirty="0">
              <a:solidFill>
                <a:srgbClr val="41B9B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873250" y="2123440"/>
            <a:ext cx="20854670" cy="3609975"/>
          </a:xfrm>
          <a:prstGeom prst="rect">
            <a:avLst/>
          </a:prstGeom>
          <a:noFill/>
        </p:spPr>
        <p:txBody>
          <a:bodyPr wrap="square" rtlCol="0" anchor="t">
            <a:spAutoFit/>
          </a:bodyPr>
          <a:lstStyle/>
          <a:p>
            <a:pPr fontAlgn="auto">
              <a:lnSpc>
                <a:spcPct val="130000"/>
              </a:lnSpc>
              <a:buClr>
                <a:srgbClr val="000000"/>
              </a:buClr>
            </a:pPr>
            <a:r>
              <a:rPr lang="zh-CN" altLang="en-US" sz="4400" b="1">
                <a:latin typeface="宋体" panose="02010600030101010101" pitchFamily="2" charset="-122"/>
                <a:ea typeface="宋体" panose="02010600030101010101" pitchFamily="2" charset="-122"/>
                <a:cs typeface="宋体" panose="02010600030101010101" pitchFamily="2" charset="-122"/>
              </a:rPr>
              <a:t>1</a:t>
            </a:r>
            <a:r>
              <a:rPr lang="zh-CN" altLang="en-US" sz="44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4400" b="1">
                <a:latin typeface="宋体" panose="02010600030101010101" pitchFamily="2" charset="-122"/>
                <a:ea typeface="宋体" panose="02010600030101010101" pitchFamily="2" charset="-122"/>
                <a:cs typeface="宋体" panose="02010600030101010101" pitchFamily="2" charset="-122"/>
              </a:rPr>
              <a:t>《朝花夕拾》多侧面地反映了作者</a:t>
            </a:r>
            <a:r>
              <a:rPr lang="zh-CN" altLang="en-US" sz="4400" b="1">
                <a:solidFill>
                  <a:schemeClr val="tx1">
                    <a:alpha val="0"/>
                  </a:schemeClr>
                </a:solidFill>
                <a:latin typeface="宋体" panose="02010600030101010101" pitchFamily="2" charset="-122"/>
                <a:ea typeface="宋体" panose="02010600030101010101" pitchFamily="2" charset="-122"/>
                <a:cs typeface="宋体" panose="02010600030101010101" pitchFamily="2" charset="-122"/>
              </a:rPr>
              <a:t> 鲁迅 </a:t>
            </a:r>
            <a:r>
              <a:rPr lang="zh-CN" altLang="en-US" sz="4400" b="1">
                <a:latin typeface="宋体" panose="02010600030101010101" pitchFamily="2" charset="-122"/>
                <a:ea typeface="宋体" panose="02010600030101010101" pitchFamily="2" charset="-122"/>
                <a:cs typeface="宋体" panose="02010600030101010101" pitchFamily="2" charset="-122"/>
              </a:rPr>
              <a:t>青少年时期的生活，追忆了一些难以忘怀的人，爱憎分明地表达了不同的情感。如对粗俗好事，但心地善良的</a:t>
            </a:r>
            <a:r>
              <a:rPr lang="zh-CN" altLang="en-US" sz="4400" b="1">
                <a:solidFill>
                  <a:schemeClr val="tx1">
                    <a:alpha val="0"/>
                  </a:schemeClr>
                </a:solidFill>
                <a:latin typeface="宋体" panose="02010600030101010101" pitchFamily="2" charset="-122"/>
                <a:ea typeface="宋体" panose="02010600030101010101" pitchFamily="2" charset="-122"/>
                <a:cs typeface="宋体" panose="02010600030101010101" pitchFamily="2" charset="-122"/>
              </a:rPr>
              <a:t> 长妈妈（阿长） </a:t>
            </a:r>
            <a:r>
              <a:rPr lang="zh-CN" altLang="en-US" sz="4400" b="1">
                <a:latin typeface="宋体" panose="02010600030101010101" pitchFamily="2" charset="-122"/>
                <a:ea typeface="宋体" panose="02010600030101010101" pitchFamily="2" charset="-122"/>
                <a:cs typeface="宋体" panose="02010600030101010101" pitchFamily="2" charset="-122"/>
              </a:rPr>
              <a:t>的怀念，对</a:t>
            </a:r>
            <a:r>
              <a:rPr lang="zh-CN" altLang="en-US" sz="4400" b="1">
                <a:solidFill>
                  <a:schemeClr val="tx1">
                    <a:alpha val="0"/>
                  </a:schemeClr>
                </a:solidFill>
                <a:latin typeface="宋体" panose="02010600030101010101" pitchFamily="2" charset="-122"/>
                <a:ea typeface="宋体" panose="02010600030101010101" pitchFamily="2" charset="-122"/>
                <a:cs typeface="宋体" panose="02010600030101010101" pitchFamily="2" charset="-122"/>
              </a:rPr>
              <a:t> 正直倔强 </a:t>
            </a:r>
            <a:r>
              <a:rPr lang="zh-CN" altLang="en-US" sz="4400" b="1">
                <a:latin typeface="宋体" panose="02010600030101010101" pitchFamily="2" charset="-122"/>
                <a:ea typeface="宋体" panose="02010600030101010101" pitchFamily="2" charset="-122"/>
                <a:cs typeface="宋体" panose="02010600030101010101" pitchFamily="2" charset="-122"/>
              </a:rPr>
              <a:t>的范爱农的同情，对故弄玄虚、草菅人命的陈莲河的</a:t>
            </a:r>
            <a:r>
              <a:rPr lang="zh-CN" altLang="en-US" sz="4400" b="1">
                <a:solidFill>
                  <a:schemeClr val="tx1">
                    <a:alpha val="0"/>
                  </a:schemeClr>
                </a:solidFill>
                <a:latin typeface="宋体" panose="02010600030101010101" pitchFamily="2" charset="-122"/>
                <a:ea typeface="宋体" panose="02010600030101010101" pitchFamily="2" charset="-122"/>
                <a:cs typeface="宋体" panose="02010600030101010101" pitchFamily="2" charset="-122"/>
              </a:rPr>
              <a:t>憎恶</a:t>
            </a:r>
            <a:r>
              <a:rPr lang="zh-CN" altLang="en-US" sz="4400" b="1">
                <a:latin typeface="宋体" panose="02010600030101010101" pitchFamily="2" charset="-122"/>
                <a:ea typeface="宋体" panose="02010600030101010101" pitchFamily="2" charset="-122"/>
                <a:cs typeface="宋体" panose="02010600030101010101" pitchFamily="2" charset="-122"/>
              </a:rPr>
              <a:t> ，对心地险恶、表里不一的</a:t>
            </a:r>
            <a:r>
              <a:rPr lang="zh-CN" altLang="en-US" sz="4400" b="1">
                <a:solidFill>
                  <a:schemeClr val="tx1">
                    <a:alpha val="0"/>
                  </a:schemeClr>
                </a:solidFill>
                <a:latin typeface="宋体" panose="02010600030101010101" pitchFamily="2" charset="-122"/>
                <a:ea typeface="宋体" panose="02010600030101010101" pitchFamily="2" charset="-122"/>
                <a:cs typeface="宋体" panose="02010600030101010101" pitchFamily="2" charset="-122"/>
              </a:rPr>
              <a:t> 衍太太 </a:t>
            </a:r>
            <a:r>
              <a:rPr lang="zh-CN" altLang="en-US" sz="4400" b="1">
                <a:latin typeface="宋体" panose="02010600030101010101" pitchFamily="2" charset="-122"/>
                <a:ea typeface="宋体" panose="02010600030101010101" pitchFamily="2" charset="-122"/>
                <a:cs typeface="宋体" panose="02010600030101010101" pitchFamily="2" charset="-122"/>
              </a:rPr>
              <a:t>的批判。</a:t>
            </a:r>
            <a:endParaRPr lang="zh-CN" altLang="en-US" sz="4400" b="1">
              <a:latin typeface="宋体" panose="02010600030101010101" pitchFamily="2" charset="-122"/>
              <a:ea typeface="宋体" panose="02010600030101010101" pitchFamily="2" charset="-122"/>
              <a:cs typeface="宋体" panose="02010600030101010101" pitchFamily="2" charset="-122"/>
            </a:endParaRPr>
          </a:p>
        </p:txBody>
      </p:sp>
      <p:sp>
        <p:nvSpPr>
          <p:cNvPr id="9" name="文本框 8"/>
          <p:cNvSpPr txBox="1"/>
          <p:nvPr/>
        </p:nvSpPr>
        <p:spPr>
          <a:xfrm>
            <a:off x="11229975" y="2313305"/>
            <a:ext cx="1404620" cy="676910"/>
          </a:xfrm>
          <a:prstGeom prst="rect">
            <a:avLst/>
          </a:prstGeom>
          <a:noFill/>
        </p:spPr>
        <p:txBody>
          <a:bodyPr wrap="none" lIns="0" tIns="0" rIns="0" bIns="0" rtlCol="0" anchor="t">
            <a:spAutoFit/>
          </a:bodyPr>
          <a:lstStyle/>
          <a:p>
            <a:pPr algn="l">
              <a:lnSpc>
                <a:spcPct val="100000"/>
              </a:lnSpc>
            </a:pPr>
            <a:r>
              <a:rPr lang="zh-CN" altLang="en-US" sz="4400" b="1" dirty="0">
                <a:solidFill>
                  <a:srgbClr val="41B9B2"/>
                </a:solidFill>
                <a:latin typeface="宋体" panose="02010600030101010101" pitchFamily="2" charset="-122"/>
                <a:ea typeface="宋体" panose="02010600030101010101" pitchFamily="2" charset="-122"/>
              </a:rPr>
              <a:t> 鲁迅 </a:t>
            </a:r>
            <a:endParaRPr lang="zh-CN" altLang="en-US" sz="4400" b="1" dirty="0">
              <a:solidFill>
                <a:srgbClr val="41B9B2"/>
              </a:solidFill>
              <a:latin typeface="宋体" panose="02010600030101010101" pitchFamily="2" charset="-122"/>
              <a:ea typeface="宋体" panose="02010600030101010101" pitchFamily="2" charset="-122"/>
            </a:endParaRPr>
          </a:p>
        </p:txBody>
      </p:sp>
      <p:sp>
        <p:nvSpPr>
          <p:cNvPr id="10" name="文本框 9"/>
          <p:cNvSpPr txBox="1"/>
          <p:nvPr/>
        </p:nvSpPr>
        <p:spPr>
          <a:xfrm>
            <a:off x="19366230" y="3270250"/>
            <a:ext cx="3088640" cy="676910"/>
          </a:xfrm>
          <a:prstGeom prst="rect">
            <a:avLst/>
          </a:prstGeom>
          <a:noFill/>
        </p:spPr>
        <p:txBody>
          <a:bodyPr wrap="none" lIns="0" tIns="0" rIns="0" bIns="0" rtlCol="0" anchor="t">
            <a:spAutoFit/>
          </a:bodyPr>
          <a:lstStyle/>
          <a:p>
            <a:pPr algn="l">
              <a:lnSpc>
                <a:spcPct val="100000"/>
              </a:lnSpc>
            </a:pPr>
            <a:r>
              <a:rPr lang="zh-CN" altLang="en-US" sz="4400" b="1">
                <a:solidFill>
                  <a:srgbClr val="41B9B2"/>
                </a:solidFill>
                <a:latin typeface="宋体" panose="02010600030101010101" pitchFamily="2" charset="-122"/>
                <a:ea typeface="宋体" panose="02010600030101010101" pitchFamily="2" charset="-122"/>
              </a:rPr>
              <a:t> 长妈妈（阿</a:t>
            </a:r>
            <a:endParaRPr lang="zh-CN" altLang="en-US" sz="4400" b="1">
              <a:solidFill>
                <a:srgbClr val="41B9B2"/>
              </a:solidFill>
              <a:latin typeface="宋体" panose="02010600030101010101" pitchFamily="2" charset="-122"/>
              <a:ea typeface="宋体" panose="02010600030101010101" pitchFamily="2" charset="-122"/>
            </a:endParaRPr>
          </a:p>
        </p:txBody>
      </p:sp>
      <p:sp>
        <p:nvSpPr>
          <p:cNvPr id="11" name="文本框 10"/>
          <p:cNvSpPr txBox="1"/>
          <p:nvPr/>
        </p:nvSpPr>
        <p:spPr>
          <a:xfrm>
            <a:off x="1964055" y="4155440"/>
            <a:ext cx="1122680" cy="676910"/>
          </a:xfrm>
          <a:prstGeom prst="rect">
            <a:avLst/>
          </a:prstGeom>
          <a:noFill/>
        </p:spPr>
        <p:txBody>
          <a:bodyPr wrap="none" lIns="0" tIns="0" rIns="0" bIns="0" rtlCol="0" anchor="t">
            <a:spAutoFit/>
          </a:bodyPr>
          <a:lstStyle/>
          <a:p>
            <a:pPr algn="l">
              <a:lnSpc>
                <a:spcPct val="100000"/>
              </a:lnSpc>
            </a:pPr>
            <a:r>
              <a:rPr lang="zh-CN" altLang="en-US" sz="4400" b="1">
                <a:solidFill>
                  <a:srgbClr val="41B9B2"/>
                </a:solidFill>
                <a:latin typeface="宋体" panose="02010600030101010101" pitchFamily="2" charset="-122"/>
                <a:ea typeface="宋体" panose="02010600030101010101" pitchFamily="2" charset="-122"/>
              </a:rPr>
              <a:t>长） </a:t>
            </a:r>
            <a:endParaRPr lang="zh-CN" altLang="en-US" sz="4400" b="1">
              <a:solidFill>
                <a:srgbClr val="41B9B2"/>
              </a:solidFill>
              <a:latin typeface="宋体" panose="02010600030101010101" pitchFamily="2" charset="-122"/>
              <a:ea typeface="宋体" panose="02010600030101010101" pitchFamily="2" charset="-122"/>
            </a:endParaRPr>
          </a:p>
        </p:txBody>
      </p:sp>
      <p:sp>
        <p:nvSpPr>
          <p:cNvPr id="12" name="文本框 11"/>
          <p:cNvSpPr txBox="1"/>
          <p:nvPr/>
        </p:nvSpPr>
        <p:spPr>
          <a:xfrm>
            <a:off x="6175375" y="4155440"/>
            <a:ext cx="2527300" cy="676910"/>
          </a:xfrm>
          <a:prstGeom prst="rect">
            <a:avLst/>
          </a:prstGeom>
          <a:noFill/>
        </p:spPr>
        <p:txBody>
          <a:bodyPr wrap="none" lIns="0" tIns="0" rIns="0" bIns="0" rtlCol="0" anchor="t">
            <a:spAutoFit/>
          </a:bodyPr>
          <a:lstStyle/>
          <a:p>
            <a:pPr algn="l">
              <a:lnSpc>
                <a:spcPct val="100000"/>
              </a:lnSpc>
            </a:pPr>
            <a:r>
              <a:rPr lang="zh-CN" altLang="en-US" sz="4400" b="1">
                <a:solidFill>
                  <a:srgbClr val="41B9B2"/>
                </a:solidFill>
                <a:latin typeface="宋体" panose="02010600030101010101" pitchFamily="2" charset="-122"/>
                <a:ea typeface="宋体" panose="02010600030101010101" pitchFamily="2" charset="-122"/>
              </a:rPr>
              <a:t> 正直倔强 </a:t>
            </a:r>
            <a:endParaRPr lang="zh-CN" altLang="en-US" sz="4400" b="1">
              <a:solidFill>
                <a:srgbClr val="41B9B2"/>
              </a:solidFill>
              <a:latin typeface="宋体" panose="02010600030101010101" pitchFamily="2" charset="-122"/>
              <a:ea typeface="宋体" panose="02010600030101010101" pitchFamily="2" charset="-122"/>
            </a:endParaRPr>
          </a:p>
        </p:txBody>
      </p:sp>
      <p:sp>
        <p:nvSpPr>
          <p:cNvPr id="13" name="文本框 12"/>
          <p:cNvSpPr txBox="1"/>
          <p:nvPr/>
        </p:nvSpPr>
        <p:spPr>
          <a:xfrm>
            <a:off x="21895435" y="4083685"/>
            <a:ext cx="561340" cy="676910"/>
          </a:xfrm>
          <a:prstGeom prst="rect">
            <a:avLst/>
          </a:prstGeom>
          <a:noFill/>
        </p:spPr>
        <p:txBody>
          <a:bodyPr wrap="none" lIns="0" tIns="0" rIns="0" bIns="0" rtlCol="0" anchor="t">
            <a:spAutoFit/>
          </a:bodyPr>
          <a:lstStyle/>
          <a:p>
            <a:pPr algn="l">
              <a:lnSpc>
                <a:spcPct val="100000"/>
              </a:lnSpc>
            </a:pPr>
            <a:r>
              <a:rPr lang="zh-CN" altLang="en-US" sz="4400" b="1">
                <a:solidFill>
                  <a:srgbClr val="41B9B2"/>
                </a:solidFill>
                <a:latin typeface="宋体" panose="02010600030101010101" pitchFamily="2" charset="-122"/>
                <a:ea typeface="宋体" panose="02010600030101010101" pitchFamily="2" charset="-122"/>
              </a:rPr>
              <a:t>憎</a:t>
            </a:r>
            <a:endParaRPr lang="zh-CN" altLang="en-US" sz="4400" b="1">
              <a:solidFill>
                <a:srgbClr val="41B9B2"/>
              </a:solidFill>
              <a:latin typeface="宋体" panose="02010600030101010101" pitchFamily="2" charset="-122"/>
              <a:ea typeface="宋体" panose="02010600030101010101" pitchFamily="2" charset="-122"/>
            </a:endParaRPr>
          </a:p>
        </p:txBody>
      </p:sp>
      <p:sp>
        <p:nvSpPr>
          <p:cNvPr id="14" name="文本框 13"/>
          <p:cNvSpPr txBox="1"/>
          <p:nvPr/>
        </p:nvSpPr>
        <p:spPr>
          <a:xfrm>
            <a:off x="1964055" y="4898390"/>
            <a:ext cx="561340" cy="676910"/>
          </a:xfrm>
          <a:prstGeom prst="rect">
            <a:avLst/>
          </a:prstGeom>
          <a:noFill/>
        </p:spPr>
        <p:txBody>
          <a:bodyPr wrap="none" lIns="0" tIns="0" rIns="0" bIns="0" rtlCol="0" anchor="t">
            <a:spAutoFit/>
          </a:bodyPr>
          <a:lstStyle/>
          <a:p>
            <a:pPr algn="l">
              <a:lnSpc>
                <a:spcPct val="100000"/>
              </a:lnSpc>
            </a:pPr>
            <a:r>
              <a:rPr lang="zh-CN" altLang="en-US" sz="4400" b="1">
                <a:solidFill>
                  <a:srgbClr val="41B9B2"/>
                </a:solidFill>
                <a:latin typeface="宋体" panose="02010600030101010101" pitchFamily="2" charset="-122"/>
                <a:ea typeface="宋体" panose="02010600030101010101" pitchFamily="2" charset="-122"/>
              </a:rPr>
              <a:t>恶</a:t>
            </a:r>
            <a:endParaRPr lang="zh-CN" altLang="en-US" sz="4400" b="1">
              <a:solidFill>
                <a:srgbClr val="41B9B2"/>
              </a:solidFill>
              <a:latin typeface="宋体" panose="02010600030101010101" pitchFamily="2" charset="-122"/>
              <a:ea typeface="宋体" panose="02010600030101010101" pitchFamily="2" charset="-122"/>
            </a:endParaRPr>
          </a:p>
        </p:txBody>
      </p:sp>
      <p:sp>
        <p:nvSpPr>
          <p:cNvPr id="15" name="文本框 14"/>
          <p:cNvSpPr txBox="1"/>
          <p:nvPr/>
        </p:nvSpPr>
        <p:spPr>
          <a:xfrm>
            <a:off x="9544050" y="4970145"/>
            <a:ext cx="1965960" cy="676910"/>
          </a:xfrm>
          <a:prstGeom prst="rect">
            <a:avLst/>
          </a:prstGeom>
          <a:noFill/>
        </p:spPr>
        <p:txBody>
          <a:bodyPr wrap="none" lIns="0" tIns="0" rIns="0" bIns="0" rtlCol="0" anchor="t">
            <a:spAutoFit/>
          </a:bodyPr>
          <a:lstStyle/>
          <a:p>
            <a:pPr algn="l">
              <a:lnSpc>
                <a:spcPct val="100000"/>
              </a:lnSpc>
            </a:pPr>
            <a:r>
              <a:rPr lang="zh-CN" altLang="en-US" sz="4400" b="1">
                <a:solidFill>
                  <a:srgbClr val="41B9B2"/>
                </a:solidFill>
                <a:latin typeface="宋体" panose="02010600030101010101" pitchFamily="2" charset="-122"/>
                <a:ea typeface="宋体" panose="02010600030101010101" pitchFamily="2" charset="-122"/>
              </a:rPr>
              <a:t> 衍太太 </a:t>
            </a:r>
            <a:endParaRPr lang="zh-CN" altLang="en-US" sz="4400" b="1">
              <a:solidFill>
                <a:srgbClr val="41B9B2"/>
              </a:solidFill>
              <a:latin typeface="宋体" panose="02010600030101010101" pitchFamily="2" charset="-122"/>
              <a:ea typeface="宋体" panose="02010600030101010101" pitchFamily="2" charset="-122"/>
            </a:endParaRPr>
          </a:p>
        </p:txBody>
      </p:sp>
      <p:cxnSp>
        <p:nvCxnSpPr>
          <p:cNvPr id="16" name="直接连接符 15"/>
          <p:cNvCxnSpPr/>
          <p:nvPr/>
        </p:nvCxnSpPr>
        <p:spPr>
          <a:xfrm>
            <a:off x="11323320" y="2997200"/>
            <a:ext cx="1551940" cy="0"/>
          </a:xfrm>
          <a:prstGeom prst="line">
            <a:avLst/>
          </a:prstGeom>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a:off x="19465925" y="3916680"/>
            <a:ext cx="3103880" cy="0"/>
          </a:xfrm>
          <a:prstGeom prst="line">
            <a:avLst/>
          </a:prstGeom>
        </p:spPr>
        <p:style>
          <a:lnRef idx="1">
            <a:schemeClr val="dk1"/>
          </a:lnRef>
          <a:fillRef idx="0">
            <a:schemeClr val="dk1"/>
          </a:fillRef>
          <a:effectRef idx="0">
            <a:schemeClr val="dk1"/>
          </a:effectRef>
          <a:fontRef idx="minor">
            <a:schemeClr val="tx1"/>
          </a:fontRef>
        </p:style>
      </p:cxnSp>
      <p:cxnSp>
        <p:nvCxnSpPr>
          <p:cNvPr id="18" name="直接连接符 17"/>
          <p:cNvCxnSpPr/>
          <p:nvPr/>
        </p:nvCxnSpPr>
        <p:spPr>
          <a:xfrm>
            <a:off x="1953895" y="4740910"/>
            <a:ext cx="130302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6341745" y="4798060"/>
            <a:ext cx="2586355" cy="0"/>
          </a:xfrm>
          <a:prstGeom prst="line">
            <a:avLst/>
          </a:prstGeom>
        </p:spPr>
        <p:style>
          <a:lnRef idx="1">
            <a:schemeClr val="dk1"/>
          </a:lnRef>
          <a:fillRef idx="0">
            <a:schemeClr val="dk1"/>
          </a:fillRef>
          <a:effectRef idx="0">
            <a:schemeClr val="dk1"/>
          </a:effectRef>
          <a:fontRef idx="minor">
            <a:schemeClr val="tx1"/>
          </a:fontRef>
        </p:style>
      </p:cxnSp>
      <p:cxnSp>
        <p:nvCxnSpPr>
          <p:cNvPr id="20" name="直接连接符 19"/>
          <p:cNvCxnSpPr/>
          <p:nvPr/>
        </p:nvCxnSpPr>
        <p:spPr>
          <a:xfrm>
            <a:off x="21803360" y="4759960"/>
            <a:ext cx="785495" cy="0"/>
          </a:xfrm>
          <a:prstGeom prst="line">
            <a:avLst/>
          </a:prstGeom>
        </p:spPr>
        <p:style>
          <a:lnRef idx="1">
            <a:schemeClr val="dk1"/>
          </a:lnRef>
          <a:fillRef idx="0">
            <a:schemeClr val="dk1"/>
          </a:fillRef>
          <a:effectRef idx="0">
            <a:schemeClr val="dk1"/>
          </a:effectRef>
          <a:fontRef idx="minor">
            <a:schemeClr val="tx1"/>
          </a:fontRef>
        </p:style>
      </p:cxnSp>
      <p:cxnSp>
        <p:nvCxnSpPr>
          <p:cNvPr id="21" name="直接连接符 20"/>
          <p:cNvCxnSpPr/>
          <p:nvPr/>
        </p:nvCxnSpPr>
        <p:spPr>
          <a:xfrm>
            <a:off x="1819910" y="5583555"/>
            <a:ext cx="1015365" cy="0"/>
          </a:xfrm>
          <a:prstGeom prst="line">
            <a:avLst/>
          </a:prstGeom>
        </p:spPr>
        <p:style>
          <a:lnRef idx="1">
            <a:schemeClr val="dk1"/>
          </a:lnRef>
          <a:fillRef idx="0">
            <a:schemeClr val="dk1"/>
          </a:fillRef>
          <a:effectRef idx="0">
            <a:schemeClr val="dk1"/>
          </a:effectRef>
          <a:fontRef idx="minor">
            <a:schemeClr val="tx1"/>
          </a:fontRef>
        </p:style>
      </p:cxnSp>
      <p:cxnSp>
        <p:nvCxnSpPr>
          <p:cNvPr id="22" name="直接连接符 21"/>
          <p:cNvCxnSpPr/>
          <p:nvPr/>
        </p:nvCxnSpPr>
        <p:spPr>
          <a:xfrm>
            <a:off x="9521825" y="5722620"/>
            <a:ext cx="2318385" cy="0"/>
          </a:xfrm>
          <a:prstGeom prst="line">
            <a:avLst/>
          </a:prstGeom>
        </p:spPr>
        <p:style>
          <a:lnRef idx="1">
            <a:schemeClr val="dk1"/>
          </a:lnRef>
          <a:fillRef idx="0">
            <a:schemeClr val="dk1"/>
          </a:fillRef>
          <a:effectRef idx="0">
            <a:schemeClr val="dk1"/>
          </a:effectRef>
          <a:fontRef idx="minor">
            <a:schemeClr val="tx1"/>
          </a:fontRef>
        </p:style>
      </p:cxn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ppt_x"/>
                                          </p:val>
                                        </p:tav>
                                        <p:tav tm="100000">
                                          <p:val>
                                            <p:strVal val="#ppt_x"/>
                                          </p:val>
                                        </p:tav>
                                      </p:tavLst>
                                    </p:anim>
                                    <p:anim calcmode="lin" valueType="num">
                                      <p:cBhvr additive="base">
                                        <p:cTn id="2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4"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bject 2"/>
          <p:cNvSpPr txBox="1"/>
          <p:nvPr/>
        </p:nvSpPr>
        <p:spPr>
          <a:xfrm>
            <a:off x="1823085" y="958850"/>
            <a:ext cx="20935950" cy="7783830"/>
          </a:xfrm>
          <a:prstGeom prst="rect">
            <a:avLst/>
          </a:prstGeom>
        </p:spPr>
        <p:txBody>
          <a:bodyPr vert="horz" wrap="square" lIns="0" tIns="0" rIns="0" bIns="0" rtlCol="0">
            <a:spAutoFit/>
          </a:bodyPr>
          <a:lstStyle/>
          <a:p>
            <a:pPr marL="66675" marR="5080" indent="0" fontAlgn="auto">
              <a:lnSpc>
                <a:spcPct val="115000"/>
              </a:lnSpc>
              <a:tabLst>
                <a:tab pos="2490470" algn="l"/>
              </a:tabLst>
            </a:pPr>
            <a:r>
              <a:rPr sz="4400" b="1" dirty="0">
                <a:solidFill>
                  <a:srgbClr val="231F20"/>
                </a:solidFill>
                <a:latin typeface="宋体" panose="02010600030101010101" pitchFamily="2" charset="-122"/>
                <a:ea typeface="宋体" panose="02010600030101010101" pitchFamily="2" charset="-122"/>
                <a:cs typeface="宋体" panose="02010600030101010101" pitchFamily="2" charset="-122"/>
                <a:sym typeface="+mn-ea"/>
              </a:rPr>
              <a:t>2.［2020 太原三模］阅读下面文段，回答问题。</a:t>
            </a:r>
            <a:endParaRPr sz="4400" b="1" dirty="0">
              <a:solidFill>
                <a:srgbClr val="231F20"/>
              </a:solidFill>
              <a:latin typeface="宋体" panose="02010600030101010101" pitchFamily="2" charset="-122"/>
              <a:ea typeface="宋体" panose="02010600030101010101" pitchFamily="2" charset="-122"/>
              <a:cs typeface="宋体" panose="02010600030101010101" pitchFamily="2" charset="-122"/>
              <a:sym typeface="+mn-ea"/>
            </a:endParaRPr>
          </a:p>
          <a:p>
            <a:pPr marL="66675" marR="5080" indent="0" fontAlgn="auto">
              <a:lnSpc>
                <a:spcPct val="115000"/>
              </a:lnSpc>
              <a:tabLst>
                <a:tab pos="2490470" algn="l"/>
              </a:tabLst>
            </a:pPr>
            <a:r>
              <a:rPr sz="4400" b="1" dirty="0">
                <a:solidFill>
                  <a:srgbClr val="231F20"/>
                </a:solidFill>
                <a:latin typeface="宋体" panose="02010600030101010101" pitchFamily="2" charset="-122"/>
                <a:ea typeface="宋体" panose="02010600030101010101" pitchFamily="2" charset="-122"/>
                <a:cs typeface="宋体" panose="02010600030101010101" pitchFamily="2" charset="-122"/>
                <a:sym typeface="+mn-ea"/>
              </a:rPr>
              <a:t>    </a:t>
            </a:r>
            <a:r>
              <a:rPr sz="4400" b="1" dirty="0">
                <a:solidFill>
                  <a:srgbClr val="231F20"/>
                </a:solidFill>
                <a:latin typeface="楷体" panose="02010609060101010101" pitchFamily="49" charset="-122"/>
                <a:ea typeface="楷体" panose="02010609060101010101" pitchFamily="49" charset="-122"/>
                <a:cs typeface="楷体" panose="02010609060101010101" pitchFamily="49" charset="-122"/>
                <a:sym typeface="+mn-ea"/>
              </a:rPr>
              <a:t>中国是弱国，所以中国人当然是低能儿，分数在六十分以上，便不是自己的能力了：也无怪他们疑惑。但我接着便有参观枪毙中国人的命运了。第二年添教霉菌学，细菌的形状是全用电影来显示的，一段落已完而还没有到下课的时候，便影几片时事的片子，自然都是日本战胜俄国的情形。但偏有中国人夹在里边：给俄国人做侦探，被日本军捕获，要枪毙了，围着看的也是一群中国人；在讲堂里的还有一个我。</a:t>
            </a:r>
            <a:endParaRPr sz="4400" b="1" dirty="0">
              <a:solidFill>
                <a:srgbClr val="231F20"/>
              </a:solidFill>
              <a:latin typeface="楷体" panose="02010609060101010101" pitchFamily="49" charset="-122"/>
              <a:ea typeface="楷体" panose="02010609060101010101" pitchFamily="49" charset="-122"/>
              <a:cs typeface="楷体" panose="02010609060101010101" pitchFamily="49" charset="-122"/>
              <a:sym typeface="+mn-ea"/>
            </a:endParaRPr>
          </a:p>
          <a:p>
            <a:pPr marL="66675" marR="5080" indent="0" fontAlgn="auto">
              <a:lnSpc>
                <a:spcPct val="115000"/>
              </a:lnSpc>
              <a:tabLst>
                <a:tab pos="2490470" algn="l"/>
              </a:tabLst>
            </a:pPr>
            <a:r>
              <a:rPr sz="4400" b="1" dirty="0">
                <a:solidFill>
                  <a:srgbClr val="231F20"/>
                </a:solidFill>
                <a:latin typeface="楷体" panose="02010609060101010101" pitchFamily="49" charset="-122"/>
                <a:ea typeface="楷体" panose="02010609060101010101" pitchFamily="49" charset="-122"/>
                <a:cs typeface="楷体" panose="02010609060101010101" pitchFamily="49" charset="-122"/>
                <a:sym typeface="+mn-ea"/>
              </a:rPr>
              <a:t>    “万岁！”他们都拍掌欢呼起来。</a:t>
            </a:r>
            <a:endParaRPr sz="4400" b="1" dirty="0">
              <a:solidFill>
                <a:srgbClr val="231F20"/>
              </a:solidFill>
              <a:latin typeface="楷体" panose="02010609060101010101" pitchFamily="49" charset="-122"/>
              <a:ea typeface="楷体" panose="02010609060101010101" pitchFamily="49" charset="-122"/>
              <a:cs typeface="楷体" panose="02010609060101010101" pitchFamily="49" charset="-122"/>
              <a:sym typeface="+mn-ea"/>
            </a:endParaRPr>
          </a:p>
          <a:p>
            <a:pPr marL="66675" marR="5080" indent="0" fontAlgn="auto">
              <a:lnSpc>
                <a:spcPct val="115000"/>
              </a:lnSpc>
              <a:tabLst>
                <a:tab pos="2490470" algn="l"/>
              </a:tabLst>
            </a:pPr>
            <a:r>
              <a:rPr sz="4400" b="1" dirty="0">
                <a:solidFill>
                  <a:srgbClr val="231F20"/>
                </a:solidFill>
                <a:latin typeface="楷体" panose="02010609060101010101" pitchFamily="49" charset="-122"/>
                <a:ea typeface="楷体" panose="02010609060101010101" pitchFamily="49" charset="-122"/>
                <a:cs typeface="楷体" panose="02010609060101010101" pitchFamily="49" charset="-122"/>
                <a:sym typeface="+mn-ea"/>
              </a:rPr>
              <a:t>    这种欢呼，是每看一片都有的，但在我，这一声却特别听得刺耳。此后回中国来，我看见那些闲看枪毙犯人的人们，他们也何尝不酒醉似的喝采，——呜呼，无法可想！但在那时那地，我的意见却变化了。</a:t>
            </a:r>
            <a:endParaRPr sz="4400" b="1" dirty="0">
              <a:solidFill>
                <a:srgbClr val="231F2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2" name="文本框 1"/>
          <p:cNvSpPr txBox="1"/>
          <p:nvPr/>
        </p:nvSpPr>
        <p:spPr>
          <a:xfrm>
            <a:off x="1823085" y="8742680"/>
            <a:ext cx="20733385" cy="2730500"/>
          </a:xfrm>
          <a:prstGeom prst="rect">
            <a:avLst/>
          </a:prstGeom>
          <a:noFill/>
        </p:spPr>
        <p:txBody>
          <a:bodyPr wrap="square" rtlCol="0" anchor="t">
            <a:spAutoFit/>
          </a:bodyPr>
          <a:lstStyle/>
          <a:p>
            <a:pPr fontAlgn="auto">
              <a:lnSpc>
                <a:spcPct val="130000"/>
              </a:lnSpc>
              <a:buClr>
                <a:srgbClr val="000000"/>
              </a:buClr>
            </a:pPr>
            <a:r>
              <a:rPr lang="zh-CN" altLang="en-US" sz="4400" b="1" dirty="0">
                <a:latin typeface="宋体" panose="02010600030101010101" pitchFamily="2" charset="-122"/>
                <a:ea typeface="宋体" panose="02010600030101010101" pitchFamily="2" charset="-122"/>
                <a:cs typeface="宋体" panose="02010600030101010101" pitchFamily="2" charset="-122"/>
              </a:rPr>
              <a:t>在阅读经典中感受爱国情怀。上面节选内容出自鲁迅的散文集</a:t>
            </a:r>
            <a:r>
              <a:rPr lang="zh-CN" altLang="en-US" sz="4400" b="1" dirty="0">
                <a:solidFill>
                  <a:schemeClr val="tx1">
                    <a:alpha val="0"/>
                  </a:schemeClr>
                </a:solidFill>
                <a:latin typeface="宋体" panose="02010600030101010101" pitchFamily="2" charset="-122"/>
                <a:ea typeface="宋体" panose="02010600030101010101" pitchFamily="2" charset="-122"/>
                <a:cs typeface="宋体" panose="02010600030101010101" pitchFamily="2" charset="-122"/>
              </a:rPr>
              <a:t>《朝花夕拾》</a:t>
            </a:r>
            <a:r>
              <a:rPr lang="zh-CN" altLang="en-US" sz="4400" b="1" dirty="0">
                <a:latin typeface="宋体" panose="02010600030101010101" pitchFamily="2" charset="-122"/>
                <a:ea typeface="宋体" panose="02010600030101010101" pitchFamily="2" charset="-122"/>
                <a:cs typeface="宋体" panose="02010600030101010101" pitchFamily="2" charset="-122"/>
              </a:rPr>
              <a:t>中《藤野先生》一文，作者所说的“我的意见却变化了”具体是指</a:t>
            </a:r>
            <a:r>
              <a:rPr lang="zh-CN" altLang="en-US" sz="4400" b="1" dirty="0">
                <a:solidFill>
                  <a:schemeClr val="tx1">
                    <a:alpha val="0"/>
                  </a:schemeClr>
                </a:solidFill>
                <a:latin typeface="宋体" panose="02010600030101010101" pitchFamily="2" charset="-122"/>
                <a:ea typeface="宋体" panose="02010600030101010101" pitchFamily="2" charset="-122"/>
                <a:cs typeface="宋体" panose="02010600030101010101" pitchFamily="2" charset="-122"/>
              </a:rPr>
              <a:t>弃医从文（通过提倡文艺运动来改变国民精神） </a:t>
            </a:r>
            <a:r>
              <a:rPr lang="zh-CN" altLang="en-US" sz="4400" b="1" dirty="0">
                <a:latin typeface="宋体" panose="02010600030101010101" pitchFamily="2" charset="-122"/>
                <a:ea typeface="宋体" panose="02010600030101010101" pitchFamily="2" charset="-122"/>
                <a:cs typeface="宋体" panose="02010600030101010101" pitchFamily="2" charset="-122"/>
              </a:rPr>
              <a:t>。</a:t>
            </a:r>
            <a:endParaRPr lang="zh-CN" altLang="en-US" sz="4400" b="1" dirty="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7070705" y="8788400"/>
            <a:ext cx="3368040" cy="879475"/>
          </a:xfrm>
          <a:prstGeom prst="rect">
            <a:avLst/>
          </a:prstGeom>
          <a:noFill/>
        </p:spPr>
        <p:txBody>
          <a:bodyPr wrap="none" lIns="0" tIns="0" rIns="0" bIns="0" rtlCol="0" anchor="t">
            <a:spAutoFit/>
          </a:bodyPr>
          <a:lstStyle/>
          <a:p>
            <a:pPr algn="l">
              <a:lnSpc>
                <a:spcPct val="130000"/>
              </a:lnSpc>
            </a:pPr>
            <a:r>
              <a:rPr lang="zh-CN" altLang="en-US" sz="4400" b="1" dirty="0">
                <a:solidFill>
                  <a:srgbClr val="41B9B2"/>
                </a:solidFill>
                <a:latin typeface="宋体" panose="02010600030101010101" pitchFamily="2" charset="-122"/>
                <a:ea typeface="宋体" panose="02010600030101010101" pitchFamily="2" charset="-122"/>
              </a:rPr>
              <a:t>《朝花夕拾》</a:t>
            </a:r>
            <a:endParaRPr lang="zh-CN" altLang="en-US" sz="4400" b="1" dirty="0">
              <a:solidFill>
                <a:srgbClr val="41B9B2"/>
              </a:solidFill>
              <a:latin typeface="宋体" panose="02010600030101010101" pitchFamily="2" charset="-122"/>
              <a:ea typeface="宋体" panose="02010600030101010101" pitchFamily="2" charset="-122"/>
            </a:endParaRPr>
          </a:p>
        </p:txBody>
      </p:sp>
      <p:sp>
        <p:nvSpPr>
          <p:cNvPr id="5" name="文本框 4"/>
          <p:cNvSpPr txBox="1"/>
          <p:nvPr/>
        </p:nvSpPr>
        <p:spPr>
          <a:xfrm>
            <a:off x="16508730" y="9658985"/>
            <a:ext cx="5613400" cy="879475"/>
          </a:xfrm>
          <a:prstGeom prst="rect">
            <a:avLst/>
          </a:prstGeom>
          <a:noFill/>
        </p:spPr>
        <p:txBody>
          <a:bodyPr wrap="none" lIns="0" tIns="0" rIns="0" bIns="0" rtlCol="0" anchor="t">
            <a:spAutoFit/>
          </a:bodyPr>
          <a:lstStyle/>
          <a:p>
            <a:pPr algn="l">
              <a:lnSpc>
                <a:spcPct val="130000"/>
              </a:lnSpc>
            </a:pPr>
            <a:r>
              <a:rPr lang="zh-CN" altLang="en-US" sz="4400" b="1" dirty="0">
                <a:solidFill>
                  <a:srgbClr val="41B9B2"/>
                </a:solidFill>
                <a:latin typeface="宋体" panose="02010600030101010101" pitchFamily="2" charset="-122"/>
                <a:ea typeface="宋体" panose="02010600030101010101" pitchFamily="2" charset="-122"/>
              </a:rPr>
              <a:t>弃医从文（通过提倡文</a:t>
            </a:r>
            <a:endParaRPr lang="zh-CN" altLang="en-US" sz="4400" b="1" dirty="0">
              <a:solidFill>
                <a:srgbClr val="41B9B2"/>
              </a:solidFill>
              <a:latin typeface="宋体" panose="02010600030101010101" pitchFamily="2" charset="-122"/>
              <a:ea typeface="宋体" panose="02010600030101010101" pitchFamily="2" charset="-122"/>
            </a:endParaRPr>
          </a:p>
        </p:txBody>
      </p:sp>
      <p:sp>
        <p:nvSpPr>
          <p:cNvPr id="12" name="文本框 11"/>
          <p:cNvSpPr txBox="1"/>
          <p:nvPr/>
        </p:nvSpPr>
        <p:spPr>
          <a:xfrm>
            <a:off x="1914525" y="10530840"/>
            <a:ext cx="6174740" cy="879475"/>
          </a:xfrm>
          <a:prstGeom prst="rect">
            <a:avLst/>
          </a:prstGeom>
          <a:noFill/>
        </p:spPr>
        <p:txBody>
          <a:bodyPr wrap="none" lIns="0" tIns="0" rIns="0" bIns="0" rtlCol="0" anchor="t">
            <a:spAutoFit/>
          </a:bodyPr>
          <a:lstStyle/>
          <a:p>
            <a:pPr algn="l">
              <a:lnSpc>
                <a:spcPct val="130000"/>
              </a:lnSpc>
            </a:pPr>
            <a:r>
              <a:rPr lang="zh-CN" altLang="en-US" sz="4400" b="1" dirty="0">
                <a:solidFill>
                  <a:srgbClr val="41B9B2"/>
                </a:solidFill>
                <a:latin typeface="宋体" panose="02010600030101010101" pitchFamily="2" charset="-122"/>
                <a:ea typeface="宋体" panose="02010600030101010101" pitchFamily="2" charset="-122"/>
              </a:rPr>
              <a:t>艺运动来改变国民精神） </a:t>
            </a:r>
            <a:endParaRPr lang="zh-CN" altLang="en-US" sz="4400" b="1" dirty="0">
              <a:solidFill>
                <a:srgbClr val="41B9B2"/>
              </a:solidFill>
              <a:latin typeface="宋体" panose="02010600030101010101" pitchFamily="2" charset="-122"/>
              <a:ea typeface="宋体" panose="02010600030101010101" pitchFamily="2" charset="-122"/>
            </a:endParaRPr>
          </a:p>
        </p:txBody>
      </p:sp>
      <p:cxnSp>
        <p:nvCxnSpPr>
          <p:cNvPr id="13" name="直接连接符 12"/>
          <p:cNvCxnSpPr/>
          <p:nvPr/>
        </p:nvCxnSpPr>
        <p:spPr>
          <a:xfrm>
            <a:off x="17147540" y="9683750"/>
            <a:ext cx="3276600" cy="0"/>
          </a:xfrm>
          <a:prstGeom prst="line">
            <a:avLst/>
          </a:prstGeom>
        </p:spPr>
        <p:style>
          <a:lnRef idx="1">
            <a:schemeClr val="dk1"/>
          </a:lnRef>
          <a:fillRef idx="0">
            <a:schemeClr val="dk1"/>
          </a:fillRef>
          <a:effectRef idx="0">
            <a:schemeClr val="dk1"/>
          </a:effectRef>
          <a:fontRef idx="minor">
            <a:schemeClr val="tx1"/>
          </a:fontRef>
        </p:style>
      </p:cxnSp>
      <p:cxnSp>
        <p:nvCxnSpPr>
          <p:cNvPr id="14" name="直接箭头连接符 13"/>
          <p:cNvCxnSpPr/>
          <p:nvPr/>
        </p:nvCxnSpPr>
        <p:spPr>
          <a:xfrm>
            <a:off x="16630015" y="10584815"/>
            <a:ext cx="5671820" cy="0"/>
          </a:xfrm>
          <a:prstGeom prst="straightConnector1">
            <a:avLst/>
          </a:prstGeom>
          <a:ln>
            <a:tailEnd type="arrow" w="med" len="med"/>
          </a:ln>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a:xfrm>
            <a:off x="2011045" y="11370310"/>
            <a:ext cx="5862955" cy="0"/>
          </a:xfrm>
          <a:prstGeom prst="line">
            <a:avLst/>
          </a:prstGeom>
        </p:spPr>
        <p:style>
          <a:lnRef idx="1">
            <a:schemeClr val="dk1"/>
          </a:lnRef>
          <a:fillRef idx="0">
            <a:schemeClr val="dk1"/>
          </a:fillRef>
          <a:effectRef idx="0">
            <a:schemeClr val="dk1"/>
          </a:effectRef>
          <a:fontRef idx="minor">
            <a:schemeClr val="tx1"/>
          </a:fontRef>
        </p:style>
      </p:cxn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box(in)">
                                      <p:cBhvr>
                                        <p:cTn id="25" dur="500"/>
                                        <p:tgtEl>
                                          <p:spTgt spid="3"/>
                                        </p:tgtEl>
                                      </p:cBhvr>
                                    </p:animEffect>
                                  </p:childTnLst>
                                </p:cTn>
                              </p:par>
                              <p:par>
                                <p:cTn id="26" presetID="4" presetClass="entr" presetSubtype="16"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box(in)">
                                      <p:cBhvr>
                                        <p:cTn id="28" dur="500"/>
                                        <p:tgtEl>
                                          <p:spTgt spid="5"/>
                                        </p:tgtEl>
                                      </p:cBhvr>
                                    </p:animEffect>
                                  </p:childTnLst>
                                </p:cTn>
                              </p:par>
                              <p:par>
                                <p:cTn id="29" presetID="4" presetClass="entr" presetSubtype="16"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box(in)">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1"/>
      <p:bldP spid="2" grpId="0"/>
      <p:bldP spid="3" grpId="0"/>
      <p:bldP spid="5"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bject 2"/>
          <p:cNvSpPr txBox="1"/>
          <p:nvPr/>
        </p:nvSpPr>
        <p:spPr>
          <a:xfrm>
            <a:off x="1823085" y="958850"/>
            <a:ext cx="20935950" cy="4297045"/>
          </a:xfrm>
          <a:prstGeom prst="rect">
            <a:avLst/>
          </a:prstGeom>
        </p:spPr>
        <p:txBody>
          <a:bodyPr vert="horz" wrap="square" lIns="0" tIns="0" rIns="0" bIns="0" rtlCol="0">
            <a:spAutoFit/>
          </a:bodyPr>
          <a:lstStyle/>
          <a:p>
            <a:pPr marL="66675" marR="5080" indent="0" fontAlgn="auto">
              <a:lnSpc>
                <a:spcPct val="115000"/>
              </a:lnSpc>
              <a:tabLst>
                <a:tab pos="2490470" algn="l"/>
              </a:tabLst>
            </a:pPr>
            <a:r>
              <a:rPr lang="en-US" sz="4400" b="1" dirty="0">
                <a:solidFill>
                  <a:srgbClr val="231F20"/>
                </a:solidFill>
                <a:latin typeface="宋体" panose="02010600030101010101" pitchFamily="2" charset="-122"/>
                <a:ea typeface="宋体" panose="02010600030101010101" pitchFamily="2" charset="-122"/>
                <a:cs typeface="宋体" panose="02010600030101010101" pitchFamily="2" charset="-122"/>
                <a:sym typeface="+mn-ea"/>
              </a:rPr>
              <a:t>3</a:t>
            </a:r>
            <a:r>
              <a:rPr sz="4400" b="1" dirty="0">
                <a:solidFill>
                  <a:srgbClr val="231F20"/>
                </a:solidFill>
                <a:latin typeface="宋体" panose="02010600030101010101" pitchFamily="2" charset="-122"/>
                <a:ea typeface="宋体" panose="02010600030101010101" pitchFamily="2" charset="-122"/>
                <a:cs typeface="宋体" panose="02010600030101010101" pitchFamily="2" charset="-122"/>
                <a:sym typeface="+mn-ea"/>
              </a:rPr>
              <a:t>.阅读下面的文字，按要求作答。</a:t>
            </a:r>
            <a:endParaRPr sz="4400" b="1" dirty="0">
              <a:solidFill>
                <a:srgbClr val="231F20"/>
              </a:solidFill>
              <a:latin typeface="宋体" panose="02010600030101010101" pitchFamily="2" charset="-122"/>
              <a:ea typeface="宋体" panose="02010600030101010101" pitchFamily="2" charset="-122"/>
              <a:cs typeface="宋体" panose="02010600030101010101" pitchFamily="2" charset="-122"/>
              <a:sym typeface="+mn-ea"/>
            </a:endParaRPr>
          </a:p>
          <a:p>
            <a:pPr marL="66675" marR="5080" indent="0" fontAlgn="auto">
              <a:lnSpc>
                <a:spcPct val="130000"/>
              </a:lnSpc>
              <a:tabLst>
                <a:tab pos="2490470" algn="l"/>
              </a:tabLst>
            </a:pPr>
            <a:r>
              <a:rPr sz="4400" b="1" dirty="0">
                <a:solidFill>
                  <a:srgbClr val="231F20"/>
                </a:solidFill>
                <a:latin typeface="宋体" panose="02010600030101010101" pitchFamily="2" charset="-122"/>
                <a:ea typeface="宋体" panose="02010600030101010101" pitchFamily="2" charset="-122"/>
                <a:cs typeface="宋体" panose="02010600030101010101" pitchFamily="2" charset="-122"/>
                <a:sym typeface="+mn-ea"/>
              </a:rPr>
              <a:t>    </a:t>
            </a:r>
            <a:r>
              <a:rPr sz="4400" b="1" dirty="0">
                <a:solidFill>
                  <a:srgbClr val="231F20"/>
                </a:solidFill>
                <a:latin typeface="楷体" panose="02010609060101010101" pitchFamily="49" charset="-122"/>
                <a:ea typeface="楷体" panose="02010609060101010101" pitchFamily="49" charset="-122"/>
                <a:cs typeface="楷体" panose="02010609060101010101" pitchFamily="49" charset="-122"/>
                <a:sym typeface="+mn-ea"/>
              </a:rPr>
              <a:t>朝阳照着西墙，天气很晴朗。母亲，工人，长妈妈即阿长，都无法营救，只默默地静候着我读熟，而且背出来。在百静中，我似乎头里要伸出许多铁钳，将什么“生于太荒”之流夹住；也听到自己急急诵读的声音发着抖，仿佛深秋的蟋蟀，在夜中鸣叫似的。</a:t>
            </a:r>
            <a:r>
              <a:rPr lang="zh-CN" sz="4400" b="1" dirty="0">
                <a:solidFill>
                  <a:srgbClr val="231F20"/>
                </a:solidFill>
                <a:latin typeface="楷体" panose="02010609060101010101" pitchFamily="49" charset="-122"/>
                <a:ea typeface="楷体" panose="02010609060101010101" pitchFamily="49" charset="-122"/>
                <a:cs typeface="楷体" panose="02010609060101010101" pitchFamily="49" charset="-122"/>
                <a:sym typeface="+mn-ea"/>
              </a:rPr>
              <a:t>（</a:t>
            </a:r>
            <a:r>
              <a:rPr sz="4400" b="1" dirty="0">
                <a:solidFill>
                  <a:srgbClr val="231F20"/>
                </a:solidFill>
                <a:latin typeface="楷体" panose="02010609060101010101" pitchFamily="49" charset="-122"/>
                <a:ea typeface="楷体" panose="02010609060101010101" pitchFamily="49" charset="-122"/>
                <a:cs typeface="楷体" panose="02010609060101010101" pitchFamily="49" charset="-122"/>
                <a:sym typeface="+mn-ea"/>
              </a:rPr>
              <a:t>鲁迅《朝花夕拾》）</a:t>
            </a:r>
            <a:endParaRPr sz="4400" b="1" dirty="0">
              <a:solidFill>
                <a:srgbClr val="231F2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2" name="文本框 1"/>
          <p:cNvSpPr txBox="1"/>
          <p:nvPr/>
        </p:nvSpPr>
        <p:spPr>
          <a:xfrm>
            <a:off x="1924050" y="5856605"/>
            <a:ext cx="20733385" cy="2730500"/>
          </a:xfrm>
          <a:prstGeom prst="rect">
            <a:avLst/>
          </a:prstGeom>
          <a:noFill/>
        </p:spPr>
        <p:txBody>
          <a:bodyPr wrap="square" rtlCol="0" anchor="t">
            <a:spAutoFit/>
          </a:bodyPr>
          <a:lstStyle/>
          <a:p>
            <a:pPr fontAlgn="auto">
              <a:lnSpc>
                <a:spcPct val="130000"/>
              </a:lnSpc>
              <a:buClr>
                <a:srgbClr val="000000"/>
              </a:buClr>
            </a:pPr>
            <a:r>
              <a:rPr lang="zh-CN" altLang="en-US" sz="4400" b="1" dirty="0">
                <a:latin typeface="宋体" panose="02010600030101010101" pitchFamily="2" charset="-122"/>
                <a:ea typeface="宋体" panose="02010600030101010101" pitchFamily="2" charset="-122"/>
                <a:cs typeface="宋体" panose="02010600030101010101" pitchFamily="2" charset="-122"/>
              </a:rPr>
              <a:t>以上文段选自《朝花夕拾》中的《 </a:t>
            </a:r>
            <a:r>
              <a:rPr lang="zh-CN" altLang="en-US" sz="4400" b="1" dirty="0">
                <a:solidFill>
                  <a:schemeClr val="tx1">
                    <a:alpha val="0"/>
                  </a:schemeClr>
                </a:solidFill>
                <a:latin typeface="宋体" panose="02010600030101010101" pitchFamily="2" charset="-122"/>
                <a:ea typeface="宋体" panose="02010600030101010101" pitchFamily="2" charset="-122"/>
                <a:cs typeface="宋体" panose="02010600030101010101" pitchFamily="2" charset="-122"/>
              </a:rPr>
              <a:t>五猖会</a:t>
            </a:r>
            <a:r>
              <a:rPr lang="zh-CN" altLang="en-US" sz="4400" b="1" dirty="0">
                <a:latin typeface="宋体" panose="02010600030101010101" pitchFamily="2" charset="-122"/>
                <a:ea typeface="宋体" panose="02010600030101010101" pitchFamily="2" charset="-122"/>
                <a:cs typeface="宋体" panose="02010600030101010101" pitchFamily="2" charset="-122"/>
              </a:rPr>
              <a:t> 》，“我”诵读的书名为《 </a:t>
            </a:r>
            <a:r>
              <a:rPr lang="zh-CN" altLang="en-US" sz="4400" b="1" dirty="0">
                <a:solidFill>
                  <a:schemeClr val="tx1">
                    <a:alpha val="0"/>
                  </a:schemeClr>
                </a:solidFill>
                <a:latin typeface="宋体" panose="02010600030101010101" pitchFamily="2" charset="-122"/>
                <a:ea typeface="宋体" panose="02010600030101010101" pitchFamily="2" charset="-122"/>
                <a:cs typeface="宋体" panose="02010600030101010101" pitchFamily="2" charset="-122"/>
              </a:rPr>
              <a:t>鉴略</a:t>
            </a:r>
            <a:r>
              <a:rPr lang="zh-CN" altLang="en-US" sz="4400" b="1" dirty="0">
                <a:latin typeface="宋体" panose="02010600030101010101" pitchFamily="2" charset="-122"/>
                <a:ea typeface="宋体" panose="02010600030101010101" pitchFamily="2" charset="-122"/>
                <a:cs typeface="宋体" panose="02010600030101010101" pitchFamily="2" charset="-122"/>
              </a:rPr>
              <a:t> 》，“我”想要快速“夹住”书中内容并“急急诵读”是因为： </a:t>
            </a:r>
            <a:r>
              <a:rPr lang="zh-CN" altLang="en-US" sz="4400" b="1" dirty="0">
                <a:solidFill>
                  <a:schemeClr val="tx1">
                    <a:alpha val="0"/>
                  </a:schemeClr>
                </a:solidFill>
                <a:latin typeface="宋体" panose="02010600030101010101" pitchFamily="2" charset="-122"/>
                <a:ea typeface="宋体" panose="02010600030101010101" pitchFamily="2" charset="-122"/>
                <a:cs typeface="宋体" panose="02010600030101010101" pitchFamily="2" charset="-122"/>
              </a:rPr>
              <a:t>“我”渴望看五猖会，却被父亲强迫背《鉴略》</a:t>
            </a:r>
            <a:r>
              <a:rPr lang="zh-CN" altLang="en-US" sz="4400" b="1" dirty="0">
                <a:latin typeface="宋体" panose="02010600030101010101" pitchFamily="2" charset="-122"/>
                <a:ea typeface="宋体" panose="02010600030101010101" pitchFamily="2" charset="-122"/>
                <a:cs typeface="宋体" panose="02010600030101010101" pitchFamily="2" charset="-122"/>
              </a:rPr>
              <a:t> 。</a:t>
            </a:r>
            <a:endParaRPr lang="zh-CN" altLang="en-US" sz="4400" b="1" dirty="0">
              <a:latin typeface="宋体" panose="02010600030101010101" pitchFamily="2" charset="-122"/>
              <a:ea typeface="宋体" panose="02010600030101010101" pitchFamily="2" charset="-122"/>
              <a:cs typeface="宋体" panose="02010600030101010101" pitchFamily="2" charset="-122"/>
            </a:endParaRPr>
          </a:p>
        </p:txBody>
      </p:sp>
      <p:cxnSp>
        <p:nvCxnSpPr>
          <p:cNvPr id="13" name="直接连接符 12"/>
          <p:cNvCxnSpPr/>
          <p:nvPr/>
        </p:nvCxnSpPr>
        <p:spPr>
          <a:xfrm>
            <a:off x="10288270" y="6781800"/>
            <a:ext cx="2299335" cy="0"/>
          </a:xfrm>
          <a:prstGeom prst="line">
            <a:avLst/>
          </a:prstGeom>
        </p:spPr>
        <p:style>
          <a:lnRef idx="1">
            <a:schemeClr val="dk1"/>
          </a:lnRef>
          <a:fillRef idx="0">
            <a:schemeClr val="dk1"/>
          </a:fillRef>
          <a:effectRef idx="0">
            <a:schemeClr val="dk1"/>
          </a:effectRef>
          <a:fontRef idx="minor">
            <a:schemeClr val="tx1"/>
          </a:fontRef>
        </p:style>
      </p:cxnSp>
      <p:cxnSp>
        <p:nvCxnSpPr>
          <p:cNvPr id="14" name="直接箭头连接符 13"/>
          <p:cNvCxnSpPr/>
          <p:nvPr/>
        </p:nvCxnSpPr>
        <p:spPr>
          <a:xfrm>
            <a:off x="16706850" y="7652385"/>
            <a:ext cx="5671820" cy="0"/>
          </a:xfrm>
          <a:prstGeom prst="straightConnector1">
            <a:avLst/>
          </a:prstGeom>
          <a:ln>
            <a:tailEnd type="arrow" w="med" len="med"/>
          </a:ln>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a:xfrm>
            <a:off x="2171065" y="8524240"/>
            <a:ext cx="5862955" cy="0"/>
          </a:xfrm>
          <a:prstGeom prst="line">
            <a:avLst/>
          </a:prstGeom>
        </p:spPr>
        <p:style>
          <a:lnRef idx="1">
            <a:schemeClr val="dk1"/>
          </a:lnRef>
          <a:fillRef idx="0">
            <a:schemeClr val="dk1"/>
          </a:fillRef>
          <a:effectRef idx="0">
            <a:schemeClr val="dk1"/>
          </a:effectRef>
          <a:fontRef idx="minor">
            <a:schemeClr val="tx1"/>
          </a:fontRef>
        </p:style>
      </p:cxnSp>
      <p:sp>
        <p:nvSpPr>
          <p:cNvPr id="4" name="文本框 3"/>
          <p:cNvSpPr txBox="1"/>
          <p:nvPr/>
        </p:nvSpPr>
        <p:spPr>
          <a:xfrm>
            <a:off x="10717530" y="5957570"/>
            <a:ext cx="1684020" cy="879475"/>
          </a:xfrm>
          <a:prstGeom prst="rect">
            <a:avLst/>
          </a:prstGeom>
          <a:noFill/>
        </p:spPr>
        <p:txBody>
          <a:bodyPr wrap="none" lIns="0" tIns="0" rIns="0" bIns="0" rtlCol="0" anchor="t">
            <a:spAutoFit/>
          </a:bodyPr>
          <a:lstStyle/>
          <a:p>
            <a:pPr algn="l">
              <a:lnSpc>
                <a:spcPct val="130000"/>
              </a:lnSpc>
            </a:pPr>
            <a:r>
              <a:rPr lang="zh-CN" altLang="en-US" sz="4400" b="1" dirty="0">
                <a:solidFill>
                  <a:srgbClr val="41B9B2"/>
                </a:solidFill>
                <a:latin typeface="宋体" panose="02010600030101010101" pitchFamily="2" charset="-122"/>
                <a:ea typeface="宋体" panose="02010600030101010101" pitchFamily="2" charset="-122"/>
              </a:rPr>
              <a:t>五猖会</a:t>
            </a:r>
            <a:endParaRPr lang="zh-CN" altLang="en-US" sz="4400" b="1" dirty="0">
              <a:solidFill>
                <a:srgbClr val="41B9B2"/>
              </a:solidFill>
              <a:latin typeface="宋体" panose="02010600030101010101" pitchFamily="2" charset="-122"/>
              <a:ea typeface="宋体" panose="02010600030101010101" pitchFamily="2" charset="-122"/>
            </a:endParaRPr>
          </a:p>
        </p:txBody>
      </p:sp>
      <p:sp>
        <p:nvSpPr>
          <p:cNvPr id="6" name="文本框 5"/>
          <p:cNvSpPr txBox="1"/>
          <p:nvPr/>
        </p:nvSpPr>
        <p:spPr>
          <a:xfrm>
            <a:off x="19701510" y="5902325"/>
            <a:ext cx="1122680" cy="879475"/>
          </a:xfrm>
          <a:prstGeom prst="rect">
            <a:avLst/>
          </a:prstGeom>
          <a:noFill/>
        </p:spPr>
        <p:txBody>
          <a:bodyPr wrap="none" lIns="0" tIns="0" rIns="0" bIns="0" rtlCol="0" anchor="t">
            <a:spAutoFit/>
          </a:bodyPr>
          <a:lstStyle/>
          <a:p>
            <a:pPr algn="l">
              <a:lnSpc>
                <a:spcPct val="130000"/>
              </a:lnSpc>
            </a:pPr>
            <a:r>
              <a:rPr lang="zh-CN" altLang="en-US" sz="4400" b="1">
                <a:solidFill>
                  <a:srgbClr val="41B9B2"/>
                </a:solidFill>
                <a:latin typeface="宋体" panose="02010600030101010101" pitchFamily="2" charset="-122"/>
                <a:ea typeface="宋体" panose="02010600030101010101" pitchFamily="2" charset="-122"/>
              </a:rPr>
              <a:t>鉴略</a:t>
            </a:r>
            <a:endParaRPr lang="zh-CN" altLang="en-US" sz="4400" b="1">
              <a:solidFill>
                <a:srgbClr val="41B9B2"/>
              </a:solidFill>
              <a:latin typeface="宋体" panose="02010600030101010101" pitchFamily="2" charset="-122"/>
              <a:ea typeface="宋体" panose="02010600030101010101" pitchFamily="2" charset="-122"/>
            </a:endParaRPr>
          </a:p>
        </p:txBody>
      </p:sp>
      <p:sp>
        <p:nvSpPr>
          <p:cNvPr id="8" name="文本框 7"/>
          <p:cNvSpPr txBox="1"/>
          <p:nvPr/>
        </p:nvSpPr>
        <p:spPr>
          <a:xfrm>
            <a:off x="16891635" y="6772910"/>
            <a:ext cx="5613400" cy="879475"/>
          </a:xfrm>
          <a:prstGeom prst="rect">
            <a:avLst/>
          </a:prstGeom>
          <a:noFill/>
        </p:spPr>
        <p:txBody>
          <a:bodyPr wrap="none" lIns="0" tIns="0" rIns="0" bIns="0" rtlCol="0" anchor="t">
            <a:spAutoFit/>
          </a:bodyPr>
          <a:lstStyle/>
          <a:p>
            <a:pPr algn="l">
              <a:lnSpc>
                <a:spcPct val="130000"/>
              </a:lnSpc>
            </a:pPr>
            <a:r>
              <a:rPr lang="zh-CN" altLang="en-US" sz="4400" b="1">
                <a:solidFill>
                  <a:srgbClr val="41B9B2"/>
                </a:solidFill>
                <a:latin typeface="宋体" panose="02010600030101010101" pitchFamily="2" charset="-122"/>
                <a:ea typeface="宋体" panose="02010600030101010101" pitchFamily="2" charset="-122"/>
              </a:rPr>
              <a:t>“我”渴望看五猖会，</a:t>
            </a:r>
            <a:endParaRPr lang="zh-CN" altLang="en-US" sz="4400" b="1">
              <a:solidFill>
                <a:srgbClr val="41B9B2"/>
              </a:solidFill>
              <a:latin typeface="宋体" panose="02010600030101010101" pitchFamily="2" charset="-122"/>
              <a:ea typeface="宋体" panose="02010600030101010101" pitchFamily="2" charset="-122"/>
            </a:endParaRPr>
          </a:p>
        </p:txBody>
      </p:sp>
      <p:sp>
        <p:nvSpPr>
          <p:cNvPr id="9" name="文本框 8"/>
          <p:cNvSpPr txBox="1"/>
          <p:nvPr/>
        </p:nvSpPr>
        <p:spPr>
          <a:xfrm>
            <a:off x="2014855" y="7644765"/>
            <a:ext cx="6174740" cy="879475"/>
          </a:xfrm>
          <a:prstGeom prst="rect">
            <a:avLst/>
          </a:prstGeom>
          <a:noFill/>
        </p:spPr>
        <p:txBody>
          <a:bodyPr wrap="none" lIns="0" tIns="0" rIns="0" bIns="0" rtlCol="0" anchor="t">
            <a:spAutoFit/>
          </a:bodyPr>
          <a:lstStyle/>
          <a:p>
            <a:pPr algn="l">
              <a:lnSpc>
                <a:spcPct val="130000"/>
              </a:lnSpc>
            </a:pPr>
            <a:r>
              <a:rPr lang="zh-CN" altLang="en-US" sz="4400" b="1">
                <a:solidFill>
                  <a:srgbClr val="41B9B2"/>
                </a:solidFill>
                <a:latin typeface="宋体" panose="02010600030101010101" pitchFamily="2" charset="-122"/>
                <a:ea typeface="宋体" panose="02010600030101010101" pitchFamily="2" charset="-122"/>
              </a:rPr>
              <a:t>却被父亲强迫背《鉴略》</a:t>
            </a:r>
            <a:endParaRPr lang="zh-CN" altLang="en-US" sz="4400" b="1">
              <a:solidFill>
                <a:srgbClr val="41B9B2"/>
              </a:solidFill>
              <a:latin typeface="宋体" panose="02010600030101010101" pitchFamily="2" charset="-122"/>
              <a:ea typeface="宋体" panose="02010600030101010101" pitchFamily="2" charset="-122"/>
            </a:endParaRPr>
          </a:p>
        </p:txBody>
      </p:sp>
      <p:cxnSp>
        <p:nvCxnSpPr>
          <p:cNvPr id="3" name="直接连接符 2"/>
          <p:cNvCxnSpPr/>
          <p:nvPr/>
        </p:nvCxnSpPr>
        <p:spPr>
          <a:xfrm>
            <a:off x="19097625" y="6837045"/>
            <a:ext cx="2299335" cy="0"/>
          </a:xfrm>
          <a:prstGeom prst="line">
            <a:avLst/>
          </a:prstGeom>
        </p:spPr>
        <p:style>
          <a:lnRef idx="1">
            <a:schemeClr val="dk1"/>
          </a:lnRef>
          <a:fillRef idx="0">
            <a:schemeClr val="dk1"/>
          </a:fillRef>
          <a:effectRef idx="0">
            <a:schemeClr val="dk1"/>
          </a:effectRef>
          <a:fontRef idx="minor">
            <a:schemeClr val="tx1"/>
          </a:fontRef>
        </p:style>
      </p:cxn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ppt_x"/>
                                          </p:val>
                                        </p:tav>
                                        <p:tav tm="100000">
                                          <p:val>
                                            <p:strVal val="#ppt_x"/>
                                          </p:val>
                                        </p:tav>
                                      </p:tavLst>
                                    </p:anim>
                                    <p:anim calcmode="lin" valueType="num">
                                      <p:cBhvr additive="base">
                                        <p:cTn id="2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 presetClass="entr" presetSubtype="16"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ox(in)">
                                      <p:cBhvr>
                                        <p:cTn id="29" dur="500"/>
                                        <p:tgtEl>
                                          <p:spTgt spid="4"/>
                                        </p:tgtEl>
                                      </p:cBhvr>
                                    </p:animEffect>
                                  </p:childTnLst>
                                </p:cTn>
                              </p:par>
                              <p:par>
                                <p:cTn id="30" presetID="4" presetClass="entr" presetSubtype="16"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box(in)">
                                      <p:cBhvr>
                                        <p:cTn id="32" dur="500"/>
                                        <p:tgtEl>
                                          <p:spTgt spid="6"/>
                                        </p:tgtEl>
                                      </p:cBhvr>
                                    </p:animEffect>
                                  </p:childTnLst>
                                </p:cTn>
                              </p:par>
                              <p:par>
                                <p:cTn id="33" presetID="4" presetClass="entr" presetSubtype="16"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box(in)">
                                      <p:cBhvr>
                                        <p:cTn id="35" dur="500"/>
                                        <p:tgtEl>
                                          <p:spTgt spid="8"/>
                                        </p:tgtEl>
                                      </p:cBhvr>
                                    </p:animEffect>
                                  </p:childTnLst>
                                </p:cTn>
                              </p:par>
                              <p:par>
                                <p:cTn id="36" presetID="4" presetClass="entr" presetSubtype="16"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box(in)">
                                      <p:cBhvr>
                                        <p:cTn id="3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1"/>
      <p:bldP spid="2" grpId="0"/>
      <p:bldP spid="4" grpId="0"/>
      <p:bldP spid="6" grpId="0"/>
      <p:bldP spid="8"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object 2"/>
          <p:cNvSpPr txBox="1"/>
          <p:nvPr/>
        </p:nvSpPr>
        <p:spPr>
          <a:xfrm>
            <a:off x="1945270" y="1029544"/>
            <a:ext cx="20725710" cy="2639060"/>
          </a:xfrm>
          <a:prstGeom prst="rect">
            <a:avLst/>
          </a:prstGeom>
        </p:spPr>
        <p:txBody>
          <a:bodyPr vert="horz" wrap="square" lIns="0" tIns="0" rIns="0" bIns="0" rtlCol="0">
            <a:spAutoFit/>
          </a:bodyPr>
          <a:lstStyle/>
          <a:p>
            <a:pPr marL="66675" indent="0" fontAlgn="auto">
              <a:lnSpc>
                <a:spcPct val="130000"/>
              </a:lnSpc>
            </a:pPr>
            <a:r>
              <a:rPr lang="en-US" sz="44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4</a:t>
            </a:r>
            <a:r>
              <a:rPr sz="4400" b="1" spc="75"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sz="4400" b="1" dirty="0">
                <a:latin typeface="宋体" panose="02010600030101010101" pitchFamily="2" charset="-122"/>
                <a:ea typeface="宋体" panose="02010600030101010101" pitchFamily="2" charset="-122"/>
                <a:cs typeface="宋体" panose="02010600030101010101" pitchFamily="2" charset="-122"/>
                <a:sym typeface="+mn-ea"/>
              </a:rPr>
              <a:t>［专题探究］鲁迅先生在《朝花夕拾》的不少篇目中都提及了儿童的教育问题，这些革故鼎新的意见，对当下的儿童教育仍有着重要的启迪意义。请结合相关内容，简要谈谈书中作者的儿童教育观点。（以其中一篇为例具体论述）</a:t>
            </a:r>
            <a:endParaRPr sz="4400" b="1" dirty="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 name="文本框 1"/>
          <p:cNvSpPr txBox="1"/>
          <p:nvPr/>
        </p:nvSpPr>
        <p:spPr>
          <a:xfrm>
            <a:off x="2097405" y="3803650"/>
            <a:ext cx="20572730" cy="4490085"/>
          </a:xfrm>
          <a:prstGeom prst="rect">
            <a:avLst/>
          </a:prstGeom>
          <a:noFill/>
        </p:spPr>
        <p:txBody>
          <a:bodyPr wrap="square" rtlCol="0" anchor="t">
            <a:spAutoFit/>
          </a:bodyPr>
          <a:lstStyle/>
          <a:p>
            <a:pPr fontAlgn="auto">
              <a:lnSpc>
                <a:spcPct val="130000"/>
              </a:lnSpc>
            </a:pPr>
            <a:r>
              <a:rPr lang="zh-CN" altLang="en-US" sz="4400" b="1" dirty="0">
                <a:solidFill>
                  <a:schemeClr val="tx1"/>
                </a:solidFill>
                <a:latin typeface="宋体" panose="02010600030101010101" pitchFamily="2" charset="-122"/>
                <a:ea typeface="宋体" panose="02010600030101010101" pitchFamily="2" charset="-122"/>
              </a:rPr>
              <a:t>答案示例</a:t>
            </a:r>
            <a:r>
              <a:rPr lang="zh-CN" altLang="en-US" sz="4400" b="1" dirty="0">
                <a:latin typeface="宋体" panose="02010600030101010101" pitchFamily="2" charset="-122"/>
                <a:ea typeface="宋体" panose="02010600030101010101" pitchFamily="2" charset="-122"/>
              </a:rPr>
              <a:t>：</a:t>
            </a:r>
            <a:r>
              <a:rPr lang="zh-CN" altLang="en-US" sz="4400" b="1" dirty="0">
                <a:solidFill>
                  <a:srgbClr val="41B9B2"/>
                </a:solidFill>
                <a:latin typeface="宋体" panose="02010600030101010101" pitchFamily="2" charset="-122"/>
                <a:ea typeface="宋体" panose="02010600030101010101" pitchFamily="2" charset="-122"/>
              </a:rPr>
              <a:t>《从百草园到三味书屋》叙写了儿时在家中百草园中的游戏玩乐之趣和在三味书屋中的读书学习情形，表现儿童热爱自然、天真幼稚的欢乐心理，表达了对束缚儿童身心发展的封建教育的不满。《〈二十四孝图〉》对儿童当时的读物题材进行了严厉批判。鲁迅先生抨击了封建社会压抑儿童、摧残儿童的旧教育体系，从儿童自身特点出发，提倡使儿童健康成长，成为自由、理性的人。</a:t>
            </a:r>
            <a:endParaRPr lang="zh-CN" altLang="en-US" sz="4400" b="1" dirty="0">
              <a:solidFill>
                <a:srgbClr val="41B9B2"/>
              </a:solidFill>
              <a:latin typeface="宋体" panose="02010600030101010101" pitchFamily="2" charset="-122"/>
              <a:ea typeface="宋体" panose="02010600030101010101" pitchFamily="2"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2842"/>
            <a:ext cx="24371300" cy="13711903"/>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199723"/>
            <a:ext cx="24371300" cy="13711903"/>
          </a:xfrm>
          <a:prstGeom prst="rect">
            <a:avLst/>
          </a:prstGeom>
        </p:spPr>
      </p:pic>
      <p:sp>
        <p:nvSpPr>
          <p:cNvPr id="5" name="文本框 4"/>
          <p:cNvSpPr txBox="1"/>
          <p:nvPr/>
        </p:nvSpPr>
        <p:spPr>
          <a:xfrm>
            <a:off x="5125577" y="3418135"/>
            <a:ext cx="15657830" cy="1861185"/>
          </a:xfrm>
          <a:prstGeom prst="rect">
            <a:avLst/>
          </a:prstGeom>
          <a:noFill/>
        </p:spPr>
        <p:txBody>
          <a:bodyPr wrap="none" rtlCol="0">
            <a:spAutoFit/>
          </a:bodyPr>
          <a:lstStyle/>
          <a:p>
            <a:r>
              <a:rPr lang="zh-CN" altLang="en-US" sz="11500" b="1" dirty="0" smtClean="0">
                <a:latin typeface="微软雅黑" panose="020B0503020204020204" pitchFamily="34" charset="-122"/>
                <a:ea typeface="微软雅黑" panose="020B0503020204020204" pitchFamily="34" charset="-122"/>
              </a:rPr>
              <a:t>第二部分  基础知识积累</a:t>
            </a:r>
            <a:endParaRPr lang="zh-CN" altLang="en-US" sz="115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939772" y="6288335"/>
            <a:ext cx="9829800" cy="1630045"/>
          </a:xfrm>
          <a:prstGeom prst="rect">
            <a:avLst/>
          </a:prstGeom>
          <a:noFill/>
        </p:spPr>
        <p:txBody>
          <a:bodyPr wrap="none" rtlCol="0">
            <a:spAutoFit/>
          </a:bodyPr>
          <a:lstStyle/>
          <a:p>
            <a:pPr algn="l"/>
            <a:r>
              <a:rPr lang="zh-CN" altLang="en-US" sz="10000" b="1" dirty="0" smtClean="0">
                <a:latin typeface="微软雅黑" panose="020B0503020204020204" pitchFamily="34" charset="-122"/>
                <a:ea typeface="微软雅黑" panose="020B0503020204020204" pitchFamily="34" charset="-122"/>
              </a:rPr>
              <a:t>专题六  名著阅读</a:t>
            </a:r>
            <a:endParaRPr lang="zh-CN" altLang="en-US" sz="44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565483"/>
            <a:ext cx="24371300" cy="13711903"/>
          </a:xfrm>
          <a:prstGeom prst="rect">
            <a:avLst/>
          </a:prstGeom>
        </p:spPr>
      </p:pic>
      <p:sp>
        <p:nvSpPr>
          <p:cNvPr id="3" name="文本框 2"/>
          <p:cNvSpPr txBox="1"/>
          <p:nvPr/>
        </p:nvSpPr>
        <p:spPr>
          <a:xfrm>
            <a:off x="7852267" y="3992175"/>
            <a:ext cx="14243050" cy="3784600"/>
          </a:xfrm>
          <a:prstGeom prst="rect">
            <a:avLst/>
          </a:prstGeom>
          <a:noFill/>
        </p:spPr>
        <p:txBody>
          <a:bodyPr wrap="none" rtlCol="0">
            <a:spAutoFit/>
          </a:bodyPr>
          <a:p>
            <a:pPr algn="l" fontAlgn="auto">
              <a:lnSpc>
                <a:spcPct val="150000"/>
              </a:lnSpc>
            </a:pPr>
            <a:r>
              <a:rPr lang="zh-CN" altLang="en-US" sz="8000" b="1" dirty="0" smtClean="0">
                <a:solidFill>
                  <a:srgbClr val="41B9B2"/>
                </a:solidFill>
                <a:latin typeface="微软雅黑" panose="020B0503020204020204" pitchFamily="34" charset="-122"/>
                <a:ea typeface="微软雅黑" panose="020B0503020204020204" pitchFamily="34" charset="-122"/>
              </a:rPr>
              <a:t>五、</a:t>
            </a:r>
            <a:r>
              <a:rPr lang="zh-CN" altLang="zh-CN" sz="8000" b="1" dirty="0" smtClean="0">
                <a:solidFill>
                  <a:srgbClr val="41B9B2"/>
                </a:solidFill>
                <a:latin typeface="微软雅黑" panose="020B0503020204020204" pitchFamily="34" charset="-122"/>
                <a:ea typeface="微软雅黑" panose="020B0503020204020204" pitchFamily="34" charset="-122"/>
                <a:sym typeface="+mn-ea"/>
              </a:rPr>
              <a:t>《朝花夕拾》</a:t>
            </a:r>
            <a:endParaRPr lang="zh-CN" altLang="en-US" sz="8000" b="1" dirty="0" smtClean="0">
              <a:solidFill>
                <a:srgbClr val="41B9B2"/>
              </a:solidFill>
              <a:latin typeface="微软雅黑" panose="020B0503020204020204" pitchFamily="34" charset="-122"/>
              <a:ea typeface="微软雅黑" panose="020B0503020204020204" pitchFamily="34" charset="-122"/>
            </a:endParaRPr>
          </a:p>
          <a:p>
            <a:pPr algn="l" fontAlgn="auto">
              <a:lnSpc>
                <a:spcPct val="150000"/>
              </a:lnSpc>
            </a:pPr>
            <a:r>
              <a:rPr lang="en-US" altLang="zh-CN" sz="8000" b="1" dirty="0" smtClean="0">
                <a:solidFill>
                  <a:srgbClr val="41B9B2"/>
                </a:solidFill>
                <a:latin typeface="微软雅黑" panose="020B0503020204020204" pitchFamily="34" charset="-122"/>
                <a:ea typeface="微软雅黑" panose="020B0503020204020204" pitchFamily="34" charset="-122"/>
              </a:rPr>
              <a:t>          </a:t>
            </a:r>
            <a:r>
              <a:rPr lang="en-US" altLang="zh-CN" sz="6600" b="1" dirty="0" smtClean="0">
                <a:solidFill>
                  <a:srgbClr val="41B9B2"/>
                </a:solidFill>
                <a:latin typeface="微软雅黑" panose="020B0503020204020204" pitchFamily="34" charset="-122"/>
                <a:ea typeface="微软雅黑" panose="020B0503020204020204" pitchFamily="34" charset="-122"/>
              </a:rPr>
              <a:t>——</a:t>
            </a:r>
            <a:r>
              <a:rPr lang="en-US" altLang="zh-CN" sz="6600" b="1" dirty="0" smtClean="0">
                <a:solidFill>
                  <a:srgbClr val="41B9B2"/>
                </a:solidFill>
                <a:latin typeface="微软雅黑" panose="020B0503020204020204" pitchFamily="34" charset="-122"/>
                <a:ea typeface="微软雅黑" panose="020B0503020204020204" pitchFamily="34" charset="-122"/>
                <a:sym typeface="+mn-ea"/>
              </a:rPr>
              <a:t>温馨的回忆，理性的批判</a:t>
            </a:r>
            <a:endParaRPr lang="zh-CN" altLang="en-US" sz="6600" b="1" dirty="0" smtClean="0">
              <a:solidFill>
                <a:srgbClr val="41B9B2"/>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096135" y="1644650"/>
            <a:ext cx="3385184" cy="864235"/>
            <a:chOff x="4540567" y="2394298"/>
            <a:chExt cx="3143284" cy="770524"/>
          </a:xfrm>
        </p:grpSpPr>
        <p:sp>
          <p:nvSpPr>
            <p:cNvPr id="6" name="矩形 5"/>
            <p:cNvSpPr/>
            <p:nvPr/>
          </p:nvSpPr>
          <p:spPr>
            <a:xfrm>
              <a:off x="4540567" y="2394298"/>
              <a:ext cx="2372646" cy="770524"/>
            </a:xfrm>
            <a:prstGeom prst="rect">
              <a:avLst/>
            </a:prstGeom>
            <a:solidFill>
              <a:srgbClr val="41B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r>
                <a:rPr lang="zh-CN" altLang="en-US" sz="4400" b="1" dirty="0">
                  <a:latin typeface="微软雅黑" panose="020B0503020204020204" pitchFamily="34" charset="-122"/>
                  <a:ea typeface="微软雅黑" panose="020B0503020204020204" pitchFamily="34" charset="-122"/>
                </a:rPr>
                <a:t>作品概况</a:t>
              </a:r>
              <a:endParaRPr lang="zh-CN" altLang="en-US" sz="4400" b="1" dirty="0">
                <a:latin typeface="微软雅黑" panose="020B0503020204020204" pitchFamily="34" charset="-122"/>
                <a:ea typeface="微软雅黑" panose="020B0503020204020204" pitchFamily="34" charset="-122"/>
              </a:endParaRPr>
            </a:p>
          </p:txBody>
        </p:sp>
        <p:sp>
          <p:nvSpPr>
            <p:cNvPr id="7" name="直角三角形 6"/>
            <p:cNvSpPr/>
            <p:nvPr/>
          </p:nvSpPr>
          <p:spPr>
            <a:xfrm>
              <a:off x="6913451" y="2394298"/>
              <a:ext cx="770400" cy="770400"/>
            </a:xfrm>
            <a:prstGeom prst="rtTriangle">
              <a:avLst/>
            </a:prstGeom>
            <a:solidFill>
              <a:srgbClr val="41B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a:latin typeface="微软雅黑" panose="020B0503020204020204" pitchFamily="34" charset="-122"/>
                <a:ea typeface="微软雅黑" panose="020B0503020204020204" pitchFamily="34" charset="-122"/>
              </a:endParaRPr>
            </a:p>
          </p:txBody>
        </p:sp>
      </p:grpSp>
      <p:graphicFrame>
        <p:nvGraphicFramePr>
          <p:cNvPr id="5" name="object 5"/>
          <p:cNvGraphicFramePr>
            <a:graphicFrameLocks noGrp="1"/>
          </p:cNvGraphicFramePr>
          <p:nvPr>
            <p:custDataLst>
              <p:tags r:id="rId1"/>
            </p:custDataLst>
          </p:nvPr>
        </p:nvGraphicFramePr>
        <p:xfrm>
          <a:off x="2096135" y="3052445"/>
          <a:ext cx="20598130" cy="7727315"/>
        </p:xfrm>
        <a:graphic>
          <a:graphicData uri="http://schemas.openxmlformats.org/drawingml/2006/table">
            <a:tbl>
              <a:tblPr firstRow="1" bandRow="1">
                <a:tableStyleId>{2D5ABB26-0587-4C30-8999-92F81FD0307C}</a:tableStyleId>
              </a:tblPr>
              <a:tblGrid>
                <a:gridCol w="2242820"/>
                <a:gridCol w="18355310"/>
              </a:tblGrid>
              <a:tr h="1635125">
                <a:tc>
                  <a:txBody>
                    <a:bodyPr/>
                    <a:lstStyle/>
                    <a:p>
                      <a:pPr marL="67310" algn="ctr">
                        <a:lnSpc>
                          <a:spcPct val="100000"/>
                        </a:lnSpc>
                      </a:pPr>
                      <a:r>
                        <a:rPr sz="4000" dirty="0">
                          <a:solidFill>
                            <a:srgbClr val="231F20"/>
                          </a:solidFill>
                          <a:latin typeface="黑体" panose="02010609060101010101" pitchFamily="49" charset="-122"/>
                          <a:ea typeface="黑体" panose="02010609060101010101" pitchFamily="49" charset="-122"/>
                          <a:cs typeface="方正黑体_GBK" panose="03000509000000000000" charset="-122"/>
                        </a:rPr>
                        <a:t>作者简介</a:t>
                      </a:r>
                      <a:endParaRPr sz="4000" dirty="0">
                        <a:solidFill>
                          <a:srgbClr val="231F20"/>
                        </a:solidFill>
                        <a:latin typeface="黑体" panose="02010609060101010101" pitchFamily="49" charset="-122"/>
                        <a:ea typeface="黑体" panose="02010609060101010101" pitchFamily="49" charset="-122"/>
                        <a:cs typeface="方正黑体_GBK" panose="03000509000000000000" charset="-122"/>
                      </a:endParaRPr>
                    </a:p>
                  </a:txBody>
                  <a:tcPr marL="0" marR="0" marT="0" marB="0" anchor="ctr">
                    <a:lnL w="9525">
                      <a:solidFill>
                        <a:srgbClr val="58595B"/>
                      </a:solidFill>
                      <a:prstDash val="solid"/>
                    </a:lnL>
                    <a:lnR w="6350">
                      <a:solidFill>
                        <a:srgbClr val="58595B"/>
                      </a:solidFill>
                      <a:prstDash val="solid"/>
                    </a:lnR>
                    <a:lnT w="9525">
                      <a:solidFill>
                        <a:srgbClr val="58595B"/>
                      </a:solidFill>
                      <a:prstDash val="solid"/>
                    </a:lnT>
                    <a:lnB w="6350">
                      <a:solidFill>
                        <a:srgbClr val="58595B"/>
                      </a:solidFill>
                      <a:prstDash val="solid"/>
                    </a:lnB>
                  </a:tcPr>
                </a:tc>
                <a:tc>
                  <a:txBody>
                    <a:bodyPr/>
                    <a:lstStyle/>
                    <a:p>
                      <a:pPr marL="50800" marR="41275" fontAlgn="auto">
                        <a:lnSpc>
                          <a:spcPct val="120000"/>
                        </a:lnSpc>
                      </a:pP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鲁迅</a:t>
                      </a:r>
                      <a:r>
                        <a:rPr sz="4000" spc="-200" dirty="0">
                          <a:solidFill>
                            <a:srgbClr val="231F20"/>
                          </a:solidFill>
                          <a:latin typeface="宋体" panose="02010600030101010101" pitchFamily="2" charset="-122"/>
                          <a:ea typeface="宋体" panose="02010600030101010101" pitchFamily="2" charset="-122"/>
                          <a:cs typeface="宋体" panose="02010600030101010101" pitchFamily="2" charset="-122"/>
                        </a:rPr>
                        <a:t>，</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原名周树人</a:t>
                      </a:r>
                      <a:r>
                        <a:rPr sz="4000" spc="-200" dirty="0">
                          <a:solidFill>
                            <a:srgbClr val="231F20"/>
                          </a:solidFill>
                          <a:latin typeface="宋体" panose="02010600030101010101" pitchFamily="2" charset="-122"/>
                          <a:ea typeface="宋体" panose="02010600030101010101" pitchFamily="2" charset="-122"/>
                          <a:cs typeface="宋体" panose="02010600030101010101" pitchFamily="2" charset="-122"/>
                        </a:rPr>
                        <a:t>，</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浙江绍兴人</a:t>
                      </a:r>
                      <a:r>
                        <a:rPr sz="4000" spc="-200" dirty="0">
                          <a:solidFill>
                            <a:srgbClr val="231F20"/>
                          </a:solidFill>
                          <a:latin typeface="宋体" panose="02010600030101010101" pitchFamily="2" charset="-122"/>
                          <a:ea typeface="宋体" panose="02010600030101010101" pitchFamily="2" charset="-122"/>
                          <a:cs typeface="宋体" panose="02010600030101010101" pitchFamily="2" charset="-122"/>
                        </a:rPr>
                        <a:t>，</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中国伟大的无产阶级文学家</a:t>
                      </a:r>
                      <a:r>
                        <a:rPr sz="4000" spc="-200" dirty="0">
                          <a:solidFill>
                            <a:srgbClr val="231F20"/>
                          </a:solidFill>
                          <a:latin typeface="宋体" panose="02010600030101010101" pitchFamily="2" charset="-122"/>
                          <a:ea typeface="宋体" panose="02010600030101010101" pitchFamily="2" charset="-122"/>
                          <a:cs typeface="宋体" panose="02010600030101010101" pitchFamily="2" charset="-122"/>
                        </a:rPr>
                        <a:t>、</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思想家和革命家</a:t>
                      </a:r>
                      <a:r>
                        <a:rPr sz="4000" spc="-200" dirty="0">
                          <a:solidFill>
                            <a:srgbClr val="231F20"/>
                          </a:solidFill>
                          <a:latin typeface="宋体" panose="02010600030101010101" pitchFamily="2" charset="-122"/>
                          <a:ea typeface="宋体" panose="02010600030101010101" pitchFamily="2" charset="-122"/>
                          <a:cs typeface="宋体" panose="02010600030101010101" pitchFamily="2" charset="-122"/>
                        </a:rPr>
                        <a:t>。</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代表作有小说</a:t>
                      </a:r>
                      <a:r>
                        <a:rPr sz="4000" spc="-200" dirty="0">
                          <a:solidFill>
                            <a:srgbClr val="231F20"/>
                          </a:solidFill>
                          <a:latin typeface="宋体" panose="02010600030101010101" pitchFamily="2" charset="-122"/>
                          <a:ea typeface="宋体" panose="02010600030101010101" pitchFamily="2" charset="-122"/>
                          <a:cs typeface="宋体" panose="02010600030101010101" pitchFamily="2" charset="-122"/>
                        </a:rPr>
                        <a:t>集</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《呐喊</a:t>
                      </a:r>
                      <a:r>
                        <a:rPr sz="4000" spc="-400" dirty="0">
                          <a:solidFill>
                            <a:srgbClr val="231F20"/>
                          </a:solidFill>
                          <a:latin typeface="宋体" panose="02010600030101010101" pitchFamily="2" charset="-122"/>
                          <a:ea typeface="宋体" panose="02010600030101010101" pitchFamily="2" charset="-122"/>
                          <a:cs typeface="宋体" panose="02010600030101010101" pitchFamily="2" charset="-122"/>
                        </a:rPr>
                        <a:t>》</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《彷 徨》，散文集《朝花夕拾》，杂文集《坟》等。</a:t>
                      </a:r>
                      <a:endParaRPr sz="4000" dirty="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a:solidFill>
                        <a:srgbClr val="58595B"/>
                      </a:solidFill>
                      <a:prstDash val="solid"/>
                    </a:lnL>
                    <a:lnR w="9525">
                      <a:solidFill>
                        <a:srgbClr val="58595B"/>
                      </a:solidFill>
                      <a:prstDash val="solid"/>
                    </a:lnR>
                    <a:lnT w="9525">
                      <a:solidFill>
                        <a:srgbClr val="58595B"/>
                      </a:solidFill>
                      <a:prstDash val="solid"/>
                    </a:lnT>
                    <a:lnB w="6350">
                      <a:solidFill>
                        <a:srgbClr val="58595B"/>
                      </a:solidFill>
                      <a:prstDash val="solid"/>
                    </a:lnB>
                  </a:tcPr>
                </a:tc>
              </a:tr>
              <a:tr h="6092190">
                <a:tc>
                  <a:txBody>
                    <a:bodyPr/>
                    <a:lstStyle/>
                    <a:p>
                      <a:pPr marL="67310" algn="ctr">
                        <a:lnSpc>
                          <a:spcPct val="100000"/>
                        </a:lnSpc>
                      </a:pPr>
                      <a:r>
                        <a:rPr sz="4000" dirty="0">
                          <a:solidFill>
                            <a:srgbClr val="231F20"/>
                          </a:solidFill>
                          <a:latin typeface="黑体" panose="02010609060101010101" pitchFamily="49" charset="-122"/>
                          <a:ea typeface="黑体" panose="02010609060101010101" pitchFamily="49" charset="-122"/>
                          <a:cs typeface="方正黑体_GBK" panose="03000509000000000000" charset="-122"/>
                        </a:rPr>
                        <a:t>主题思想</a:t>
                      </a:r>
                      <a:endParaRPr sz="4000" dirty="0">
                        <a:solidFill>
                          <a:srgbClr val="231F20"/>
                        </a:solidFill>
                        <a:latin typeface="黑体" panose="02010609060101010101" pitchFamily="49" charset="-122"/>
                        <a:ea typeface="黑体" panose="02010609060101010101" pitchFamily="49" charset="-122"/>
                        <a:cs typeface="方正黑体_GBK" panose="03000509000000000000" charset="-122"/>
                      </a:endParaRPr>
                    </a:p>
                  </a:txBody>
                  <a:tcPr marL="0" marR="0" marT="0" marB="0" anchor="ctr">
                    <a:lnL w="9525">
                      <a:solidFill>
                        <a:srgbClr val="58595B"/>
                      </a:solidFill>
                      <a:prstDash val="solid"/>
                    </a:lnL>
                    <a:lnR w="6350">
                      <a:solidFill>
                        <a:srgbClr val="58595B"/>
                      </a:solidFill>
                      <a:prstDash val="solid"/>
                    </a:lnR>
                    <a:lnT w="6350">
                      <a:solidFill>
                        <a:srgbClr val="58595B"/>
                      </a:solidFill>
                      <a:prstDash val="solid"/>
                    </a:lnT>
                    <a:lnB w="6350">
                      <a:solidFill>
                        <a:srgbClr val="58595B"/>
                      </a:solidFill>
                      <a:prstDash val="solid"/>
                    </a:lnB>
                  </a:tcPr>
                </a:tc>
                <a:tc>
                  <a:txBody>
                    <a:bodyPr/>
                    <a:lstStyle/>
                    <a:p>
                      <a:pPr marL="50800" algn="just" fontAlgn="auto">
                        <a:lnSpc>
                          <a:spcPct val="120000"/>
                        </a:lnSpc>
                      </a:pPr>
                      <a:r>
                        <a:rPr sz="4000" dirty="0">
                          <a:solidFill>
                            <a:srgbClr val="231F20"/>
                          </a:solidFill>
                          <a:latin typeface="黑体" panose="02010609060101010101" pitchFamily="49" charset="-122"/>
                          <a:ea typeface="黑体" panose="02010609060101010101" pitchFamily="49" charset="-122"/>
                          <a:cs typeface="方正黑体_GBK" panose="03000509000000000000" charset="-122"/>
                        </a:rPr>
                        <a:t>内容梗</a:t>
                      </a:r>
                      <a:r>
                        <a:rPr sz="4000" spc="-135" dirty="0">
                          <a:solidFill>
                            <a:srgbClr val="231F20"/>
                          </a:solidFill>
                          <a:latin typeface="黑体" panose="02010609060101010101" pitchFamily="49" charset="-122"/>
                          <a:ea typeface="黑体" panose="02010609060101010101" pitchFamily="49" charset="-122"/>
                          <a:cs typeface="方正黑体_GBK" panose="03000509000000000000" charset="-122"/>
                        </a:rPr>
                        <a:t>概</a:t>
                      </a:r>
                      <a:r>
                        <a:rPr sz="4000" spc="-135" dirty="0">
                          <a:solidFill>
                            <a:srgbClr val="231F20"/>
                          </a:solidFill>
                          <a:latin typeface="宋体" panose="02010600030101010101" pitchFamily="2" charset="-122"/>
                          <a:ea typeface="宋体" panose="02010600030101010101" pitchFamily="2" charset="-122"/>
                          <a:cs typeface="方正书宋_GBK" panose="03000509000000000000" charset="-122"/>
                        </a:rPr>
                        <a:t>：</a:t>
                      </a:r>
                      <a:r>
                        <a:rPr sz="4000" dirty="0">
                          <a:solidFill>
                            <a:srgbClr val="231F20"/>
                          </a:solidFill>
                          <a:latin typeface="宋体" panose="02010600030101010101" pitchFamily="2" charset="-122"/>
                          <a:ea typeface="宋体" panose="02010600030101010101" pitchFamily="2" charset="-122"/>
                          <a:cs typeface="方正书宋_GBK" panose="03000509000000000000" charset="-122"/>
                        </a:rPr>
                        <a:t>作品原</a:t>
                      </a:r>
                      <a:r>
                        <a:rPr sz="4000" spc="-270" dirty="0">
                          <a:solidFill>
                            <a:srgbClr val="231F20"/>
                          </a:solidFill>
                          <a:latin typeface="宋体" panose="02010600030101010101" pitchFamily="2" charset="-122"/>
                          <a:ea typeface="宋体" panose="02010600030101010101" pitchFamily="2" charset="-122"/>
                          <a:cs typeface="方正书宋_GBK" panose="03000509000000000000" charset="-122"/>
                        </a:rPr>
                        <a:t>名</a:t>
                      </a:r>
                      <a:r>
                        <a:rPr sz="4000" dirty="0">
                          <a:solidFill>
                            <a:srgbClr val="231F20"/>
                          </a:solidFill>
                          <a:latin typeface="宋体" panose="02010600030101010101" pitchFamily="2" charset="-122"/>
                          <a:ea typeface="宋体" panose="02010600030101010101" pitchFamily="2" charset="-122"/>
                          <a:cs typeface="方正书宋_GBK" panose="03000509000000000000" charset="-122"/>
                        </a:rPr>
                        <a:t>《旧事重提</a:t>
                      </a:r>
                      <a:r>
                        <a:rPr sz="4000" spc="-270" dirty="0">
                          <a:solidFill>
                            <a:srgbClr val="231F20"/>
                          </a:solidFill>
                          <a:latin typeface="宋体" panose="02010600030101010101" pitchFamily="2" charset="-122"/>
                          <a:ea typeface="宋体" panose="02010600030101010101" pitchFamily="2" charset="-122"/>
                          <a:cs typeface="方正书宋_GBK" panose="03000509000000000000" charset="-122"/>
                        </a:rPr>
                        <a:t>》，</a:t>
                      </a:r>
                      <a:r>
                        <a:rPr sz="4000" dirty="0">
                          <a:solidFill>
                            <a:srgbClr val="231F20"/>
                          </a:solidFill>
                          <a:latin typeface="宋体" panose="02010600030101010101" pitchFamily="2" charset="-122"/>
                          <a:ea typeface="宋体" panose="02010600030101010101" pitchFamily="2" charset="-122"/>
                          <a:cs typeface="方正书宋_GBK" panose="03000509000000000000" charset="-122"/>
                        </a:rPr>
                        <a:t>收录了鲁迅所作</a:t>
                      </a:r>
                      <a:r>
                        <a:rPr sz="4000" spc="-270" dirty="0">
                          <a:solidFill>
                            <a:srgbClr val="231F20"/>
                          </a:solidFill>
                          <a:latin typeface="宋体" panose="02010600030101010101" pitchFamily="2" charset="-122"/>
                          <a:ea typeface="宋体" panose="02010600030101010101" pitchFamily="2" charset="-122"/>
                          <a:cs typeface="方正书宋_GBK" panose="03000509000000000000" charset="-122"/>
                        </a:rPr>
                        <a:t>的</a:t>
                      </a:r>
                      <a:r>
                        <a:rPr sz="4000" dirty="0">
                          <a:solidFill>
                            <a:srgbClr val="231F20"/>
                          </a:solidFill>
                          <a:latin typeface="宋体" panose="02010600030101010101" pitchFamily="2" charset="-122"/>
                          <a:ea typeface="宋体" panose="02010600030101010101" pitchFamily="2" charset="-122"/>
                          <a:cs typeface="方正书宋_GBK" panose="03000509000000000000" charset="-122"/>
                        </a:rPr>
                        <a:t>《</a:t>
                      </a:r>
                      <a:r>
                        <a:rPr sz="4000" dirty="0">
                          <a:solidFill>
                            <a:srgbClr val="231F20"/>
                          </a:solidFill>
                          <a:latin typeface="宋体" panose="02010600030101010101" pitchFamily="2" charset="-122"/>
                          <a:ea typeface="宋体" panose="02010600030101010101" pitchFamily="2" charset="-122"/>
                          <a:cs typeface="方正黑体_GBK" panose="03000509000000000000" charset="-122"/>
                        </a:rPr>
                        <a:t>从百草园到三味书屋</a:t>
                      </a:r>
                      <a:r>
                        <a:rPr sz="4000" spc="-540" dirty="0">
                          <a:solidFill>
                            <a:srgbClr val="231F20"/>
                          </a:solidFill>
                          <a:latin typeface="宋体" panose="02010600030101010101" pitchFamily="2" charset="-122"/>
                          <a:ea typeface="宋体" panose="02010600030101010101" pitchFamily="2" charset="-122"/>
                          <a:cs typeface="方正书宋_GBK" panose="03000509000000000000" charset="-122"/>
                        </a:rPr>
                        <a:t>》</a:t>
                      </a:r>
                      <a:r>
                        <a:rPr sz="4000" dirty="0">
                          <a:solidFill>
                            <a:srgbClr val="231F20"/>
                          </a:solidFill>
                          <a:latin typeface="宋体" panose="02010600030101010101" pitchFamily="2" charset="-122"/>
                          <a:ea typeface="宋体" panose="02010600030101010101" pitchFamily="2" charset="-122"/>
                          <a:cs typeface="方正书宋_GBK" panose="03000509000000000000" charset="-122"/>
                        </a:rPr>
                        <a:t>《</a:t>
                      </a:r>
                      <a:r>
                        <a:rPr sz="4000" dirty="0">
                          <a:solidFill>
                            <a:srgbClr val="231F20"/>
                          </a:solidFill>
                          <a:latin typeface="宋体" panose="02010600030101010101" pitchFamily="2" charset="-122"/>
                          <a:ea typeface="宋体" panose="02010600030101010101" pitchFamily="2" charset="-122"/>
                          <a:cs typeface="方正黑体_GBK" panose="03000509000000000000" charset="-122"/>
                        </a:rPr>
                        <a:t>阿长</a:t>
                      </a:r>
                      <a:r>
                        <a:rPr sz="4000" spc="-270" dirty="0">
                          <a:solidFill>
                            <a:srgbClr val="231F20"/>
                          </a:solidFill>
                          <a:latin typeface="宋体" panose="02010600030101010101" pitchFamily="2" charset="-122"/>
                          <a:ea typeface="宋体" panose="02010600030101010101" pitchFamily="2" charset="-122"/>
                          <a:cs typeface="方正黑体_GBK" panose="03000509000000000000" charset="-122"/>
                        </a:rPr>
                        <a:t>与</a:t>
                      </a:r>
                      <a:r>
                        <a:rPr sz="4000" dirty="0">
                          <a:solidFill>
                            <a:srgbClr val="231F20"/>
                          </a:solidFill>
                          <a:latin typeface="宋体" panose="02010600030101010101" pitchFamily="2" charset="-122"/>
                          <a:ea typeface="宋体" panose="02010600030101010101" pitchFamily="2" charset="-122"/>
                          <a:cs typeface="方正书宋_GBK" panose="03000509000000000000" charset="-122"/>
                        </a:rPr>
                        <a:t>〈</a:t>
                      </a:r>
                      <a:r>
                        <a:rPr sz="4000" dirty="0">
                          <a:solidFill>
                            <a:srgbClr val="231F20"/>
                          </a:solidFill>
                          <a:latin typeface="宋体" panose="02010600030101010101" pitchFamily="2" charset="-122"/>
                          <a:ea typeface="宋体" panose="02010600030101010101" pitchFamily="2" charset="-122"/>
                          <a:cs typeface="方正黑体_GBK" panose="03000509000000000000" charset="-122"/>
                        </a:rPr>
                        <a:t>山海经</a:t>
                      </a:r>
                      <a:r>
                        <a:rPr sz="4000" spc="-270" dirty="0">
                          <a:solidFill>
                            <a:srgbClr val="231F20"/>
                          </a:solidFill>
                          <a:latin typeface="宋体" panose="02010600030101010101" pitchFamily="2" charset="-122"/>
                          <a:ea typeface="宋体" panose="02010600030101010101" pitchFamily="2" charset="-122"/>
                          <a:cs typeface="方正书宋_GBK" panose="03000509000000000000" charset="-122"/>
                        </a:rPr>
                        <a:t>〉</a:t>
                      </a:r>
                      <a:r>
                        <a:rPr sz="4000" spc="-540" dirty="0">
                          <a:solidFill>
                            <a:srgbClr val="231F20"/>
                          </a:solidFill>
                          <a:latin typeface="宋体" panose="02010600030101010101" pitchFamily="2" charset="-122"/>
                          <a:ea typeface="宋体" panose="02010600030101010101" pitchFamily="2" charset="-122"/>
                          <a:cs typeface="方正书宋_GBK" panose="03000509000000000000" charset="-122"/>
                        </a:rPr>
                        <a:t>》</a:t>
                      </a:r>
                      <a:r>
                        <a:rPr sz="4000" dirty="0">
                          <a:solidFill>
                            <a:srgbClr val="231F20"/>
                          </a:solidFill>
                          <a:latin typeface="宋体" panose="02010600030101010101" pitchFamily="2" charset="-122"/>
                          <a:ea typeface="宋体" panose="02010600030101010101" pitchFamily="2" charset="-122"/>
                          <a:cs typeface="方正书宋_GBK" panose="03000509000000000000" charset="-122"/>
                        </a:rPr>
                        <a:t>《</a:t>
                      </a:r>
                      <a:r>
                        <a:rPr sz="4000" dirty="0">
                          <a:solidFill>
                            <a:srgbClr val="231F20"/>
                          </a:solidFill>
                          <a:latin typeface="宋体" panose="02010600030101010101" pitchFamily="2" charset="-122"/>
                          <a:ea typeface="宋体" panose="02010600030101010101" pitchFamily="2" charset="-122"/>
                          <a:cs typeface="方正黑体_GBK" panose="03000509000000000000" charset="-122"/>
                        </a:rPr>
                        <a:t>父亲的病</a:t>
                      </a:r>
                      <a:r>
                        <a:rPr sz="4000" dirty="0">
                          <a:solidFill>
                            <a:srgbClr val="231F20"/>
                          </a:solidFill>
                          <a:latin typeface="宋体" panose="02010600030101010101" pitchFamily="2" charset="-122"/>
                          <a:ea typeface="宋体" panose="02010600030101010101" pitchFamily="2" charset="-122"/>
                          <a:cs typeface="方正书宋_GBK" panose="03000509000000000000" charset="-122"/>
                        </a:rPr>
                        <a:t>》</a:t>
                      </a:r>
                      <a:r>
                        <a:rPr lang="zh-CN" sz="4000" dirty="0">
                          <a:solidFill>
                            <a:srgbClr val="231F20"/>
                          </a:solidFill>
                          <a:latin typeface="宋体" panose="02010600030101010101" pitchFamily="2" charset="-122"/>
                          <a:ea typeface="宋体" panose="02010600030101010101" pitchFamily="2" charset="-122"/>
                        </a:rPr>
                        <a:t>《五猖会》《藤野先生》《范爱农》《琐记》《无常》《〈二十四孝图〉》和《狗·猫·鼠》10 篇回忆性散文。此文集作为“回忆的记事”，多侧面地记录了鲁迅从幼年到青年时期的生活和经历，形象地反映了他的生活道路和心路历程。</a:t>
                      </a:r>
                      <a:endParaRPr lang="zh-CN" sz="4000" dirty="0">
                        <a:solidFill>
                          <a:srgbClr val="231F20"/>
                        </a:solidFill>
                        <a:latin typeface="宋体" panose="02010600030101010101" pitchFamily="2" charset="-122"/>
                        <a:ea typeface="宋体" panose="02010600030101010101" pitchFamily="2" charset="-122"/>
                      </a:endParaRPr>
                    </a:p>
                    <a:p>
                      <a:pPr marL="50800" fontAlgn="auto">
                        <a:lnSpc>
                          <a:spcPct val="120000"/>
                        </a:lnSpc>
                      </a:pPr>
                      <a:r>
                        <a:rPr lang="zh-CN" sz="4000" dirty="0">
                          <a:solidFill>
                            <a:srgbClr val="231F20"/>
                          </a:solidFill>
                          <a:latin typeface="黑体" panose="02010609060101010101" pitchFamily="49" charset="-122"/>
                          <a:ea typeface="黑体" panose="02010609060101010101" pitchFamily="49" charset="-122"/>
                        </a:rPr>
                        <a:t>主题思想</a:t>
                      </a:r>
                      <a:r>
                        <a:rPr lang="zh-CN" sz="4000" dirty="0">
                          <a:solidFill>
                            <a:srgbClr val="231F20"/>
                          </a:solidFill>
                          <a:latin typeface="宋体" panose="02010600030101010101" pitchFamily="2" charset="-122"/>
                          <a:ea typeface="宋体" panose="02010600030101010101" pitchFamily="2" charset="-122"/>
                        </a:rPr>
                        <a:t>：这些散文通过对社会生活的深刻观察，揭露了半殖民地半封建社会丑恶的不合理现象，反映了有抱负的青年知识分子在旧中国茫茫黑夜中，不畏艰险，寻找光明的艰难历程，也抒发了作者对往日亲友、师长真挚的怀念之情。</a:t>
                      </a:r>
                      <a:endParaRPr sz="4000" dirty="0">
                        <a:solidFill>
                          <a:srgbClr val="231F20"/>
                        </a:solidFill>
                        <a:latin typeface="宋体" panose="02010600030101010101" pitchFamily="2" charset="-122"/>
                        <a:ea typeface="宋体" panose="02010600030101010101" pitchFamily="2" charset="-122"/>
                        <a:cs typeface="方正书宋_GBK" panose="03000509000000000000" charset="-122"/>
                      </a:endParaRPr>
                    </a:p>
                  </a:txBody>
                  <a:tcPr marL="0" marR="0" marT="0" marB="0">
                    <a:lnL w="6350">
                      <a:solidFill>
                        <a:srgbClr val="58595B"/>
                      </a:solidFill>
                      <a:prstDash val="solid"/>
                    </a:lnL>
                    <a:lnR w="9525">
                      <a:solidFill>
                        <a:srgbClr val="58595B"/>
                      </a:solidFill>
                      <a:prstDash val="solid"/>
                    </a:lnR>
                    <a:lnT w="6350">
                      <a:solidFill>
                        <a:srgbClr val="58595B"/>
                      </a:solidFill>
                      <a:prstDash val="solid"/>
                    </a:lnT>
                    <a:lnB w="6350">
                      <a:solidFill>
                        <a:srgbClr val="58595B"/>
                      </a:solidFill>
                      <a:prstDash val="solid"/>
                    </a:lnB>
                  </a:tcPr>
                </a:tc>
              </a:tr>
            </a:tbl>
          </a:graphicData>
        </a:graphic>
      </p:graphicFrame>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500"/>
                                        <p:tgtEl>
                                          <p:spTgt spid="8"/>
                                        </p:tgtEl>
                                      </p:cBhvr>
                                    </p:animEffect>
                                  </p:childTnLst>
                                </p:cTn>
                              </p:par>
                              <p:par>
                                <p:cTn id="8" presetID="4" presetClass="entr" presetSubtype="16"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i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096135" y="1189355"/>
            <a:ext cx="3385184" cy="864235"/>
            <a:chOff x="4540567" y="2394298"/>
            <a:chExt cx="3143284" cy="770524"/>
          </a:xfrm>
        </p:grpSpPr>
        <p:sp>
          <p:nvSpPr>
            <p:cNvPr id="6" name="矩形 5"/>
            <p:cNvSpPr/>
            <p:nvPr/>
          </p:nvSpPr>
          <p:spPr>
            <a:xfrm>
              <a:off x="4540567" y="2394298"/>
              <a:ext cx="2372646" cy="770524"/>
            </a:xfrm>
            <a:prstGeom prst="rect">
              <a:avLst/>
            </a:prstGeom>
            <a:solidFill>
              <a:srgbClr val="41B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r>
                <a:rPr lang="zh-CN" altLang="en-US" sz="4400" b="1" dirty="0">
                  <a:latin typeface="微软雅黑" panose="020B0503020204020204" pitchFamily="34" charset="-122"/>
                  <a:ea typeface="微软雅黑" panose="020B0503020204020204" pitchFamily="34" charset="-122"/>
                </a:rPr>
                <a:t>作品概况</a:t>
              </a:r>
              <a:endParaRPr lang="zh-CN" altLang="en-US" sz="4400" b="1" dirty="0">
                <a:latin typeface="微软雅黑" panose="020B0503020204020204" pitchFamily="34" charset="-122"/>
                <a:ea typeface="微软雅黑" panose="020B0503020204020204" pitchFamily="34" charset="-122"/>
              </a:endParaRPr>
            </a:p>
          </p:txBody>
        </p:sp>
        <p:sp>
          <p:nvSpPr>
            <p:cNvPr id="7" name="直角三角形 6"/>
            <p:cNvSpPr/>
            <p:nvPr/>
          </p:nvSpPr>
          <p:spPr>
            <a:xfrm>
              <a:off x="6913451" y="2394298"/>
              <a:ext cx="770400" cy="770400"/>
            </a:xfrm>
            <a:prstGeom prst="rtTriangle">
              <a:avLst/>
            </a:prstGeom>
            <a:solidFill>
              <a:srgbClr val="41B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a:latin typeface="微软雅黑" panose="020B0503020204020204" pitchFamily="34" charset="-122"/>
                <a:ea typeface="微软雅黑" panose="020B0503020204020204" pitchFamily="34" charset="-122"/>
              </a:endParaRPr>
            </a:p>
          </p:txBody>
        </p:sp>
      </p:grpSp>
      <p:graphicFrame>
        <p:nvGraphicFramePr>
          <p:cNvPr id="5" name="object 5"/>
          <p:cNvGraphicFramePr>
            <a:graphicFrameLocks noGrp="1"/>
          </p:cNvGraphicFramePr>
          <p:nvPr>
            <p:custDataLst>
              <p:tags r:id="rId1"/>
            </p:custDataLst>
          </p:nvPr>
        </p:nvGraphicFramePr>
        <p:xfrm>
          <a:off x="2095962" y="2597114"/>
          <a:ext cx="20598130" cy="4881245"/>
        </p:xfrm>
        <a:graphic>
          <a:graphicData uri="http://schemas.openxmlformats.org/drawingml/2006/table">
            <a:tbl>
              <a:tblPr firstRow="1" bandRow="1">
                <a:tableStyleId>{2D5ABB26-0587-4C30-8999-92F81FD0307C}</a:tableStyleId>
              </a:tblPr>
              <a:tblGrid>
                <a:gridCol w="2510790"/>
                <a:gridCol w="18087340"/>
              </a:tblGrid>
              <a:tr h="4881245">
                <a:tc>
                  <a:txBody>
                    <a:bodyPr/>
                    <a:lstStyle/>
                    <a:p>
                      <a:pPr marL="67310">
                        <a:lnSpc>
                          <a:spcPct val="100000"/>
                        </a:lnSpc>
                      </a:pPr>
                      <a:r>
                        <a:rPr sz="4000" dirty="0">
                          <a:solidFill>
                            <a:srgbClr val="231F20"/>
                          </a:solidFill>
                          <a:latin typeface="黑体" panose="02010609060101010101" pitchFamily="49" charset="-122"/>
                          <a:ea typeface="黑体" panose="02010609060101010101" pitchFamily="49" charset="-122"/>
                          <a:cs typeface="方正黑体_GBK" panose="03000509000000000000" charset="-122"/>
                        </a:rPr>
                        <a:t>写作特色</a:t>
                      </a:r>
                      <a:endParaRPr sz="4000" dirty="0">
                        <a:solidFill>
                          <a:srgbClr val="231F20"/>
                        </a:solidFill>
                        <a:latin typeface="黑体" panose="02010609060101010101" pitchFamily="49" charset="-122"/>
                        <a:ea typeface="黑体" panose="02010609060101010101" pitchFamily="49" charset="-122"/>
                        <a:cs typeface="方正黑体_GBK" panose="03000509000000000000" charset="-122"/>
                      </a:endParaRPr>
                    </a:p>
                  </a:txBody>
                  <a:tcPr marL="0" marR="0" marT="0" marB="0" anchor="ctr">
                    <a:lnL w="9525">
                      <a:solidFill>
                        <a:srgbClr val="58595B"/>
                      </a:solidFill>
                      <a:prstDash val="solid"/>
                    </a:lnL>
                    <a:lnR w="6350">
                      <a:solidFill>
                        <a:srgbClr val="58595B"/>
                      </a:solidFill>
                      <a:prstDash val="solid"/>
                    </a:lnR>
                    <a:lnT w="6350">
                      <a:solidFill>
                        <a:srgbClr val="58595B"/>
                      </a:solidFill>
                      <a:prstDash val="solid"/>
                    </a:lnT>
                    <a:lnB w="9525">
                      <a:solidFill>
                        <a:srgbClr val="58595B"/>
                      </a:solidFill>
                      <a:prstDash val="solid"/>
                    </a:lnB>
                  </a:tcPr>
                </a:tc>
                <a:tc>
                  <a:txBody>
                    <a:bodyPr/>
                    <a:lstStyle/>
                    <a:p>
                      <a:pPr marL="50800" fontAlgn="auto">
                        <a:lnSpc>
                          <a:spcPct val="120000"/>
                        </a:lnSpc>
                      </a:pPr>
                      <a:r>
                        <a:rPr sz="4000" spc="-5" dirty="0">
                          <a:solidFill>
                            <a:srgbClr val="231F20"/>
                          </a:solidFill>
                          <a:latin typeface="黑体" panose="02010609060101010101" pitchFamily="49" charset="-122"/>
                          <a:ea typeface="黑体" panose="02010609060101010101" pitchFamily="49" charset="-122"/>
                          <a:cs typeface="黑体" panose="02010609060101010101" pitchFamily="49" charset="-122"/>
                        </a:rPr>
                        <a:t>1</a:t>
                      </a:r>
                      <a:r>
                        <a:rPr sz="4000" dirty="0">
                          <a:solidFill>
                            <a:srgbClr val="231F20"/>
                          </a:solidFill>
                          <a:latin typeface="黑体" panose="02010609060101010101" pitchFamily="49" charset="-122"/>
                          <a:ea typeface="黑体" panose="02010609060101010101" pitchFamily="49" charset="-122"/>
                          <a:cs typeface="黑体" panose="02010609060101010101" pitchFamily="49" charset="-122"/>
                        </a:rPr>
                        <a:t>.</a:t>
                      </a:r>
                      <a:r>
                        <a:rPr sz="4000" spc="-25" dirty="0">
                          <a:solidFill>
                            <a:srgbClr val="231F20"/>
                          </a:solidFill>
                          <a:latin typeface="黑体" panose="02010609060101010101" pitchFamily="49" charset="-122"/>
                          <a:ea typeface="黑体" panose="02010609060101010101" pitchFamily="49" charset="-122"/>
                          <a:cs typeface="黑体" panose="02010609060101010101" pitchFamily="49" charset="-122"/>
                        </a:rPr>
                        <a:t> </a:t>
                      </a:r>
                      <a:r>
                        <a:rPr sz="4000" dirty="0">
                          <a:solidFill>
                            <a:srgbClr val="231F20"/>
                          </a:solidFill>
                          <a:latin typeface="黑体" panose="02010609060101010101" pitchFamily="49" charset="-122"/>
                          <a:ea typeface="黑体" panose="02010609060101010101" pitchFamily="49" charset="-122"/>
                          <a:cs typeface="黑体" panose="02010609060101010101" pitchFamily="49" charset="-122"/>
                        </a:rPr>
                        <a:t>作品以简洁舒缓的文字描述往</a:t>
                      </a:r>
                      <a:r>
                        <a:rPr sz="4000" spc="-5" dirty="0">
                          <a:solidFill>
                            <a:srgbClr val="231F20"/>
                          </a:solidFill>
                          <a:latin typeface="黑体" panose="02010609060101010101" pitchFamily="49" charset="-122"/>
                          <a:ea typeface="黑体" panose="02010609060101010101" pitchFamily="49" charset="-122"/>
                          <a:cs typeface="黑体" panose="02010609060101010101" pitchFamily="49" charset="-122"/>
                        </a:rPr>
                        <a:t>事</a:t>
                      </a:r>
                      <a:r>
                        <a:rPr sz="4000" dirty="0">
                          <a:solidFill>
                            <a:srgbClr val="231F20"/>
                          </a:solidFill>
                          <a:latin typeface="黑体" panose="02010609060101010101" pitchFamily="49" charset="-122"/>
                          <a:ea typeface="黑体" panose="02010609060101010101" pitchFamily="49" charset="-122"/>
                          <a:cs typeface="黑体" panose="02010609060101010101" pitchFamily="49" charset="-122"/>
                        </a:rPr>
                        <a:t>，其间夹杂有趣的议论或犀利的批</a:t>
                      </a:r>
                      <a:r>
                        <a:rPr sz="4000" spc="-10" dirty="0">
                          <a:solidFill>
                            <a:srgbClr val="231F20"/>
                          </a:solidFill>
                          <a:latin typeface="黑体" panose="02010609060101010101" pitchFamily="49" charset="-122"/>
                          <a:ea typeface="黑体" panose="02010609060101010101" pitchFamily="49" charset="-122"/>
                          <a:cs typeface="黑体" panose="02010609060101010101" pitchFamily="49" charset="-122"/>
                        </a:rPr>
                        <a:t>判</a:t>
                      </a:r>
                      <a:r>
                        <a:rPr sz="4000" dirty="0">
                          <a:solidFill>
                            <a:srgbClr val="231F20"/>
                          </a:solidFill>
                          <a:latin typeface="黑体" panose="02010609060101010101" pitchFamily="49" charset="-122"/>
                          <a:ea typeface="黑体" panose="02010609060101010101" pitchFamily="49" charset="-122"/>
                          <a:cs typeface="黑体" panose="02010609060101010101" pitchFamily="49" charset="-122"/>
                        </a:rPr>
                        <a:t>。</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如《藤野先生》，写“讲义事件”</a:t>
                      </a:r>
                      <a:r>
                        <a:rPr lang="zh-CN" sz="4000" dirty="0">
                          <a:solidFill>
                            <a:srgbClr val="231F20"/>
                          </a:solidFill>
                          <a:latin typeface="宋体" panose="02010600030101010101" pitchFamily="2" charset="-122"/>
                          <a:ea typeface="宋体" panose="02010600030101010101" pitchFamily="2" charset="-122"/>
                        </a:rPr>
                        <a:t>和“幻灯事件”，不仅揭露了那些“日本青年”的丑恶面目，也写出了自己“弃医从文”的动因。</a:t>
                      </a:r>
                      <a:endParaRPr lang="zh-CN" sz="4000" dirty="0">
                        <a:solidFill>
                          <a:srgbClr val="231F20"/>
                        </a:solidFill>
                        <a:latin typeface="宋体" panose="02010600030101010101" pitchFamily="2" charset="-122"/>
                        <a:ea typeface="宋体" panose="02010600030101010101" pitchFamily="2" charset="-122"/>
                      </a:endParaRPr>
                    </a:p>
                    <a:p>
                      <a:pPr marL="50800" fontAlgn="auto">
                        <a:lnSpc>
                          <a:spcPct val="120000"/>
                        </a:lnSpc>
                      </a:pPr>
                      <a:r>
                        <a:rPr lang="zh-CN" sz="4000" dirty="0">
                          <a:solidFill>
                            <a:srgbClr val="231F20"/>
                          </a:solidFill>
                          <a:latin typeface="黑体" panose="02010609060101010101" pitchFamily="49" charset="-122"/>
                          <a:ea typeface="黑体" panose="02010609060101010101" pitchFamily="49" charset="-122"/>
                          <a:cs typeface="黑体" panose="02010609060101010101" pitchFamily="49" charset="-122"/>
                        </a:rPr>
                        <a:t>2. 作品既有温情与童趣，也有对人情世故的洞察。如《〈二十四孝图〉》</a:t>
                      </a:r>
                      <a:r>
                        <a:rPr lang="zh-CN" sz="4000" dirty="0">
                          <a:solidFill>
                            <a:srgbClr val="231F20"/>
                          </a:solidFill>
                          <a:latin typeface="宋体" panose="02010600030101010101" pitchFamily="2" charset="-122"/>
                          <a:ea typeface="宋体" panose="02010600030101010101" pitchFamily="2" charset="-122"/>
                        </a:rPr>
                        <a:t>，写“我”儿时就不喜欢“老莱娱亲”“郭巨埋儿”的故事，进而引发对那些不顾人情甚至灭绝人性的所谓“孝道”的批判。</a:t>
                      </a:r>
                      <a:endParaRPr sz="4000" dirty="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a:solidFill>
                        <a:srgbClr val="58595B"/>
                      </a:solidFill>
                      <a:prstDash val="solid"/>
                    </a:lnL>
                    <a:lnR w="9525">
                      <a:solidFill>
                        <a:srgbClr val="58595B"/>
                      </a:solidFill>
                      <a:prstDash val="solid"/>
                    </a:lnR>
                    <a:lnT w="6350">
                      <a:solidFill>
                        <a:srgbClr val="58595B"/>
                      </a:solidFill>
                      <a:prstDash val="solid"/>
                    </a:lnT>
                    <a:lnB w="9525">
                      <a:solidFill>
                        <a:srgbClr val="58595B"/>
                      </a:solidFill>
                      <a:prstDash val="solid"/>
                    </a:lnB>
                  </a:tcPr>
                </a:tc>
              </a:tr>
            </a:tbl>
          </a:graphicData>
        </a:graphic>
      </p:graphicFrame>
      <p:sp>
        <p:nvSpPr>
          <p:cNvPr id="9" name="TextBox 8"/>
          <p:cNvSpPr txBox="1"/>
          <p:nvPr/>
        </p:nvSpPr>
        <p:spPr>
          <a:xfrm>
            <a:off x="20825650" y="1818794"/>
            <a:ext cx="1944000" cy="646331"/>
          </a:xfrm>
          <a:prstGeom prst="rect">
            <a:avLst/>
          </a:prstGeom>
          <a:noFill/>
        </p:spPr>
        <p:txBody>
          <a:bodyPr wrap="square" rtlCol="0">
            <a:spAutoFit/>
          </a:bodyPr>
          <a:lstStyle/>
          <a:p>
            <a:r>
              <a:rPr lang="zh-CN" altLang="en-US" sz="3600" dirty="0" smtClean="0"/>
              <a:t>（续表）</a:t>
            </a:r>
            <a:endParaRPr lang="zh-CN" altLang="en-US" sz="3600" dirty="0"/>
          </a:p>
        </p:txBody>
      </p:sp>
    </p:spTree>
  </p:cSld>
  <p:clrMapOvr>
    <a:masterClrMapping/>
  </p:clrMapOvr>
  <p:transition spd="med">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096135" y="1070610"/>
            <a:ext cx="3385184" cy="864235"/>
            <a:chOff x="4540567" y="2394298"/>
            <a:chExt cx="3143284" cy="770524"/>
          </a:xfrm>
        </p:grpSpPr>
        <p:sp>
          <p:nvSpPr>
            <p:cNvPr id="6" name="矩形 5"/>
            <p:cNvSpPr/>
            <p:nvPr/>
          </p:nvSpPr>
          <p:spPr>
            <a:xfrm>
              <a:off x="4540567" y="2394298"/>
              <a:ext cx="2372646" cy="770524"/>
            </a:xfrm>
            <a:prstGeom prst="rect">
              <a:avLst/>
            </a:prstGeom>
            <a:solidFill>
              <a:srgbClr val="41B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r>
                <a:rPr lang="zh-CN" altLang="en-US" sz="4400" b="1" dirty="0">
                  <a:latin typeface="微软雅黑" panose="020B0503020204020204" pitchFamily="34" charset="-122"/>
                  <a:ea typeface="微软雅黑" panose="020B0503020204020204" pitchFamily="34" charset="-122"/>
                </a:rPr>
                <a:t>篇目梳理</a:t>
              </a:r>
              <a:endParaRPr lang="zh-CN" altLang="en-US" sz="4400" b="1" dirty="0">
                <a:latin typeface="微软雅黑" panose="020B0503020204020204" pitchFamily="34" charset="-122"/>
                <a:ea typeface="微软雅黑" panose="020B0503020204020204" pitchFamily="34" charset="-122"/>
              </a:endParaRPr>
            </a:p>
          </p:txBody>
        </p:sp>
        <p:sp>
          <p:nvSpPr>
            <p:cNvPr id="7" name="直角三角形 6"/>
            <p:cNvSpPr/>
            <p:nvPr/>
          </p:nvSpPr>
          <p:spPr>
            <a:xfrm>
              <a:off x="6913451" y="2394298"/>
              <a:ext cx="770400" cy="770400"/>
            </a:xfrm>
            <a:prstGeom prst="rtTriangle">
              <a:avLst/>
            </a:prstGeom>
            <a:solidFill>
              <a:srgbClr val="41B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a:latin typeface="微软雅黑" panose="020B0503020204020204" pitchFamily="34" charset="-122"/>
                <a:ea typeface="微软雅黑" panose="020B0503020204020204" pitchFamily="34" charset="-122"/>
              </a:endParaRPr>
            </a:p>
          </p:txBody>
        </p:sp>
      </p:grpSp>
      <p:graphicFrame>
        <p:nvGraphicFramePr>
          <p:cNvPr id="3" name="object 8"/>
          <p:cNvGraphicFramePr>
            <a:graphicFrameLocks noGrp="1"/>
          </p:cNvGraphicFramePr>
          <p:nvPr>
            <p:custDataLst>
              <p:tags r:id="rId1"/>
            </p:custDataLst>
          </p:nvPr>
        </p:nvGraphicFramePr>
        <p:xfrm>
          <a:off x="2049688" y="2368721"/>
          <a:ext cx="20734655" cy="9217025"/>
        </p:xfrm>
        <a:graphic>
          <a:graphicData uri="http://schemas.openxmlformats.org/drawingml/2006/table">
            <a:tbl>
              <a:tblPr firstRow="1" bandRow="1">
                <a:tableStyleId>{2D5ABB26-0587-4C30-8999-92F81FD0307C}</a:tableStyleId>
              </a:tblPr>
              <a:tblGrid>
                <a:gridCol w="2999105"/>
                <a:gridCol w="2413635"/>
                <a:gridCol w="6684010"/>
                <a:gridCol w="3667760"/>
                <a:gridCol w="4970145"/>
              </a:tblGrid>
              <a:tr h="793115">
                <a:tc>
                  <a:txBody>
                    <a:bodyPr/>
                    <a:lstStyle/>
                    <a:p>
                      <a:pPr marL="182880" algn="ctr" fontAlgn="auto">
                        <a:lnSpc>
                          <a:spcPct val="130000"/>
                        </a:lnSpc>
                      </a:pPr>
                      <a:r>
                        <a:rPr sz="4000" dirty="0">
                          <a:solidFill>
                            <a:srgbClr val="231F20"/>
                          </a:solidFill>
                          <a:latin typeface="黑体" panose="02010609060101010101" pitchFamily="49" charset="-122"/>
                          <a:ea typeface="黑体" panose="02010609060101010101" pitchFamily="49" charset="-122"/>
                          <a:cs typeface="方正黑体_GBK" panose="03000509000000000000" charset="-122"/>
                        </a:rPr>
                        <a:t>篇目分类</a:t>
                      </a:r>
                      <a:endParaRPr sz="4000" dirty="0">
                        <a:solidFill>
                          <a:srgbClr val="231F20"/>
                        </a:solidFill>
                        <a:latin typeface="黑体" panose="02010609060101010101" pitchFamily="49" charset="-122"/>
                        <a:ea typeface="黑体" panose="02010609060101010101" pitchFamily="49" charset="-122"/>
                        <a:cs typeface="方正黑体_GBK" panose="03000509000000000000" charset="-122"/>
                      </a:endParaRPr>
                    </a:p>
                  </a:txBody>
                  <a:tcPr marL="0" marR="0" marT="0" marB="0">
                    <a:lnL w="9525">
                      <a:solidFill>
                        <a:srgbClr val="58595B"/>
                      </a:solidFill>
                      <a:prstDash val="solid"/>
                    </a:lnL>
                    <a:lnR w="6350">
                      <a:solidFill>
                        <a:srgbClr val="58595B"/>
                      </a:solidFill>
                      <a:prstDash val="solid"/>
                    </a:lnR>
                    <a:lnT w="9525">
                      <a:solidFill>
                        <a:srgbClr val="58595B"/>
                      </a:solidFill>
                      <a:prstDash val="solid"/>
                    </a:lnT>
                    <a:lnB w="6350">
                      <a:solidFill>
                        <a:srgbClr val="58595B"/>
                      </a:solidFill>
                      <a:prstDash val="solid"/>
                    </a:lnB>
                  </a:tcPr>
                </a:tc>
                <a:tc>
                  <a:txBody>
                    <a:bodyPr/>
                    <a:lstStyle/>
                    <a:p>
                      <a:pPr marL="148590" algn="ctr" fontAlgn="auto">
                        <a:lnSpc>
                          <a:spcPct val="130000"/>
                        </a:lnSpc>
                      </a:pPr>
                      <a:r>
                        <a:rPr sz="4000" dirty="0">
                          <a:solidFill>
                            <a:srgbClr val="231F20"/>
                          </a:solidFill>
                          <a:latin typeface="黑体" panose="02010609060101010101" pitchFamily="49" charset="-122"/>
                          <a:ea typeface="黑体" panose="02010609060101010101" pitchFamily="49" charset="-122"/>
                          <a:cs typeface="方正黑体_GBK" panose="03000509000000000000" charset="-122"/>
                        </a:rPr>
                        <a:t>篇目名称</a:t>
                      </a:r>
                      <a:endParaRPr sz="4000" dirty="0">
                        <a:solidFill>
                          <a:srgbClr val="231F20"/>
                        </a:solidFill>
                        <a:latin typeface="黑体" panose="02010609060101010101" pitchFamily="49" charset="-122"/>
                        <a:ea typeface="黑体" panose="02010609060101010101" pitchFamily="49" charset="-122"/>
                        <a:cs typeface="方正黑体_GBK" panose="03000509000000000000" charset="-122"/>
                      </a:endParaRPr>
                    </a:p>
                  </a:txBody>
                  <a:tcPr marL="0" marR="0" marT="0" marB="0">
                    <a:lnL w="6350">
                      <a:solidFill>
                        <a:srgbClr val="58595B"/>
                      </a:solidFill>
                      <a:prstDash val="solid"/>
                    </a:lnL>
                    <a:lnR w="6350">
                      <a:solidFill>
                        <a:srgbClr val="58595B"/>
                      </a:solidFill>
                      <a:prstDash val="solid"/>
                    </a:lnR>
                    <a:lnT w="9525">
                      <a:solidFill>
                        <a:srgbClr val="58595B"/>
                      </a:solidFill>
                      <a:prstDash val="solid"/>
                    </a:lnT>
                    <a:lnB w="6350">
                      <a:solidFill>
                        <a:srgbClr val="58595B"/>
                      </a:solidFill>
                      <a:prstDash val="solid"/>
                    </a:lnB>
                  </a:tcPr>
                </a:tc>
                <a:tc>
                  <a:txBody>
                    <a:bodyPr/>
                    <a:lstStyle/>
                    <a:p>
                      <a:pPr algn="ctr" fontAlgn="auto">
                        <a:lnSpc>
                          <a:spcPct val="130000"/>
                        </a:lnSpc>
                      </a:pPr>
                      <a:r>
                        <a:rPr sz="4000" dirty="0">
                          <a:solidFill>
                            <a:srgbClr val="231F20"/>
                          </a:solidFill>
                          <a:latin typeface="黑体" panose="02010609060101010101" pitchFamily="49" charset="-122"/>
                          <a:ea typeface="黑体" panose="02010609060101010101" pitchFamily="49" charset="-122"/>
                          <a:cs typeface="方正黑体_GBK" panose="03000509000000000000" charset="-122"/>
                        </a:rPr>
                        <a:t>内容概括</a:t>
                      </a:r>
                      <a:endParaRPr sz="4000" dirty="0">
                        <a:solidFill>
                          <a:srgbClr val="231F20"/>
                        </a:solidFill>
                        <a:latin typeface="黑体" panose="02010609060101010101" pitchFamily="49" charset="-122"/>
                        <a:ea typeface="黑体" panose="02010609060101010101" pitchFamily="49" charset="-122"/>
                        <a:cs typeface="方正黑体_GBK" panose="03000509000000000000" charset="-122"/>
                      </a:endParaRPr>
                    </a:p>
                  </a:txBody>
                  <a:tcPr marL="0" marR="0" marT="0" marB="0">
                    <a:lnL w="6350">
                      <a:solidFill>
                        <a:srgbClr val="58595B"/>
                      </a:solidFill>
                      <a:prstDash val="solid"/>
                    </a:lnL>
                    <a:lnR w="6350">
                      <a:solidFill>
                        <a:srgbClr val="58595B"/>
                      </a:solidFill>
                      <a:prstDash val="solid"/>
                    </a:lnR>
                    <a:lnT w="9525">
                      <a:solidFill>
                        <a:srgbClr val="58595B"/>
                      </a:solidFill>
                      <a:prstDash val="solid"/>
                    </a:lnT>
                    <a:lnB w="6350">
                      <a:solidFill>
                        <a:srgbClr val="58595B"/>
                      </a:solidFill>
                      <a:prstDash val="solid"/>
                    </a:lnB>
                  </a:tcPr>
                </a:tc>
                <a:tc>
                  <a:txBody>
                    <a:bodyPr/>
                    <a:lstStyle/>
                    <a:p>
                      <a:pPr marL="111125" algn="ctr" fontAlgn="auto">
                        <a:lnSpc>
                          <a:spcPct val="130000"/>
                        </a:lnSpc>
                      </a:pPr>
                      <a:r>
                        <a:rPr sz="4000" dirty="0">
                          <a:solidFill>
                            <a:srgbClr val="231F20"/>
                          </a:solidFill>
                          <a:latin typeface="黑体" panose="02010609060101010101" pitchFamily="49" charset="-122"/>
                          <a:ea typeface="黑体" panose="02010609060101010101" pitchFamily="49" charset="-122"/>
                          <a:cs typeface="方正黑体_GBK" panose="03000509000000000000" charset="-122"/>
                        </a:rPr>
                        <a:t>主要人物</a:t>
                      </a:r>
                      <a:endParaRPr sz="4000" dirty="0">
                        <a:solidFill>
                          <a:srgbClr val="231F20"/>
                        </a:solidFill>
                        <a:latin typeface="黑体" panose="02010609060101010101" pitchFamily="49" charset="-122"/>
                        <a:ea typeface="黑体" panose="02010609060101010101" pitchFamily="49" charset="-122"/>
                        <a:cs typeface="方正黑体_GBK" panose="03000509000000000000" charset="-122"/>
                      </a:endParaRPr>
                    </a:p>
                  </a:txBody>
                  <a:tcPr marL="0" marR="0" marT="0" marB="0">
                    <a:lnL w="6350">
                      <a:solidFill>
                        <a:srgbClr val="58595B"/>
                      </a:solidFill>
                      <a:prstDash val="solid"/>
                    </a:lnL>
                    <a:lnR w="6350">
                      <a:solidFill>
                        <a:srgbClr val="58595B"/>
                      </a:solidFill>
                      <a:prstDash val="solid"/>
                    </a:lnR>
                    <a:lnT w="9525">
                      <a:solidFill>
                        <a:srgbClr val="58595B"/>
                      </a:solidFill>
                      <a:prstDash val="solid"/>
                    </a:lnT>
                    <a:lnB w="6350">
                      <a:solidFill>
                        <a:srgbClr val="58595B"/>
                      </a:solidFill>
                      <a:prstDash val="solid"/>
                    </a:lnB>
                  </a:tcPr>
                </a:tc>
                <a:tc>
                  <a:txBody>
                    <a:bodyPr/>
                    <a:lstStyle/>
                    <a:p>
                      <a:pPr marL="292100" algn="ctr" fontAlgn="auto">
                        <a:lnSpc>
                          <a:spcPct val="130000"/>
                        </a:lnSpc>
                      </a:pPr>
                      <a:r>
                        <a:rPr sz="4000" dirty="0">
                          <a:solidFill>
                            <a:srgbClr val="231F20"/>
                          </a:solidFill>
                          <a:latin typeface="黑体" panose="02010609060101010101" pitchFamily="49" charset="-122"/>
                          <a:ea typeface="黑体" panose="02010609060101010101" pitchFamily="49" charset="-122"/>
                          <a:cs typeface="方正黑体_GBK" panose="03000509000000000000" charset="-122"/>
                        </a:rPr>
                        <a:t>主题思想或启示</a:t>
                      </a:r>
                      <a:endParaRPr sz="4000" dirty="0">
                        <a:solidFill>
                          <a:srgbClr val="231F20"/>
                        </a:solidFill>
                        <a:latin typeface="黑体" panose="02010609060101010101" pitchFamily="49" charset="-122"/>
                        <a:ea typeface="黑体" panose="02010609060101010101" pitchFamily="49" charset="-122"/>
                        <a:cs typeface="方正黑体_GBK" panose="03000509000000000000" charset="-122"/>
                      </a:endParaRPr>
                    </a:p>
                  </a:txBody>
                  <a:tcPr marL="0" marR="0" marT="0" marB="0">
                    <a:lnL w="6350">
                      <a:solidFill>
                        <a:srgbClr val="58595B"/>
                      </a:solidFill>
                      <a:prstDash val="solid"/>
                    </a:lnL>
                    <a:lnR w="9525">
                      <a:solidFill>
                        <a:srgbClr val="58595B"/>
                      </a:solidFill>
                      <a:prstDash val="solid"/>
                    </a:lnR>
                    <a:lnT w="9525">
                      <a:solidFill>
                        <a:srgbClr val="58595B"/>
                      </a:solidFill>
                      <a:prstDash val="solid"/>
                    </a:lnT>
                    <a:lnB w="6350">
                      <a:solidFill>
                        <a:srgbClr val="58595B"/>
                      </a:solidFill>
                      <a:prstDash val="solid"/>
                    </a:lnB>
                  </a:tcPr>
                </a:tc>
              </a:tr>
              <a:tr h="3172460">
                <a:tc rowSpan="3">
                  <a:txBody>
                    <a:bodyPr/>
                    <a:lstStyle/>
                    <a:p>
                      <a:pPr marL="48895" fontAlgn="auto">
                        <a:lnSpc>
                          <a:spcPct val="120000"/>
                        </a:lnSpc>
                      </a:pPr>
                      <a:r>
                        <a:rPr sz="4000" dirty="0">
                          <a:solidFill>
                            <a:srgbClr val="231F20"/>
                          </a:solidFill>
                          <a:latin typeface="黑体" panose="02010609060101010101" pitchFamily="49" charset="-122"/>
                          <a:ea typeface="黑体" panose="02010609060101010101" pitchFamily="49" charset="-122"/>
                          <a:cs typeface="黑体" panose="02010609060101010101" pitchFamily="49" charset="-122"/>
                        </a:rPr>
                        <a:t>1. 儿童成长类 </a:t>
                      </a:r>
                      <a:endParaRPr sz="4000" dirty="0">
                        <a:solidFill>
                          <a:srgbClr val="231F20"/>
                        </a:solidFill>
                        <a:latin typeface="宋体" panose="02010600030101010101" pitchFamily="2" charset="-122"/>
                        <a:ea typeface="宋体" panose="02010600030101010101" pitchFamily="2" charset="-122"/>
                        <a:cs typeface="宋体" panose="02010600030101010101" pitchFamily="2" charset="-122"/>
                      </a:endParaRPr>
                    </a:p>
                    <a:p>
                      <a:pPr marL="48895" fontAlgn="auto">
                        <a:lnSpc>
                          <a:spcPct val="120000"/>
                        </a:lnSpc>
                      </a:pPr>
                      <a:r>
                        <a:rPr sz="4000" spc="60" dirty="0">
                          <a:solidFill>
                            <a:srgbClr val="231F20"/>
                          </a:solidFill>
                          <a:latin typeface="宋体" panose="02010600030101010101" pitchFamily="2" charset="-122"/>
                          <a:ea typeface="宋体" panose="02010600030101010101" pitchFamily="2" charset="-122"/>
                          <a:cs typeface="宋体" panose="02010600030101010101" pitchFamily="2" charset="-122"/>
                        </a:rPr>
                        <a:t>描绘鲁迅儿童 时代故乡的生 </a:t>
                      </a:r>
                      <a:r>
                        <a:rPr sz="4000" spc="75" dirty="0">
                          <a:solidFill>
                            <a:srgbClr val="231F20"/>
                          </a:solidFill>
                          <a:latin typeface="宋体" panose="02010600030101010101" pitchFamily="2" charset="-122"/>
                          <a:ea typeface="宋体" panose="02010600030101010101" pitchFamily="2" charset="-122"/>
                          <a:cs typeface="宋体" panose="02010600030101010101" pitchFamily="2" charset="-122"/>
                        </a:rPr>
                        <a:t>活片</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段</a:t>
                      </a:r>
                      <a:r>
                        <a:rPr sz="4000" spc="75" dirty="0">
                          <a:solidFill>
                            <a:srgbClr val="231F20"/>
                          </a:solidFill>
                          <a:latin typeface="宋体" panose="02010600030101010101" pitchFamily="2" charset="-122"/>
                          <a:ea typeface="宋体" panose="02010600030101010101" pitchFamily="2" charset="-122"/>
                          <a:cs typeface="宋体" panose="02010600030101010101" pitchFamily="2" charset="-122"/>
                        </a:rPr>
                        <a:t>，展现 </a:t>
                      </a:r>
                      <a:r>
                        <a:rPr sz="4000" spc="60" dirty="0">
                          <a:solidFill>
                            <a:srgbClr val="231F20"/>
                          </a:solidFill>
                          <a:latin typeface="宋体" panose="02010600030101010101" pitchFamily="2" charset="-122"/>
                          <a:ea typeface="宋体" panose="02010600030101010101" pitchFamily="2" charset="-122"/>
                          <a:cs typeface="宋体" panose="02010600030101010101" pitchFamily="2" charset="-122"/>
                        </a:rPr>
                        <a:t>当时的水乡景 </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致</a:t>
                      </a:r>
                      <a:r>
                        <a:rPr sz="4000" spc="-140" dirty="0">
                          <a:solidFill>
                            <a:srgbClr val="231F20"/>
                          </a:solidFill>
                          <a:latin typeface="宋体" panose="02010600030101010101" pitchFamily="2" charset="-122"/>
                          <a:ea typeface="宋体" panose="02010600030101010101" pitchFamily="2" charset="-122"/>
                          <a:cs typeface="宋体" panose="02010600030101010101" pitchFamily="2" charset="-122"/>
                        </a:rPr>
                        <a:t>、</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民俗风貌、 </a:t>
                      </a:r>
                      <a:r>
                        <a:rPr sz="4000" spc="60" dirty="0">
                          <a:solidFill>
                            <a:srgbClr val="231F20"/>
                          </a:solidFill>
                          <a:latin typeface="宋体" panose="02010600030101010101" pitchFamily="2" charset="-122"/>
                          <a:ea typeface="宋体" panose="02010600030101010101" pitchFamily="2" charset="-122"/>
                          <a:cs typeface="宋体" panose="02010600030101010101" pitchFamily="2" charset="-122"/>
                        </a:rPr>
                        <a:t>世态人情的篇 </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目。</a:t>
                      </a:r>
                      <a:endParaRPr sz="4000" dirty="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9525">
                      <a:solidFill>
                        <a:srgbClr val="58595B"/>
                      </a:solidFill>
                      <a:prstDash val="solid"/>
                    </a:lnL>
                    <a:lnR w="6350">
                      <a:solidFill>
                        <a:srgbClr val="58595B"/>
                      </a:solidFill>
                      <a:prstDash val="solid"/>
                    </a:lnR>
                    <a:lnT w="6350">
                      <a:solidFill>
                        <a:srgbClr val="58595B"/>
                      </a:solidFill>
                      <a:prstDash val="solid"/>
                    </a:lnT>
                    <a:lnB w="6350">
                      <a:solidFill>
                        <a:srgbClr val="58595B"/>
                      </a:solidFill>
                      <a:prstDash val="solid"/>
                    </a:lnB>
                  </a:tcPr>
                </a:tc>
                <a:tc rowSpan="2">
                  <a:txBody>
                    <a:bodyPr/>
                    <a:lstStyle/>
                    <a:p>
                      <a:pPr marL="50800" marR="38100" indent="-57150" fontAlgn="auto">
                        <a:lnSpc>
                          <a:spcPct val="120000"/>
                        </a:lnSpc>
                      </a:pPr>
                      <a:r>
                        <a:rPr sz="4000" spc="35" dirty="0">
                          <a:solidFill>
                            <a:srgbClr val="231F20"/>
                          </a:solidFill>
                          <a:latin typeface="宋体" panose="02010600030101010101" pitchFamily="2" charset="-122"/>
                          <a:ea typeface="宋体" panose="02010600030101010101" pitchFamily="2" charset="-122"/>
                          <a:cs typeface="宋体" panose="02010600030101010101" pitchFamily="2" charset="-122"/>
                        </a:rPr>
                        <a:t>《从百草园到 </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三味书屋》</a:t>
                      </a:r>
                      <a:endParaRPr sz="4000" dirty="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a:solidFill>
                        <a:srgbClr val="58595B"/>
                      </a:solidFill>
                      <a:prstDash val="solid"/>
                    </a:lnL>
                    <a:lnR w="6350">
                      <a:solidFill>
                        <a:srgbClr val="58595B"/>
                      </a:solidFill>
                      <a:prstDash val="solid"/>
                    </a:lnR>
                    <a:lnT w="6350">
                      <a:solidFill>
                        <a:srgbClr val="58595B"/>
                      </a:solidFill>
                      <a:prstDash val="solid"/>
                    </a:lnT>
                    <a:lnB w="6350">
                      <a:solidFill>
                        <a:srgbClr val="58595B"/>
                      </a:solidFill>
                      <a:prstDash val="solid"/>
                    </a:lnB>
                  </a:tcPr>
                </a:tc>
                <a:tc rowSpan="2">
                  <a:txBody>
                    <a:bodyPr/>
                    <a:lstStyle/>
                    <a:p>
                      <a:pPr marL="50800" marR="41275" fontAlgn="auto">
                        <a:lnSpc>
                          <a:spcPct val="120000"/>
                        </a:lnSpc>
                      </a:pPr>
                      <a:r>
                        <a:rPr sz="4000" spc="15" dirty="0">
                          <a:solidFill>
                            <a:srgbClr val="231F20"/>
                          </a:solidFill>
                          <a:latin typeface="宋体" panose="02010600030101010101" pitchFamily="2" charset="-122"/>
                          <a:ea typeface="宋体" panose="02010600030101010101" pitchFamily="2" charset="-122"/>
                          <a:cs typeface="宋体" panose="02010600030101010101" pitchFamily="2" charset="-122"/>
                        </a:rPr>
                        <a:t>描述了儿时在百草园中的游戏玩乐之趣和在三 </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味书屋中的读书学习情形。</a:t>
                      </a:r>
                      <a:endParaRPr sz="4000" dirty="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a:solidFill>
                        <a:srgbClr val="58595B"/>
                      </a:solidFill>
                      <a:prstDash val="solid"/>
                    </a:lnL>
                    <a:lnR w="6350">
                      <a:solidFill>
                        <a:srgbClr val="58595B"/>
                      </a:solidFill>
                      <a:prstDash val="solid"/>
                    </a:lnR>
                    <a:lnT w="6350">
                      <a:solidFill>
                        <a:srgbClr val="58595B"/>
                      </a:solidFill>
                      <a:prstDash val="solid"/>
                    </a:lnT>
                    <a:lnB w="6350">
                      <a:solidFill>
                        <a:srgbClr val="58595B"/>
                      </a:solidFill>
                      <a:prstDash val="solid"/>
                    </a:lnB>
                  </a:tcPr>
                </a:tc>
                <a:tc>
                  <a:txBody>
                    <a:bodyPr/>
                    <a:lstStyle/>
                    <a:p>
                      <a:pPr marL="50800" marR="40640" algn="just" fontAlgn="auto">
                        <a:lnSpc>
                          <a:spcPct val="120000"/>
                        </a:lnSpc>
                      </a:pPr>
                      <a:r>
                        <a:rPr sz="4000" spc="15" dirty="0">
                          <a:solidFill>
                            <a:srgbClr val="231F20"/>
                          </a:solidFill>
                          <a:latin typeface="宋体" panose="02010600030101010101" pitchFamily="2" charset="-122"/>
                          <a:ea typeface="宋体" panose="02010600030101010101" pitchFamily="2" charset="-122"/>
                          <a:cs typeface="宋体" panose="02010600030101010101" pitchFamily="2" charset="-122"/>
                        </a:rPr>
                        <a:t>寿镜</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吾</a:t>
                      </a:r>
                      <a:r>
                        <a:rPr sz="4000" spc="15" dirty="0">
                          <a:solidFill>
                            <a:srgbClr val="231F20"/>
                          </a:solidFill>
                          <a:latin typeface="宋体" panose="02010600030101010101" pitchFamily="2" charset="-122"/>
                          <a:ea typeface="宋体" panose="02010600030101010101" pitchFamily="2" charset="-122"/>
                          <a:cs typeface="宋体" panose="02010600030101010101" pitchFamily="2" charset="-122"/>
                        </a:rPr>
                        <a:t>（作 </a:t>
                      </a:r>
                      <a:r>
                        <a:rPr sz="4000" spc="10" dirty="0">
                          <a:solidFill>
                            <a:srgbClr val="231F20"/>
                          </a:solidFill>
                          <a:latin typeface="宋体" panose="02010600030101010101" pitchFamily="2" charset="-122"/>
                          <a:ea typeface="宋体" panose="02010600030101010101" pitchFamily="2" charset="-122"/>
                          <a:cs typeface="宋体" panose="02010600030101010101" pitchFamily="2" charset="-122"/>
                        </a:rPr>
                        <a:t>者儿时的私 </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塾老师）</a:t>
                      </a:r>
                      <a:endParaRPr sz="4000" dirty="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a:solidFill>
                        <a:srgbClr val="58595B"/>
                      </a:solidFill>
                      <a:prstDash val="solid"/>
                    </a:lnL>
                    <a:lnR w="6350">
                      <a:solidFill>
                        <a:srgbClr val="58595B"/>
                      </a:solidFill>
                      <a:prstDash val="solid"/>
                    </a:lnR>
                    <a:lnT w="6350">
                      <a:solidFill>
                        <a:srgbClr val="58595B"/>
                      </a:solidFill>
                      <a:prstDash val="solid"/>
                    </a:lnT>
                    <a:lnB w="6350">
                      <a:solidFill>
                        <a:srgbClr val="58595B"/>
                      </a:solidFill>
                      <a:prstDash val="solid"/>
                    </a:lnB>
                  </a:tcPr>
                </a:tc>
                <a:tc rowSpan="2">
                  <a:txBody>
                    <a:bodyPr/>
                    <a:lstStyle/>
                    <a:p>
                      <a:pPr marL="50800" fontAlgn="auto">
                        <a:lnSpc>
                          <a:spcPct val="120000"/>
                        </a:lnSpc>
                      </a:pPr>
                      <a:r>
                        <a:rPr sz="4000" spc="20" dirty="0">
                          <a:solidFill>
                            <a:srgbClr val="231F20"/>
                          </a:solidFill>
                          <a:latin typeface="宋体" panose="02010600030101010101" pitchFamily="2" charset="-122"/>
                          <a:ea typeface="宋体" panose="02010600030101010101" pitchFamily="2" charset="-122"/>
                          <a:cs typeface="宋体" panose="02010600030101010101" pitchFamily="2" charset="-122"/>
                        </a:rPr>
                        <a:t>表现儿童热爱自</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然</a:t>
                      </a:r>
                      <a:r>
                        <a:rPr sz="4000" spc="20" dirty="0">
                          <a:solidFill>
                            <a:srgbClr val="231F20"/>
                          </a:solidFill>
                          <a:latin typeface="宋体" panose="02010600030101010101" pitchFamily="2" charset="-122"/>
                          <a:ea typeface="宋体" panose="02010600030101010101" pitchFamily="2" charset="-122"/>
                          <a:cs typeface="宋体" panose="02010600030101010101" pitchFamily="2" charset="-122"/>
                        </a:rPr>
                        <a:t>、天真 幼稚的欢乐心</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理</a:t>
                      </a:r>
                      <a:r>
                        <a:rPr sz="4000" spc="20" dirty="0">
                          <a:solidFill>
                            <a:srgbClr val="231F20"/>
                          </a:solidFill>
                          <a:latin typeface="宋体" panose="02010600030101010101" pitchFamily="2" charset="-122"/>
                          <a:ea typeface="宋体" panose="02010600030101010101" pitchFamily="2" charset="-122"/>
                          <a:cs typeface="宋体" panose="02010600030101010101" pitchFamily="2" charset="-122"/>
                        </a:rPr>
                        <a:t>，同时表 </a:t>
                      </a:r>
                      <a:r>
                        <a:rPr sz="4000" spc="70" dirty="0">
                          <a:solidFill>
                            <a:srgbClr val="231F20"/>
                          </a:solidFill>
                          <a:latin typeface="宋体" panose="02010600030101010101" pitchFamily="2" charset="-122"/>
                          <a:ea typeface="宋体" panose="02010600030101010101" pitchFamily="2" charset="-122"/>
                          <a:cs typeface="宋体" panose="02010600030101010101" pitchFamily="2" charset="-122"/>
                        </a:rPr>
                        <a:t>达了反对束缚儿童天</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性， </a:t>
                      </a:r>
                      <a:r>
                        <a:rPr sz="4000" spc="15" dirty="0">
                          <a:solidFill>
                            <a:srgbClr val="231F20"/>
                          </a:solidFill>
                          <a:latin typeface="宋体" panose="02010600030101010101" pitchFamily="2" charset="-122"/>
                          <a:ea typeface="宋体" panose="02010600030101010101" pitchFamily="2" charset="-122"/>
                          <a:cs typeface="宋体" panose="02010600030101010101" pitchFamily="2" charset="-122"/>
                        </a:rPr>
                        <a:t>认同儿童个性发展的儿童 </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教育观念。</a:t>
                      </a:r>
                      <a:endParaRPr sz="4000" dirty="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a:solidFill>
                        <a:srgbClr val="58595B"/>
                      </a:solidFill>
                      <a:prstDash val="solid"/>
                    </a:lnL>
                    <a:lnR w="9525">
                      <a:solidFill>
                        <a:srgbClr val="58595B"/>
                      </a:solidFill>
                      <a:prstDash val="solid"/>
                    </a:lnR>
                    <a:lnT w="6350">
                      <a:solidFill>
                        <a:srgbClr val="58595B"/>
                      </a:solidFill>
                      <a:prstDash val="solid"/>
                    </a:lnT>
                    <a:lnB w="6350">
                      <a:solidFill>
                        <a:srgbClr val="58595B"/>
                      </a:solidFill>
                      <a:prstDash val="solid"/>
                    </a:lnB>
                  </a:tcPr>
                </a:tc>
              </a:tr>
              <a:tr h="1593850">
                <a:tc vMerge="1">
                  <a:tcPr marL="0" marR="0" marT="0" marB="0">
                    <a:lnL w="9525">
                      <a:solidFill>
                        <a:srgbClr val="58595B"/>
                      </a:solidFill>
                      <a:prstDash val="solid"/>
                    </a:lnL>
                    <a:lnR w="6350">
                      <a:solidFill>
                        <a:srgbClr val="58595B"/>
                      </a:solidFill>
                      <a:prstDash val="solid"/>
                    </a:lnR>
                    <a:lnT w="6350">
                      <a:solidFill>
                        <a:srgbClr val="58595B"/>
                      </a:solidFill>
                      <a:prstDash val="solid"/>
                    </a:lnT>
                    <a:lnB w="6350">
                      <a:solidFill>
                        <a:srgbClr val="58595B"/>
                      </a:solidFill>
                      <a:prstDash val="solid"/>
                    </a:lnB>
                  </a:tcPr>
                </a:tc>
                <a:tc vMerge="1">
                  <a:tcPr marL="0" marR="0" marT="0" marB="0">
                    <a:lnL w="6350">
                      <a:solidFill>
                        <a:srgbClr val="58595B"/>
                      </a:solidFill>
                      <a:prstDash val="solid"/>
                    </a:lnL>
                    <a:lnR w="6350">
                      <a:solidFill>
                        <a:srgbClr val="58595B"/>
                      </a:solidFill>
                      <a:prstDash val="solid"/>
                    </a:lnR>
                    <a:lnT w="6350">
                      <a:solidFill>
                        <a:srgbClr val="58595B"/>
                      </a:solidFill>
                      <a:prstDash val="solid"/>
                    </a:lnT>
                    <a:lnB w="6350">
                      <a:solidFill>
                        <a:srgbClr val="58595B"/>
                      </a:solidFill>
                      <a:prstDash val="solid"/>
                    </a:lnB>
                  </a:tcPr>
                </a:tc>
                <a:tc vMerge="1">
                  <a:tcPr marL="0" marR="0" marT="0" marB="0">
                    <a:lnL w="6350">
                      <a:solidFill>
                        <a:srgbClr val="58595B"/>
                      </a:solidFill>
                      <a:prstDash val="solid"/>
                    </a:lnL>
                    <a:lnR w="6350">
                      <a:solidFill>
                        <a:srgbClr val="58595B"/>
                      </a:solidFill>
                      <a:prstDash val="solid"/>
                    </a:lnR>
                    <a:lnT w="6350">
                      <a:solidFill>
                        <a:srgbClr val="58595B"/>
                      </a:solidFill>
                      <a:prstDash val="solid"/>
                    </a:lnT>
                    <a:lnB w="6350">
                      <a:solidFill>
                        <a:srgbClr val="58595B"/>
                      </a:solidFill>
                      <a:prstDash val="solid"/>
                    </a:lnB>
                  </a:tcPr>
                </a:tc>
                <a:tc>
                  <a:txBody>
                    <a:bodyPr/>
                    <a:lstStyle/>
                    <a:p>
                      <a:pPr marL="50800" marR="40640" fontAlgn="auto">
                        <a:lnSpc>
                          <a:spcPct val="120000"/>
                        </a:lnSpc>
                      </a:pPr>
                      <a:r>
                        <a:rPr sz="4000" spc="15" dirty="0">
                          <a:solidFill>
                            <a:srgbClr val="231F20"/>
                          </a:solidFill>
                          <a:latin typeface="宋体" panose="02010600030101010101" pitchFamily="2" charset="-122"/>
                          <a:ea typeface="宋体" panose="02010600030101010101" pitchFamily="2" charset="-122"/>
                          <a:cs typeface="宋体" panose="02010600030101010101" pitchFamily="2" charset="-122"/>
                        </a:rPr>
                        <a:t>长妈</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妈</a:t>
                      </a:r>
                      <a:r>
                        <a:rPr sz="4000" spc="15" dirty="0">
                          <a:solidFill>
                            <a:srgbClr val="231F20"/>
                          </a:solidFill>
                          <a:latin typeface="宋体" panose="02010600030101010101" pitchFamily="2" charset="-122"/>
                          <a:ea typeface="宋体" panose="02010600030101010101" pitchFamily="2" charset="-122"/>
                          <a:cs typeface="宋体" panose="02010600030101010101" pitchFamily="2" charset="-122"/>
                        </a:rPr>
                        <a:t>（作 </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者的保姆）</a:t>
                      </a:r>
                      <a:endParaRPr sz="4000" dirty="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a:solidFill>
                        <a:srgbClr val="58595B"/>
                      </a:solidFill>
                      <a:prstDash val="solid"/>
                    </a:lnL>
                    <a:lnR w="6350">
                      <a:solidFill>
                        <a:srgbClr val="58595B"/>
                      </a:solidFill>
                      <a:prstDash val="solid"/>
                    </a:lnR>
                    <a:lnT w="6350">
                      <a:solidFill>
                        <a:srgbClr val="58595B"/>
                      </a:solidFill>
                      <a:prstDash val="solid"/>
                    </a:lnT>
                    <a:lnB w="6350">
                      <a:solidFill>
                        <a:srgbClr val="58595B"/>
                      </a:solidFill>
                      <a:prstDash val="solid"/>
                    </a:lnB>
                  </a:tcPr>
                </a:tc>
                <a:tc vMerge="1">
                  <a:tcPr marL="0" marR="0" marT="0" marB="0">
                    <a:lnL w="6350">
                      <a:solidFill>
                        <a:srgbClr val="58595B"/>
                      </a:solidFill>
                      <a:prstDash val="solid"/>
                    </a:lnL>
                    <a:lnR w="9525">
                      <a:solidFill>
                        <a:srgbClr val="58595B"/>
                      </a:solidFill>
                      <a:prstDash val="solid"/>
                    </a:lnR>
                    <a:lnT w="6350">
                      <a:solidFill>
                        <a:srgbClr val="58595B"/>
                      </a:solidFill>
                      <a:prstDash val="solid"/>
                    </a:lnT>
                    <a:lnB w="6350">
                      <a:solidFill>
                        <a:srgbClr val="58595B"/>
                      </a:solidFill>
                      <a:prstDash val="solid"/>
                    </a:lnB>
                  </a:tcPr>
                </a:tc>
              </a:tr>
              <a:tr h="3173095">
                <a:tc vMerge="1">
                  <a:tcPr marL="0" marR="0" marT="0" marB="0">
                    <a:lnL w="9525">
                      <a:solidFill>
                        <a:srgbClr val="58595B"/>
                      </a:solidFill>
                      <a:prstDash val="solid"/>
                    </a:lnL>
                    <a:lnR w="6350">
                      <a:solidFill>
                        <a:srgbClr val="58595B"/>
                      </a:solidFill>
                      <a:prstDash val="solid"/>
                    </a:lnR>
                    <a:lnT w="6350">
                      <a:solidFill>
                        <a:srgbClr val="58595B"/>
                      </a:solidFill>
                      <a:prstDash val="solid"/>
                    </a:lnT>
                    <a:lnB w="6350">
                      <a:solidFill>
                        <a:srgbClr val="58595B"/>
                      </a:solidFill>
                      <a:prstDash val="solid"/>
                    </a:lnB>
                  </a:tcPr>
                </a:tc>
                <a:tc>
                  <a:txBody>
                    <a:bodyPr/>
                    <a:lstStyle/>
                    <a:p>
                      <a:pPr marL="50800" marR="36830" indent="-57150" fontAlgn="auto">
                        <a:lnSpc>
                          <a:spcPct val="120000"/>
                        </a:lnSpc>
                      </a:pPr>
                      <a:r>
                        <a:rPr sz="4000" spc="45" dirty="0">
                          <a:solidFill>
                            <a:srgbClr val="231F20"/>
                          </a:solidFill>
                          <a:latin typeface="宋体" panose="02010600030101010101" pitchFamily="2" charset="-122"/>
                          <a:ea typeface="宋体" panose="02010600030101010101" pitchFamily="2" charset="-122"/>
                          <a:cs typeface="宋体" panose="02010600030101010101" pitchFamily="2" charset="-122"/>
                        </a:rPr>
                        <a:t>《阿长</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与</a:t>
                      </a:r>
                      <a:r>
                        <a:rPr sz="4000" spc="45" dirty="0">
                          <a:solidFill>
                            <a:srgbClr val="231F20"/>
                          </a:solidFill>
                          <a:latin typeface="宋体" panose="02010600030101010101" pitchFamily="2" charset="-122"/>
                          <a:ea typeface="宋体" panose="02010600030101010101" pitchFamily="2" charset="-122"/>
                          <a:cs typeface="宋体" panose="02010600030101010101" pitchFamily="2" charset="-122"/>
                        </a:rPr>
                        <a:t>〈山 </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海经</a:t>
                      </a:r>
                      <a:r>
                        <a:rPr sz="4000" spc="-450" dirty="0">
                          <a:solidFill>
                            <a:srgbClr val="231F20"/>
                          </a:solidFill>
                          <a:latin typeface="宋体" panose="02010600030101010101" pitchFamily="2" charset="-122"/>
                          <a:ea typeface="宋体" panose="02010600030101010101" pitchFamily="2" charset="-122"/>
                          <a:cs typeface="宋体" panose="02010600030101010101" pitchFamily="2" charset="-122"/>
                        </a:rPr>
                        <a:t>〉</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a:t>
                      </a:r>
                      <a:endParaRPr sz="4000" dirty="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a:solidFill>
                        <a:srgbClr val="58595B"/>
                      </a:solidFill>
                      <a:prstDash val="solid"/>
                    </a:lnL>
                    <a:lnR w="6350">
                      <a:solidFill>
                        <a:srgbClr val="58595B"/>
                      </a:solidFill>
                      <a:prstDash val="solid"/>
                    </a:lnR>
                    <a:lnT w="6350">
                      <a:solidFill>
                        <a:srgbClr val="58595B"/>
                      </a:solidFill>
                      <a:prstDash val="solid"/>
                    </a:lnT>
                    <a:lnB w="6350">
                      <a:solidFill>
                        <a:srgbClr val="58595B"/>
                      </a:solidFill>
                      <a:prstDash val="solid"/>
                    </a:lnB>
                  </a:tcPr>
                </a:tc>
                <a:tc>
                  <a:txBody>
                    <a:bodyPr/>
                    <a:lstStyle/>
                    <a:p>
                      <a:pPr marL="50800" fontAlgn="auto">
                        <a:lnSpc>
                          <a:spcPct val="120000"/>
                        </a:lnSpc>
                      </a:pPr>
                      <a:r>
                        <a:rPr sz="4000" spc="20" dirty="0">
                          <a:solidFill>
                            <a:srgbClr val="231F20"/>
                          </a:solidFill>
                          <a:latin typeface="宋体" panose="02010600030101010101" pitchFamily="2" charset="-122"/>
                          <a:ea typeface="宋体" panose="02010600030101010101" pitchFamily="2" charset="-122"/>
                          <a:cs typeface="宋体" panose="02010600030101010101" pitchFamily="2" charset="-122"/>
                        </a:rPr>
                        <a:t>通过记</a:t>
                      </a:r>
                      <a:r>
                        <a:rPr sz="4000" spc="-20" dirty="0">
                          <a:solidFill>
                            <a:srgbClr val="231F20"/>
                          </a:solidFill>
                          <a:latin typeface="宋体" panose="02010600030101010101" pitchFamily="2" charset="-122"/>
                          <a:ea typeface="宋体" panose="02010600030101010101" pitchFamily="2" charset="-122"/>
                          <a:cs typeface="宋体" panose="02010600030101010101" pitchFamily="2" charset="-122"/>
                        </a:rPr>
                        <a:t>叙</a:t>
                      </a:r>
                      <a:r>
                        <a:rPr sz="4000" spc="20" dirty="0">
                          <a:solidFill>
                            <a:srgbClr val="231F20"/>
                          </a:solidFill>
                          <a:latin typeface="宋体" panose="02010600030101010101" pitchFamily="2" charset="-122"/>
                          <a:ea typeface="宋体" panose="02010600030101010101" pitchFamily="2" charset="-122"/>
                          <a:cs typeface="宋体" panose="02010600030101010101" pitchFamily="2" charset="-122"/>
                        </a:rPr>
                        <a:t>“我”儿时与长妈妈相处的情</a:t>
                      </a:r>
                      <a:r>
                        <a:rPr sz="4000" spc="-20" dirty="0">
                          <a:solidFill>
                            <a:srgbClr val="231F20"/>
                          </a:solidFill>
                          <a:latin typeface="宋体" panose="02010600030101010101" pitchFamily="2" charset="-122"/>
                          <a:ea typeface="宋体" panose="02010600030101010101" pitchFamily="2" charset="-122"/>
                          <a:cs typeface="宋体" panose="02010600030101010101" pitchFamily="2" charset="-122"/>
                        </a:rPr>
                        <a:t>景</a:t>
                      </a:r>
                      <a:r>
                        <a:rPr sz="4000" spc="20" dirty="0">
                          <a:solidFill>
                            <a:srgbClr val="231F20"/>
                          </a:solidFill>
                          <a:latin typeface="宋体" panose="02010600030101010101" pitchFamily="2" charset="-122"/>
                          <a:ea typeface="宋体" panose="02010600030101010101" pitchFamily="2" charset="-122"/>
                          <a:cs typeface="宋体" panose="02010600030101010101" pitchFamily="2" charset="-122"/>
                        </a:rPr>
                        <a:t>，刻 </a:t>
                      </a:r>
                      <a:r>
                        <a:rPr sz="4000" spc="-20" dirty="0">
                          <a:solidFill>
                            <a:srgbClr val="231F20"/>
                          </a:solidFill>
                          <a:latin typeface="宋体" panose="02010600030101010101" pitchFamily="2" charset="-122"/>
                          <a:ea typeface="宋体" panose="02010600030101010101" pitchFamily="2" charset="-122"/>
                          <a:cs typeface="宋体" panose="02010600030101010101" pitchFamily="2" charset="-122"/>
                        </a:rPr>
                        <a:t>画了一位虽然没有文化</a:t>
                      </a:r>
                      <a:r>
                        <a:rPr sz="4000" spc="-330" dirty="0">
                          <a:solidFill>
                            <a:srgbClr val="231F20"/>
                          </a:solidFill>
                          <a:latin typeface="宋体" panose="02010600030101010101" pitchFamily="2" charset="-122"/>
                          <a:ea typeface="宋体" panose="02010600030101010101" pitchFamily="2" charset="-122"/>
                          <a:cs typeface="宋体" panose="02010600030101010101" pitchFamily="2" charset="-122"/>
                        </a:rPr>
                        <a:t>、</a:t>
                      </a:r>
                      <a:r>
                        <a:rPr sz="4000" spc="-20" dirty="0">
                          <a:solidFill>
                            <a:srgbClr val="231F20"/>
                          </a:solidFill>
                          <a:latin typeface="宋体" panose="02010600030101010101" pitchFamily="2" charset="-122"/>
                          <a:ea typeface="宋体" panose="02010600030101010101" pitchFamily="2" charset="-122"/>
                          <a:cs typeface="宋体" panose="02010600030101010101" pitchFamily="2" charset="-122"/>
                        </a:rPr>
                        <a:t>粗俗好事</a:t>
                      </a:r>
                      <a:r>
                        <a:rPr sz="4000" spc="-330" dirty="0">
                          <a:solidFill>
                            <a:srgbClr val="231F20"/>
                          </a:solidFill>
                          <a:latin typeface="宋体" panose="02010600030101010101" pitchFamily="2" charset="-122"/>
                          <a:ea typeface="宋体" panose="02010600030101010101" pitchFamily="2" charset="-122"/>
                          <a:cs typeface="宋体" panose="02010600030101010101" pitchFamily="2" charset="-122"/>
                        </a:rPr>
                        <a:t>，</a:t>
                      </a:r>
                      <a:r>
                        <a:rPr sz="4000" spc="-20" dirty="0">
                          <a:solidFill>
                            <a:srgbClr val="231F20"/>
                          </a:solidFill>
                          <a:latin typeface="宋体" panose="02010600030101010101" pitchFamily="2" charset="-122"/>
                          <a:ea typeface="宋体" panose="02010600030101010101" pitchFamily="2" charset="-122"/>
                          <a:cs typeface="宋体" panose="02010600030101010101" pitchFamily="2" charset="-122"/>
                        </a:rPr>
                        <a:t>但心地善良、 乐于助人，对生活有着美好希望的保姆形象。</a:t>
                      </a:r>
                      <a:endParaRPr sz="4000" dirty="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a:solidFill>
                        <a:srgbClr val="58595B"/>
                      </a:solidFill>
                      <a:prstDash val="solid"/>
                    </a:lnL>
                    <a:lnR w="6350">
                      <a:solidFill>
                        <a:srgbClr val="58595B"/>
                      </a:solidFill>
                      <a:prstDash val="solid"/>
                    </a:lnR>
                    <a:lnT w="6350">
                      <a:solidFill>
                        <a:srgbClr val="58595B"/>
                      </a:solidFill>
                      <a:prstDash val="solid"/>
                    </a:lnT>
                    <a:lnB w="6350">
                      <a:solidFill>
                        <a:srgbClr val="58595B"/>
                      </a:solidFill>
                      <a:prstDash val="solid"/>
                    </a:lnB>
                  </a:tcPr>
                </a:tc>
                <a:tc>
                  <a:txBody>
                    <a:bodyPr/>
                    <a:lstStyle/>
                    <a:p>
                      <a:pPr marL="50800" marR="40640" fontAlgn="auto">
                        <a:lnSpc>
                          <a:spcPct val="120000"/>
                        </a:lnSpc>
                      </a:pPr>
                      <a:r>
                        <a:rPr sz="4000" spc="15" dirty="0">
                          <a:solidFill>
                            <a:srgbClr val="231F20"/>
                          </a:solidFill>
                          <a:latin typeface="宋体" panose="02010600030101010101" pitchFamily="2" charset="-122"/>
                          <a:ea typeface="宋体" panose="02010600030101010101" pitchFamily="2" charset="-122"/>
                          <a:cs typeface="宋体" panose="02010600030101010101" pitchFamily="2" charset="-122"/>
                        </a:rPr>
                        <a:t>长妈</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妈</a:t>
                      </a:r>
                      <a:r>
                        <a:rPr sz="4000" spc="15" dirty="0">
                          <a:solidFill>
                            <a:srgbClr val="231F20"/>
                          </a:solidFill>
                          <a:latin typeface="宋体" panose="02010600030101010101" pitchFamily="2" charset="-122"/>
                          <a:ea typeface="宋体" panose="02010600030101010101" pitchFamily="2" charset="-122"/>
                          <a:cs typeface="宋体" panose="02010600030101010101" pitchFamily="2" charset="-122"/>
                        </a:rPr>
                        <a:t>（作 </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者的保姆）</a:t>
                      </a:r>
                      <a:endParaRPr sz="4000" dirty="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a:solidFill>
                        <a:srgbClr val="58595B"/>
                      </a:solidFill>
                      <a:prstDash val="solid"/>
                    </a:lnL>
                    <a:lnR w="6350">
                      <a:solidFill>
                        <a:srgbClr val="58595B"/>
                      </a:solidFill>
                      <a:prstDash val="solid"/>
                    </a:lnR>
                    <a:lnT w="6350">
                      <a:solidFill>
                        <a:srgbClr val="58595B"/>
                      </a:solidFill>
                      <a:prstDash val="solid"/>
                    </a:lnT>
                    <a:lnB w="6350">
                      <a:solidFill>
                        <a:srgbClr val="58595B"/>
                      </a:solidFill>
                      <a:prstDash val="solid"/>
                    </a:lnB>
                  </a:tcPr>
                </a:tc>
                <a:tc>
                  <a:txBody>
                    <a:bodyPr/>
                    <a:lstStyle/>
                    <a:p>
                      <a:pPr marL="50800" marR="38100" algn="just" fontAlgn="auto">
                        <a:lnSpc>
                          <a:spcPct val="120000"/>
                        </a:lnSpc>
                      </a:pPr>
                      <a:r>
                        <a:rPr sz="4000" spc="15" dirty="0">
                          <a:solidFill>
                            <a:srgbClr val="231F20"/>
                          </a:solidFill>
                          <a:latin typeface="宋体" panose="02010600030101010101" pitchFamily="2" charset="-122"/>
                          <a:ea typeface="宋体" panose="02010600030101010101" pitchFamily="2" charset="-122"/>
                          <a:cs typeface="宋体" panose="02010600030101010101" pitchFamily="2" charset="-122"/>
                        </a:rPr>
                        <a:t>记叙长妈妈对自己的关怀 </a:t>
                      </a:r>
                      <a:r>
                        <a:rPr sz="4000" spc="20" dirty="0">
                          <a:solidFill>
                            <a:srgbClr val="231F20"/>
                          </a:solidFill>
                          <a:latin typeface="宋体" panose="02010600030101010101" pitchFamily="2" charset="-122"/>
                          <a:ea typeface="宋体" panose="02010600030101010101" pitchFamily="2" charset="-122"/>
                          <a:cs typeface="宋体" panose="02010600030101010101" pitchFamily="2" charset="-122"/>
                        </a:rPr>
                        <a:t>和呵</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护</a:t>
                      </a:r>
                      <a:r>
                        <a:rPr sz="4000" spc="20" dirty="0">
                          <a:solidFill>
                            <a:srgbClr val="231F20"/>
                          </a:solidFill>
                          <a:latin typeface="宋体" panose="02010600030101010101" pitchFamily="2" charset="-122"/>
                          <a:ea typeface="宋体" panose="02010600030101010101" pitchFamily="2" charset="-122"/>
                          <a:cs typeface="宋体" panose="02010600030101010101" pitchFamily="2" charset="-122"/>
                        </a:rPr>
                        <a:t>，表达对长妈妈的 </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感激、怀念之情。</a:t>
                      </a:r>
                      <a:endParaRPr sz="4000" dirty="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a:solidFill>
                        <a:srgbClr val="58595B"/>
                      </a:solidFill>
                      <a:prstDash val="solid"/>
                    </a:lnL>
                    <a:lnR w="9525">
                      <a:solidFill>
                        <a:srgbClr val="58595B"/>
                      </a:solidFill>
                      <a:prstDash val="solid"/>
                    </a:lnR>
                    <a:lnT w="6350">
                      <a:solidFill>
                        <a:srgbClr val="58595B"/>
                      </a:solidFill>
                      <a:prstDash val="solid"/>
                    </a:lnT>
                    <a:lnB w="6350">
                      <a:solidFill>
                        <a:srgbClr val="58595B"/>
                      </a:solidFill>
                      <a:prstDash val="solid"/>
                    </a:lnB>
                  </a:tcPr>
                </a:tc>
              </a:tr>
            </a:tbl>
          </a:graphicData>
        </a:graphic>
      </p:graphicFrame>
    </p:spTree>
  </p:cSld>
  <p:clrMapOvr>
    <a:masterClrMapping/>
  </p:clrMapOvr>
  <p:transition spd="med">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8"/>
          <p:cNvGraphicFramePr>
            <a:graphicFrameLocks noGrp="1"/>
          </p:cNvGraphicFramePr>
          <p:nvPr>
            <p:custDataLst>
              <p:tags r:id="rId1"/>
            </p:custDataLst>
          </p:nvPr>
        </p:nvGraphicFramePr>
        <p:xfrm>
          <a:off x="2033650" y="1530794"/>
          <a:ext cx="20734655" cy="6532245"/>
        </p:xfrm>
        <a:graphic>
          <a:graphicData uri="http://schemas.openxmlformats.org/drawingml/2006/table">
            <a:tbl>
              <a:tblPr firstRow="1" bandRow="1">
                <a:tableStyleId>{2D5ABB26-0587-4C30-8999-92F81FD0307C}</a:tableStyleId>
              </a:tblPr>
              <a:tblGrid>
                <a:gridCol w="3841750"/>
                <a:gridCol w="2912745"/>
                <a:gridCol w="6722110"/>
                <a:gridCol w="2536825"/>
                <a:gridCol w="4721225"/>
              </a:tblGrid>
              <a:tr h="0">
                <a:tc>
                  <a:txBody>
                    <a:bodyPr/>
                    <a:lstStyle/>
                    <a:p>
                      <a:pPr marL="182880" algn="ctr" fontAlgn="auto">
                        <a:lnSpc>
                          <a:spcPct val="130000"/>
                        </a:lnSpc>
                      </a:pPr>
                      <a:r>
                        <a:rPr sz="4000" dirty="0">
                          <a:solidFill>
                            <a:srgbClr val="231F20"/>
                          </a:solidFill>
                          <a:latin typeface="黑体" panose="02010609060101010101" pitchFamily="49" charset="-122"/>
                          <a:ea typeface="黑体" panose="02010609060101010101" pitchFamily="49" charset="-122"/>
                          <a:cs typeface="方正黑体_GBK" panose="03000509000000000000" charset="-122"/>
                        </a:rPr>
                        <a:t>篇目分类</a:t>
                      </a:r>
                      <a:endParaRPr sz="4000" dirty="0">
                        <a:solidFill>
                          <a:srgbClr val="231F20"/>
                        </a:solidFill>
                        <a:latin typeface="黑体" panose="02010609060101010101" pitchFamily="49" charset="-122"/>
                        <a:ea typeface="黑体" panose="02010609060101010101" pitchFamily="49" charset="-122"/>
                        <a:cs typeface="方正黑体_GBK" panose="03000509000000000000" charset="-122"/>
                      </a:endParaRPr>
                    </a:p>
                  </a:txBody>
                  <a:tcPr marL="0" marR="0" marT="0" marB="0">
                    <a:lnL w="9525">
                      <a:solidFill>
                        <a:srgbClr val="58595B"/>
                      </a:solidFill>
                      <a:prstDash val="solid"/>
                    </a:lnL>
                    <a:lnR w="6350">
                      <a:solidFill>
                        <a:srgbClr val="58595B"/>
                      </a:solidFill>
                      <a:prstDash val="solid"/>
                    </a:lnR>
                    <a:lnT w="9525">
                      <a:solidFill>
                        <a:srgbClr val="58595B"/>
                      </a:solidFill>
                      <a:prstDash val="solid"/>
                    </a:lnT>
                    <a:lnB w="6350">
                      <a:solidFill>
                        <a:srgbClr val="58595B"/>
                      </a:solidFill>
                      <a:prstDash val="solid"/>
                    </a:lnB>
                  </a:tcPr>
                </a:tc>
                <a:tc>
                  <a:txBody>
                    <a:bodyPr/>
                    <a:lstStyle/>
                    <a:p>
                      <a:pPr marL="148590" algn="ctr" fontAlgn="auto">
                        <a:lnSpc>
                          <a:spcPct val="130000"/>
                        </a:lnSpc>
                      </a:pPr>
                      <a:r>
                        <a:rPr sz="4000" dirty="0">
                          <a:solidFill>
                            <a:srgbClr val="231F20"/>
                          </a:solidFill>
                          <a:latin typeface="黑体" panose="02010609060101010101" pitchFamily="49" charset="-122"/>
                          <a:ea typeface="黑体" panose="02010609060101010101" pitchFamily="49" charset="-122"/>
                          <a:cs typeface="方正黑体_GBK" panose="03000509000000000000" charset="-122"/>
                        </a:rPr>
                        <a:t>篇目名称</a:t>
                      </a:r>
                      <a:endParaRPr sz="4000" dirty="0">
                        <a:solidFill>
                          <a:srgbClr val="231F20"/>
                        </a:solidFill>
                        <a:latin typeface="黑体" panose="02010609060101010101" pitchFamily="49" charset="-122"/>
                        <a:ea typeface="黑体" panose="02010609060101010101" pitchFamily="49" charset="-122"/>
                        <a:cs typeface="方正黑体_GBK" panose="03000509000000000000" charset="-122"/>
                      </a:endParaRPr>
                    </a:p>
                  </a:txBody>
                  <a:tcPr marL="0" marR="0" marT="0" marB="0">
                    <a:lnL w="6350">
                      <a:solidFill>
                        <a:srgbClr val="58595B"/>
                      </a:solidFill>
                      <a:prstDash val="solid"/>
                    </a:lnL>
                    <a:lnR w="6350">
                      <a:solidFill>
                        <a:srgbClr val="58595B"/>
                      </a:solidFill>
                      <a:prstDash val="solid"/>
                    </a:lnR>
                    <a:lnT w="9525">
                      <a:solidFill>
                        <a:srgbClr val="58595B"/>
                      </a:solidFill>
                      <a:prstDash val="solid"/>
                    </a:lnT>
                    <a:lnB w="6350">
                      <a:solidFill>
                        <a:srgbClr val="58595B"/>
                      </a:solidFill>
                      <a:prstDash val="solid"/>
                    </a:lnB>
                  </a:tcPr>
                </a:tc>
                <a:tc>
                  <a:txBody>
                    <a:bodyPr/>
                    <a:lstStyle/>
                    <a:p>
                      <a:pPr algn="ctr" fontAlgn="auto">
                        <a:lnSpc>
                          <a:spcPct val="130000"/>
                        </a:lnSpc>
                      </a:pPr>
                      <a:r>
                        <a:rPr sz="4000" dirty="0">
                          <a:solidFill>
                            <a:srgbClr val="231F20"/>
                          </a:solidFill>
                          <a:latin typeface="黑体" panose="02010609060101010101" pitchFamily="49" charset="-122"/>
                          <a:ea typeface="黑体" panose="02010609060101010101" pitchFamily="49" charset="-122"/>
                          <a:cs typeface="方正黑体_GBK" panose="03000509000000000000" charset="-122"/>
                        </a:rPr>
                        <a:t>内容概括</a:t>
                      </a:r>
                      <a:endParaRPr sz="4000" dirty="0">
                        <a:solidFill>
                          <a:srgbClr val="231F20"/>
                        </a:solidFill>
                        <a:latin typeface="黑体" panose="02010609060101010101" pitchFamily="49" charset="-122"/>
                        <a:ea typeface="黑体" panose="02010609060101010101" pitchFamily="49" charset="-122"/>
                        <a:cs typeface="方正黑体_GBK" panose="03000509000000000000" charset="-122"/>
                      </a:endParaRPr>
                    </a:p>
                  </a:txBody>
                  <a:tcPr marL="0" marR="0" marT="0" marB="0">
                    <a:lnL w="6350">
                      <a:solidFill>
                        <a:srgbClr val="58595B"/>
                      </a:solidFill>
                      <a:prstDash val="solid"/>
                    </a:lnL>
                    <a:lnR w="6350">
                      <a:solidFill>
                        <a:srgbClr val="58595B"/>
                      </a:solidFill>
                      <a:prstDash val="solid"/>
                    </a:lnR>
                    <a:lnT w="9525">
                      <a:solidFill>
                        <a:srgbClr val="58595B"/>
                      </a:solidFill>
                      <a:prstDash val="solid"/>
                    </a:lnT>
                    <a:lnB w="6350">
                      <a:solidFill>
                        <a:srgbClr val="58595B"/>
                      </a:solidFill>
                      <a:prstDash val="solid"/>
                    </a:lnB>
                  </a:tcPr>
                </a:tc>
                <a:tc>
                  <a:txBody>
                    <a:bodyPr/>
                    <a:lstStyle/>
                    <a:p>
                      <a:pPr marL="111125" algn="ctr" fontAlgn="auto">
                        <a:lnSpc>
                          <a:spcPct val="130000"/>
                        </a:lnSpc>
                      </a:pPr>
                      <a:r>
                        <a:rPr sz="4000" dirty="0">
                          <a:solidFill>
                            <a:srgbClr val="231F20"/>
                          </a:solidFill>
                          <a:latin typeface="黑体" panose="02010609060101010101" pitchFamily="49" charset="-122"/>
                          <a:ea typeface="黑体" panose="02010609060101010101" pitchFamily="49" charset="-122"/>
                          <a:cs typeface="方正黑体_GBK" panose="03000509000000000000" charset="-122"/>
                        </a:rPr>
                        <a:t>主要人物</a:t>
                      </a:r>
                      <a:endParaRPr sz="4000" dirty="0">
                        <a:solidFill>
                          <a:srgbClr val="231F20"/>
                        </a:solidFill>
                        <a:latin typeface="黑体" panose="02010609060101010101" pitchFamily="49" charset="-122"/>
                        <a:ea typeface="黑体" panose="02010609060101010101" pitchFamily="49" charset="-122"/>
                        <a:cs typeface="方正黑体_GBK" panose="03000509000000000000" charset="-122"/>
                      </a:endParaRPr>
                    </a:p>
                  </a:txBody>
                  <a:tcPr marL="0" marR="0" marT="0" marB="0">
                    <a:lnL w="6350">
                      <a:solidFill>
                        <a:srgbClr val="58595B"/>
                      </a:solidFill>
                      <a:prstDash val="solid"/>
                    </a:lnL>
                    <a:lnR w="6350">
                      <a:solidFill>
                        <a:srgbClr val="58595B"/>
                      </a:solidFill>
                      <a:prstDash val="solid"/>
                    </a:lnR>
                    <a:lnT w="9525">
                      <a:solidFill>
                        <a:srgbClr val="58595B"/>
                      </a:solidFill>
                      <a:prstDash val="solid"/>
                    </a:lnT>
                    <a:lnB w="6350">
                      <a:solidFill>
                        <a:srgbClr val="58595B"/>
                      </a:solidFill>
                      <a:prstDash val="solid"/>
                    </a:lnB>
                  </a:tcPr>
                </a:tc>
                <a:tc>
                  <a:txBody>
                    <a:bodyPr/>
                    <a:lstStyle/>
                    <a:p>
                      <a:pPr marL="292100" algn="ctr" fontAlgn="auto">
                        <a:lnSpc>
                          <a:spcPct val="130000"/>
                        </a:lnSpc>
                      </a:pPr>
                      <a:r>
                        <a:rPr sz="4000" dirty="0">
                          <a:solidFill>
                            <a:srgbClr val="231F20"/>
                          </a:solidFill>
                          <a:latin typeface="黑体" panose="02010609060101010101" pitchFamily="49" charset="-122"/>
                          <a:ea typeface="黑体" panose="02010609060101010101" pitchFamily="49" charset="-122"/>
                          <a:cs typeface="方正黑体_GBK" panose="03000509000000000000" charset="-122"/>
                        </a:rPr>
                        <a:t>主题思想或启示</a:t>
                      </a:r>
                      <a:endParaRPr sz="4000" dirty="0">
                        <a:solidFill>
                          <a:srgbClr val="231F20"/>
                        </a:solidFill>
                        <a:latin typeface="黑体" panose="02010609060101010101" pitchFamily="49" charset="-122"/>
                        <a:ea typeface="黑体" panose="02010609060101010101" pitchFamily="49" charset="-122"/>
                        <a:cs typeface="方正黑体_GBK" panose="03000509000000000000" charset="-122"/>
                      </a:endParaRPr>
                    </a:p>
                  </a:txBody>
                  <a:tcPr marL="0" marR="0" marT="0" marB="0">
                    <a:lnL w="6350">
                      <a:solidFill>
                        <a:srgbClr val="58595B"/>
                      </a:solidFill>
                      <a:prstDash val="solid"/>
                    </a:lnL>
                    <a:lnR w="9525">
                      <a:solidFill>
                        <a:srgbClr val="58595B"/>
                      </a:solidFill>
                      <a:prstDash val="solid"/>
                    </a:lnR>
                    <a:lnT w="9525">
                      <a:solidFill>
                        <a:srgbClr val="58595B"/>
                      </a:solidFill>
                      <a:prstDash val="solid"/>
                    </a:lnT>
                    <a:lnB w="6350">
                      <a:solidFill>
                        <a:srgbClr val="58595B"/>
                      </a:solidFill>
                      <a:prstDash val="solid"/>
                    </a:lnB>
                  </a:tcPr>
                </a:tc>
              </a:tr>
              <a:tr h="2379345">
                <a:tc rowSpan="2">
                  <a:txBody>
                    <a:bodyPr/>
                    <a:lstStyle/>
                    <a:p>
                      <a:pPr marL="48895" algn="l" fontAlgn="auto">
                        <a:lnSpc>
                          <a:spcPct val="120000"/>
                        </a:lnSpc>
                      </a:pPr>
                      <a:r>
                        <a:rPr sz="4000" dirty="0">
                          <a:solidFill>
                            <a:srgbClr val="231F20"/>
                          </a:solidFill>
                          <a:latin typeface="黑体" panose="02010609060101010101" pitchFamily="49" charset="-122"/>
                          <a:ea typeface="黑体" panose="02010609060101010101" pitchFamily="49" charset="-122"/>
                          <a:cs typeface="黑体" panose="02010609060101010101" pitchFamily="49" charset="-122"/>
                        </a:rPr>
                        <a:t>1. 儿童成长类</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 </a:t>
                      </a:r>
                      <a:r>
                        <a:rPr sz="4000" spc="60" dirty="0">
                          <a:solidFill>
                            <a:srgbClr val="231F20"/>
                          </a:solidFill>
                          <a:latin typeface="宋体" panose="02010600030101010101" pitchFamily="2" charset="-122"/>
                          <a:ea typeface="宋体" panose="02010600030101010101" pitchFamily="2" charset="-122"/>
                          <a:cs typeface="宋体" panose="02010600030101010101" pitchFamily="2" charset="-122"/>
                        </a:rPr>
                        <a:t>描绘鲁迅儿童 时代故乡的生 </a:t>
                      </a:r>
                      <a:r>
                        <a:rPr sz="4000" spc="75" dirty="0">
                          <a:solidFill>
                            <a:srgbClr val="231F20"/>
                          </a:solidFill>
                          <a:latin typeface="宋体" panose="02010600030101010101" pitchFamily="2" charset="-122"/>
                          <a:ea typeface="宋体" panose="02010600030101010101" pitchFamily="2" charset="-122"/>
                          <a:cs typeface="宋体" panose="02010600030101010101" pitchFamily="2" charset="-122"/>
                        </a:rPr>
                        <a:t>活片</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段</a:t>
                      </a:r>
                      <a:r>
                        <a:rPr sz="4000" spc="75" dirty="0">
                          <a:solidFill>
                            <a:srgbClr val="231F20"/>
                          </a:solidFill>
                          <a:latin typeface="宋体" panose="02010600030101010101" pitchFamily="2" charset="-122"/>
                          <a:ea typeface="宋体" panose="02010600030101010101" pitchFamily="2" charset="-122"/>
                          <a:cs typeface="宋体" panose="02010600030101010101" pitchFamily="2" charset="-122"/>
                        </a:rPr>
                        <a:t>，展现 </a:t>
                      </a:r>
                      <a:r>
                        <a:rPr sz="4000" spc="60" dirty="0">
                          <a:solidFill>
                            <a:srgbClr val="231F20"/>
                          </a:solidFill>
                          <a:latin typeface="宋体" panose="02010600030101010101" pitchFamily="2" charset="-122"/>
                          <a:ea typeface="宋体" panose="02010600030101010101" pitchFamily="2" charset="-122"/>
                          <a:cs typeface="宋体" panose="02010600030101010101" pitchFamily="2" charset="-122"/>
                        </a:rPr>
                        <a:t>当时的水乡景 </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致</a:t>
                      </a:r>
                      <a:r>
                        <a:rPr sz="4000" spc="-140" dirty="0">
                          <a:solidFill>
                            <a:srgbClr val="231F20"/>
                          </a:solidFill>
                          <a:latin typeface="宋体" panose="02010600030101010101" pitchFamily="2" charset="-122"/>
                          <a:ea typeface="宋体" panose="02010600030101010101" pitchFamily="2" charset="-122"/>
                          <a:cs typeface="宋体" panose="02010600030101010101" pitchFamily="2" charset="-122"/>
                        </a:rPr>
                        <a:t>、</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民俗风貌、 </a:t>
                      </a:r>
                      <a:r>
                        <a:rPr sz="4000" spc="60" dirty="0">
                          <a:solidFill>
                            <a:srgbClr val="231F20"/>
                          </a:solidFill>
                          <a:latin typeface="宋体" panose="02010600030101010101" pitchFamily="2" charset="-122"/>
                          <a:ea typeface="宋体" panose="02010600030101010101" pitchFamily="2" charset="-122"/>
                          <a:cs typeface="宋体" panose="02010600030101010101" pitchFamily="2" charset="-122"/>
                        </a:rPr>
                        <a:t>世态人情的篇 </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目。</a:t>
                      </a:r>
                      <a:endParaRPr sz="4000" dirty="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9525">
                      <a:solidFill>
                        <a:srgbClr val="58595B"/>
                      </a:solidFill>
                      <a:prstDash val="solid"/>
                    </a:lnL>
                    <a:lnR w="6350">
                      <a:solidFill>
                        <a:srgbClr val="58595B"/>
                      </a:solidFill>
                      <a:prstDash val="solid"/>
                    </a:lnR>
                    <a:lnT w="6350">
                      <a:solidFill>
                        <a:srgbClr val="58595B"/>
                      </a:solidFill>
                      <a:prstDash val="solid"/>
                    </a:lnT>
                    <a:lnB w="6350">
                      <a:solidFill>
                        <a:srgbClr val="58595B"/>
                      </a:solidFill>
                      <a:prstDash val="solid"/>
                    </a:lnB>
                  </a:tcPr>
                </a:tc>
                <a:tc>
                  <a:txBody>
                    <a:bodyPr/>
                    <a:lstStyle/>
                    <a:p>
                      <a:pPr algn="ctr" fontAlgn="auto">
                        <a:lnSpc>
                          <a:spcPct val="120000"/>
                        </a:lnSpc>
                      </a:pPr>
                      <a:r>
                        <a:rPr sz="4000" dirty="0">
                          <a:solidFill>
                            <a:srgbClr val="231F20"/>
                          </a:solidFill>
                          <a:latin typeface="宋体" panose="02010600030101010101" pitchFamily="2" charset="-122"/>
                          <a:ea typeface="宋体" panose="02010600030101010101" pitchFamily="2" charset="-122"/>
                          <a:cs typeface="方正书宋_GBK" panose="03000509000000000000" charset="-122"/>
                        </a:rPr>
                        <a:t>《父亲的病》</a:t>
                      </a:r>
                      <a:endParaRPr sz="4000" dirty="0">
                        <a:solidFill>
                          <a:srgbClr val="231F20"/>
                        </a:solidFill>
                        <a:latin typeface="宋体" panose="02010600030101010101" pitchFamily="2" charset="-122"/>
                        <a:ea typeface="宋体" panose="02010600030101010101" pitchFamily="2" charset="-122"/>
                        <a:cs typeface="方正书宋_GBK" panose="03000509000000000000" charset="-122"/>
                      </a:endParaRPr>
                    </a:p>
                  </a:txBody>
                  <a:tcPr marL="0" marR="0" marT="0" marB="0" anchor="ctr">
                    <a:lnL w="6350">
                      <a:solidFill>
                        <a:srgbClr val="58595B"/>
                      </a:solidFill>
                      <a:prstDash val="solid"/>
                    </a:lnL>
                    <a:lnR w="6350">
                      <a:solidFill>
                        <a:srgbClr val="58595B"/>
                      </a:solidFill>
                      <a:prstDash val="solid"/>
                    </a:lnR>
                    <a:lnT w="6350">
                      <a:solidFill>
                        <a:srgbClr val="58595B"/>
                      </a:solidFill>
                      <a:prstDash val="solid"/>
                    </a:lnT>
                    <a:lnB w="6350">
                      <a:solidFill>
                        <a:srgbClr val="58595B"/>
                      </a:solidFill>
                      <a:prstDash val="solid"/>
                    </a:lnB>
                  </a:tcPr>
                </a:tc>
                <a:tc>
                  <a:txBody>
                    <a:bodyPr/>
                    <a:lstStyle/>
                    <a:p>
                      <a:pPr marR="29845" indent="57150" algn="l" fontAlgn="auto">
                        <a:lnSpc>
                          <a:spcPct val="120000"/>
                        </a:lnSpc>
                      </a:pPr>
                      <a:r>
                        <a:rPr sz="4000" spc="15" dirty="0">
                          <a:solidFill>
                            <a:srgbClr val="231F20"/>
                          </a:solidFill>
                          <a:latin typeface="宋体" panose="02010600030101010101" pitchFamily="2" charset="-122"/>
                          <a:ea typeface="宋体" panose="02010600030101010101" pitchFamily="2" charset="-122"/>
                          <a:cs typeface="宋体" panose="02010600030101010101" pitchFamily="2" charset="-122"/>
                        </a:rPr>
                        <a:t>回忆儿时为父亲延医治病的情</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景</a:t>
                      </a:r>
                      <a:r>
                        <a:rPr sz="4000" spc="15" dirty="0">
                          <a:solidFill>
                            <a:srgbClr val="231F20"/>
                          </a:solidFill>
                          <a:latin typeface="宋体" panose="02010600030101010101" pitchFamily="2" charset="-122"/>
                          <a:ea typeface="宋体" panose="02010600030101010101" pitchFamily="2" charset="-122"/>
                          <a:cs typeface="宋体" panose="02010600030101010101" pitchFamily="2" charset="-122"/>
                        </a:rPr>
                        <a:t>，描述了几位</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“名医”的行医态度、作风、开方等种种表现。</a:t>
                      </a:r>
                      <a:endParaRPr sz="4000" dirty="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a:solidFill>
                        <a:srgbClr val="58595B"/>
                      </a:solidFill>
                      <a:prstDash val="solid"/>
                    </a:lnL>
                    <a:lnR w="6350">
                      <a:solidFill>
                        <a:srgbClr val="58595B"/>
                      </a:solidFill>
                      <a:prstDash val="solid"/>
                    </a:lnR>
                    <a:lnT w="6350">
                      <a:solidFill>
                        <a:srgbClr val="58595B"/>
                      </a:solidFill>
                      <a:prstDash val="solid"/>
                    </a:lnT>
                    <a:lnB w="6350">
                      <a:solidFill>
                        <a:srgbClr val="58595B"/>
                      </a:solidFill>
                      <a:prstDash val="solid"/>
                    </a:lnB>
                  </a:tcPr>
                </a:tc>
                <a:tc>
                  <a:txBody>
                    <a:bodyPr/>
                    <a:lstStyle/>
                    <a:p>
                      <a:pPr marL="50800" marR="48895" algn="ctr" fontAlgn="auto">
                        <a:lnSpc>
                          <a:spcPct val="120000"/>
                        </a:lnSpc>
                      </a:pP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陈莲河（S 城的名医）</a:t>
                      </a:r>
                      <a:endParaRPr sz="4000" dirty="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a:solidFill>
                        <a:srgbClr val="58595B"/>
                      </a:solidFill>
                      <a:prstDash val="solid"/>
                    </a:lnL>
                    <a:lnR w="6350">
                      <a:solidFill>
                        <a:srgbClr val="58595B"/>
                      </a:solidFill>
                      <a:prstDash val="solid"/>
                    </a:lnR>
                    <a:lnT w="6350">
                      <a:solidFill>
                        <a:srgbClr val="58595B"/>
                      </a:solidFill>
                      <a:prstDash val="solid"/>
                    </a:lnT>
                    <a:lnB w="6350">
                      <a:solidFill>
                        <a:srgbClr val="58595B"/>
                      </a:solidFill>
                      <a:prstDash val="solid"/>
                    </a:lnB>
                  </a:tcPr>
                </a:tc>
                <a:tc>
                  <a:txBody>
                    <a:bodyPr/>
                    <a:lstStyle/>
                    <a:p>
                      <a:pPr marL="50800" marR="38100" algn="l" fontAlgn="auto">
                        <a:lnSpc>
                          <a:spcPct val="120000"/>
                        </a:lnSpc>
                      </a:pPr>
                      <a:r>
                        <a:rPr sz="4000" spc="20" dirty="0">
                          <a:solidFill>
                            <a:srgbClr val="231F20"/>
                          </a:solidFill>
                          <a:latin typeface="宋体" panose="02010600030101010101" pitchFamily="2" charset="-122"/>
                          <a:ea typeface="宋体" panose="02010600030101010101" pitchFamily="2" charset="-122"/>
                          <a:cs typeface="宋体" panose="02010600030101010101" pitchFamily="2" charset="-122"/>
                        </a:rPr>
                        <a:t>揭露庸医故弄玄</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虚</a:t>
                      </a:r>
                      <a:r>
                        <a:rPr sz="4000" spc="20" dirty="0">
                          <a:solidFill>
                            <a:srgbClr val="231F20"/>
                          </a:solidFill>
                          <a:latin typeface="宋体" panose="02010600030101010101" pitchFamily="2" charset="-122"/>
                          <a:ea typeface="宋体" panose="02010600030101010101" pitchFamily="2" charset="-122"/>
                          <a:cs typeface="宋体" panose="02010600030101010101" pitchFamily="2" charset="-122"/>
                        </a:rPr>
                        <a:t>、勒索</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钱财、草菅人命的本质。</a:t>
                      </a:r>
                      <a:endParaRPr sz="4000" dirty="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a:solidFill>
                        <a:srgbClr val="58595B"/>
                      </a:solidFill>
                      <a:prstDash val="solid"/>
                    </a:lnL>
                    <a:lnR w="9525">
                      <a:solidFill>
                        <a:srgbClr val="58595B"/>
                      </a:solidFill>
                      <a:prstDash val="solid"/>
                    </a:lnR>
                    <a:lnT w="6350">
                      <a:solidFill>
                        <a:srgbClr val="58595B"/>
                      </a:solidFill>
                      <a:prstDash val="solid"/>
                    </a:lnT>
                    <a:lnB w="6350">
                      <a:solidFill>
                        <a:srgbClr val="58595B"/>
                      </a:solidFill>
                      <a:prstDash val="solid"/>
                    </a:lnB>
                  </a:tcPr>
                </a:tc>
              </a:tr>
              <a:tr h="2926080">
                <a:tc vMerge="1">
                  <a:tcPr marL="0" marR="0" marT="0" marB="0">
                    <a:lnL w="9525">
                      <a:solidFill>
                        <a:srgbClr val="58595B"/>
                      </a:solidFill>
                      <a:prstDash val="solid"/>
                    </a:lnL>
                    <a:lnR w="6350">
                      <a:solidFill>
                        <a:srgbClr val="58595B"/>
                      </a:solidFill>
                      <a:prstDash val="solid"/>
                    </a:lnR>
                    <a:lnT w="6350">
                      <a:solidFill>
                        <a:srgbClr val="58595B"/>
                      </a:solidFill>
                      <a:prstDash val="solid"/>
                    </a:lnT>
                    <a:lnB w="6350">
                      <a:solidFill>
                        <a:srgbClr val="58595B"/>
                      </a:solidFill>
                      <a:prstDash val="solid"/>
                    </a:lnB>
                  </a:tcPr>
                </a:tc>
                <a:tc>
                  <a:txBody>
                    <a:bodyPr/>
                    <a:lstStyle/>
                    <a:p>
                      <a:pPr marL="92075" algn="ctr" fontAlgn="auto">
                        <a:lnSpc>
                          <a:spcPct val="120000"/>
                        </a:lnSpc>
                      </a:pPr>
                      <a:r>
                        <a:rPr sz="4000" dirty="0">
                          <a:solidFill>
                            <a:srgbClr val="231F20"/>
                          </a:solidFill>
                          <a:latin typeface="宋体" panose="02010600030101010101" pitchFamily="2" charset="-122"/>
                          <a:ea typeface="宋体" panose="02010600030101010101" pitchFamily="2" charset="-122"/>
                          <a:cs typeface="方正书宋_GBK" panose="03000509000000000000" charset="-122"/>
                        </a:rPr>
                        <a:t>《五猖会》</a:t>
                      </a:r>
                      <a:endParaRPr sz="4000" dirty="0">
                        <a:solidFill>
                          <a:srgbClr val="231F20"/>
                        </a:solidFill>
                        <a:latin typeface="宋体" panose="02010600030101010101" pitchFamily="2" charset="-122"/>
                        <a:ea typeface="宋体" panose="02010600030101010101" pitchFamily="2" charset="-122"/>
                        <a:cs typeface="方正书宋_GBK" panose="03000509000000000000" charset="-122"/>
                      </a:endParaRPr>
                    </a:p>
                  </a:txBody>
                  <a:tcPr marL="0" marR="0" marT="0" marB="0" anchor="ctr">
                    <a:lnL w="6350">
                      <a:solidFill>
                        <a:srgbClr val="58595B"/>
                      </a:solidFill>
                      <a:prstDash val="solid"/>
                    </a:lnL>
                    <a:lnR w="6350">
                      <a:solidFill>
                        <a:srgbClr val="58595B"/>
                      </a:solidFill>
                      <a:prstDash val="solid"/>
                    </a:lnR>
                    <a:lnT w="6350">
                      <a:solidFill>
                        <a:srgbClr val="58595B"/>
                      </a:solidFill>
                      <a:prstDash val="solid"/>
                    </a:lnT>
                    <a:lnB w="6350">
                      <a:solidFill>
                        <a:srgbClr val="58595B"/>
                      </a:solidFill>
                      <a:prstDash val="solid"/>
                    </a:lnB>
                  </a:tcPr>
                </a:tc>
                <a:tc>
                  <a:txBody>
                    <a:bodyPr/>
                    <a:lstStyle/>
                    <a:p>
                      <a:pPr marL="50800" marR="39370" algn="l" fontAlgn="auto">
                        <a:lnSpc>
                          <a:spcPct val="120000"/>
                        </a:lnSpc>
                      </a:pPr>
                      <a:r>
                        <a:rPr sz="4000" spc="15" dirty="0">
                          <a:solidFill>
                            <a:srgbClr val="231F20"/>
                          </a:solidFill>
                          <a:latin typeface="宋体" panose="02010600030101010101" pitchFamily="2" charset="-122"/>
                          <a:ea typeface="宋体" panose="02010600030101010101" pitchFamily="2" charset="-122"/>
                          <a:cs typeface="宋体" panose="02010600030101010101" pitchFamily="2" charset="-122"/>
                        </a:rPr>
                        <a:t>记述儿时盼望观看迎神赛会的急</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切</a:t>
                      </a:r>
                      <a:r>
                        <a:rPr sz="4000" spc="15" dirty="0">
                          <a:solidFill>
                            <a:srgbClr val="231F20"/>
                          </a:solidFill>
                          <a:latin typeface="宋体" panose="02010600030101010101" pitchFamily="2" charset="-122"/>
                          <a:ea typeface="宋体" panose="02010600030101010101" pitchFamily="2" charset="-122"/>
                          <a:cs typeface="宋体" panose="02010600030101010101" pitchFamily="2" charset="-122"/>
                        </a:rPr>
                        <a:t>、兴奋的心情和被父亲强迫背</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诵</a:t>
                      </a:r>
                      <a:r>
                        <a:rPr sz="4000" spc="15" dirty="0">
                          <a:solidFill>
                            <a:srgbClr val="231F20"/>
                          </a:solidFill>
                          <a:latin typeface="宋体" panose="02010600030101010101" pitchFamily="2" charset="-122"/>
                          <a:ea typeface="宋体" panose="02010600030101010101" pitchFamily="2" charset="-122"/>
                          <a:cs typeface="宋体" panose="02010600030101010101" pitchFamily="2" charset="-122"/>
                        </a:rPr>
                        <a:t>《鉴略》的扫兴而痛苦的</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感受。</a:t>
                      </a:r>
                      <a:endParaRPr sz="4000" dirty="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a:solidFill>
                        <a:srgbClr val="58595B"/>
                      </a:solidFill>
                      <a:prstDash val="solid"/>
                    </a:lnL>
                    <a:lnR w="6350">
                      <a:solidFill>
                        <a:srgbClr val="58595B"/>
                      </a:solidFill>
                      <a:prstDash val="solid"/>
                    </a:lnR>
                    <a:lnT w="6350">
                      <a:solidFill>
                        <a:srgbClr val="58595B"/>
                      </a:solidFill>
                      <a:prstDash val="solid"/>
                    </a:lnT>
                    <a:lnB w="6350">
                      <a:solidFill>
                        <a:srgbClr val="58595B"/>
                      </a:solidFill>
                      <a:prstDash val="solid"/>
                    </a:lnB>
                  </a:tcPr>
                </a:tc>
                <a:tc>
                  <a:txBody>
                    <a:bodyPr/>
                    <a:lstStyle/>
                    <a:p>
                      <a:pPr marL="225425" algn="ctr" fontAlgn="auto">
                        <a:lnSpc>
                          <a:spcPct val="120000"/>
                        </a:lnSpc>
                      </a:pPr>
                      <a:r>
                        <a:rPr sz="4000" dirty="0">
                          <a:solidFill>
                            <a:srgbClr val="231F20"/>
                          </a:solidFill>
                          <a:latin typeface="宋体" panose="02010600030101010101" pitchFamily="2" charset="-122"/>
                          <a:ea typeface="宋体" panose="02010600030101010101" pitchFamily="2" charset="-122"/>
                          <a:cs typeface="方正书宋_GBK" panose="03000509000000000000" charset="-122"/>
                        </a:rPr>
                        <a:t>父亲</a:t>
                      </a:r>
                      <a:endParaRPr sz="4000" dirty="0">
                        <a:solidFill>
                          <a:srgbClr val="231F20"/>
                        </a:solidFill>
                        <a:latin typeface="宋体" panose="02010600030101010101" pitchFamily="2" charset="-122"/>
                        <a:ea typeface="宋体" panose="02010600030101010101" pitchFamily="2" charset="-122"/>
                        <a:cs typeface="方正书宋_GBK" panose="03000509000000000000" charset="-122"/>
                      </a:endParaRPr>
                    </a:p>
                  </a:txBody>
                  <a:tcPr marL="0" marR="0" marT="0" marB="0" anchor="ctr">
                    <a:lnL w="6350">
                      <a:solidFill>
                        <a:srgbClr val="58595B"/>
                      </a:solidFill>
                      <a:prstDash val="solid"/>
                    </a:lnL>
                    <a:lnR w="6350">
                      <a:solidFill>
                        <a:srgbClr val="58595B"/>
                      </a:solidFill>
                      <a:prstDash val="solid"/>
                    </a:lnR>
                    <a:lnT w="6350">
                      <a:solidFill>
                        <a:srgbClr val="58595B"/>
                      </a:solidFill>
                      <a:prstDash val="solid"/>
                    </a:lnT>
                    <a:lnB w="6350">
                      <a:solidFill>
                        <a:srgbClr val="58595B"/>
                      </a:solidFill>
                      <a:prstDash val="solid"/>
                    </a:lnB>
                  </a:tcPr>
                </a:tc>
                <a:tc>
                  <a:txBody>
                    <a:bodyPr/>
                    <a:lstStyle/>
                    <a:p>
                      <a:pPr marL="50800" algn="l" fontAlgn="auto">
                        <a:lnSpc>
                          <a:spcPct val="120000"/>
                        </a:lnSpc>
                      </a:pPr>
                      <a:r>
                        <a:rPr sz="4000" spc="15" dirty="0">
                          <a:solidFill>
                            <a:srgbClr val="231F20"/>
                          </a:solidFill>
                          <a:latin typeface="宋体" panose="02010600030101010101" pitchFamily="2" charset="-122"/>
                          <a:ea typeface="宋体" panose="02010600030101010101" pitchFamily="2" charset="-122"/>
                          <a:cs typeface="宋体" panose="02010600030101010101" pitchFamily="2" charset="-122"/>
                        </a:rPr>
                        <a:t>批判封建家长和封建教育</a:t>
                      </a:r>
                      <a:r>
                        <a:rPr sz="4000" spc="70" dirty="0">
                          <a:solidFill>
                            <a:srgbClr val="231F20"/>
                          </a:solidFill>
                          <a:latin typeface="宋体" panose="02010600030101010101" pitchFamily="2" charset="-122"/>
                          <a:ea typeface="宋体" panose="02010600030101010101" pitchFamily="2" charset="-122"/>
                          <a:cs typeface="宋体" panose="02010600030101010101" pitchFamily="2" charset="-122"/>
                        </a:rPr>
                        <a:t>制度对儿童天性的压</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制、摧残。</a:t>
                      </a:r>
                      <a:endParaRPr sz="4000" dirty="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a:solidFill>
                        <a:srgbClr val="58595B"/>
                      </a:solidFill>
                      <a:prstDash val="solid"/>
                    </a:lnL>
                    <a:lnR w="9525">
                      <a:solidFill>
                        <a:srgbClr val="58595B"/>
                      </a:solidFill>
                      <a:prstDash val="solid"/>
                    </a:lnR>
                    <a:lnT w="6350">
                      <a:solidFill>
                        <a:srgbClr val="58595B"/>
                      </a:solidFill>
                      <a:prstDash val="solid"/>
                    </a:lnT>
                    <a:lnB w="6350">
                      <a:solidFill>
                        <a:srgbClr val="58595B"/>
                      </a:solidFill>
                      <a:prstDash val="solid"/>
                    </a:lnB>
                  </a:tcPr>
                </a:tc>
              </a:tr>
            </a:tbl>
          </a:graphicData>
        </a:graphic>
      </p:graphicFrame>
      <p:sp>
        <p:nvSpPr>
          <p:cNvPr id="4" name="TextBox 3"/>
          <p:cNvSpPr txBox="1"/>
          <p:nvPr/>
        </p:nvSpPr>
        <p:spPr>
          <a:xfrm>
            <a:off x="20753650" y="882794"/>
            <a:ext cx="1944000" cy="646331"/>
          </a:xfrm>
          <a:prstGeom prst="rect">
            <a:avLst/>
          </a:prstGeom>
          <a:noFill/>
        </p:spPr>
        <p:txBody>
          <a:bodyPr wrap="square" rtlCol="0">
            <a:spAutoFit/>
          </a:bodyPr>
          <a:lstStyle/>
          <a:p>
            <a:r>
              <a:rPr lang="zh-CN" altLang="en-US" sz="3600" dirty="0" smtClean="0"/>
              <a:t>（续表）</a:t>
            </a:r>
            <a:endParaRPr lang="zh-CN" altLang="en-US" sz="3600" dirty="0"/>
          </a:p>
        </p:txBody>
      </p:sp>
    </p:spTree>
  </p:cSld>
  <p:clrMapOvr>
    <a:masterClrMapping/>
  </p:clrMapOvr>
  <p:transition spd="med">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8"/>
          <p:cNvGraphicFramePr>
            <a:graphicFrameLocks noGrp="1"/>
          </p:cNvGraphicFramePr>
          <p:nvPr>
            <p:custDataLst>
              <p:tags r:id="rId1"/>
            </p:custDataLst>
          </p:nvPr>
        </p:nvGraphicFramePr>
        <p:xfrm>
          <a:off x="1953803" y="1123486"/>
          <a:ext cx="20734655" cy="10607675"/>
        </p:xfrm>
        <a:graphic>
          <a:graphicData uri="http://schemas.openxmlformats.org/drawingml/2006/table">
            <a:tbl>
              <a:tblPr firstRow="1" bandRow="1">
                <a:tableStyleId>{2D5ABB26-0587-4C30-8999-92F81FD0307C}</a:tableStyleId>
              </a:tblPr>
              <a:tblGrid>
                <a:gridCol w="2692400"/>
                <a:gridCol w="2715447"/>
                <a:gridCol w="8337363"/>
                <a:gridCol w="2268220"/>
                <a:gridCol w="4721225"/>
              </a:tblGrid>
              <a:tr h="793115">
                <a:tc>
                  <a:txBody>
                    <a:bodyPr/>
                    <a:lstStyle/>
                    <a:p>
                      <a:pPr marL="182880" algn="ctr" fontAlgn="auto">
                        <a:lnSpc>
                          <a:spcPct val="130000"/>
                        </a:lnSpc>
                      </a:pPr>
                      <a:r>
                        <a:rPr sz="4000" dirty="0">
                          <a:solidFill>
                            <a:srgbClr val="231F20"/>
                          </a:solidFill>
                          <a:latin typeface="黑体" panose="02010609060101010101" pitchFamily="49" charset="-122"/>
                          <a:ea typeface="黑体" panose="02010609060101010101" pitchFamily="49" charset="-122"/>
                          <a:cs typeface="方正黑体_GBK" panose="03000509000000000000" charset="-122"/>
                        </a:rPr>
                        <a:t>篇目分类</a:t>
                      </a:r>
                      <a:endParaRPr sz="4000" dirty="0">
                        <a:solidFill>
                          <a:srgbClr val="231F20"/>
                        </a:solidFill>
                        <a:latin typeface="黑体" panose="02010609060101010101" pitchFamily="49" charset="-122"/>
                        <a:ea typeface="黑体" panose="02010609060101010101" pitchFamily="49" charset="-122"/>
                        <a:cs typeface="方正黑体_GBK" panose="03000509000000000000" charset="-122"/>
                      </a:endParaRPr>
                    </a:p>
                  </a:txBody>
                  <a:tcPr marL="0" marR="0" marT="0" marB="0">
                    <a:lnL w="9525">
                      <a:solidFill>
                        <a:srgbClr val="58595B"/>
                      </a:solidFill>
                      <a:prstDash val="solid"/>
                    </a:lnL>
                    <a:lnR w="6350">
                      <a:solidFill>
                        <a:srgbClr val="58595B"/>
                      </a:solidFill>
                      <a:prstDash val="solid"/>
                    </a:lnR>
                    <a:lnT w="9525">
                      <a:solidFill>
                        <a:srgbClr val="58595B"/>
                      </a:solidFill>
                      <a:prstDash val="solid"/>
                    </a:lnT>
                    <a:lnB w="6350">
                      <a:solidFill>
                        <a:srgbClr val="58595B"/>
                      </a:solidFill>
                      <a:prstDash val="solid"/>
                    </a:lnB>
                  </a:tcPr>
                </a:tc>
                <a:tc>
                  <a:txBody>
                    <a:bodyPr/>
                    <a:lstStyle/>
                    <a:p>
                      <a:pPr marL="148590" algn="ctr" fontAlgn="auto">
                        <a:lnSpc>
                          <a:spcPct val="130000"/>
                        </a:lnSpc>
                      </a:pPr>
                      <a:r>
                        <a:rPr sz="4000" dirty="0">
                          <a:solidFill>
                            <a:srgbClr val="231F20"/>
                          </a:solidFill>
                          <a:latin typeface="黑体" panose="02010609060101010101" pitchFamily="49" charset="-122"/>
                          <a:ea typeface="黑体" panose="02010609060101010101" pitchFamily="49" charset="-122"/>
                          <a:cs typeface="方正黑体_GBK" panose="03000509000000000000" charset="-122"/>
                        </a:rPr>
                        <a:t>篇目名称</a:t>
                      </a:r>
                      <a:endParaRPr sz="4000" dirty="0">
                        <a:solidFill>
                          <a:srgbClr val="231F20"/>
                        </a:solidFill>
                        <a:latin typeface="黑体" panose="02010609060101010101" pitchFamily="49" charset="-122"/>
                        <a:ea typeface="黑体" panose="02010609060101010101" pitchFamily="49" charset="-122"/>
                        <a:cs typeface="方正黑体_GBK" panose="03000509000000000000" charset="-122"/>
                      </a:endParaRPr>
                    </a:p>
                  </a:txBody>
                  <a:tcPr marL="0" marR="0" marT="0" marB="0">
                    <a:lnL w="6350">
                      <a:solidFill>
                        <a:srgbClr val="58595B"/>
                      </a:solidFill>
                      <a:prstDash val="solid"/>
                    </a:lnL>
                    <a:lnR w="6350">
                      <a:solidFill>
                        <a:srgbClr val="58595B"/>
                      </a:solidFill>
                      <a:prstDash val="solid"/>
                    </a:lnR>
                    <a:lnT w="9525">
                      <a:solidFill>
                        <a:srgbClr val="58595B"/>
                      </a:solidFill>
                      <a:prstDash val="solid"/>
                    </a:lnT>
                    <a:lnB w="6350">
                      <a:solidFill>
                        <a:srgbClr val="58595B"/>
                      </a:solidFill>
                      <a:prstDash val="solid"/>
                    </a:lnB>
                  </a:tcPr>
                </a:tc>
                <a:tc>
                  <a:txBody>
                    <a:bodyPr/>
                    <a:lstStyle/>
                    <a:p>
                      <a:pPr algn="ctr" fontAlgn="auto">
                        <a:lnSpc>
                          <a:spcPct val="130000"/>
                        </a:lnSpc>
                      </a:pPr>
                      <a:r>
                        <a:rPr sz="4000" dirty="0">
                          <a:solidFill>
                            <a:srgbClr val="231F20"/>
                          </a:solidFill>
                          <a:latin typeface="黑体" panose="02010609060101010101" pitchFamily="49" charset="-122"/>
                          <a:ea typeface="黑体" panose="02010609060101010101" pitchFamily="49" charset="-122"/>
                          <a:cs typeface="方正黑体_GBK" panose="03000509000000000000" charset="-122"/>
                        </a:rPr>
                        <a:t>内容概括</a:t>
                      </a:r>
                      <a:endParaRPr sz="4000" dirty="0">
                        <a:solidFill>
                          <a:srgbClr val="231F20"/>
                        </a:solidFill>
                        <a:latin typeface="黑体" panose="02010609060101010101" pitchFamily="49" charset="-122"/>
                        <a:ea typeface="黑体" panose="02010609060101010101" pitchFamily="49" charset="-122"/>
                        <a:cs typeface="方正黑体_GBK" panose="03000509000000000000" charset="-122"/>
                      </a:endParaRPr>
                    </a:p>
                  </a:txBody>
                  <a:tcPr marL="0" marR="0" marT="0" marB="0">
                    <a:lnL w="6350">
                      <a:solidFill>
                        <a:srgbClr val="58595B"/>
                      </a:solidFill>
                      <a:prstDash val="solid"/>
                    </a:lnL>
                    <a:lnR w="6350">
                      <a:solidFill>
                        <a:srgbClr val="58595B"/>
                      </a:solidFill>
                      <a:prstDash val="solid"/>
                    </a:lnR>
                    <a:lnT w="9525">
                      <a:solidFill>
                        <a:srgbClr val="58595B"/>
                      </a:solidFill>
                      <a:prstDash val="solid"/>
                    </a:lnT>
                    <a:lnB w="6350">
                      <a:solidFill>
                        <a:srgbClr val="58595B"/>
                      </a:solidFill>
                      <a:prstDash val="solid"/>
                    </a:lnB>
                  </a:tcPr>
                </a:tc>
                <a:tc>
                  <a:txBody>
                    <a:bodyPr/>
                    <a:lstStyle/>
                    <a:p>
                      <a:pPr marL="111125" algn="ctr" fontAlgn="auto">
                        <a:lnSpc>
                          <a:spcPct val="130000"/>
                        </a:lnSpc>
                      </a:pPr>
                      <a:r>
                        <a:rPr sz="4000" dirty="0">
                          <a:solidFill>
                            <a:srgbClr val="231F20"/>
                          </a:solidFill>
                          <a:latin typeface="黑体" panose="02010609060101010101" pitchFamily="49" charset="-122"/>
                          <a:ea typeface="黑体" panose="02010609060101010101" pitchFamily="49" charset="-122"/>
                          <a:cs typeface="方正黑体_GBK" panose="03000509000000000000" charset="-122"/>
                        </a:rPr>
                        <a:t>主要人物</a:t>
                      </a:r>
                      <a:endParaRPr sz="4000" dirty="0">
                        <a:solidFill>
                          <a:srgbClr val="231F20"/>
                        </a:solidFill>
                        <a:latin typeface="黑体" panose="02010609060101010101" pitchFamily="49" charset="-122"/>
                        <a:ea typeface="黑体" panose="02010609060101010101" pitchFamily="49" charset="-122"/>
                        <a:cs typeface="方正黑体_GBK" panose="03000509000000000000" charset="-122"/>
                      </a:endParaRPr>
                    </a:p>
                  </a:txBody>
                  <a:tcPr marL="0" marR="0" marT="0" marB="0">
                    <a:lnL w="6350">
                      <a:solidFill>
                        <a:srgbClr val="58595B"/>
                      </a:solidFill>
                      <a:prstDash val="solid"/>
                    </a:lnL>
                    <a:lnR w="6350">
                      <a:solidFill>
                        <a:srgbClr val="58595B"/>
                      </a:solidFill>
                      <a:prstDash val="solid"/>
                    </a:lnR>
                    <a:lnT w="9525">
                      <a:solidFill>
                        <a:srgbClr val="58595B"/>
                      </a:solidFill>
                      <a:prstDash val="solid"/>
                    </a:lnT>
                    <a:lnB w="6350">
                      <a:solidFill>
                        <a:srgbClr val="58595B"/>
                      </a:solidFill>
                      <a:prstDash val="solid"/>
                    </a:lnB>
                  </a:tcPr>
                </a:tc>
                <a:tc>
                  <a:txBody>
                    <a:bodyPr/>
                    <a:lstStyle/>
                    <a:p>
                      <a:pPr marL="292100" algn="ctr" fontAlgn="auto">
                        <a:lnSpc>
                          <a:spcPct val="130000"/>
                        </a:lnSpc>
                      </a:pPr>
                      <a:r>
                        <a:rPr sz="4000" dirty="0">
                          <a:solidFill>
                            <a:srgbClr val="231F20"/>
                          </a:solidFill>
                          <a:latin typeface="黑体" panose="02010609060101010101" pitchFamily="49" charset="-122"/>
                          <a:ea typeface="黑体" panose="02010609060101010101" pitchFamily="49" charset="-122"/>
                          <a:cs typeface="方正黑体_GBK" panose="03000509000000000000" charset="-122"/>
                        </a:rPr>
                        <a:t>主题思想或启示</a:t>
                      </a:r>
                      <a:endParaRPr sz="4000" dirty="0">
                        <a:solidFill>
                          <a:srgbClr val="231F20"/>
                        </a:solidFill>
                        <a:latin typeface="黑体" panose="02010609060101010101" pitchFamily="49" charset="-122"/>
                        <a:ea typeface="黑体" panose="02010609060101010101" pitchFamily="49" charset="-122"/>
                        <a:cs typeface="方正黑体_GBK" panose="03000509000000000000" charset="-122"/>
                      </a:endParaRPr>
                    </a:p>
                  </a:txBody>
                  <a:tcPr marL="0" marR="0" marT="0" marB="0">
                    <a:lnL w="6350">
                      <a:solidFill>
                        <a:srgbClr val="58595B"/>
                      </a:solidFill>
                      <a:prstDash val="solid"/>
                    </a:lnL>
                    <a:lnR w="9525">
                      <a:solidFill>
                        <a:srgbClr val="58595B"/>
                      </a:solidFill>
                      <a:prstDash val="solid"/>
                    </a:lnR>
                    <a:lnT w="9525">
                      <a:solidFill>
                        <a:srgbClr val="58595B"/>
                      </a:solidFill>
                      <a:prstDash val="solid"/>
                    </a:lnT>
                    <a:lnB w="6350">
                      <a:solidFill>
                        <a:srgbClr val="58595B"/>
                      </a:solidFill>
                      <a:prstDash val="solid"/>
                    </a:lnB>
                  </a:tcPr>
                </a:tc>
              </a:tr>
              <a:tr h="2379345">
                <a:tc rowSpan="3">
                  <a:txBody>
                    <a:bodyPr/>
                    <a:lstStyle/>
                    <a:p>
                      <a:pPr marL="48895" indent="0" algn="l" fontAlgn="auto">
                        <a:lnSpc>
                          <a:spcPct val="115000"/>
                        </a:lnSpc>
                      </a:pPr>
                      <a:r>
                        <a:rPr lang="en-US" sz="4000" dirty="0">
                          <a:solidFill>
                            <a:srgbClr val="231F20"/>
                          </a:solidFill>
                          <a:latin typeface="黑体" panose="02010609060101010101" pitchFamily="49" charset="-122"/>
                          <a:ea typeface="黑体" panose="02010609060101010101" pitchFamily="49" charset="-122"/>
                          <a:cs typeface="黑体" panose="02010609060101010101" pitchFamily="49" charset="-122"/>
                        </a:rPr>
                        <a:t>2</a:t>
                      </a:r>
                      <a:r>
                        <a:rPr sz="4000" dirty="0">
                          <a:solidFill>
                            <a:srgbClr val="231F20"/>
                          </a:solidFill>
                          <a:latin typeface="黑体" panose="02010609060101010101" pitchFamily="49" charset="-122"/>
                          <a:ea typeface="黑体" panose="02010609060101010101" pitchFamily="49" charset="-122"/>
                          <a:cs typeface="黑体" panose="02010609060101010101" pitchFamily="49" charset="-122"/>
                        </a:rPr>
                        <a:t>. </a:t>
                      </a:r>
                      <a:r>
                        <a:rPr sz="4000" dirty="0">
                          <a:solidFill>
                            <a:srgbClr val="231F20"/>
                          </a:solidFill>
                          <a:latin typeface="黑体" panose="02010609060101010101" pitchFamily="49" charset="-122"/>
                          <a:ea typeface="黑体" panose="02010609060101010101" pitchFamily="49" charset="-122"/>
                          <a:cs typeface="方正黑体_GBK" panose="03000509000000000000" charset="-122"/>
                          <a:sym typeface="+mn-ea"/>
                        </a:rPr>
                        <a:t>离乡求学类</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 </a:t>
                      </a:r>
                      <a:r>
                        <a:rPr sz="4000" dirty="0">
                          <a:solidFill>
                            <a:srgbClr val="231F20"/>
                          </a:solidFill>
                          <a:latin typeface="方正黑体_GBK" panose="03000509000000000000" charset="-122"/>
                          <a:cs typeface="方正黑体_GBK" panose="03000509000000000000" charset="-122"/>
                          <a:sym typeface="+mn-ea"/>
                        </a:rPr>
                        <a:t> </a:t>
                      </a:r>
                      <a:endParaRPr sz="4000" dirty="0">
                        <a:solidFill>
                          <a:srgbClr val="231F20"/>
                        </a:solidFill>
                        <a:latin typeface="方正黑体_GBK" panose="03000509000000000000" charset="-122"/>
                        <a:cs typeface="方正黑体_GBK" panose="03000509000000000000" charset="-122"/>
                        <a:sym typeface="+mn-ea"/>
                      </a:endParaRPr>
                    </a:p>
                    <a:p>
                      <a:pPr marL="48895" indent="0" algn="l" fontAlgn="auto">
                        <a:lnSpc>
                          <a:spcPct val="115000"/>
                        </a:lnSpc>
                      </a:pPr>
                      <a:r>
                        <a:rPr sz="4000" spc="60" dirty="0">
                          <a:solidFill>
                            <a:srgbClr val="231F20"/>
                          </a:solidFill>
                          <a:latin typeface="方正书宋_GBK" panose="03000509000000000000" charset="-122"/>
                          <a:cs typeface="方正书宋_GBK" panose="03000509000000000000" charset="-122"/>
                          <a:sym typeface="+mn-ea"/>
                        </a:rPr>
                        <a:t>记录作者背井 离乡的求学历 </a:t>
                      </a:r>
                      <a:r>
                        <a:rPr sz="4000" dirty="0">
                          <a:solidFill>
                            <a:srgbClr val="231F20"/>
                          </a:solidFill>
                          <a:latin typeface="方正书宋_GBK" panose="03000509000000000000" charset="-122"/>
                          <a:cs typeface="方正书宋_GBK" panose="03000509000000000000" charset="-122"/>
                          <a:sym typeface="+mn-ea"/>
                        </a:rPr>
                        <a:t>程</a:t>
                      </a:r>
                      <a:r>
                        <a:rPr sz="4000" spc="75" dirty="0">
                          <a:solidFill>
                            <a:srgbClr val="231F20"/>
                          </a:solidFill>
                          <a:latin typeface="方正书宋_GBK" panose="03000509000000000000" charset="-122"/>
                          <a:cs typeface="方正书宋_GBK" panose="03000509000000000000" charset="-122"/>
                          <a:sym typeface="+mn-ea"/>
                        </a:rPr>
                        <a:t>，抒发对亲 </a:t>
                      </a:r>
                      <a:r>
                        <a:rPr sz="4000" spc="60" dirty="0">
                          <a:solidFill>
                            <a:srgbClr val="231F20"/>
                          </a:solidFill>
                          <a:latin typeface="方正书宋_GBK" panose="03000509000000000000" charset="-122"/>
                          <a:cs typeface="方正书宋_GBK" panose="03000509000000000000" charset="-122"/>
                          <a:sym typeface="+mn-ea"/>
                        </a:rPr>
                        <a:t>友师长怀念之 </a:t>
                      </a:r>
                      <a:r>
                        <a:rPr sz="4000" dirty="0">
                          <a:solidFill>
                            <a:srgbClr val="231F20"/>
                          </a:solidFill>
                          <a:latin typeface="方正书宋_GBK" panose="03000509000000000000" charset="-122"/>
                          <a:cs typeface="方正书宋_GBK" panose="03000509000000000000" charset="-122"/>
                          <a:sym typeface="+mn-ea"/>
                        </a:rPr>
                        <a:t>情的篇目。</a:t>
                      </a:r>
                      <a:endParaRPr sz="4000" dirty="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9525">
                      <a:solidFill>
                        <a:srgbClr val="58595B"/>
                      </a:solidFill>
                      <a:prstDash val="solid"/>
                    </a:lnL>
                    <a:lnR w="6350">
                      <a:solidFill>
                        <a:srgbClr val="58595B"/>
                      </a:solidFill>
                      <a:prstDash val="solid"/>
                    </a:lnR>
                    <a:lnT w="6350">
                      <a:solidFill>
                        <a:srgbClr val="58595B"/>
                      </a:solidFill>
                      <a:prstDash val="solid"/>
                    </a:lnT>
                    <a:lnB w="6350">
                      <a:solidFill>
                        <a:srgbClr val="58595B"/>
                      </a:solidFill>
                      <a:prstDash val="solid"/>
                    </a:lnB>
                  </a:tcPr>
                </a:tc>
                <a:tc>
                  <a:txBody>
                    <a:bodyPr/>
                    <a:lstStyle/>
                    <a:p>
                      <a:pPr indent="0" fontAlgn="auto">
                        <a:lnSpc>
                          <a:spcPct val="115000"/>
                        </a:lnSpc>
                      </a:pPr>
                      <a:r>
                        <a:rPr sz="4000" dirty="0">
                          <a:solidFill>
                            <a:srgbClr val="231F20"/>
                          </a:solidFill>
                          <a:latin typeface="宋体" panose="02010600030101010101" pitchFamily="2" charset="-122"/>
                          <a:ea typeface="宋体" panose="02010600030101010101" pitchFamily="2" charset="-122"/>
                          <a:cs typeface="方正书宋_GBK" panose="03000509000000000000" charset="-122"/>
                        </a:rPr>
                        <a:t>《藤野先生》</a:t>
                      </a:r>
                      <a:endParaRPr sz="4000" dirty="0">
                        <a:solidFill>
                          <a:srgbClr val="231F20"/>
                        </a:solidFill>
                        <a:latin typeface="宋体" panose="02010600030101010101" pitchFamily="2" charset="-122"/>
                        <a:ea typeface="宋体" panose="02010600030101010101" pitchFamily="2" charset="-122"/>
                        <a:cs typeface="方正书宋_GBK" panose="03000509000000000000" charset="-122"/>
                      </a:endParaRPr>
                    </a:p>
                  </a:txBody>
                  <a:tcPr marL="0" marR="0" marT="0" marB="0" anchor="ctr">
                    <a:lnL w="6350">
                      <a:solidFill>
                        <a:srgbClr val="58595B"/>
                      </a:solidFill>
                      <a:prstDash val="solid"/>
                    </a:lnL>
                    <a:lnR w="6350">
                      <a:solidFill>
                        <a:srgbClr val="58595B"/>
                      </a:solidFill>
                      <a:prstDash val="solid"/>
                    </a:lnR>
                    <a:lnT w="6350">
                      <a:solidFill>
                        <a:srgbClr val="58595B"/>
                      </a:solidFill>
                      <a:prstDash val="solid"/>
                    </a:lnT>
                    <a:lnB w="6350">
                      <a:solidFill>
                        <a:srgbClr val="58595B"/>
                      </a:solidFill>
                      <a:prstDash val="solid"/>
                    </a:lnB>
                  </a:tcPr>
                </a:tc>
                <a:tc>
                  <a:txBody>
                    <a:bodyPr/>
                    <a:lstStyle/>
                    <a:p>
                      <a:pPr marL="50800" indent="0" algn="just" fontAlgn="auto">
                        <a:lnSpc>
                          <a:spcPct val="115000"/>
                        </a:lnSpc>
                      </a:pPr>
                      <a:r>
                        <a:rPr sz="4000" spc="15" dirty="0">
                          <a:solidFill>
                            <a:srgbClr val="231F20"/>
                          </a:solidFill>
                          <a:latin typeface="宋体" panose="02010600030101010101" pitchFamily="2" charset="-122"/>
                          <a:ea typeface="宋体" panose="02010600030101010101" pitchFamily="2" charset="-122"/>
                          <a:cs typeface="宋体" panose="02010600030101010101" pitchFamily="2" charset="-122"/>
                        </a:rPr>
                        <a:t>记叙了作者在日本留学时期的学习生活和决定弃医从文的经</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过</a:t>
                      </a:r>
                      <a:r>
                        <a:rPr sz="4000" spc="15" dirty="0">
                          <a:solidFill>
                            <a:srgbClr val="231F20"/>
                          </a:solidFill>
                          <a:latin typeface="宋体" panose="02010600030101010101" pitchFamily="2" charset="-122"/>
                          <a:ea typeface="宋体" panose="02010600030101010101" pitchFamily="2" charset="-122"/>
                          <a:cs typeface="宋体" panose="02010600030101010101" pitchFamily="2" charset="-122"/>
                        </a:rPr>
                        <a:t>。重点记述了日本老师藤野先</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生严谨</a:t>
                      </a:r>
                      <a:r>
                        <a:rPr sz="4000" spc="-335" dirty="0">
                          <a:solidFill>
                            <a:srgbClr val="231F20"/>
                          </a:solidFill>
                          <a:latin typeface="宋体" panose="02010600030101010101" pitchFamily="2" charset="-122"/>
                          <a:ea typeface="宋体" panose="02010600030101010101" pitchFamily="2" charset="-122"/>
                          <a:cs typeface="宋体" panose="02010600030101010101" pitchFamily="2" charset="-122"/>
                        </a:rPr>
                        <a:t>、</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正直</a:t>
                      </a:r>
                      <a:r>
                        <a:rPr sz="4000" spc="-335" dirty="0">
                          <a:solidFill>
                            <a:srgbClr val="231F20"/>
                          </a:solidFill>
                          <a:latin typeface="宋体" panose="02010600030101010101" pitchFamily="2" charset="-122"/>
                          <a:ea typeface="宋体" panose="02010600030101010101" pitchFamily="2" charset="-122"/>
                          <a:cs typeface="宋体" panose="02010600030101010101" pitchFamily="2" charset="-122"/>
                        </a:rPr>
                        <a:t>、</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热情</a:t>
                      </a:r>
                      <a:r>
                        <a:rPr sz="4000" spc="-335" dirty="0">
                          <a:solidFill>
                            <a:srgbClr val="231F20"/>
                          </a:solidFill>
                          <a:latin typeface="宋体" panose="02010600030101010101" pitchFamily="2" charset="-122"/>
                          <a:ea typeface="宋体" panose="02010600030101010101" pitchFamily="2" charset="-122"/>
                          <a:cs typeface="宋体" panose="02010600030101010101" pitchFamily="2" charset="-122"/>
                        </a:rPr>
                        <a:t>、</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没有民族偏见的高尚品格。</a:t>
                      </a:r>
                      <a:endParaRPr sz="4000" dirty="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lnL w="6350">
                      <a:solidFill>
                        <a:srgbClr val="58595B"/>
                      </a:solidFill>
                      <a:prstDash val="solid"/>
                    </a:lnL>
                    <a:lnR w="6350">
                      <a:solidFill>
                        <a:srgbClr val="58595B"/>
                      </a:solidFill>
                      <a:prstDash val="solid"/>
                    </a:lnR>
                    <a:lnT w="6350">
                      <a:solidFill>
                        <a:srgbClr val="58595B"/>
                      </a:solidFill>
                      <a:prstDash val="solid"/>
                    </a:lnT>
                    <a:lnB w="6350">
                      <a:solidFill>
                        <a:srgbClr val="58595B"/>
                      </a:solidFill>
                      <a:prstDash val="solid"/>
                    </a:lnB>
                  </a:tcPr>
                </a:tc>
                <a:tc>
                  <a:txBody>
                    <a:bodyPr/>
                    <a:lstStyle/>
                    <a:p>
                      <a:pPr marL="86360" indent="0" fontAlgn="auto">
                        <a:lnSpc>
                          <a:spcPct val="115000"/>
                        </a:lnSpc>
                      </a:pPr>
                      <a:r>
                        <a:rPr sz="4000" spc="125" dirty="0">
                          <a:solidFill>
                            <a:srgbClr val="231F20"/>
                          </a:solidFill>
                          <a:latin typeface="宋体" panose="02010600030101010101" pitchFamily="2" charset="-122"/>
                          <a:ea typeface="宋体" panose="02010600030101010101" pitchFamily="2" charset="-122"/>
                          <a:cs typeface="宋体" panose="02010600030101010101" pitchFamily="2" charset="-122"/>
                        </a:rPr>
                        <a:t>藤野先</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生</a:t>
                      </a:r>
                      <a:r>
                        <a:rPr sz="4000" spc="-95" dirty="0">
                          <a:solidFill>
                            <a:srgbClr val="231F20"/>
                          </a:solidFill>
                          <a:latin typeface="宋体" panose="02010600030101010101" pitchFamily="2" charset="-122"/>
                          <a:ea typeface="宋体" panose="02010600030101010101" pitchFamily="2" charset="-122"/>
                          <a:cs typeface="宋体" panose="02010600030101010101" pitchFamily="2" charset="-122"/>
                        </a:rPr>
                        <a:t> </a:t>
                      </a:r>
                      <a:endParaRPr sz="4000">
                        <a:latin typeface="宋体" panose="02010600030101010101" pitchFamily="2" charset="-122"/>
                        <a:ea typeface="宋体" panose="02010600030101010101" pitchFamily="2" charset="-122"/>
                        <a:cs typeface="宋体" panose="02010600030101010101" pitchFamily="2" charset="-122"/>
                      </a:endParaRPr>
                    </a:p>
                    <a:p>
                      <a:pPr marL="86360" marR="43815" indent="0" fontAlgn="auto">
                        <a:lnSpc>
                          <a:spcPct val="115000"/>
                        </a:lnSpc>
                      </a:pPr>
                      <a:r>
                        <a:rPr sz="4000" spc="55" dirty="0">
                          <a:solidFill>
                            <a:srgbClr val="231F20"/>
                          </a:solidFill>
                          <a:latin typeface="宋体" panose="02010600030101010101" pitchFamily="2" charset="-122"/>
                          <a:ea typeface="宋体" panose="02010600030101010101" pitchFamily="2" charset="-122"/>
                          <a:cs typeface="宋体" panose="02010600030101010101" pitchFamily="2" charset="-122"/>
                        </a:rPr>
                        <a:t>（作者</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 的恩师）</a:t>
                      </a:r>
                      <a:endParaRPr sz="4000">
                        <a:latin typeface="宋体" panose="02010600030101010101" pitchFamily="2" charset="-122"/>
                        <a:ea typeface="宋体" panose="02010600030101010101" pitchFamily="2" charset="-122"/>
                        <a:cs typeface="宋体" panose="02010600030101010101" pitchFamily="2" charset="-122"/>
                      </a:endParaRPr>
                    </a:p>
                  </a:txBody>
                  <a:tcPr marL="0" marR="0" marT="0" marB="0">
                    <a:lnL w="6350">
                      <a:solidFill>
                        <a:srgbClr val="58595B"/>
                      </a:solidFill>
                      <a:prstDash val="solid"/>
                    </a:lnL>
                    <a:lnR w="6350">
                      <a:solidFill>
                        <a:srgbClr val="58595B"/>
                      </a:solidFill>
                      <a:prstDash val="solid"/>
                    </a:lnR>
                    <a:lnT w="6350">
                      <a:solidFill>
                        <a:srgbClr val="58595B"/>
                      </a:solidFill>
                      <a:prstDash val="solid"/>
                    </a:lnT>
                    <a:lnB w="6350">
                      <a:solidFill>
                        <a:srgbClr val="58595B"/>
                      </a:solidFill>
                      <a:prstDash val="solid"/>
                    </a:lnB>
                  </a:tcPr>
                </a:tc>
                <a:tc>
                  <a:txBody>
                    <a:bodyPr/>
                    <a:lstStyle/>
                    <a:p>
                      <a:pPr marL="50800" marR="25400" indent="0" algn="just" fontAlgn="auto">
                        <a:lnSpc>
                          <a:spcPct val="115000"/>
                        </a:lnSpc>
                      </a:pPr>
                      <a:r>
                        <a:rPr sz="4000" spc="120" dirty="0">
                          <a:solidFill>
                            <a:srgbClr val="231F20"/>
                          </a:solidFill>
                          <a:latin typeface="宋体" panose="02010600030101010101" pitchFamily="2" charset="-122"/>
                          <a:ea typeface="宋体" panose="02010600030101010101" pitchFamily="2" charset="-122"/>
                          <a:cs typeface="宋体" panose="02010600030101010101" pitchFamily="2" charset="-122"/>
                        </a:rPr>
                        <a:t>赞美藤野先生的高尚</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人格</a:t>
                      </a:r>
                      <a:r>
                        <a:rPr sz="4000" spc="20" dirty="0">
                          <a:solidFill>
                            <a:srgbClr val="231F20"/>
                          </a:solidFill>
                          <a:latin typeface="宋体" panose="02010600030101010101" pitchFamily="2" charset="-122"/>
                          <a:ea typeface="宋体" panose="02010600030101010101" pitchFamily="2" charset="-122"/>
                          <a:cs typeface="宋体" panose="02010600030101010101" pitchFamily="2" charset="-122"/>
                        </a:rPr>
                        <a:t>，表达对藤野先生深切</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的怀念和敬佩之情。</a:t>
                      </a:r>
                      <a:endParaRPr sz="4000" dirty="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lnL w="6350">
                      <a:solidFill>
                        <a:srgbClr val="58595B"/>
                      </a:solidFill>
                      <a:prstDash val="solid"/>
                    </a:lnL>
                    <a:lnR w="9525">
                      <a:solidFill>
                        <a:srgbClr val="58595B"/>
                      </a:solidFill>
                      <a:prstDash val="solid"/>
                    </a:lnR>
                    <a:lnT w="6350">
                      <a:solidFill>
                        <a:srgbClr val="58595B"/>
                      </a:solidFill>
                      <a:prstDash val="solid"/>
                    </a:lnT>
                    <a:lnB w="6350">
                      <a:solidFill>
                        <a:srgbClr val="58595B"/>
                      </a:solidFill>
                      <a:prstDash val="solid"/>
                    </a:lnB>
                  </a:tcPr>
                </a:tc>
              </a:tr>
              <a:tr h="2926080">
                <a:tc vMerge="1">
                  <a:tcPr marL="0" marR="0" marT="0" marB="0">
                    <a:lnL w="9525">
                      <a:solidFill>
                        <a:srgbClr val="58595B"/>
                      </a:solidFill>
                      <a:prstDash val="solid"/>
                    </a:lnL>
                    <a:lnR w="6350">
                      <a:solidFill>
                        <a:srgbClr val="58595B"/>
                      </a:solidFill>
                      <a:prstDash val="solid"/>
                    </a:lnR>
                    <a:lnT w="6350">
                      <a:solidFill>
                        <a:srgbClr val="58595B"/>
                      </a:solidFill>
                      <a:prstDash val="solid"/>
                    </a:lnT>
                    <a:lnB w="6350">
                      <a:solidFill>
                        <a:srgbClr val="58595B"/>
                      </a:solidFill>
                      <a:prstDash val="solid"/>
                    </a:lnB>
                  </a:tcPr>
                </a:tc>
                <a:tc>
                  <a:txBody>
                    <a:bodyPr/>
                    <a:lstStyle/>
                    <a:p>
                      <a:pPr marL="92075" indent="0" fontAlgn="auto">
                        <a:lnSpc>
                          <a:spcPct val="115000"/>
                        </a:lnSpc>
                      </a:pPr>
                      <a:r>
                        <a:rPr sz="4000" dirty="0">
                          <a:solidFill>
                            <a:srgbClr val="231F20"/>
                          </a:solidFill>
                          <a:latin typeface="宋体" panose="02010600030101010101" pitchFamily="2" charset="-122"/>
                          <a:ea typeface="宋体" panose="02010600030101010101" pitchFamily="2" charset="-122"/>
                          <a:cs typeface="方正书宋_GBK" panose="03000509000000000000" charset="-122"/>
                        </a:rPr>
                        <a:t>《范爱农》</a:t>
                      </a:r>
                      <a:endParaRPr sz="4000" dirty="0">
                        <a:solidFill>
                          <a:srgbClr val="231F20"/>
                        </a:solidFill>
                        <a:latin typeface="宋体" panose="02010600030101010101" pitchFamily="2" charset="-122"/>
                        <a:ea typeface="宋体" panose="02010600030101010101" pitchFamily="2" charset="-122"/>
                        <a:cs typeface="方正书宋_GBK" panose="03000509000000000000" charset="-122"/>
                      </a:endParaRPr>
                    </a:p>
                  </a:txBody>
                  <a:tcPr marL="0" marR="0" marT="0" marB="0" anchor="ctr">
                    <a:lnL w="6350">
                      <a:solidFill>
                        <a:srgbClr val="58595B"/>
                      </a:solidFill>
                      <a:prstDash val="solid"/>
                    </a:lnL>
                    <a:lnR w="6350">
                      <a:solidFill>
                        <a:srgbClr val="58595B"/>
                      </a:solidFill>
                      <a:prstDash val="solid"/>
                    </a:lnR>
                    <a:lnT w="6350">
                      <a:solidFill>
                        <a:srgbClr val="58595B"/>
                      </a:solidFill>
                      <a:prstDash val="solid"/>
                    </a:lnT>
                    <a:lnB w="6350">
                      <a:solidFill>
                        <a:srgbClr val="58595B"/>
                      </a:solidFill>
                      <a:prstDash val="solid"/>
                    </a:lnB>
                  </a:tcPr>
                </a:tc>
                <a:tc>
                  <a:txBody>
                    <a:bodyPr/>
                    <a:lstStyle/>
                    <a:p>
                      <a:pPr marL="50800" marR="39370" indent="0" algn="just" fontAlgn="auto">
                        <a:lnSpc>
                          <a:spcPct val="115000"/>
                        </a:lnSpc>
                      </a:pPr>
                      <a:r>
                        <a:rPr sz="4000" spc="15" dirty="0">
                          <a:solidFill>
                            <a:srgbClr val="231F20"/>
                          </a:solidFill>
                          <a:latin typeface="宋体" panose="02010600030101010101" pitchFamily="2" charset="-122"/>
                          <a:ea typeface="宋体" panose="02010600030101010101" pitchFamily="2" charset="-122"/>
                          <a:cs typeface="宋体" panose="02010600030101010101" pitchFamily="2" charset="-122"/>
                        </a:rPr>
                        <a:t>记叙了作者在日本留学时和回国后与范爱农接触的几个生活片</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段</a:t>
                      </a:r>
                      <a:r>
                        <a:rPr sz="4000" spc="15" dirty="0">
                          <a:solidFill>
                            <a:srgbClr val="231F20"/>
                          </a:solidFill>
                          <a:latin typeface="宋体" panose="02010600030101010101" pitchFamily="2" charset="-122"/>
                          <a:ea typeface="宋体" panose="02010600030101010101" pitchFamily="2" charset="-122"/>
                          <a:cs typeface="宋体" panose="02010600030101010101" pitchFamily="2" charset="-122"/>
                        </a:rPr>
                        <a:t>，描述了范爱农在辛亥革命</a:t>
                      </a:r>
                      <a:r>
                        <a:rPr sz="4000" spc="20" dirty="0">
                          <a:solidFill>
                            <a:srgbClr val="231F20"/>
                          </a:solidFill>
                          <a:latin typeface="宋体" panose="02010600030101010101" pitchFamily="2" charset="-122"/>
                          <a:ea typeface="宋体" panose="02010600030101010101" pitchFamily="2" charset="-122"/>
                          <a:cs typeface="宋体" panose="02010600030101010101" pitchFamily="2" charset="-122"/>
                        </a:rPr>
                        <a:t>前不满社会现</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实</a:t>
                      </a:r>
                      <a:r>
                        <a:rPr sz="4000" spc="20" dirty="0">
                          <a:solidFill>
                            <a:srgbClr val="231F20"/>
                          </a:solidFill>
                          <a:latin typeface="宋体" panose="02010600030101010101" pitchFamily="2" charset="-122"/>
                          <a:ea typeface="宋体" panose="02010600030101010101" pitchFamily="2" charset="-122"/>
                          <a:cs typeface="宋体" panose="02010600030101010101" pitchFamily="2" charset="-122"/>
                        </a:rPr>
                        <a:t>，追求革</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命</a:t>
                      </a:r>
                      <a:r>
                        <a:rPr sz="4000" spc="20" dirty="0">
                          <a:solidFill>
                            <a:srgbClr val="231F20"/>
                          </a:solidFill>
                          <a:latin typeface="宋体" panose="02010600030101010101" pitchFamily="2" charset="-122"/>
                          <a:ea typeface="宋体" panose="02010600030101010101" pitchFamily="2" charset="-122"/>
                          <a:cs typeface="宋体" panose="02010600030101010101" pitchFamily="2" charset="-122"/>
                        </a:rPr>
                        <a:t>，辛亥革命后又备</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受打击迫害的遭遇。</a:t>
                      </a:r>
                      <a:endParaRPr sz="4000" dirty="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lnL w="6350">
                      <a:solidFill>
                        <a:srgbClr val="58595B"/>
                      </a:solidFill>
                      <a:prstDash val="solid"/>
                    </a:lnL>
                    <a:lnR w="6350">
                      <a:solidFill>
                        <a:srgbClr val="58595B"/>
                      </a:solidFill>
                      <a:prstDash val="solid"/>
                    </a:lnR>
                    <a:lnT w="6350">
                      <a:solidFill>
                        <a:srgbClr val="58595B"/>
                      </a:solidFill>
                      <a:prstDash val="solid"/>
                    </a:lnT>
                    <a:lnB w="6350">
                      <a:solidFill>
                        <a:srgbClr val="58595B"/>
                      </a:solidFill>
                      <a:prstDash val="solid"/>
                    </a:lnB>
                  </a:tcPr>
                </a:tc>
                <a:tc>
                  <a:txBody>
                    <a:bodyPr/>
                    <a:lstStyle/>
                    <a:p>
                      <a:pPr marL="50800" marR="40640" indent="0" fontAlgn="auto">
                        <a:lnSpc>
                          <a:spcPct val="115000"/>
                        </a:lnSpc>
                      </a:pPr>
                      <a:r>
                        <a:rPr sz="4000" spc="15" dirty="0">
                          <a:solidFill>
                            <a:srgbClr val="231F20"/>
                          </a:solidFill>
                          <a:latin typeface="宋体" panose="02010600030101010101" pitchFamily="2" charset="-122"/>
                          <a:ea typeface="宋体" panose="02010600030101010101" pitchFamily="2" charset="-122"/>
                          <a:cs typeface="宋体" panose="02010600030101010101" pitchFamily="2" charset="-122"/>
                        </a:rPr>
                        <a:t>范爱</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农</a:t>
                      </a:r>
                      <a:r>
                        <a:rPr sz="4000" spc="15" dirty="0">
                          <a:solidFill>
                            <a:srgbClr val="231F20"/>
                          </a:solidFill>
                          <a:latin typeface="宋体" panose="02010600030101010101" pitchFamily="2" charset="-122"/>
                          <a:ea typeface="宋体" panose="02010600030101010101" pitchFamily="2" charset="-122"/>
                          <a:cs typeface="宋体" panose="02010600030101010101" pitchFamily="2" charset="-122"/>
                        </a:rPr>
                        <a:t>（作</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者的朋友）</a:t>
                      </a:r>
                      <a:endParaRPr sz="4000" dirty="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lnL w="6350">
                      <a:solidFill>
                        <a:srgbClr val="58595B"/>
                      </a:solidFill>
                      <a:prstDash val="solid"/>
                    </a:lnL>
                    <a:lnR w="6350">
                      <a:solidFill>
                        <a:srgbClr val="58595B"/>
                      </a:solidFill>
                      <a:prstDash val="solid"/>
                    </a:lnR>
                    <a:lnT w="6350">
                      <a:solidFill>
                        <a:srgbClr val="58595B"/>
                      </a:solidFill>
                      <a:prstDash val="solid"/>
                    </a:lnT>
                    <a:lnB w="6350">
                      <a:solidFill>
                        <a:srgbClr val="58595B"/>
                      </a:solidFill>
                      <a:prstDash val="solid"/>
                    </a:lnB>
                  </a:tcPr>
                </a:tc>
                <a:tc>
                  <a:txBody>
                    <a:bodyPr/>
                    <a:lstStyle/>
                    <a:p>
                      <a:pPr marL="50800" marR="39370" indent="0" algn="just" fontAlgn="auto">
                        <a:lnSpc>
                          <a:spcPct val="115000"/>
                        </a:lnSpc>
                      </a:pPr>
                      <a:r>
                        <a:rPr sz="4000" spc="15" dirty="0">
                          <a:solidFill>
                            <a:srgbClr val="231F20"/>
                          </a:solidFill>
                          <a:latin typeface="宋体" panose="02010600030101010101" pitchFamily="2" charset="-122"/>
                          <a:ea typeface="宋体" panose="02010600030101010101" pitchFamily="2" charset="-122"/>
                          <a:cs typeface="宋体" panose="02010600030101010101" pitchFamily="2" charset="-122"/>
                        </a:rPr>
                        <a:t>表现对旧民主主义革命的失望和对这位正直倔强的</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爱国者的同情和悼念。</a:t>
                      </a:r>
                      <a:endParaRPr sz="4000" dirty="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lnL w="6350">
                      <a:solidFill>
                        <a:srgbClr val="58595B"/>
                      </a:solidFill>
                      <a:prstDash val="solid"/>
                    </a:lnL>
                    <a:lnR w="9525">
                      <a:solidFill>
                        <a:srgbClr val="58595B"/>
                      </a:solidFill>
                      <a:prstDash val="solid"/>
                    </a:lnR>
                    <a:lnT w="6350">
                      <a:solidFill>
                        <a:srgbClr val="58595B"/>
                      </a:solidFill>
                      <a:prstDash val="solid"/>
                    </a:lnT>
                    <a:lnB w="6350">
                      <a:solidFill>
                        <a:srgbClr val="58595B"/>
                      </a:solidFill>
                      <a:prstDash val="solid"/>
                    </a:lnB>
                  </a:tcPr>
                </a:tc>
              </a:tr>
              <a:tr h="2926080">
                <a:tc vMerge="1">
                  <a:tcPr marL="0" marR="0" marT="0" marB="0">
                    <a:lnL w="9525">
                      <a:solidFill>
                        <a:srgbClr val="58595B"/>
                      </a:solidFill>
                      <a:prstDash val="solid"/>
                    </a:lnL>
                    <a:lnR w="6350">
                      <a:solidFill>
                        <a:srgbClr val="58595B"/>
                      </a:solidFill>
                      <a:prstDash val="solid"/>
                    </a:lnR>
                    <a:lnT w="6350">
                      <a:solidFill>
                        <a:srgbClr val="58595B"/>
                      </a:solidFill>
                      <a:prstDash val="solid"/>
                    </a:lnT>
                    <a:lnB w="6350">
                      <a:solidFill>
                        <a:srgbClr val="58595B"/>
                      </a:solidFill>
                      <a:prstDash val="solid"/>
                    </a:lnB>
                  </a:tcPr>
                </a:tc>
                <a:tc>
                  <a:txBody>
                    <a:bodyPr/>
                    <a:lstStyle/>
                    <a:p>
                      <a:pPr marL="149225" indent="0" fontAlgn="auto">
                        <a:lnSpc>
                          <a:spcPct val="115000"/>
                        </a:lnSpc>
                      </a:pPr>
                      <a:r>
                        <a:rPr sz="4000" dirty="0">
                          <a:solidFill>
                            <a:srgbClr val="231F20"/>
                          </a:solidFill>
                          <a:latin typeface="宋体" panose="02010600030101010101" pitchFamily="2" charset="-122"/>
                          <a:ea typeface="宋体" panose="02010600030101010101" pitchFamily="2" charset="-122"/>
                          <a:cs typeface="方正书宋_GBK" panose="03000509000000000000" charset="-122"/>
                        </a:rPr>
                        <a:t>《琐记》</a:t>
                      </a:r>
                      <a:endParaRPr sz="4000" dirty="0">
                        <a:solidFill>
                          <a:srgbClr val="231F20"/>
                        </a:solidFill>
                        <a:latin typeface="宋体" panose="02010600030101010101" pitchFamily="2" charset="-122"/>
                        <a:ea typeface="宋体" panose="02010600030101010101" pitchFamily="2" charset="-122"/>
                        <a:cs typeface="方正书宋_GBK" panose="03000509000000000000" charset="-122"/>
                      </a:endParaRPr>
                    </a:p>
                  </a:txBody>
                  <a:tcPr marL="0" marR="0" marT="0" marB="0" anchor="ctr">
                    <a:lnL w="6350">
                      <a:solidFill>
                        <a:srgbClr val="58595B"/>
                      </a:solidFill>
                      <a:prstDash val="solid"/>
                    </a:lnL>
                    <a:lnR w="6350">
                      <a:solidFill>
                        <a:srgbClr val="58595B"/>
                      </a:solidFill>
                      <a:prstDash val="solid"/>
                    </a:lnR>
                    <a:lnT w="6350">
                      <a:solidFill>
                        <a:srgbClr val="58595B"/>
                      </a:solidFill>
                      <a:prstDash val="solid"/>
                    </a:lnT>
                    <a:lnB w="6350">
                      <a:solidFill>
                        <a:srgbClr val="58595B"/>
                      </a:solidFill>
                      <a:prstDash val="solid"/>
                    </a:lnB>
                  </a:tcPr>
                </a:tc>
                <a:tc>
                  <a:txBody>
                    <a:bodyPr/>
                    <a:lstStyle/>
                    <a:p>
                      <a:pPr marL="50800" marR="39370" indent="0" algn="just" fontAlgn="auto">
                        <a:lnSpc>
                          <a:spcPct val="115000"/>
                        </a:lnSpc>
                      </a:pPr>
                      <a:r>
                        <a:rPr sz="4000" spc="15" dirty="0">
                          <a:solidFill>
                            <a:srgbClr val="231F20"/>
                          </a:solidFill>
                          <a:latin typeface="宋体" panose="02010600030101010101" pitchFamily="2" charset="-122"/>
                          <a:ea typeface="宋体" panose="02010600030101010101" pitchFamily="2" charset="-122"/>
                          <a:cs typeface="宋体" panose="02010600030101010101" pitchFamily="2" charset="-122"/>
                        </a:rPr>
                        <a:t>作者先描写了表面对孩子</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好</a:t>
                      </a:r>
                      <a:r>
                        <a:rPr sz="4000" spc="15" dirty="0">
                          <a:solidFill>
                            <a:srgbClr val="231F20"/>
                          </a:solidFill>
                          <a:latin typeface="宋体" panose="02010600030101010101" pitchFamily="2" charset="-122"/>
                          <a:ea typeface="宋体" panose="02010600030101010101" pitchFamily="2" charset="-122"/>
                          <a:cs typeface="宋体" panose="02010600030101010101" pitchFamily="2" charset="-122"/>
                        </a:rPr>
                        <a:t>、其实暗中使坏的</a:t>
                      </a:r>
                      <a:r>
                        <a:rPr sz="4000" spc="20" dirty="0">
                          <a:solidFill>
                            <a:srgbClr val="231F20"/>
                          </a:solidFill>
                          <a:latin typeface="宋体" panose="02010600030101010101" pitchFamily="2" charset="-122"/>
                          <a:ea typeface="宋体" panose="02010600030101010101" pitchFamily="2" charset="-122"/>
                          <a:cs typeface="宋体" panose="02010600030101010101" pitchFamily="2" charset="-122"/>
                        </a:rPr>
                        <a:t>衍太太形</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象</a:t>
                      </a:r>
                      <a:r>
                        <a:rPr sz="4000" spc="20" dirty="0">
                          <a:solidFill>
                            <a:srgbClr val="231F20"/>
                          </a:solidFill>
                          <a:latin typeface="宋体" panose="02010600030101010101" pitchFamily="2" charset="-122"/>
                          <a:ea typeface="宋体" panose="02010600030101010101" pitchFamily="2" charset="-122"/>
                          <a:cs typeface="宋体" panose="02010600030101010101" pitchFamily="2" charset="-122"/>
                        </a:rPr>
                        <a:t>，然后回忆</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了</a:t>
                      </a:r>
                      <a:r>
                        <a:rPr sz="4000" spc="20" dirty="0">
                          <a:solidFill>
                            <a:srgbClr val="231F20"/>
                          </a:solidFill>
                          <a:latin typeface="宋体" panose="02010600030101010101" pitchFamily="2" charset="-122"/>
                          <a:ea typeface="宋体" panose="02010600030101010101" pitchFamily="2" charset="-122"/>
                          <a:cs typeface="宋体" panose="02010600030101010101" pitchFamily="2" charset="-122"/>
                        </a:rPr>
                        <a:t>“我”离开绍兴去南</a:t>
                      </a:r>
                      <a:r>
                        <a:rPr sz="4000" spc="15" dirty="0">
                          <a:solidFill>
                            <a:srgbClr val="231F20"/>
                          </a:solidFill>
                          <a:latin typeface="宋体" panose="02010600030101010101" pitchFamily="2" charset="-122"/>
                          <a:ea typeface="宋体" panose="02010600030101010101" pitchFamily="2" charset="-122"/>
                          <a:cs typeface="宋体" panose="02010600030101010101" pitchFamily="2" charset="-122"/>
                        </a:rPr>
                        <a:t>京求学的过</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程</a:t>
                      </a:r>
                      <a:r>
                        <a:rPr sz="4000" spc="15" dirty="0">
                          <a:solidFill>
                            <a:srgbClr val="231F20"/>
                          </a:solidFill>
                          <a:latin typeface="宋体" panose="02010600030101010101" pitchFamily="2" charset="-122"/>
                          <a:ea typeface="宋体" panose="02010600030101010101" pitchFamily="2" charset="-122"/>
                          <a:cs typeface="宋体" panose="02010600030101010101" pitchFamily="2" charset="-122"/>
                        </a:rPr>
                        <a:t>。描述了当时江南水师学堂和矿</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务铁路学堂的种种弊端和求知的艰难。</a:t>
                      </a:r>
                      <a:endParaRPr sz="4000" dirty="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lnL w="6350">
                      <a:solidFill>
                        <a:srgbClr val="58595B"/>
                      </a:solidFill>
                      <a:prstDash val="solid"/>
                    </a:lnL>
                    <a:lnR w="6350">
                      <a:solidFill>
                        <a:srgbClr val="58595B"/>
                      </a:solidFill>
                      <a:prstDash val="solid"/>
                    </a:lnR>
                    <a:lnT w="6350">
                      <a:solidFill>
                        <a:srgbClr val="58595B"/>
                      </a:solidFill>
                      <a:prstDash val="solid"/>
                    </a:lnT>
                    <a:lnB w="6350">
                      <a:solidFill>
                        <a:srgbClr val="58595B"/>
                      </a:solidFill>
                      <a:prstDash val="solid"/>
                    </a:lnB>
                  </a:tcPr>
                </a:tc>
                <a:tc>
                  <a:txBody>
                    <a:bodyPr/>
                    <a:lstStyle/>
                    <a:p>
                      <a:pPr marL="50800" marR="40640" indent="0" fontAlgn="auto">
                        <a:lnSpc>
                          <a:spcPct val="115000"/>
                        </a:lnSpc>
                      </a:pPr>
                      <a:r>
                        <a:rPr sz="4000" spc="15" dirty="0">
                          <a:solidFill>
                            <a:srgbClr val="231F20"/>
                          </a:solidFill>
                          <a:latin typeface="宋体" panose="02010600030101010101" pitchFamily="2" charset="-122"/>
                          <a:ea typeface="宋体" panose="02010600030101010101" pitchFamily="2" charset="-122"/>
                          <a:cs typeface="宋体" panose="02010600030101010101" pitchFamily="2" charset="-122"/>
                        </a:rPr>
                        <a:t>衍太</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太</a:t>
                      </a:r>
                      <a:r>
                        <a:rPr sz="4000" spc="15" dirty="0">
                          <a:solidFill>
                            <a:srgbClr val="231F20"/>
                          </a:solidFill>
                          <a:latin typeface="宋体" panose="02010600030101010101" pitchFamily="2" charset="-122"/>
                          <a:ea typeface="宋体" panose="02010600030101010101" pitchFamily="2" charset="-122"/>
                          <a:cs typeface="宋体" panose="02010600030101010101" pitchFamily="2" charset="-122"/>
                        </a:rPr>
                        <a:t>（作</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者的邻居）</a:t>
                      </a:r>
                      <a:endParaRPr sz="4000" dirty="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lnL w="6350">
                      <a:solidFill>
                        <a:srgbClr val="58595B"/>
                      </a:solidFill>
                      <a:prstDash val="solid"/>
                    </a:lnL>
                    <a:lnR w="6350">
                      <a:solidFill>
                        <a:srgbClr val="58595B"/>
                      </a:solidFill>
                      <a:prstDash val="solid"/>
                    </a:lnR>
                    <a:lnT w="6350">
                      <a:solidFill>
                        <a:srgbClr val="58595B"/>
                      </a:solidFill>
                      <a:prstDash val="solid"/>
                    </a:lnT>
                    <a:lnB w="6350">
                      <a:solidFill>
                        <a:srgbClr val="58595B"/>
                      </a:solidFill>
                      <a:prstDash val="solid"/>
                    </a:lnB>
                  </a:tcPr>
                </a:tc>
                <a:tc>
                  <a:txBody>
                    <a:bodyPr/>
                    <a:lstStyle/>
                    <a:p>
                      <a:pPr marL="50800" marR="38100" indent="0" algn="just" fontAlgn="auto">
                        <a:lnSpc>
                          <a:spcPct val="115000"/>
                        </a:lnSpc>
                      </a:pPr>
                      <a:r>
                        <a:rPr sz="4000" spc="20" dirty="0">
                          <a:solidFill>
                            <a:srgbClr val="231F20"/>
                          </a:solidFill>
                          <a:latin typeface="宋体" panose="02010600030101010101" pitchFamily="2" charset="-122"/>
                          <a:ea typeface="宋体" panose="02010600030101010101" pitchFamily="2" charset="-122"/>
                          <a:cs typeface="宋体" panose="02010600030101010101" pitchFamily="2" charset="-122"/>
                        </a:rPr>
                        <a:t>对自</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私</a:t>
                      </a:r>
                      <a:r>
                        <a:rPr sz="4000" spc="20" dirty="0">
                          <a:solidFill>
                            <a:srgbClr val="231F20"/>
                          </a:solidFill>
                          <a:latin typeface="宋体" panose="02010600030101010101" pitchFamily="2" charset="-122"/>
                          <a:ea typeface="宋体" panose="02010600030101010101" pitchFamily="2" charset="-122"/>
                          <a:cs typeface="宋体" panose="02010600030101010101" pitchFamily="2" charset="-122"/>
                        </a:rPr>
                        <a:t>、表里不一的人的批</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判</a:t>
                      </a:r>
                      <a:r>
                        <a:rPr sz="4000" spc="20" dirty="0">
                          <a:solidFill>
                            <a:srgbClr val="231F20"/>
                          </a:solidFill>
                          <a:latin typeface="宋体" panose="02010600030101010101" pitchFamily="2" charset="-122"/>
                          <a:ea typeface="宋体" panose="02010600030101010101" pitchFamily="2" charset="-122"/>
                          <a:cs typeface="宋体" panose="02010600030101010101" pitchFamily="2" charset="-122"/>
                        </a:rPr>
                        <a:t>。表现出探求真理的</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强烈愿望。</a:t>
                      </a:r>
                      <a:endParaRPr sz="4000" dirty="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lnL w="6350">
                      <a:solidFill>
                        <a:srgbClr val="58595B"/>
                      </a:solidFill>
                      <a:prstDash val="solid"/>
                    </a:lnL>
                    <a:lnR w="9525">
                      <a:solidFill>
                        <a:srgbClr val="58595B"/>
                      </a:solidFill>
                      <a:prstDash val="solid"/>
                    </a:lnR>
                    <a:lnT w="6350">
                      <a:solidFill>
                        <a:srgbClr val="58595B"/>
                      </a:solidFill>
                      <a:prstDash val="solid"/>
                    </a:lnT>
                    <a:lnB w="6350">
                      <a:solidFill>
                        <a:srgbClr val="58595B"/>
                      </a:solidFill>
                      <a:prstDash val="solid"/>
                    </a:lnB>
                  </a:tcPr>
                </a:tc>
              </a:tr>
            </a:tbl>
          </a:graphicData>
        </a:graphic>
      </p:graphicFrame>
    </p:spTree>
  </p:cSld>
  <p:clrMapOvr>
    <a:masterClrMapping/>
  </p:clrMapOvr>
  <p:transition spd="med">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8"/>
          <p:cNvGraphicFramePr>
            <a:graphicFrameLocks noGrp="1"/>
          </p:cNvGraphicFramePr>
          <p:nvPr>
            <p:custDataLst>
              <p:tags r:id="rId1"/>
            </p:custDataLst>
          </p:nvPr>
        </p:nvGraphicFramePr>
        <p:xfrm>
          <a:off x="1953803" y="1123486"/>
          <a:ext cx="20734655" cy="10302875"/>
        </p:xfrm>
        <a:graphic>
          <a:graphicData uri="http://schemas.openxmlformats.org/drawingml/2006/table">
            <a:tbl>
              <a:tblPr firstRow="1" bandRow="1">
                <a:tableStyleId>{2D5ABB26-0587-4C30-8999-92F81FD0307C}</a:tableStyleId>
              </a:tblPr>
              <a:tblGrid>
                <a:gridCol w="2595880"/>
                <a:gridCol w="2720975"/>
                <a:gridCol w="8448040"/>
                <a:gridCol w="2248535"/>
                <a:gridCol w="4721225"/>
              </a:tblGrid>
              <a:tr h="793115">
                <a:tc>
                  <a:txBody>
                    <a:bodyPr/>
                    <a:lstStyle/>
                    <a:p>
                      <a:pPr marL="182880" algn="ctr" fontAlgn="auto">
                        <a:lnSpc>
                          <a:spcPct val="130000"/>
                        </a:lnSpc>
                      </a:pPr>
                      <a:r>
                        <a:rPr sz="4000" dirty="0">
                          <a:solidFill>
                            <a:srgbClr val="231F20"/>
                          </a:solidFill>
                          <a:latin typeface="黑体" panose="02010609060101010101" pitchFamily="49" charset="-122"/>
                          <a:ea typeface="黑体" panose="02010609060101010101" pitchFamily="49" charset="-122"/>
                          <a:cs typeface="方正黑体_GBK" panose="03000509000000000000" charset="-122"/>
                        </a:rPr>
                        <a:t>篇目分类</a:t>
                      </a:r>
                      <a:endParaRPr sz="4000" dirty="0">
                        <a:solidFill>
                          <a:srgbClr val="231F20"/>
                        </a:solidFill>
                        <a:latin typeface="黑体" panose="02010609060101010101" pitchFamily="49" charset="-122"/>
                        <a:ea typeface="黑体" panose="02010609060101010101" pitchFamily="49" charset="-122"/>
                        <a:cs typeface="方正黑体_GBK" panose="03000509000000000000" charset="-122"/>
                      </a:endParaRPr>
                    </a:p>
                  </a:txBody>
                  <a:tcPr marL="0" marR="0" marT="0" marB="0">
                    <a:lnL w="9525">
                      <a:solidFill>
                        <a:srgbClr val="58595B"/>
                      </a:solidFill>
                      <a:prstDash val="solid"/>
                    </a:lnL>
                    <a:lnR w="6350">
                      <a:solidFill>
                        <a:srgbClr val="58595B"/>
                      </a:solidFill>
                      <a:prstDash val="solid"/>
                    </a:lnR>
                    <a:lnT w="9525">
                      <a:solidFill>
                        <a:srgbClr val="58595B"/>
                      </a:solidFill>
                      <a:prstDash val="solid"/>
                    </a:lnT>
                    <a:lnB w="6350">
                      <a:solidFill>
                        <a:srgbClr val="58595B"/>
                      </a:solidFill>
                      <a:prstDash val="solid"/>
                    </a:lnB>
                  </a:tcPr>
                </a:tc>
                <a:tc>
                  <a:txBody>
                    <a:bodyPr/>
                    <a:lstStyle/>
                    <a:p>
                      <a:pPr marL="148590" algn="ctr" fontAlgn="auto">
                        <a:lnSpc>
                          <a:spcPct val="130000"/>
                        </a:lnSpc>
                      </a:pPr>
                      <a:r>
                        <a:rPr sz="4000" dirty="0">
                          <a:solidFill>
                            <a:srgbClr val="231F20"/>
                          </a:solidFill>
                          <a:latin typeface="黑体" panose="02010609060101010101" pitchFamily="49" charset="-122"/>
                          <a:ea typeface="黑体" panose="02010609060101010101" pitchFamily="49" charset="-122"/>
                          <a:cs typeface="方正黑体_GBK" panose="03000509000000000000" charset="-122"/>
                        </a:rPr>
                        <a:t>篇目名称</a:t>
                      </a:r>
                      <a:endParaRPr sz="4000" dirty="0">
                        <a:solidFill>
                          <a:srgbClr val="231F20"/>
                        </a:solidFill>
                        <a:latin typeface="黑体" panose="02010609060101010101" pitchFamily="49" charset="-122"/>
                        <a:ea typeface="黑体" panose="02010609060101010101" pitchFamily="49" charset="-122"/>
                        <a:cs typeface="方正黑体_GBK" panose="03000509000000000000" charset="-122"/>
                      </a:endParaRPr>
                    </a:p>
                  </a:txBody>
                  <a:tcPr marL="0" marR="0" marT="0" marB="0">
                    <a:lnL w="6350">
                      <a:solidFill>
                        <a:srgbClr val="58595B"/>
                      </a:solidFill>
                      <a:prstDash val="solid"/>
                    </a:lnL>
                    <a:lnR w="6350">
                      <a:solidFill>
                        <a:srgbClr val="58595B"/>
                      </a:solidFill>
                      <a:prstDash val="solid"/>
                    </a:lnR>
                    <a:lnT w="9525">
                      <a:solidFill>
                        <a:srgbClr val="58595B"/>
                      </a:solidFill>
                      <a:prstDash val="solid"/>
                    </a:lnT>
                    <a:lnB w="6350">
                      <a:solidFill>
                        <a:srgbClr val="58595B"/>
                      </a:solidFill>
                      <a:prstDash val="solid"/>
                    </a:lnB>
                  </a:tcPr>
                </a:tc>
                <a:tc>
                  <a:txBody>
                    <a:bodyPr/>
                    <a:lstStyle/>
                    <a:p>
                      <a:pPr algn="ctr" fontAlgn="auto">
                        <a:lnSpc>
                          <a:spcPct val="130000"/>
                        </a:lnSpc>
                      </a:pPr>
                      <a:r>
                        <a:rPr sz="4000" dirty="0">
                          <a:solidFill>
                            <a:srgbClr val="231F20"/>
                          </a:solidFill>
                          <a:latin typeface="黑体" panose="02010609060101010101" pitchFamily="49" charset="-122"/>
                          <a:ea typeface="黑体" panose="02010609060101010101" pitchFamily="49" charset="-122"/>
                          <a:cs typeface="方正黑体_GBK" panose="03000509000000000000" charset="-122"/>
                        </a:rPr>
                        <a:t>内容概括</a:t>
                      </a:r>
                      <a:endParaRPr sz="4000" dirty="0">
                        <a:solidFill>
                          <a:srgbClr val="231F20"/>
                        </a:solidFill>
                        <a:latin typeface="黑体" panose="02010609060101010101" pitchFamily="49" charset="-122"/>
                        <a:ea typeface="黑体" panose="02010609060101010101" pitchFamily="49" charset="-122"/>
                        <a:cs typeface="方正黑体_GBK" panose="03000509000000000000" charset="-122"/>
                      </a:endParaRPr>
                    </a:p>
                  </a:txBody>
                  <a:tcPr marL="0" marR="0" marT="0" marB="0">
                    <a:lnL w="6350">
                      <a:solidFill>
                        <a:srgbClr val="58595B"/>
                      </a:solidFill>
                      <a:prstDash val="solid"/>
                    </a:lnL>
                    <a:lnR w="6350">
                      <a:solidFill>
                        <a:srgbClr val="58595B"/>
                      </a:solidFill>
                      <a:prstDash val="solid"/>
                    </a:lnR>
                    <a:lnT w="9525">
                      <a:solidFill>
                        <a:srgbClr val="58595B"/>
                      </a:solidFill>
                      <a:prstDash val="solid"/>
                    </a:lnT>
                    <a:lnB w="6350">
                      <a:solidFill>
                        <a:srgbClr val="58595B"/>
                      </a:solidFill>
                      <a:prstDash val="solid"/>
                    </a:lnB>
                  </a:tcPr>
                </a:tc>
                <a:tc>
                  <a:txBody>
                    <a:bodyPr/>
                    <a:lstStyle/>
                    <a:p>
                      <a:pPr marL="111125" algn="ctr" fontAlgn="auto">
                        <a:lnSpc>
                          <a:spcPct val="130000"/>
                        </a:lnSpc>
                      </a:pPr>
                      <a:r>
                        <a:rPr sz="4000" dirty="0">
                          <a:solidFill>
                            <a:srgbClr val="231F20"/>
                          </a:solidFill>
                          <a:latin typeface="黑体" panose="02010609060101010101" pitchFamily="49" charset="-122"/>
                          <a:ea typeface="黑体" panose="02010609060101010101" pitchFamily="49" charset="-122"/>
                          <a:cs typeface="方正黑体_GBK" panose="03000509000000000000" charset="-122"/>
                        </a:rPr>
                        <a:t>主要人物</a:t>
                      </a:r>
                      <a:endParaRPr sz="4000" dirty="0">
                        <a:solidFill>
                          <a:srgbClr val="231F20"/>
                        </a:solidFill>
                        <a:latin typeface="黑体" panose="02010609060101010101" pitchFamily="49" charset="-122"/>
                        <a:ea typeface="黑体" panose="02010609060101010101" pitchFamily="49" charset="-122"/>
                        <a:cs typeface="方正黑体_GBK" panose="03000509000000000000" charset="-122"/>
                      </a:endParaRPr>
                    </a:p>
                  </a:txBody>
                  <a:tcPr marL="0" marR="0" marT="0" marB="0">
                    <a:lnL w="6350">
                      <a:solidFill>
                        <a:srgbClr val="58595B"/>
                      </a:solidFill>
                      <a:prstDash val="solid"/>
                    </a:lnL>
                    <a:lnR w="6350">
                      <a:solidFill>
                        <a:srgbClr val="58595B"/>
                      </a:solidFill>
                      <a:prstDash val="solid"/>
                    </a:lnR>
                    <a:lnT w="9525">
                      <a:solidFill>
                        <a:srgbClr val="58595B"/>
                      </a:solidFill>
                      <a:prstDash val="solid"/>
                    </a:lnT>
                    <a:lnB w="6350">
                      <a:solidFill>
                        <a:srgbClr val="58595B"/>
                      </a:solidFill>
                      <a:prstDash val="solid"/>
                    </a:lnB>
                  </a:tcPr>
                </a:tc>
                <a:tc>
                  <a:txBody>
                    <a:bodyPr/>
                    <a:lstStyle/>
                    <a:p>
                      <a:pPr marL="292100" algn="ctr" fontAlgn="auto">
                        <a:lnSpc>
                          <a:spcPct val="130000"/>
                        </a:lnSpc>
                      </a:pPr>
                      <a:r>
                        <a:rPr sz="4000" dirty="0">
                          <a:solidFill>
                            <a:srgbClr val="231F20"/>
                          </a:solidFill>
                          <a:latin typeface="黑体" panose="02010609060101010101" pitchFamily="49" charset="-122"/>
                          <a:ea typeface="黑体" panose="02010609060101010101" pitchFamily="49" charset="-122"/>
                          <a:cs typeface="方正黑体_GBK" panose="03000509000000000000" charset="-122"/>
                        </a:rPr>
                        <a:t>主题思想或启示</a:t>
                      </a:r>
                      <a:endParaRPr sz="4000" dirty="0">
                        <a:solidFill>
                          <a:srgbClr val="231F20"/>
                        </a:solidFill>
                        <a:latin typeface="黑体" panose="02010609060101010101" pitchFamily="49" charset="-122"/>
                        <a:ea typeface="黑体" panose="02010609060101010101" pitchFamily="49" charset="-122"/>
                        <a:cs typeface="方正黑体_GBK" panose="03000509000000000000" charset="-122"/>
                      </a:endParaRPr>
                    </a:p>
                  </a:txBody>
                  <a:tcPr marL="0" marR="0" marT="0" marB="0">
                    <a:lnL w="6350">
                      <a:solidFill>
                        <a:srgbClr val="58595B"/>
                      </a:solidFill>
                      <a:prstDash val="solid"/>
                    </a:lnL>
                    <a:lnR w="9525">
                      <a:solidFill>
                        <a:srgbClr val="58595B"/>
                      </a:solidFill>
                      <a:prstDash val="solid"/>
                    </a:lnR>
                    <a:lnT w="9525">
                      <a:solidFill>
                        <a:srgbClr val="58595B"/>
                      </a:solidFill>
                      <a:prstDash val="solid"/>
                    </a:lnT>
                    <a:lnB w="6350">
                      <a:solidFill>
                        <a:srgbClr val="58595B"/>
                      </a:solidFill>
                      <a:prstDash val="solid"/>
                    </a:lnB>
                  </a:tcPr>
                </a:tc>
              </a:tr>
              <a:tr h="2379345">
                <a:tc rowSpan="2">
                  <a:txBody>
                    <a:bodyPr/>
                    <a:lstStyle/>
                    <a:p>
                      <a:pPr marL="48895" marR="33020" algn="just" fontAlgn="auto">
                        <a:lnSpc>
                          <a:spcPct val="120000"/>
                        </a:lnSpc>
                      </a:pPr>
                      <a:r>
                        <a:rPr lang="en-US" sz="4000" spc="60" dirty="0">
                          <a:solidFill>
                            <a:srgbClr val="231F20"/>
                          </a:solidFill>
                          <a:latin typeface="方正书宋_GBK" panose="03000509000000000000" charset="-122"/>
                          <a:cs typeface="方正书宋_GBK" panose="03000509000000000000" charset="-122"/>
                        </a:rPr>
                        <a:t>3. </a:t>
                      </a:r>
                      <a:r>
                        <a:rPr lang="zh-CN" altLang="en-US" sz="4000" spc="60" dirty="0">
                          <a:solidFill>
                            <a:srgbClr val="231F20"/>
                          </a:solidFill>
                          <a:latin typeface="黑体" panose="02010609060101010101" pitchFamily="49" charset="-122"/>
                          <a:ea typeface="黑体" panose="02010609060101010101" pitchFamily="49" charset="-122"/>
                          <a:cs typeface="方正书宋_GBK" panose="03000509000000000000" charset="-122"/>
                        </a:rPr>
                        <a:t>批判嘲讽类</a:t>
                      </a:r>
                      <a:endParaRPr sz="4000" spc="60" dirty="0">
                        <a:solidFill>
                          <a:srgbClr val="231F20"/>
                        </a:solidFill>
                        <a:latin typeface="方正书宋_GBK" panose="03000509000000000000" charset="-122"/>
                        <a:cs typeface="方正书宋_GBK" panose="03000509000000000000" charset="-122"/>
                      </a:endParaRPr>
                    </a:p>
                    <a:p>
                      <a:pPr marL="48895" marR="33020" algn="just" fontAlgn="auto">
                        <a:lnSpc>
                          <a:spcPct val="120000"/>
                        </a:lnSpc>
                      </a:pPr>
                      <a:r>
                        <a:rPr sz="4000" spc="60" dirty="0">
                          <a:solidFill>
                            <a:srgbClr val="231F20"/>
                          </a:solidFill>
                          <a:latin typeface="宋体" panose="02010600030101010101" pitchFamily="2" charset="-122"/>
                          <a:ea typeface="宋体" panose="02010600030101010101" pitchFamily="2" charset="-122"/>
                          <a:cs typeface="方正书宋_GBK" panose="03000509000000000000" charset="-122"/>
                        </a:rPr>
                        <a:t>从儿时记忆入</a:t>
                      </a:r>
                      <a:r>
                        <a:rPr sz="4000" dirty="0">
                          <a:solidFill>
                            <a:srgbClr val="231F20"/>
                          </a:solidFill>
                          <a:latin typeface="宋体" panose="02010600030101010101" pitchFamily="2" charset="-122"/>
                          <a:ea typeface="宋体" panose="02010600030101010101" pitchFamily="2" charset="-122"/>
                          <a:cs typeface="方正书宋_GBK" panose="03000509000000000000" charset="-122"/>
                        </a:rPr>
                        <a:t>手</a:t>
                      </a:r>
                      <a:r>
                        <a:rPr sz="4000" spc="75" dirty="0">
                          <a:solidFill>
                            <a:srgbClr val="231F20"/>
                          </a:solidFill>
                          <a:latin typeface="宋体" panose="02010600030101010101" pitchFamily="2" charset="-122"/>
                          <a:ea typeface="宋体" panose="02010600030101010101" pitchFamily="2" charset="-122"/>
                          <a:cs typeface="方正书宋_GBK" panose="03000509000000000000" charset="-122"/>
                        </a:rPr>
                        <a:t>，叙述和议论相结</a:t>
                      </a:r>
                      <a:r>
                        <a:rPr sz="4000" dirty="0">
                          <a:solidFill>
                            <a:srgbClr val="231F20"/>
                          </a:solidFill>
                          <a:latin typeface="宋体" panose="02010600030101010101" pitchFamily="2" charset="-122"/>
                          <a:ea typeface="宋体" panose="02010600030101010101" pitchFamily="2" charset="-122"/>
                          <a:cs typeface="方正书宋_GBK" panose="03000509000000000000" charset="-122"/>
                        </a:rPr>
                        <a:t>合</a:t>
                      </a:r>
                      <a:r>
                        <a:rPr sz="4000" spc="75" dirty="0">
                          <a:solidFill>
                            <a:srgbClr val="231F20"/>
                          </a:solidFill>
                          <a:latin typeface="宋体" panose="02010600030101010101" pitchFamily="2" charset="-122"/>
                          <a:ea typeface="宋体" panose="02010600030101010101" pitchFamily="2" charset="-122"/>
                          <a:cs typeface="方正书宋_GBK" panose="03000509000000000000" charset="-122"/>
                        </a:rPr>
                        <a:t>，针</a:t>
                      </a:r>
                      <a:r>
                        <a:rPr sz="4000" spc="60" dirty="0">
                          <a:solidFill>
                            <a:srgbClr val="231F20"/>
                          </a:solidFill>
                          <a:latin typeface="宋体" panose="02010600030101010101" pitchFamily="2" charset="-122"/>
                          <a:ea typeface="宋体" panose="02010600030101010101" pitchFamily="2" charset="-122"/>
                          <a:cs typeface="方正书宋_GBK" panose="03000509000000000000" charset="-122"/>
                        </a:rPr>
                        <a:t>对现实发表己</a:t>
                      </a:r>
                      <a:r>
                        <a:rPr lang="zh-CN" sz="4000" dirty="0">
                          <a:solidFill>
                            <a:srgbClr val="231F20"/>
                          </a:solidFill>
                          <a:latin typeface="宋体" panose="02010600030101010101" pitchFamily="2" charset="-122"/>
                          <a:ea typeface="宋体" panose="02010600030101010101" pitchFamily="2" charset="-122"/>
                        </a:rPr>
                        <a:t>见，对反动陈旧势力进行批判和嘲讽的篇目。</a:t>
                      </a:r>
                      <a:endParaRPr sz="4000" dirty="0">
                        <a:solidFill>
                          <a:srgbClr val="231F20"/>
                        </a:solidFill>
                        <a:latin typeface="宋体" panose="02010600030101010101" pitchFamily="2" charset="-122"/>
                        <a:ea typeface="宋体" panose="02010600030101010101" pitchFamily="2" charset="-122"/>
                        <a:cs typeface="方正书宋_GBK" panose="03000509000000000000" charset="-122"/>
                      </a:endParaRPr>
                    </a:p>
                  </a:txBody>
                  <a:tcPr marL="0" marR="0" marT="0" marB="0">
                    <a:lnL w="9525">
                      <a:solidFill>
                        <a:srgbClr val="58595B"/>
                      </a:solidFill>
                      <a:prstDash val="solid"/>
                    </a:lnL>
                    <a:lnR w="6350">
                      <a:solidFill>
                        <a:srgbClr val="58595B"/>
                      </a:solidFill>
                      <a:prstDash val="solid"/>
                    </a:lnR>
                    <a:lnT w="6350">
                      <a:solidFill>
                        <a:srgbClr val="58595B"/>
                      </a:solidFill>
                      <a:prstDash val="solid"/>
                    </a:lnT>
                  </a:tcPr>
                </a:tc>
                <a:tc>
                  <a:txBody>
                    <a:bodyPr/>
                    <a:lstStyle/>
                    <a:p>
                      <a:pPr marL="149225" algn="ctr" fontAlgn="auto">
                        <a:lnSpc>
                          <a:spcPct val="120000"/>
                        </a:lnSpc>
                      </a:pPr>
                      <a:r>
                        <a:rPr sz="4000" dirty="0">
                          <a:solidFill>
                            <a:srgbClr val="231F20"/>
                          </a:solidFill>
                          <a:latin typeface="宋体" panose="02010600030101010101" pitchFamily="2" charset="-122"/>
                          <a:ea typeface="宋体" panose="02010600030101010101" pitchFamily="2" charset="-122"/>
                          <a:cs typeface="方正书宋_GBK" panose="03000509000000000000" charset="-122"/>
                        </a:rPr>
                        <a:t>《无常》</a:t>
                      </a:r>
                      <a:endParaRPr sz="4000" dirty="0">
                        <a:solidFill>
                          <a:srgbClr val="231F20"/>
                        </a:solidFill>
                        <a:latin typeface="宋体" panose="02010600030101010101" pitchFamily="2" charset="-122"/>
                        <a:ea typeface="宋体" panose="02010600030101010101" pitchFamily="2" charset="-122"/>
                        <a:cs typeface="方正书宋_GBK" panose="03000509000000000000" charset="-122"/>
                      </a:endParaRPr>
                    </a:p>
                  </a:txBody>
                  <a:tcPr marL="0" marR="0" marT="0" marB="0" anchor="ctr">
                    <a:lnL w="6350">
                      <a:solidFill>
                        <a:srgbClr val="58595B"/>
                      </a:solidFill>
                      <a:prstDash val="solid"/>
                    </a:lnL>
                    <a:lnR w="6350">
                      <a:solidFill>
                        <a:srgbClr val="58595B"/>
                      </a:solidFill>
                      <a:prstDash val="solid"/>
                    </a:lnR>
                    <a:lnT w="6350">
                      <a:solidFill>
                        <a:srgbClr val="58595B"/>
                      </a:solidFill>
                      <a:prstDash val="solid"/>
                    </a:lnT>
                    <a:lnB w="6350">
                      <a:solidFill>
                        <a:srgbClr val="58595B"/>
                      </a:solidFill>
                      <a:prstDash val="solid"/>
                    </a:lnB>
                  </a:tcPr>
                </a:tc>
                <a:tc>
                  <a:txBody>
                    <a:bodyPr/>
                    <a:lstStyle/>
                    <a:p>
                      <a:pPr marL="50800" fontAlgn="auto">
                        <a:lnSpc>
                          <a:spcPct val="120000"/>
                        </a:lnSpc>
                      </a:pPr>
                      <a:r>
                        <a:rPr sz="4000" spc="15" dirty="0">
                          <a:solidFill>
                            <a:srgbClr val="231F20"/>
                          </a:solidFill>
                          <a:latin typeface="宋体" panose="02010600030101010101" pitchFamily="2" charset="-122"/>
                          <a:ea typeface="宋体" panose="02010600030101010101" pitchFamily="2" charset="-122"/>
                          <a:cs typeface="宋体" panose="02010600030101010101" pitchFamily="2" charset="-122"/>
                        </a:rPr>
                        <a:t>描述了作者儿时在乡间迎神赛会和戏剧舞台上</a:t>
                      </a:r>
                      <a:r>
                        <a:rPr lang="zh-CN" sz="4000" dirty="0">
                          <a:solidFill>
                            <a:srgbClr val="231F20"/>
                          </a:solidFill>
                          <a:latin typeface="宋体" panose="02010600030101010101" pitchFamily="2" charset="-122"/>
                          <a:ea typeface="宋体" panose="02010600030101010101" pitchFamily="2" charset="-122"/>
                          <a:cs typeface="宋体" panose="02010600030101010101" pitchFamily="2" charset="-122"/>
                        </a:rPr>
                        <a:t>所见的无常形象。无常是个具有人情味的鬼，去勾魂的时候，看到母亲为死去的儿子哭得很悲伤，决定放儿子“还阳半刻”，结果被顶头上司阎罗王打了四十大棒。</a:t>
                      </a:r>
                      <a:endParaRPr sz="4000" dirty="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a:solidFill>
                        <a:srgbClr val="58595B"/>
                      </a:solidFill>
                      <a:prstDash val="solid"/>
                    </a:lnL>
                    <a:lnR w="6350">
                      <a:solidFill>
                        <a:srgbClr val="58595B"/>
                      </a:solidFill>
                      <a:prstDash val="solid"/>
                    </a:lnR>
                    <a:lnT w="6350">
                      <a:solidFill>
                        <a:srgbClr val="58595B"/>
                      </a:solidFill>
                      <a:prstDash val="solid"/>
                    </a:lnT>
                    <a:lnB w="6350">
                      <a:solidFill>
                        <a:srgbClr val="58595B"/>
                      </a:solidFill>
                      <a:prstDash val="solid"/>
                    </a:lnB>
                  </a:tcPr>
                </a:tc>
                <a:tc>
                  <a:txBody>
                    <a:bodyPr/>
                    <a:lstStyle/>
                    <a:p>
                      <a:pPr marL="225425" algn="ctr" fontAlgn="auto">
                        <a:lnSpc>
                          <a:spcPct val="120000"/>
                        </a:lnSpc>
                      </a:pPr>
                      <a:r>
                        <a:rPr sz="4000" dirty="0">
                          <a:solidFill>
                            <a:srgbClr val="231F20"/>
                          </a:solidFill>
                          <a:latin typeface="宋体" panose="02010600030101010101" pitchFamily="2" charset="-122"/>
                          <a:ea typeface="宋体" panose="02010600030101010101" pitchFamily="2" charset="-122"/>
                          <a:cs typeface="方正书宋_GBK" panose="03000509000000000000" charset="-122"/>
                        </a:rPr>
                        <a:t>无常</a:t>
                      </a:r>
                      <a:endParaRPr sz="4000" dirty="0">
                        <a:solidFill>
                          <a:srgbClr val="231F20"/>
                        </a:solidFill>
                        <a:latin typeface="宋体" panose="02010600030101010101" pitchFamily="2" charset="-122"/>
                        <a:ea typeface="宋体" panose="02010600030101010101" pitchFamily="2" charset="-122"/>
                        <a:cs typeface="方正书宋_GBK" panose="03000509000000000000" charset="-122"/>
                      </a:endParaRPr>
                    </a:p>
                  </a:txBody>
                  <a:tcPr marL="0" marR="0" marT="0" marB="0" anchor="ctr">
                    <a:lnL w="6350">
                      <a:solidFill>
                        <a:srgbClr val="58595B"/>
                      </a:solidFill>
                      <a:prstDash val="solid"/>
                    </a:lnL>
                    <a:lnR w="6350">
                      <a:solidFill>
                        <a:srgbClr val="58595B"/>
                      </a:solidFill>
                      <a:prstDash val="solid"/>
                    </a:lnR>
                    <a:lnT w="6350">
                      <a:solidFill>
                        <a:srgbClr val="58595B"/>
                      </a:solidFill>
                      <a:prstDash val="solid"/>
                    </a:lnT>
                    <a:lnB w="6350">
                      <a:solidFill>
                        <a:srgbClr val="58595B"/>
                      </a:solidFill>
                      <a:prstDash val="solid"/>
                    </a:lnB>
                  </a:tcPr>
                </a:tc>
                <a:tc>
                  <a:txBody>
                    <a:bodyPr/>
                    <a:lstStyle/>
                    <a:p>
                      <a:pPr marL="50800" fontAlgn="auto">
                        <a:lnSpc>
                          <a:spcPct val="120000"/>
                        </a:lnSpc>
                      </a:pPr>
                      <a:r>
                        <a:rPr sz="4000" spc="20" dirty="0">
                          <a:solidFill>
                            <a:srgbClr val="231F20"/>
                          </a:solidFill>
                          <a:latin typeface="宋体" panose="02010600030101010101" pitchFamily="2" charset="-122"/>
                          <a:ea typeface="宋体" panose="02010600030101010101" pitchFamily="2" charset="-122"/>
                          <a:cs typeface="宋体" panose="02010600030101010101" pitchFamily="2" charset="-122"/>
                        </a:rPr>
                        <a:t>赞扬无常的爽直公</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正</a:t>
                      </a:r>
                      <a:r>
                        <a:rPr sz="4000" spc="20" dirty="0">
                          <a:solidFill>
                            <a:srgbClr val="231F20"/>
                          </a:solidFill>
                          <a:latin typeface="宋体" panose="02010600030101010101" pitchFamily="2" charset="-122"/>
                          <a:ea typeface="宋体" panose="02010600030101010101" pitchFamily="2" charset="-122"/>
                          <a:cs typeface="宋体" panose="02010600030101010101" pitchFamily="2" charset="-122"/>
                        </a:rPr>
                        <a:t>，讽</a:t>
                      </a:r>
                      <a:r>
                        <a:rPr lang="zh-CN" sz="4000" dirty="0">
                          <a:solidFill>
                            <a:srgbClr val="231F20"/>
                          </a:solidFill>
                          <a:latin typeface="宋体" panose="02010600030101010101" pitchFamily="2" charset="-122"/>
                          <a:ea typeface="宋体" panose="02010600030101010101" pitchFamily="2" charset="-122"/>
                          <a:cs typeface="宋体" panose="02010600030101010101" pitchFamily="2" charset="-122"/>
                        </a:rPr>
                        <a:t>刺打 着“公理 ”“正义”旗号的“正人君子”。</a:t>
                      </a:r>
                      <a:endParaRPr sz="4000" dirty="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a:solidFill>
                        <a:srgbClr val="58595B"/>
                      </a:solidFill>
                      <a:prstDash val="solid"/>
                    </a:lnL>
                    <a:lnR w="9525">
                      <a:solidFill>
                        <a:srgbClr val="58595B"/>
                      </a:solidFill>
                      <a:prstDash val="solid"/>
                    </a:lnR>
                    <a:lnT w="6350">
                      <a:solidFill>
                        <a:srgbClr val="58595B"/>
                      </a:solidFill>
                      <a:prstDash val="solid"/>
                    </a:lnT>
                    <a:lnB w="6350">
                      <a:solidFill>
                        <a:srgbClr val="58595B"/>
                      </a:solidFill>
                      <a:prstDash val="solid"/>
                    </a:lnB>
                  </a:tcPr>
                </a:tc>
              </a:tr>
              <a:tr h="2926080">
                <a:tc vMerge="1">
                  <a:tcPr marL="0" marR="0" marT="0" marB="0">
                    <a:lnL w="9525">
                      <a:solidFill>
                        <a:srgbClr val="58595B"/>
                      </a:solidFill>
                      <a:prstDash val="solid"/>
                    </a:lnL>
                    <a:lnR w="6350">
                      <a:solidFill>
                        <a:srgbClr val="58595B"/>
                      </a:solidFill>
                      <a:prstDash val="solid"/>
                    </a:lnR>
                    <a:lnT w="6350">
                      <a:solidFill>
                        <a:srgbClr val="58595B"/>
                      </a:solidFill>
                      <a:prstDash val="solid"/>
                    </a:lnT>
                    <a:lnB w="6350">
                      <a:solidFill>
                        <a:srgbClr val="58595B"/>
                      </a:solidFill>
                      <a:prstDash val="solid"/>
                    </a:lnB>
                  </a:tcPr>
                </a:tc>
                <a:tc>
                  <a:txBody>
                    <a:bodyPr/>
                    <a:lstStyle/>
                    <a:p>
                      <a:pPr marL="50800" marR="22225" indent="-57150" algn="ctr" fontAlgn="auto">
                        <a:lnSpc>
                          <a:spcPct val="120000"/>
                        </a:lnSpc>
                      </a:pPr>
                      <a:r>
                        <a:rPr sz="4000" spc="-450" dirty="0">
                          <a:solidFill>
                            <a:srgbClr val="231F20"/>
                          </a:solidFill>
                          <a:latin typeface="宋体" panose="02010600030101010101" pitchFamily="2" charset="-122"/>
                          <a:ea typeface="宋体" panose="02010600030101010101" pitchFamily="2" charset="-122"/>
                          <a:cs typeface="宋体" panose="02010600030101010101" pitchFamily="2" charset="-122"/>
                        </a:rPr>
                        <a:t>《</a:t>
                      </a:r>
                      <a:r>
                        <a:rPr sz="4000" spc="160" dirty="0">
                          <a:solidFill>
                            <a:srgbClr val="231F20"/>
                          </a:solidFill>
                          <a:latin typeface="宋体" panose="02010600030101010101" pitchFamily="2" charset="-122"/>
                          <a:ea typeface="宋体" panose="02010600030101010101" pitchFamily="2" charset="-122"/>
                          <a:cs typeface="宋体" panose="02010600030101010101" pitchFamily="2" charset="-122"/>
                        </a:rPr>
                        <a:t>〈二十四</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孝</a:t>
                      </a:r>
                      <a:r>
                        <a:rPr sz="4000" spc="-60" dirty="0">
                          <a:solidFill>
                            <a:srgbClr val="231F20"/>
                          </a:solidFill>
                          <a:latin typeface="宋体" panose="02010600030101010101" pitchFamily="2" charset="-122"/>
                          <a:ea typeface="宋体" panose="02010600030101010101" pitchFamily="2" charset="-122"/>
                          <a:cs typeface="宋体" panose="02010600030101010101" pitchFamily="2" charset="-122"/>
                        </a:rPr>
                        <a:t> </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图</a:t>
                      </a:r>
                      <a:r>
                        <a:rPr sz="4000" spc="-450" dirty="0">
                          <a:solidFill>
                            <a:srgbClr val="231F20"/>
                          </a:solidFill>
                          <a:latin typeface="宋体" panose="02010600030101010101" pitchFamily="2" charset="-122"/>
                          <a:ea typeface="宋体" panose="02010600030101010101" pitchFamily="2" charset="-122"/>
                          <a:cs typeface="宋体" panose="02010600030101010101" pitchFamily="2" charset="-122"/>
                        </a:rPr>
                        <a:t>〉》</a:t>
                      </a:r>
                      <a:endParaRPr sz="4000" dirty="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a:solidFill>
                        <a:srgbClr val="58595B"/>
                      </a:solidFill>
                      <a:prstDash val="solid"/>
                    </a:lnL>
                    <a:lnR w="6350">
                      <a:solidFill>
                        <a:srgbClr val="58595B"/>
                      </a:solidFill>
                      <a:prstDash val="solid"/>
                    </a:lnR>
                    <a:lnT w="6350">
                      <a:solidFill>
                        <a:srgbClr val="58595B"/>
                      </a:solidFill>
                      <a:prstDash val="solid"/>
                    </a:lnT>
                    <a:lnB w="6350">
                      <a:solidFill>
                        <a:srgbClr val="58595B"/>
                      </a:solidFill>
                      <a:prstDash val="solid"/>
                    </a:lnB>
                  </a:tcPr>
                </a:tc>
                <a:tc>
                  <a:txBody>
                    <a:bodyPr/>
                    <a:lstStyle/>
                    <a:p>
                      <a:pPr marL="50800" marR="38100" indent="-57150" algn="just" fontAlgn="auto">
                        <a:lnSpc>
                          <a:spcPct val="120000"/>
                        </a:lnSpc>
                      </a:pPr>
                      <a:r>
                        <a:rPr sz="4000" spc="-450" dirty="0">
                          <a:solidFill>
                            <a:srgbClr val="231F20"/>
                          </a:solidFill>
                          <a:latin typeface="宋体" panose="02010600030101010101" pitchFamily="2" charset="-122"/>
                          <a:ea typeface="宋体" panose="02010600030101010101" pitchFamily="2" charset="-122"/>
                          <a:cs typeface="宋体" panose="02010600030101010101" pitchFamily="2" charset="-122"/>
                        </a:rPr>
                        <a:t>《</a:t>
                      </a:r>
                      <a:r>
                        <a:rPr sz="4000" spc="40" dirty="0">
                          <a:solidFill>
                            <a:srgbClr val="231F20"/>
                          </a:solidFill>
                          <a:latin typeface="宋体" panose="02010600030101010101" pitchFamily="2" charset="-122"/>
                          <a:ea typeface="宋体" panose="02010600030101010101" pitchFamily="2" charset="-122"/>
                          <a:cs typeface="宋体" panose="02010600030101010101" pitchFamily="2" charset="-122"/>
                        </a:rPr>
                        <a:t>〈二十四孝图</a:t>
                      </a:r>
                      <a:r>
                        <a:rPr sz="4000" spc="-450" dirty="0">
                          <a:solidFill>
                            <a:srgbClr val="231F20"/>
                          </a:solidFill>
                          <a:latin typeface="宋体" panose="02010600030101010101" pitchFamily="2" charset="-122"/>
                          <a:ea typeface="宋体" panose="02010600030101010101" pitchFamily="2" charset="-122"/>
                          <a:cs typeface="宋体" panose="02010600030101010101" pitchFamily="2" charset="-122"/>
                        </a:rPr>
                        <a:t>〉</a:t>
                      </a:r>
                      <a:r>
                        <a:rPr sz="4000" spc="40" dirty="0">
                          <a:solidFill>
                            <a:srgbClr val="231F20"/>
                          </a:solidFill>
                          <a:latin typeface="宋体" panose="02010600030101010101" pitchFamily="2" charset="-122"/>
                          <a:ea typeface="宋体" panose="02010600030101010101" pitchFamily="2" charset="-122"/>
                          <a:cs typeface="宋体" panose="02010600030101010101" pitchFamily="2" charset="-122"/>
                        </a:rPr>
                        <a:t>》是一本讲中国古代二十四个</a:t>
                      </a:r>
                      <a:r>
                        <a:rPr sz="4000" spc="20" dirty="0">
                          <a:solidFill>
                            <a:srgbClr val="231F20"/>
                          </a:solidFill>
                          <a:latin typeface="宋体" panose="02010600030101010101" pitchFamily="2" charset="-122"/>
                          <a:ea typeface="宋体" panose="02010600030101010101" pitchFamily="2" charset="-122"/>
                          <a:cs typeface="宋体" panose="02010600030101010101" pitchFamily="2" charset="-122"/>
                        </a:rPr>
                        <a:t>孝子故事的</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书</a:t>
                      </a:r>
                      <a:r>
                        <a:rPr sz="4000" spc="20" dirty="0">
                          <a:solidFill>
                            <a:srgbClr val="231F20"/>
                          </a:solidFill>
                          <a:latin typeface="宋体" panose="02010600030101010101" pitchFamily="2" charset="-122"/>
                          <a:ea typeface="宋体" panose="02010600030101010101" pitchFamily="2" charset="-122"/>
                          <a:cs typeface="宋体" panose="02010600030101010101" pitchFamily="2" charset="-122"/>
                        </a:rPr>
                        <a:t>，配有图</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画</a:t>
                      </a:r>
                      <a:r>
                        <a:rPr sz="4000" spc="20" dirty="0">
                          <a:solidFill>
                            <a:srgbClr val="231F20"/>
                          </a:solidFill>
                          <a:latin typeface="宋体" panose="02010600030101010101" pitchFamily="2" charset="-122"/>
                          <a:ea typeface="宋体" panose="02010600030101010101" pitchFamily="2" charset="-122"/>
                          <a:cs typeface="宋体" panose="02010600030101010101" pitchFamily="2" charset="-122"/>
                        </a:rPr>
                        <a:t>。重点描写了作者读 </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到</a:t>
                      </a:r>
                      <a:r>
                        <a:rPr sz="4000" spc="20" dirty="0">
                          <a:solidFill>
                            <a:srgbClr val="231F20"/>
                          </a:solidFill>
                          <a:latin typeface="宋体" panose="02010600030101010101" pitchFamily="2" charset="-122"/>
                          <a:ea typeface="宋体" panose="02010600030101010101" pitchFamily="2" charset="-122"/>
                          <a:cs typeface="宋体" panose="02010600030101010101" pitchFamily="2" charset="-122"/>
                        </a:rPr>
                        <a:t>“老莱娱亲”</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和</a:t>
                      </a:r>
                      <a:r>
                        <a:rPr sz="4000" spc="20" dirty="0">
                          <a:solidFill>
                            <a:srgbClr val="231F20"/>
                          </a:solidFill>
                          <a:latin typeface="宋体" panose="02010600030101010101" pitchFamily="2" charset="-122"/>
                          <a:ea typeface="宋体" panose="02010600030101010101" pitchFamily="2" charset="-122"/>
                          <a:cs typeface="宋体" panose="02010600030101010101" pitchFamily="2" charset="-122"/>
                        </a:rPr>
                        <a:t>“郭巨埋儿”等封建孝道故</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事时引起的强烈反感。</a:t>
                      </a:r>
                      <a:endParaRPr sz="4000" dirty="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a:solidFill>
                        <a:srgbClr val="58595B"/>
                      </a:solidFill>
                      <a:prstDash val="solid"/>
                    </a:lnL>
                    <a:lnR w="6350">
                      <a:solidFill>
                        <a:srgbClr val="58595B"/>
                      </a:solidFill>
                      <a:prstDash val="solid"/>
                    </a:lnR>
                    <a:lnT w="6350">
                      <a:solidFill>
                        <a:srgbClr val="58595B"/>
                      </a:solidFill>
                      <a:prstDash val="solid"/>
                    </a:lnT>
                    <a:lnB w="6350">
                      <a:solidFill>
                        <a:srgbClr val="58595B"/>
                      </a:solidFill>
                      <a:prstDash val="solid"/>
                    </a:lnB>
                  </a:tcPr>
                </a:tc>
                <a:tc>
                  <a:txBody>
                    <a:bodyPr/>
                    <a:lstStyle/>
                    <a:p>
                      <a:pPr marL="53975" algn="ctr" fontAlgn="auto">
                        <a:lnSpc>
                          <a:spcPct val="120000"/>
                        </a:lnSpc>
                      </a:pPr>
                      <a:r>
                        <a:rPr sz="4000" dirty="0">
                          <a:solidFill>
                            <a:srgbClr val="231F20"/>
                          </a:solidFill>
                          <a:latin typeface="宋体" panose="02010600030101010101" pitchFamily="2" charset="-122"/>
                          <a:ea typeface="宋体" panose="02010600030101010101" pitchFamily="2" charset="-122"/>
                          <a:cs typeface="方正书宋_GBK" panose="03000509000000000000" charset="-122"/>
                        </a:rPr>
                        <a:t>郭巨、</a:t>
                      </a:r>
                      <a:endParaRPr sz="4000" dirty="0">
                        <a:solidFill>
                          <a:srgbClr val="231F20"/>
                        </a:solidFill>
                        <a:latin typeface="宋体" panose="02010600030101010101" pitchFamily="2" charset="-122"/>
                        <a:ea typeface="宋体" panose="02010600030101010101" pitchFamily="2" charset="-122"/>
                        <a:cs typeface="方正书宋_GBK" panose="03000509000000000000" charset="-122"/>
                      </a:endParaRPr>
                    </a:p>
                    <a:p>
                      <a:pPr marL="53975" algn="ctr" fontAlgn="auto">
                        <a:lnSpc>
                          <a:spcPct val="120000"/>
                        </a:lnSpc>
                      </a:pPr>
                      <a:r>
                        <a:rPr sz="4000" dirty="0">
                          <a:solidFill>
                            <a:srgbClr val="231F20"/>
                          </a:solidFill>
                          <a:latin typeface="宋体" panose="02010600030101010101" pitchFamily="2" charset="-122"/>
                          <a:ea typeface="宋体" panose="02010600030101010101" pitchFamily="2" charset="-122"/>
                          <a:cs typeface="方正书宋_GBK" panose="03000509000000000000" charset="-122"/>
                        </a:rPr>
                        <a:t>老莱</a:t>
                      </a:r>
                      <a:endParaRPr sz="4000" dirty="0">
                        <a:solidFill>
                          <a:srgbClr val="231F20"/>
                        </a:solidFill>
                        <a:latin typeface="宋体" panose="02010600030101010101" pitchFamily="2" charset="-122"/>
                        <a:ea typeface="宋体" panose="02010600030101010101" pitchFamily="2" charset="-122"/>
                        <a:cs typeface="方正书宋_GBK" panose="03000509000000000000" charset="-122"/>
                      </a:endParaRPr>
                    </a:p>
                  </a:txBody>
                  <a:tcPr marL="0" marR="0" marT="0" marB="0" anchor="ctr">
                    <a:lnL w="6350">
                      <a:solidFill>
                        <a:srgbClr val="58595B"/>
                      </a:solidFill>
                      <a:prstDash val="solid"/>
                    </a:lnL>
                    <a:lnR w="6350">
                      <a:solidFill>
                        <a:srgbClr val="58595B"/>
                      </a:solidFill>
                      <a:prstDash val="solid"/>
                    </a:lnR>
                    <a:lnT w="6350">
                      <a:solidFill>
                        <a:srgbClr val="58595B"/>
                      </a:solidFill>
                      <a:prstDash val="solid"/>
                    </a:lnT>
                    <a:lnB w="6350">
                      <a:solidFill>
                        <a:srgbClr val="58595B"/>
                      </a:solidFill>
                      <a:prstDash val="solid"/>
                    </a:lnB>
                  </a:tcPr>
                </a:tc>
                <a:tc>
                  <a:txBody>
                    <a:bodyPr/>
                    <a:lstStyle/>
                    <a:p>
                      <a:pPr marL="50800" marR="39370" algn="just" fontAlgn="auto">
                        <a:lnSpc>
                          <a:spcPct val="120000"/>
                        </a:lnSpc>
                      </a:pPr>
                      <a:r>
                        <a:rPr sz="4000" spc="15" dirty="0">
                          <a:solidFill>
                            <a:srgbClr val="231F20"/>
                          </a:solidFill>
                          <a:latin typeface="宋体" panose="02010600030101010101" pitchFamily="2" charset="-122"/>
                          <a:ea typeface="宋体" panose="02010600030101010101" pitchFamily="2" charset="-122"/>
                          <a:cs typeface="宋体" panose="02010600030101010101" pitchFamily="2" charset="-122"/>
                        </a:rPr>
                        <a:t>以幽默的笔法对封建孝道的虚伪和残酷进行讽刺与</a:t>
                      </a:r>
                      <a:r>
                        <a:rPr sz="4000" dirty="0">
                          <a:solidFill>
                            <a:srgbClr val="231F20"/>
                          </a:solidFill>
                          <a:latin typeface="宋体" panose="02010600030101010101" pitchFamily="2" charset="-122"/>
                          <a:ea typeface="宋体" panose="02010600030101010101" pitchFamily="2" charset="-122"/>
                          <a:cs typeface="宋体" panose="02010600030101010101" pitchFamily="2" charset="-122"/>
                        </a:rPr>
                        <a:t>批判。</a:t>
                      </a:r>
                      <a:endParaRPr sz="4000" dirty="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a:solidFill>
                        <a:srgbClr val="58595B"/>
                      </a:solidFill>
                      <a:prstDash val="solid"/>
                    </a:lnL>
                    <a:lnR w="9525">
                      <a:solidFill>
                        <a:srgbClr val="58595B"/>
                      </a:solidFill>
                      <a:prstDash val="solid"/>
                    </a:lnR>
                    <a:lnT w="6350">
                      <a:solidFill>
                        <a:srgbClr val="58595B"/>
                      </a:solidFill>
                      <a:prstDash val="solid"/>
                    </a:lnT>
                    <a:lnB w="6350">
                      <a:solidFill>
                        <a:srgbClr val="58595B"/>
                      </a:solidFill>
                      <a:prstDash val="solid"/>
                    </a:lnB>
                  </a:tcPr>
                </a:tc>
              </a:tr>
            </a:tbl>
          </a:graphicData>
        </a:graphic>
      </p:graphicFrame>
    </p:spTree>
  </p:cSld>
  <p:clrMapOvr>
    <a:masterClrMapping/>
  </p:clrMapOvr>
  <p:transition spd="med">
    <p:pull/>
  </p:transition>
  <p:timing>
    <p:tnLst>
      <p:par>
        <p:cTn id="1" dur="indefinite" restart="never" nodeType="tmRoot"/>
      </p:par>
    </p:tnLst>
  </p:timing>
</p:sld>
</file>

<file path=ppt/tags/tag1.xml><?xml version="1.0" encoding="utf-8"?>
<p:tagLst xmlns:p="http://schemas.openxmlformats.org/presentationml/2006/main">
  <p:tag name="KSO_WM_UNIT_TABLE_BEAUTIFY" val="smartTable{2ddfd589-fb63-4bba-ad0a-3d3aeccdec5c}"/>
</p:tagLst>
</file>

<file path=ppt/tags/tag10.xml><?xml version="1.0" encoding="utf-8"?>
<p:tagLst xmlns:p="http://schemas.openxmlformats.org/presentationml/2006/main">
  <p:tag name="KSO_WM_UNIT_TABLE_BEAUTIFY" val="smartTable{cea8edc3-59b3-46b4-bd39-f8d18fe0b7d0}"/>
</p:tagLst>
</file>

<file path=ppt/tags/tag2.xml><?xml version="1.0" encoding="utf-8"?>
<p:tagLst xmlns:p="http://schemas.openxmlformats.org/presentationml/2006/main">
  <p:tag name="KSO_WM_UNIT_TABLE_BEAUTIFY" val="smartTable{2ddfd589-fb63-4bba-ad0a-3d3aeccdec5c}"/>
</p:tagLst>
</file>

<file path=ppt/tags/tag3.xml><?xml version="1.0" encoding="utf-8"?>
<p:tagLst xmlns:p="http://schemas.openxmlformats.org/presentationml/2006/main">
  <p:tag name="KSO_WM_UNIT_TABLE_BEAUTIFY" val="smartTable{65872ea3-eacb-40db-8fdb-64a8b89c0863}"/>
</p:tagLst>
</file>

<file path=ppt/tags/tag4.xml><?xml version="1.0" encoding="utf-8"?>
<p:tagLst xmlns:p="http://schemas.openxmlformats.org/presentationml/2006/main">
  <p:tag name="KSO_WM_UNIT_TABLE_BEAUTIFY" val="smartTable{65872ea3-eacb-40db-8fdb-64a8b89c0863}"/>
</p:tagLst>
</file>

<file path=ppt/tags/tag5.xml><?xml version="1.0" encoding="utf-8"?>
<p:tagLst xmlns:p="http://schemas.openxmlformats.org/presentationml/2006/main">
  <p:tag name="KSO_WM_UNIT_TABLE_BEAUTIFY" val="smartTable{65872ea3-eacb-40db-8fdb-64a8b89c0863}"/>
</p:tagLst>
</file>

<file path=ppt/tags/tag6.xml><?xml version="1.0" encoding="utf-8"?>
<p:tagLst xmlns:p="http://schemas.openxmlformats.org/presentationml/2006/main">
  <p:tag name="KSO_WM_UNIT_TABLE_BEAUTIFY" val="smartTable{65872ea3-eacb-40db-8fdb-64a8b89c0863}"/>
</p:tagLst>
</file>

<file path=ppt/tags/tag7.xml><?xml version="1.0" encoding="utf-8"?>
<p:tagLst xmlns:p="http://schemas.openxmlformats.org/presentationml/2006/main">
  <p:tag name="KSO_WM_UNIT_TABLE_BEAUTIFY" val="smartTable{65872ea3-eacb-40db-8fdb-64a8b89c0863}"/>
</p:tagLst>
</file>

<file path=ppt/tags/tag8.xml><?xml version="1.0" encoding="utf-8"?>
<p:tagLst xmlns:p="http://schemas.openxmlformats.org/presentationml/2006/main">
  <p:tag name="KSO_WM_UNIT_TABLE_BEAUTIFY" val="smartTable{9ff89966-8b5e-432c-aef7-a6724efd6c3e}"/>
</p:tagLst>
</file>

<file path=ppt/tags/tag9.xml><?xml version="1.0" encoding="utf-8"?>
<p:tagLst xmlns:p="http://schemas.openxmlformats.org/presentationml/2006/main">
  <p:tag name="KSO_WM_UNIT_TABLE_BEAUTIFY" val="smartTable{9ff89966-8b5e-432c-aef7-a6724efd6c3e}"/>
</p:tagLst>
</file>

<file path=ppt/theme/theme1.xml><?xml version="1.0" encoding="utf-8"?>
<a:theme xmlns:a="http://schemas.openxmlformats.org/drawingml/2006/main" name="1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4262</Words>
  <Application>WPS 演示</Application>
  <PresentationFormat>自定义</PresentationFormat>
  <Paragraphs>353</Paragraphs>
  <Slides>18</Slides>
  <Notes>14</Notes>
  <HiddenSlides>0</HiddenSlides>
  <MMClips>0</MMClips>
  <ScaleCrop>false</ScaleCrop>
  <HeadingPairs>
    <vt:vector size="6" baseType="variant">
      <vt:variant>
        <vt:lpstr>已用的字体</vt:lpstr>
      </vt:variant>
      <vt:variant>
        <vt:i4>10</vt:i4>
      </vt:variant>
      <vt:variant>
        <vt:lpstr>主题</vt:lpstr>
      </vt:variant>
      <vt:variant>
        <vt:i4>4</vt:i4>
      </vt:variant>
      <vt:variant>
        <vt:lpstr>幻灯片标题</vt:lpstr>
      </vt:variant>
      <vt:variant>
        <vt:i4>18</vt:i4>
      </vt:variant>
    </vt:vector>
  </HeadingPairs>
  <TitlesOfParts>
    <vt:vector size="32" baseType="lpstr">
      <vt:lpstr>Arial</vt:lpstr>
      <vt:lpstr>宋体</vt:lpstr>
      <vt:lpstr>Wingdings</vt:lpstr>
      <vt:lpstr>微软雅黑</vt:lpstr>
      <vt:lpstr>黑体</vt:lpstr>
      <vt:lpstr>方正黑体_GBK</vt:lpstr>
      <vt:lpstr>方正书宋_GBK</vt:lpstr>
      <vt:lpstr>楷体</vt:lpstr>
      <vt:lpstr>Arial Unicode MS</vt:lpstr>
      <vt:lpstr>Calibri</vt:lpstr>
      <vt:lpstr>1_自定义设计方案</vt:lpstr>
      <vt:lpstr>自定义设计方案</vt:lpstr>
      <vt:lpstr>2_自定义设计方案</vt:lpstr>
      <vt:lpstr>3_自定义设计方案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0</dc:creator>
  <cp:lastModifiedBy>净</cp:lastModifiedBy>
  <cp:revision>3926</cp:revision>
  <dcterms:created xsi:type="dcterms:W3CDTF">2017-06-28T07:14:00Z</dcterms:created>
  <dcterms:modified xsi:type="dcterms:W3CDTF">2021-11-01T07:23:50Z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2052-11.1.0.10938</vt:lpwstr>
  </property>
  <property fmtid="{D5CDD505-2E9C-101B-9397-08002B2CF9AE}" pid="3" name="ICV">
    <vt:lpwstr>B4D9B554625F4ADDB05DD045F0B89DCF</vt:lpwstr>
  </property>
</Properties>
</file>