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3"/>
  </p:notesMasterIdLst>
  <p:sldIdLst>
    <p:sldId id="256" r:id="rId2"/>
    <p:sldId id="257" r:id="rId3"/>
    <p:sldId id="362" r:id="rId4"/>
    <p:sldId id="299" r:id="rId5"/>
    <p:sldId id="259" r:id="rId6"/>
    <p:sldId id="350" r:id="rId7"/>
    <p:sldId id="463" r:id="rId8"/>
    <p:sldId id="300" r:id="rId9"/>
    <p:sldId id="301" r:id="rId10"/>
    <p:sldId id="447" r:id="rId11"/>
    <p:sldId id="448" r:id="rId12"/>
    <p:sldId id="449" r:id="rId13"/>
    <p:sldId id="426" r:id="rId14"/>
    <p:sldId id="266" r:id="rId15"/>
    <p:sldId id="258" r:id="rId16"/>
    <p:sldId id="265" r:id="rId17"/>
    <p:sldId id="364" r:id="rId18"/>
    <p:sldId id="416" r:id="rId19"/>
    <p:sldId id="417" r:id="rId20"/>
    <p:sldId id="267" r:id="rId21"/>
    <p:sldId id="328" r:id="rId22"/>
    <p:sldId id="432" r:id="rId23"/>
    <p:sldId id="352" r:id="rId24"/>
    <p:sldId id="353" r:id="rId25"/>
    <p:sldId id="355" r:id="rId26"/>
    <p:sldId id="357" r:id="rId27"/>
    <p:sldId id="358" r:id="rId28"/>
    <p:sldId id="450" r:id="rId29"/>
    <p:sldId id="359" r:id="rId30"/>
    <p:sldId id="423" r:id="rId31"/>
    <p:sldId id="435" r:id="rId32"/>
    <p:sldId id="268" r:id="rId33"/>
    <p:sldId id="361" r:id="rId34"/>
    <p:sldId id="433" r:id="rId35"/>
    <p:sldId id="451" r:id="rId36"/>
    <p:sldId id="453" r:id="rId37"/>
    <p:sldId id="456" r:id="rId38"/>
    <p:sldId id="457" r:id="rId39"/>
    <p:sldId id="458" r:id="rId40"/>
    <p:sldId id="461" r:id="rId41"/>
    <p:sldId id="462" r:id="rId42"/>
    <p:sldId id="452" r:id="rId43"/>
    <p:sldId id="454" r:id="rId44"/>
    <p:sldId id="455" r:id="rId45"/>
    <p:sldId id="376" r:id="rId46"/>
    <p:sldId id="421" r:id="rId47"/>
    <p:sldId id="466" r:id="rId48"/>
    <p:sldId id="377" r:id="rId49"/>
    <p:sldId id="398" r:id="rId50"/>
    <p:sldId id="407" r:id="rId51"/>
    <p:sldId id="399" r:id="rId52"/>
    <p:sldId id="413" r:id="rId53"/>
    <p:sldId id="409" r:id="rId54"/>
    <p:sldId id="402" r:id="rId55"/>
    <p:sldId id="437" r:id="rId56"/>
    <p:sldId id="436" r:id="rId57"/>
    <p:sldId id="464" r:id="rId58"/>
    <p:sldId id="465" r:id="rId59"/>
    <p:sldId id="380" r:id="rId60"/>
    <p:sldId id="408" r:id="rId61"/>
    <p:sldId id="338" r:id="rId6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4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31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705E9E-2329-48C2-AA5C-5A6FF3C56113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E902298-B486-4E7C-AA65-B9FCFB25CEF1}">
      <dgm:prSet phldrT="[文本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zh-CN" altLang="en-US" sz="4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语文学科核心素养</a:t>
          </a:r>
          <a:endParaRPr lang="zh-CN" altLang="en-US" sz="44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gm:t>
    </dgm:pt>
    <dgm:pt modelId="{2DB565F6-1CC4-4224-B3D4-06C7B8F62968}" type="parTrans" cxnId="{01AC8ECF-E729-4466-8B94-38FB60FADB1B}">
      <dgm:prSet/>
      <dgm:spPr/>
      <dgm:t>
        <a:bodyPr/>
        <a:lstStyle/>
        <a:p>
          <a:endParaRPr lang="zh-CN" altLang="en-US"/>
        </a:p>
      </dgm:t>
    </dgm:pt>
    <dgm:pt modelId="{F663545B-0D85-40D6-A527-EB5199805ACD}" type="sibTrans" cxnId="{01AC8ECF-E729-4466-8B94-38FB60FADB1B}">
      <dgm:prSet/>
      <dgm:spPr/>
      <dgm:t>
        <a:bodyPr/>
        <a:lstStyle/>
        <a:p>
          <a:endParaRPr lang="zh-CN" altLang="en-US"/>
        </a:p>
      </dgm:t>
    </dgm:pt>
    <dgm:pt modelId="{75DBAE73-72FB-4AE9-A1D7-3F0FE55544CB}">
      <dgm:prSet phldrT="[文本]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学习任务群</a:t>
          </a:r>
          <a:endParaRPr lang="zh-CN" altLang="en-US" b="1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AF25ECD-0406-42CA-A561-FB7D137AB445}" type="parTrans" cxnId="{9F7CD857-456A-48A6-8036-2D9E0CD657E0}">
      <dgm:prSet/>
      <dgm:spPr/>
      <dgm:t>
        <a:bodyPr/>
        <a:lstStyle/>
        <a:p>
          <a:endParaRPr lang="zh-CN" altLang="en-US"/>
        </a:p>
      </dgm:t>
    </dgm:pt>
    <dgm:pt modelId="{3B736F60-4631-4A79-BE9C-DD39C2A32A03}" type="sibTrans" cxnId="{9F7CD857-456A-48A6-8036-2D9E0CD657E0}">
      <dgm:prSet/>
      <dgm:spPr/>
      <dgm:t>
        <a:bodyPr/>
        <a:lstStyle/>
        <a:p>
          <a:endParaRPr lang="zh-CN" altLang="en-US"/>
        </a:p>
      </dgm:t>
    </dgm:pt>
    <dgm:pt modelId="{72619888-962A-444E-A84D-09557857D50A}">
      <dgm:prSet phldrT="[文本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单元</a:t>
          </a:r>
          <a:endParaRPr lang="zh-CN" altLang="en-US" sz="3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9F203F-908D-4F1F-A03F-7AF08770142D}" type="parTrans" cxnId="{5D8CFFEA-9B8C-400F-89AE-030770391B8E}">
      <dgm:prSet/>
      <dgm:spPr/>
      <dgm:t>
        <a:bodyPr/>
        <a:lstStyle/>
        <a:p>
          <a:endParaRPr lang="zh-CN" altLang="en-US"/>
        </a:p>
      </dgm:t>
    </dgm:pt>
    <dgm:pt modelId="{DBD5FABC-F38A-4C2D-99A3-425D37E5E257}" type="sibTrans" cxnId="{5D8CFFEA-9B8C-400F-89AE-030770391B8E}">
      <dgm:prSet/>
      <dgm:spPr/>
      <dgm:t>
        <a:bodyPr/>
        <a:lstStyle/>
        <a:p>
          <a:endParaRPr lang="zh-CN" altLang="en-US"/>
        </a:p>
      </dgm:t>
    </dgm:pt>
    <dgm:pt modelId="{66FC541D-87EE-4C4D-9247-AB6A08F5A061}">
      <dgm:prSet phldrT="[文本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单元</a:t>
          </a:r>
          <a:endParaRPr lang="zh-CN" altLang="en-US" sz="3600" dirty="0">
            <a:solidFill>
              <a:schemeClr val="bg1"/>
            </a:solidFill>
          </a:endParaRPr>
        </a:p>
      </dgm:t>
    </dgm:pt>
    <dgm:pt modelId="{1F89583C-C1C7-483A-A9D2-74060F44C8AB}" type="parTrans" cxnId="{A3547960-5F38-4006-8A88-28E244BBBC23}">
      <dgm:prSet/>
      <dgm:spPr/>
      <dgm:t>
        <a:bodyPr/>
        <a:lstStyle/>
        <a:p>
          <a:endParaRPr lang="zh-CN" altLang="en-US"/>
        </a:p>
      </dgm:t>
    </dgm:pt>
    <dgm:pt modelId="{81A3BC6A-BC97-45E9-AA77-33E1CCFFCB1C}" type="sibTrans" cxnId="{A3547960-5F38-4006-8A88-28E244BBBC23}">
      <dgm:prSet/>
      <dgm:spPr/>
      <dgm:t>
        <a:bodyPr/>
        <a:lstStyle/>
        <a:p>
          <a:endParaRPr lang="zh-CN" altLang="en-US"/>
        </a:p>
      </dgm:t>
    </dgm:pt>
    <dgm:pt modelId="{7CB76A21-7CD2-4F4C-BD5C-4D2B6A52EE79}">
      <dgm:prSet phldrT="[文本]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rgbClr val="000099"/>
              </a:solidFill>
            </a:rPr>
            <a:t>学习任务群</a:t>
          </a:r>
          <a:endParaRPr lang="zh-CN" altLang="en-US" b="1" dirty="0">
            <a:solidFill>
              <a:srgbClr val="000099"/>
            </a:solidFill>
          </a:endParaRPr>
        </a:p>
      </dgm:t>
    </dgm:pt>
    <dgm:pt modelId="{23AC84BB-6E88-48F2-A143-1C26E314BA18}" type="parTrans" cxnId="{41915110-C23E-4989-BFC4-DCF1A079C839}">
      <dgm:prSet/>
      <dgm:spPr/>
      <dgm:t>
        <a:bodyPr/>
        <a:lstStyle/>
        <a:p>
          <a:endParaRPr lang="zh-CN" altLang="en-US"/>
        </a:p>
      </dgm:t>
    </dgm:pt>
    <dgm:pt modelId="{335F13C6-303B-4C1E-A070-371BABC5FCD0}" type="sibTrans" cxnId="{41915110-C23E-4989-BFC4-DCF1A079C839}">
      <dgm:prSet/>
      <dgm:spPr/>
      <dgm:t>
        <a:bodyPr/>
        <a:lstStyle/>
        <a:p>
          <a:endParaRPr lang="zh-CN" altLang="en-US"/>
        </a:p>
      </dgm:t>
    </dgm:pt>
    <dgm:pt modelId="{B258E510-CE9E-40C5-B207-1941C270ED7C}">
      <dgm:prSet phldrT="[文本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单元</a:t>
          </a:r>
          <a:endParaRPr lang="zh-CN" altLang="en-US" sz="3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F14710-89EA-4B69-BC95-7F80D7A85F84}" type="parTrans" cxnId="{B85A3B3D-7511-40A5-8E0D-9D59A32B58D2}">
      <dgm:prSet/>
      <dgm:spPr/>
      <dgm:t>
        <a:bodyPr/>
        <a:lstStyle/>
        <a:p>
          <a:endParaRPr lang="zh-CN" altLang="en-US"/>
        </a:p>
      </dgm:t>
    </dgm:pt>
    <dgm:pt modelId="{E98E37A5-FA8F-467E-AD08-04DD00D90DA1}" type="sibTrans" cxnId="{B85A3B3D-7511-40A5-8E0D-9D59A32B58D2}">
      <dgm:prSet/>
      <dgm:spPr/>
      <dgm:t>
        <a:bodyPr/>
        <a:lstStyle/>
        <a:p>
          <a:endParaRPr lang="zh-CN" altLang="en-US"/>
        </a:p>
      </dgm:t>
    </dgm:pt>
    <dgm:pt modelId="{88FCE3CE-4915-4479-BD79-B40960CD8F0E}" type="pres">
      <dgm:prSet presAssocID="{E3705E9E-2329-48C2-AA5C-5A6FF3C5611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58C39C9-E471-4213-8A63-39AF2AF9EFD6}" type="pres">
      <dgm:prSet presAssocID="{EE902298-B486-4E7C-AA65-B9FCFB25CEF1}" presName="vertOne" presStyleCnt="0"/>
      <dgm:spPr/>
    </dgm:pt>
    <dgm:pt modelId="{C7E6A8F3-A6DC-45B8-98DB-54DA356ED2C7}" type="pres">
      <dgm:prSet presAssocID="{EE902298-B486-4E7C-AA65-B9FCFB25CEF1}" presName="txOne" presStyleLbl="node0" presStyleIdx="0" presStyleCnt="1" custScaleX="85755" custScaleY="56262" custLinFactNeighborX="11" custLinFactNeighborY="7446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2EFCA48-1BC3-4D1D-824A-EA6478D2F7D1}" type="pres">
      <dgm:prSet presAssocID="{EE902298-B486-4E7C-AA65-B9FCFB25CEF1}" presName="parTransOne" presStyleCnt="0"/>
      <dgm:spPr/>
    </dgm:pt>
    <dgm:pt modelId="{F13EC338-7619-4C4F-BFBC-BAB7C3D393BF}" type="pres">
      <dgm:prSet presAssocID="{EE902298-B486-4E7C-AA65-B9FCFB25CEF1}" presName="horzOne" presStyleCnt="0"/>
      <dgm:spPr/>
    </dgm:pt>
    <dgm:pt modelId="{143589B5-9223-44DA-8F67-1A554054ADB1}" type="pres">
      <dgm:prSet presAssocID="{75DBAE73-72FB-4AE9-A1D7-3F0FE55544CB}" presName="vertTwo" presStyleCnt="0"/>
      <dgm:spPr/>
    </dgm:pt>
    <dgm:pt modelId="{A7929F1A-DAB3-457F-B943-156C32567BC1}" type="pres">
      <dgm:prSet presAssocID="{75DBAE73-72FB-4AE9-A1D7-3F0FE55544CB}" presName="txTwo" presStyleLbl="node2" presStyleIdx="0" presStyleCnt="2" custScaleX="75035" custScaleY="7652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982CA80-29EB-48B3-9E12-2ED9A76B5A56}" type="pres">
      <dgm:prSet presAssocID="{75DBAE73-72FB-4AE9-A1D7-3F0FE55544CB}" presName="parTransTwo" presStyleCnt="0"/>
      <dgm:spPr/>
    </dgm:pt>
    <dgm:pt modelId="{B785C8B6-325F-4CF7-9D39-0C5AE8A66CFF}" type="pres">
      <dgm:prSet presAssocID="{75DBAE73-72FB-4AE9-A1D7-3F0FE55544CB}" presName="horzTwo" presStyleCnt="0"/>
      <dgm:spPr/>
    </dgm:pt>
    <dgm:pt modelId="{2FC7F66D-5D68-43D3-82BC-70E61E14A6A2}" type="pres">
      <dgm:prSet presAssocID="{72619888-962A-444E-A84D-09557857D50A}" presName="vertThree" presStyleCnt="0"/>
      <dgm:spPr/>
    </dgm:pt>
    <dgm:pt modelId="{52D5B70F-B4BA-4A5E-8859-F0B7587145A9}" type="pres">
      <dgm:prSet presAssocID="{72619888-962A-444E-A84D-09557857D50A}" presName="txThree" presStyleLbl="node3" presStyleIdx="0" presStyleCnt="3" custScaleX="66091" custScaleY="52412" custLinFactNeighborX="29268" custLinFactNeighborY="-583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F012AE-5F94-4A10-B9BE-3B3628571F69}" type="pres">
      <dgm:prSet presAssocID="{72619888-962A-444E-A84D-09557857D50A}" presName="horzThree" presStyleCnt="0"/>
      <dgm:spPr/>
    </dgm:pt>
    <dgm:pt modelId="{2ECA2904-E427-4902-B2E8-BB70CB59E2BA}" type="pres">
      <dgm:prSet presAssocID="{DBD5FABC-F38A-4C2D-99A3-425D37E5E257}" presName="sibSpaceThree" presStyleCnt="0"/>
      <dgm:spPr/>
    </dgm:pt>
    <dgm:pt modelId="{A6E3E6F6-ACEE-4408-919C-742BEF8AAB95}" type="pres">
      <dgm:prSet presAssocID="{66FC541D-87EE-4C4D-9247-AB6A08F5A061}" presName="vertThree" presStyleCnt="0"/>
      <dgm:spPr/>
    </dgm:pt>
    <dgm:pt modelId="{542D3859-6A49-4778-B0A1-923718CF0259}" type="pres">
      <dgm:prSet presAssocID="{66FC541D-87EE-4C4D-9247-AB6A08F5A061}" presName="txThree" presStyleLbl="node3" presStyleIdx="1" presStyleCnt="3" custScaleX="85521" custScaleY="52412" custLinFactNeighborX="29311" custLinFactNeighborY="-770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64A015D-6937-4644-B969-D1F35D728FBD}" type="pres">
      <dgm:prSet presAssocID="{66FC541D-87EE-4C4D-9247-AB6A08F5A061}" presName="horzThree" presStyleCnt="0"/>
      <dgm:spPr/>
    </dgm:pt>
    <dgm:pt modelId="{5DB32163-33A9-445C-9CFC-436B557B1831}" type="pres">
      <dgm:prSet presAssocID="{3B736F60-4631-4A79-BE9C-DD39C2A32A03}" presName="sibSpaceTwo" presStyleCnt="0"/>
      <dgm:spPr/>
    </dgm:pt>
    <dgm:pt modelId="{DCF5CD8F-9D89-4BCB-9C36-14AECB2A43C2}" type="pres">
      <dgm:prSet presAssocID="{7CB76A21-7CD2-4F4C-BD5C-4D2B6A52EE79}" presName="vertTwo" presStyleCnt="0"/>
      <dgm:spPr/>
    </dgm:pt>
    <dgm:pt modelId="{246F81AB-2F89-4497-9853-49EDD3450908}" type="pres">
      <dgm:prSet presAssocID="{7CB76A21-7CD2-4F4C-BD5C-4D2B6A52EE79}" presName="txTwo" presStyleLbl="node2" presStyleIdx="1" presStyleCnt="2" custScaleX="116677" custScaleY="69888" custLinFactNeighborX="-24388" custLinFactNeighborY="2140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9A0AB1E-9E70-4D1B-B0D4-A7AC7C65013F}" type="pres">
      <dgm:prSet presAssocID="{7CB76A21-7CD2-4F4C-BD5C-4D2B6A52EE79}" presName="parTransTwo" presStyleCnt="0"/>
      <dgm:spPr/>
    </dgm:pt>
    <dgm:pt modelId="{B895F320-4A79-4014-9F9A-8B7A639A214F}" type="pres">
      <dgm:prSet presAssocID="{7CB76A21-7CD2-4F4C-BD5C-4D2B6A52EE79}" presName="horzTwo" presStyleCnt="0"/>
      <dgm:spPr/>
    </dgm:pt>
    <dgm:pt modelId="{003EBF0F-9BED-4AB0-A5D3-EFF81D08AF3D}" type="pres">
      <dgm:prSet presAssocID="{B258E510-CE9E-40C5-B207-1941C270ED7C}" presName="vertThree" presStyleCnt="0"/>
      <dgm:spPr/>
    </dgm:pt>
    <dgm:pt modelId="{3F07A0E9-57CC-41B0-AB79-AF078AD5856E}" type="pres">
      <dgm:prSet presAssocID="{B258E510-CE9E-40C5-B207-1941C270ED7C}" presName="txThree" presStyleLbl="node3" presStyleIdx="2" presStyleCnt="3" custScaleX="58169" custScaleY="5358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01FAC6E-C0AD-4AF6-9B5D-B8AD46C02F2E}" type="pres">
      <dgm:prSet presAssocID="{B258E510-CE9E-40C5-B207-1941C270ED7C}" presName="horzThree" presStyleCnt="0"/>
      <dgm:spPr/>
    </dgm:pt>
  </dgm:ptLst>
  <dgm:cxnLst>
    <dgm:cxn modelId="{49631F6F-EFC9-4A1F-B4ED-D6259A2F254B}" type="presOf" srcId="{B258E510-CE9E-40C5-B207-1941C270ED7C}" destId="{3F07A0E9-57CC-41B0-AB79-AF078AD5856E}" srcOrd="0" destOrd="0" presId="urn:microsoft.com/office/officeart/2005/8/layout/hierarchy4"/>
    <dgm:cxn modelId="{0DFBE6E4-1B18-4BFB-80C4-22FFF0F993CE}" type="presOf" srcId="{EE902298-B486-4E7C-AA65-B9FCFB25CEF1}" destId="{C7E6A8F3-A6DC-45B8-98DB-54DA356ED2C7}" srcOrd="0" destOrd="0" presId="urn:microsoft.com/office/officeart/2005/8/layout/hierarchy4"/>
    <dgm:cxn modelId="{41915110-C23E-4989-BFC4-DCF1A079C839}" srcId="{EE902298-B486-4E7C-AA65-B9FCFB25CEF1}" destId="{7CB76A21-7CD2-4F4C-BD5C-4D2B6A52EE79}" srcOrd="1" destOrd="0" parTransId="{23AC84BB-6E88-48F2-A143-1C26E314BA18}" sibTransId="{335F13C6-303B-4C1E-A070-371BABC5FCD0}"/>
    <dgm:cxn modelId="{014FC090-1612-487D-9413-21F31FB3A456}" type="presOf" srcId="{75DBAE73-72FB-4AE9-A1D7-3F0FE55544CB}" destId="{A7929F1A-DAB3-457F-B943-156C32567BC1}" srcOrd="0" destOrd="0" presId="urn:microsoft.com/office/officeart/2005/8/layout/hierarchy4"/>
    <dgm:cxn modelId="{F9781617-A8F1-4DC5-BFFE-4796DAEE146E}" type="presOf" srcId="{66FC541D-87EE-4C4D-9247-AB6A08F5A061}" destId="{542D3859-6A49-4778-B0A1-923718CF0259}" srcOrd="0" destOrd="0" presId="urn:microsoft.com/office/officeart/2005/8/layout/hierarchy4"/>
    <dgm:cxn modelId="{943F78A3-37E3-4D3C-A01B-8E73C88FBC22}" type="presOf" srcId="{7CB76A21-7CD2-4F4C-BD5C-4D2B6A52EE79}" destId="{246F81AB-2F89-4497-9853-49EDD3450908}" srcOrd="0" destOrd="0" presId="urn:microsoft.com/office/officeart/2005/8/layout/hierarchy4"/>
    <dgm:cxn modelId="{9F7CD857-456A-48A6-8036-2D9E0CD657E0}" srcId="{EE902298-B486-4E7C-AA65-B9FCFB25CEF1}" destId="{75DBAE73-72FB-4AE9-A1D7-3F0FE55544CB}" srcOrd="0" destOrd="0" parTransId="{6AF25ECD-0406-42CA-A561-FB7D137AB445}" sibTransId="{3B736F60-4631-4A79-BE9C-DD39C2A32A03}"/>
    <dgm:cxn modelId="{A3547960-5F38-4006-8A88-28E244BBBC23}" srcId="{75DBAE73-72FB-4AE9-A1D7-3F0FE55544CB}" destId="{66FC541D-87EE-4C4D-9247-AB6A08F5A061}" srcOrd="1" destOrd="0" parTransId="{1F89583C-C1C7-483A-A9D2-74060F44C8AB}" sibTransId="{81A3BC6A-BC97-45E9-AA77-33E1CCFFCB1C}"/>
    <dgm:cxn modelId="{81C0D034-E224-4FA5-9FC4-054137E94C49}" type="presOf" srcId="{E3705E9E-2329-48C2-AA5C-5A6FF3C56113}" destId="{88FCE3CE-4915-4479-BD79-B40960CD8F0E}" srcOrd="0" destOrd="0" presId="urn:microsoft.com/office/officeart/2005/8/layout/hierarchy4"/>
    <dgm:cxn modelId="{B85A3B3D-7511-40A5-8E0D-9D59A32B58D2}" srcId="{7CB76A21-7CD2-4F4C-BD5C-4D2B6A52EE79}" destId="{B258E510-CE9E-40C5-B207-1941C270ED7C}" srcOrd="0" destOrd="0" parTransId="{97F14710-89EA-4B69-BC95-7F80D7A85F84}" sibTransId="{E98E37A5-FA8F-467E-AD08-04DD00D90DA1}"/>
    <dgm:cxn modelId="{99F40DF7-A470-4746-9A48-118D43D33BE2}" type="presOf" srcId="{72619888-962A-444E-A84D-09557857D50A}" destId="{52D5B70F-B4BA-4A5E-8859-F0B7587145A9}" srcOrd="0" destOrd="0" presId="urn:microsoft.com/office/officeart/2005/8/layout/hierarchy4"/>
    <dgm:cxn modelId="{5D8CFFEA-9B8C-400F-89AE-030770391B8E}" srcId="{75DBAE73-72FB-4AE9-A1D7-3F0FE55544CB}" destId="{72619888-962A-444E-A84D-09557857D50A}" srcOrd="0" destOrd="0" parTransId="{C29F203F-908D-4F1F-A03F-7AF08770142D}" sibTransId="{DBD5FABC-F38A-4C2D-99A3-425D37E5E257}"/>
    <dgm:cxn modelId="{01AC8ECF-E729-4466-8B94-38FB60FADB1B}" srcId="{E3705E9E-2329-48C2-AA5C-5A6FF3C56113}" destId="{EE902298-B486-4E7C-AA65-B9FCFB25CEF1}" srcOrd="0" destOrd="0" parTransId="{2DB565F6-1CC4-4224-B3D4-06C7B8F62968}" sibTransId="{F663545B-0D85-40D6-A527-EB5199805ACD}"/>
    <dgm:cxn modelId="{972BFEEE-037D-44B3-B33C-6DAA77BBB9B6}" type="presParOf" srcId="{88FCE3CE-4915-4479-BD79-B40960CD8F0E}" destId="{F58C39C9-E471-4213-8A63-39AF2AF9EFD6}" srcOrd="0" destOrd="0" presId="urn:microsoft.com/office/officeart/2005/8/layout/hierarchy4"/>
    <dgm:cxn modelId="{B880F64E-0CBC-4032-8146-AFE5C805D2BB}" type="presParOf" srcId="{F58C39C9-E471-4213-8A63-39AF2AF9EFD6}" destId="{C7E6A8F3-A6DC-45B8-98DB-54DA356ED2C7}" srcOrd="0" destOrd="0" presId="urn:microsoft.com/office/officeart/2005/8/layout/hierarchy4"/>
    <dgm:cxn modelId="{68782B53-6F22-4033-819A-85BE3B4CB05D}" type="presParOf" srcId="{F58C39C9-E471-4213-8A63-39AF2AF9EFD6}" destId="{42EFCA48-1BC3-4D1D-824A-EA6478D2F7D1}" srcOrd="1" destOrd="0" presId="urn:microsoft.com/office/officeart/2005/8/layout/hierarchy4"/>
    <dgm:cxn modelId="{B4A805DE-6044-4F57-9A96-7EF65184F6A1}" type="presParOf" srcId="{F58C39C9-E471-4213-8A63-39AF2AF9EFD6}" destId="{F13EC338-7619-4C4F-BFBC-BAB7C3D393BF}" srcOrd="2" destOrd="0" presId="urn:microsoft.com/office/officeart/2005/8/layout/hierarchy4"/>
    <dgm:cxn modelId="{B7BFCE5F-5444-4DD6-8D37-9C899ECE01C3}" type="presParOf" srcId="{F13EC338-7619-4C4F-BFBC-BAB7C3D393BF}" destId="{143589B5-9223-44DA-8F67-1A554054ADB1}" srcOrd="0" destOrd="0" presId="urn:microsoft.com/office/officeart/2005/8/layout/hierarchy4"/>
    <dgm:cxn modelId="{900F3E61-1473-4D6B-BF32-3C75214380A7}" type="presParOf" srcId="{143589B5-9223-44DA-8F67-1A554054ADB1}" destId="{A7929F1A-DAB3-457F-B943-156C32567BC1}" srcOrd="0" destOrd="0" presId="urn:microsoft.com/office/officeart/2005/8/layout/hierarchy4"/>
    <dgm:cxn modelId="{CFB99982-98CA-4B72-AFEF-6A44C6B57162}" type="presParOf" srcId="{143589B5-9223-44DA-8F67-1A554054ADB1}" destId="{4982CA80-29EB-48B3-9E12-2ED9A76B5A56}" srcOrd="1" destOrd="0" presId="urn:microsoft.com/office/officeart/2005/8/layout/hierarchy4"/>
    <dgm:cxn modelId="{06E67673-9602-42F6-9EE0-B2D13450EC61}" type="presParOf" srcId="{143589B5-9223-44DA-8F67-1A554054ADB1}" destId="{B785C8B6-325F-4CF7-9D39-0C5AE8A66CFF}" srcOrd="2" destOrd="0" presId="urn:microsoft.com/office/officeart/2005/8/layout/hierarchy4"/>
    <dgm:cxn modelId="{31EC20FA-864E-47C3-8D3F-DF1364BB4278}" type="presParOf" srcId="{B785C8B6-325F-4CF7-9D39-0C5AE8A66CFF}" destId="{2FC7F66D-5D68-43D3-82BC-70E61E14A6A2}" srcOrd="0" destOrd="0" presId="urn:microsoft.com/office/officeart/2005/8/layout/hierarchy4"/>
    <dgm:cxn modelId="{352454AD-22A8-4E58-8C8F-F7DB6D803CFC}" type="presParOf" srcId="{2FC7F66D-5D68-43D3-82BC-70E61E14A6A2}" destId="{52D5B70F-B4BA-4A5E-8859-F0B7587145A9}" srcOrd="0" destOrd="0" presId="urn:microsoft.com/office/officeart/2005/8/layout/hierarchy4"/>
    <dgm:cxn modelId="{9AA39D1E-F55D-4E70-9F9A-E3369CEFF370}" type="presParOf" srcId="{2FC7F66D-5D68-43D3-82BC-70E61E14A6A2}" destId="{69F012AE-5F94-4A10-B9BE-3B3628571F69}" srcOrd="1" destOrd="0" presId="urn:microsoft.com/office/officeart/2005/8/layout/hierarchy4"/>
    <dgm:cxn modelId="{30F25B58-AC46-49A3-B396-7E5E8BF22871}" type="presParOf" srcId="{B785C8B6-325F-4CF7-9D39-0C5AE8A66CFF}" destId="{2ECA2904-E427-4902-B2E8-BB70CB59E2BA}" srcOrd="1" destOrd="0" presId="urn:microsoft.com/office/officeart/2005/8/layout/hierarchy4"/>
    <dgm:cxn modelId="{7F5278F3-E954-42D5-9B58-ED57A4C2C890}" type="presParOf" srcId="{B785C8B6-325F-4CF7-9D39-0C5AE8A66CFF}" destId="{A6E3E6F6-ACEE-4408-919C-742BEF8AAB95}" srcOrd="2" destOrd="0" presId="urn:microsoft.com/office/officeart/2005/8/layout/hierarchy4"/>
    <dgm:cxn modelId="{2B79C378-5C9F-4759-8CA5-2D2A6F072397}" type="presParOf" srcId="{A6E3E6F6-ACEE-4408-919C-742BEF8AAB95}" destId="{542D3859-6A49-4778-B0A1-923718CF0259}" srcOrd="0" destOrd="0" presId="urn:microsoft.com/office/officeart/2005/8/layout/hierarchy4"/>
    <dgm:cxn modelId="{9E3CED49-7664-4D23-952D-0EFB9D217C62}" type="presParOf" srcId="{A6E3E6F6-ACEE-4408-919C-742BEF8AAB95}" destId="{B64A015D-6937-4644-B969-D1F35D728FBD}" srcOrd="1" destOrd="0" presId="urn:microsoft.com/office/officeart/2005/8/layout/hierarchy4"/>
    <dgm:cxn modelId="{A41EA7C1-FCCB-41CC-870D-800F29E4249E}" type="presParOf" srcId="{F13EC338-7619-4C4F-BFBC-BAB7C3D393BF}" destId="{5DB32163-33A9-445C-9CFC-436B557B1831}" srcOrd="1" destOrd="0" presId="urn:microsoft.com/office/officeart/2005/8/layout/hierarchy4"/>
    <dgm:cxn modelId="{A6760119-1E9D-44AF-842B-0FF0930329FC}" type="presParOf" srcId="{F13EC338-7619-4C4F-BFBC-BAB7C3D393BF}" destId="{DCF5CD8F-9D89-4BCB-9C36-14AECB2A43C2}" srcOrd="2" destOrd="0" presId="urn:microsoft.com/office/officeart/2005/8/layout/hierarchy4"/>
    <dgm:cxn modelId="{DC5939A3-B064-4FE0-9A03-9922A0FEEF2C}" type="presParOf" srcId="{DCF5CD8F-9D89-4BCB-9C36-14AECB2A43C2}" destId="{246F81AB-2F89-4497-9853-49EDD3450908}" srcOrd="0" destOrd="0" presId="urn:microsoft.com/office/officeart/2005/8/layout/hierarchy4"/>
    <dgm:cxn modelId="{C9680C8D-1A22-4703-889D-41E53AB3B446}" type="presParOf" srcId="{DCF5CD8F-9D89-4BCB-9C36-14AECB2A43C2}" destId="{09A0AB1E-9E70-4D1B-B0D4-A7AC7C65013F}" srcOrd="1" destOrd="0" presId="urn:microsoft.com/office/officeart/2005/8/layout/hierarchy4"/>
    <dgm:cxn modelId="{156AFF85-87ED-40D9-B2F4-7587DEE91D75}" type="presParOf" srcId="{DCF5CD8F-9D89-4BCB-9C36-14AECB2A43C2}" destId="{B895F320-4A79-4014-9F9A-8B7A639A214F}" srcOrd="2" destOrd="0" presId="urn:microsoft.com/office/officeart/2005/8/layout/hierarchy4"/>
    <dgm:cxn modelId="{6802F5F1-251F-478A-AE32-13A8E362C1F4}" type="presParOf" srcId="{B895F320-4A79-4014-9F9A-8B7A639A214F}" destId="{003EBF0F-9BED-4AB0-A5D3-EFF81D08AF3D}" srcOrd="0" destOrd="0" presId="urn:microsoft.com/office/officeart/2005/8/layout/hierarchy4"/>
    <dgm:cxn modelId="{8558DDF6-04B5-4133-8F75-EBD2AE9F4657}" type="presParOf" srcId="{003EBF0F-9BED-4AB0-A5D3-EFF81D08AF3D}" destId="{3F07A0E9-57CC-41B0-AB79-AF078AD5856E}" srcOrd="0" destOrd="0" presId="urn:microsoft.com/office/officeart/2005/8/layout/hierarchy4"/>
    <dgm:cxn modelId="{23667E76-BF19-41E4-B2AF-98885D1C15C2}" type="presParOf" srcId="{003EBF0F-9BED-4AB0-A5D3-EFF81D08AF3D}" destId="{501FAC6E-C0AD-4AF6-9B5D-B8AD46C02F2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3E948D-6591-4ED9-91E7-0027ADCBCC8A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3CCB26D-4A4B-4FD7-B080-991E1209780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2800" b="1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学习之道</a:t>
          </a:r>
          <a:endParaRPr lang="zh-CN" altLang="en-US" sz="2800" b="1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gm:t>
    </dgm:pt>
    <dgm:pt modelId="{2CDF2536-7C7D-4F43-ACBD-DA9FC884B4C7}" type="parTrans" cxnId="{E769A694-8881-4A6E-BDD2-6CD4C3CB5CE2}">
      <dgm:prSet/>
      <dgm:spPr/>
      <dgm:t>
        <a:bodyPr/>
        <a:lstStyle/>
        <a:p>
          <a:endParaRPr lang="zh-CN" altLang="en-US"/>
        </a:p>
      </dgm:t>
    </dgm:pt>
    <dgm:pt modelId="{0083B378-61A8-449A-9E47-741870DFDDE4}" type="sibTrans" cxnId="{E769A694-8881-4A6E-BDD2-6CD4C3CB5CE2}">
      <dgm:prSet/>
      <dgm:spPr/>
      <dgm:t>
        <a:bodyPr/>
        <a:lstStyle/>
        <a:p>
          <a:endParaRPr lang="zh-CN" altLang="en-US"/>
        </a:p>
      </dgm:t>
    </dgm:pt>
    <dgm:pt modelId="{5D9CDE3A-C4FA-47F9-8708-839D3B88745B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把握</a:t>
          </a:r>
          <a:r>
            <a:rPr 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学习的价值</a:t>
          </a:r>
          <a:r>
            <a:rPr lang="zh-CN" altLang="en-US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与</a:t>
          </a:r>
          <a:r>
            <a:rPr 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意义、原则</a:t>
          </a:r>
          <a:r>
            <a:rPr lang="zh-CN" altLang="en-US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与</a:t>
          </a:r>
          <a:r>
            <a:rPr 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方法</a:t>
          </a:r>
          <a:endParaRPr lang="zh-CN" altLang="en-US" sz="2400" b="1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gm:t>
    </dgm:pt>
    <dgm:pt modelId="{1333F145-C1DE-4A33-A122-E4141CE9C927}" type="parTrans" cxnId="{14BB3ECD-DED9-43B7-BFDA-65BD3DF9BF6E}">
      <dgm:prSet/>
      <dgm:spPr/>
      <dgm:t>
        <a:bodyPr/>
        <a:lstStyle/>
        <a:p>
          <a:endParaRPr lang="zh-CN" altLang="en-US"/>
        </a:p>
      </dgm:t>
    </dgm:pt>
    <dgm:pt modelId="{5B1CDBC4-74EF-42E6-A1ED-34C8D9933327}" type="sibTrans" cxnId="{14BB3ECD-DED9-43B7-BFDA-65BD3DF9BF6E}">
      <dgm:prSet/>
      <dgm:spPr/>
      <dgm:t>
        <a:bodyPr/>
        <a:lstStyle/>
        <a:p>
          <a:endParaRPr lang="zh-CN" altLang="en-US"/>
        </a:p>
      </dgm:t>
    </dgm:pt>
    <dgm:pt modelId="{2D61F0E3-23A9-4103-8B18-5CA77205CEC6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提升修养，培养终身学习的理念</a:t>
          </a:r>
          <a:endParaRPr lang="zh-CN" altLang="en-US" sz="2400" b="1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gm:t>
    </dgm:pt>
    <dgm:pt modelId="{D8A047EF-7A6B-4B43-9F20-D88872C52AB8}" type="parTrans" cxnId="{1D997A65-B13C-4D31-9306-2542DED279AE}">
      <dgm:prSet/>
      <dgm:spPr/>
      <dgm:t>
        <a:bodyPr/>
        <a:lstStyle/>
        <a:p>
          <a:endParaRPr lang="zh-CN" altLang="en-US"/>
        </a:p>
      </dgm:t>
    </dgm:pt>
    <dgm:pt modelId="{48C63F21-1090-42C9-A495-EF143B5687EF}" type="sibTrans" cxnId="{1D997A65-B13C-4D31-9306-2542DED279AE}">
      <dgm:prSet/>
      <dgm:spPr/>
      <dgm:t>
        <a:bodyPr/>
        <a:lstStyle/>
        <a:p>
          <a:endParaRPr lang="zh-CN" altLang="en-US"/>
        </a:p>
      </dgm:t>
    </dgm:pt>
    <dgm:pt modelId="{8E28B7E8-6311-4C8A-936B-0734312CC1AD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2800" b="1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中华文明之光</a:t>
          </a:r>
          <a:endParaRPr lang="zh-CN" altLang="en-US" sz="2800" b="1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gm:t>
    </dgm:pt>
    <dgm:pt modelId="{50E3FE4B-9C53-437E-B0A7-8436FBDDC42B}" type="parTrans" cxnId="{ACBC43ED-64F3-4891-A74C-863647D38909}">
      <dgm:prSet/>
      <dgm:spPr/>
      <dgm:t>
        <a:bodyPr/>
        <a:lstStyle/>
        <a:p>
          <a:endParaRPr lang="zh-CN" altLang="en-US"/>
        </a:p>
      </dgm:t>
    </dgm:pt>
    <dgm:pt modelId="{126EF0F3-2873-478E-97DC-B745C7AD81E3}" type="sibTrans" cxnId="{ACBC43ED-64F3-4891-A74C-863647D38909}">
      <dgm:prSet/>
      <dgm:spPr/>
      <dgm:t>
        <a:bodyPr/>
        <a:lstStyle/>
        <a:p>
          <a:endParaRPr lang="zh-CN" altLang="en-US"/>
        </a:p>
      </dgm:t>
    </dgm:pt>
    <dgm:pt modelId="{92572C6E-49FF-4E5E-8038-61ECB7BE7F4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领略传统智慧</a:t>
          </a:r>
          <a:endParaRPr lang="zh-CN" altLang="en-US" sz="2400" b="1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gm:t>
    </dgm:pt>
    <dgm:pt modelId="{2FF0DCCD-4B4B-4CBA-A63C-FED5D1F773BE}" type="parTrans" cxnId="{BCD099D1-2009-475C-8BCA-D10E01178D1E}">
      <dgm:prSet/>
      <dgm:spPr/>
      <dgm:t>
        <a:bodyPr/>
        <a:lstStyle/>
        <a:p>
          <a:endParaRPr lang="zh-CN" altLang="en-US"/>
        </a:p>
      </dgm:t>
    </dgm:pt>
    <dgm:pt modelId="{F5071B15-C54D-4498-8333-A9218F06D6CA}" type="sibTrans" cxnId="{BCD099D1-2009-475C-8BCA-D10E01178D1E}">
      <dgm:prSet/>
      <dgm:spPr/>
      <dgm:t>
        <a:bodyPr/>
        <a:lstStyle/>
        <a:p>
          <a:endParaRPr lang="zh-CN" altLang="en-US"/>
        </a:p>
      </dgm:t>
    </dgm:pt>
    <dgm:pt modelId="{C63DFC6E-85C8-46E6-938F-8969840AC283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800" b="1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责任与担当</a:t>
          </a:r>
          <a:endParaRPr lang="zh-CN" altLang="en-US" sz="2800" b="1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gm:t>
    </dgm:pt>
    <dgm:pt modelId="{3392FAFA-86C2-41F8-9576-7B99101A56AB}" type="parTrans" cxnId="{B362636F-6845-4E33-A843-89813F3F8438}">
      <dgm:prSet/>
      <dgm:spPr/>
      <dgm:t>
        <a:bodyPr/>
        <a:lstStyle/>
        <a:p>
          <a:endParaRPr lang="zh-CN" altLang="en-US"/>
        </a:p>
      </dgm:t>
    </dgm:pt>
    <dgm:pt modelId="{531E2F98-5B19-4686-9114-94271BAA17D8}" type="sibTrans" cxnId="{B362636F-6845-4E33-A843-89813F3F8438}">
      <dgm:prSet/>
      <dgm:spPr/>
      <dgm:t>
        <a:bodyPr/>
        <a:lstStyle/>
        <a:p>
          <a:endParaRPr lang="zh-CN" altLang="en-US"/>
        </a:p>
      </dgm:t>
    </dgm:pt>
    <dgm:pt modelId="{5F8B0797-7EBB-4A47-B03F-B891E84F1D82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学习古代仁人志士的情怀</a:t>
          </a:r>
          <a:endParaRPr lang="zh-CN" altLang="en-US" sz="2400" b="1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gm:t>
    </dgm:pt>
    <dgm:pt modelId="{9033AB6E-A9DF-46D5-A19A-65842BFD2BAB}" type="parTrans" cxnId="{7D4E000A-DBAE-4CB3-B393-D245547AC00E}">
      <dgm:prSet/>
      <dgm:spPr/>
      <dgm:t>
        <a:bodyPr/>
        <a:lstStyle/>
        <a:p>
          <a:endParaRPr lang="zh-CN" altLang="en-US"/>
        </a:p>
      </dgm:t>
    </dgm:pt>
    <dgm:pt modelId="{15C98E01-8C21-4F83-8C21-110F07F96476}" type="sibTrans" cxnId="{7D4E000A-DBAE-4CB3-B393-D245547AC00E}">
      <dgm:prSet/>
      <dgm:spPr/>
      <dgm:t>
        <a:bodyPr/>
        <a:lstStyle/>
        <a:p>
          <a:endParaRPr lang="zh-CN" altLang="en-US"/>
        </a:p>
      </dgm:t>
    </dgm:pt>
    <dgm:pt modelId="{6DC1E079-3B97-4B59-A0A6-A6A5D553F207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增强为中华民族复兴而读书的责任意识</a:t>
          </a:r>
          <a:endParaRPr lang="zh-CN" altLang="en-US" sz="2400" b="1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gm:t>
    </dgm:pt>
    <dgm:pt modelId="{09B6672E-5118-46BD-BA74-8766A17C2B3B}" type="parTrans" cxnId="{A13C3DAE-3149-4379-BDDF-DDC6165378B1}">
      <dgm:prSet/>
      <dgm:spPr/>
      <dgm:t>
        <a:bodyPr/>
        <a:lstStyle/>
        <a:p>
          <a:endParaRPr lang="zh-CN" altLang="en-US"/>
        </a:p>
      </dgm:t>
    </dgm:pt>
    <dgm:pt modelId="{D7987073-3C3E-468A-B7C6-DC7E61106EB9}" type="sibTrans" cxnId="{A13C3DAE-3149-4379-BDDF-DDC6165378B1}">
      <dgm:prSet/>
      <dgm:spPr/>
      <dgm:t>
        <a:bodyPr/>
        <a:lstStyle/>
        <a:p>
          <a:endParaRPr lang="zh-CN" altLang="en-US"/>
        </a:p>
      </dgm:t>
    </dgm:pt>
    <dgm:pt modelId="{360E1549-8659-419B-979E-83B993C9BA40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培养理性精神</a:t>
          </a:r>
          <a:endParaRPr lang="zh-CN" altLang="en-US" sz="2400" b="1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gm:t>
    </dgm:pt>
    <dgm:pt modelId="{47FD7EC2-09D1-4FC8-BBC6-501D56D65669}" type="parTrans" cxnId="{E9D03538-0FE4-4862-9B0A-087F597E3859}">
      <dgm:prSet/>
      <dgm:spPr/>
      <dgm:t>
        <a:bodyPr/>
        <a:lstStyle/>
        <a:p>
          <a:endParaRPr lang="zh-CN" altLang="en-US"/>
        </a:p>
      </dgm:t>
    </dgm:pt>
    <dgm:pt modelId="{F71261B8-CEFB-43B2-9EF4-E055B1B6BFD2}" type="sibTrans" cxnId="{E9D03538-0FE4-4862-9B0A-087F597E3859}">
      <dgm:prSet/>
      <dgm:spPr/>
      <dgm:t>
        <a:bodyPr/>
        <a:lstStyle/>
        <a:p>
          <a:endParaRPr lang="zh-CN" altLang="en-US"/>
        </a:p>
      </dgm:t>
    </dgm:pt>
    <dgm:pt modelId="{5957E2F8-CC3F-41F5-B86D-43CEC00935B4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增强文化自信</a:t>
          </a:r>
          <a:endParaRPr lang="zh-CN" altLang="en-US" sz="2400" b="1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gm:t>
    </dgm:pt>
    <dgm:pt modelId="{D8236DBF-60A3-4CE9-A2D9-4BDEE3484775}" type="parTrans" cxnId="{65F80C24-F608-4CD0-819A-1C0ABD546157}">
      <dgm:prSet/>
      <dgm:spPr/>
      <dgm:t>
        <a:bodyPr/>
        <a:lstStyle/>
        <a:p>
          <a:endParaRPr lang="zh-CN" altLang="en-US"/>
        </a:p>
      </dgm:t>
    </dgm:pt>
    <dgm:pt modelId="{1B65A7B0-F51E-4E66-ACCB-5A07FB02F3CF}" type="sibTrans" cxnId="{65F80C24-F608-4CD0-819A-1C0ABD546157}">
      <dgm:prSet/>
      <dgm:spPr/>
      <dgm:t>
        <a:bodyPr/>
        <a:lstStyle/>
        <a:p>
          <a:endParaRPr lang="zh-CN" altLang="en-US"/>
        </a:p>
      </dgm:t>
    </dgm:pt>
    <dgm:pt modelId="{04965BD5-EE4B-477D-B4F8-D98457DD2959}" type="pres">
      <dgm:prSet presAssocID="{A03E948D-6591-4ED9-91E7-0027ADCBCC8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7508000-EF3D-4AB9-8CC7-9A4C2789F30B}" type="pres">
      <dgm:prSet presAssocID="{F3CCB26D-4A4B-4FD7-B080-991E1209780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D25043-54D0-4293-AADD-BDDE7EB00C64}" type="pres">
      <dgm:prSet presAssocID="{0083B378-61A8-449A-9E47-741870DFDDE4}" presName="sibTrans" presStyleCnt="0"/>
      <dgm:spPr/>
    </dgm:pt>
    <dgm:pt modelId="{69E4FC4F-2161-4A82-BDDF-CCB68A7DE006}" type="pres">
      <dgm:prSet presAssocID="{8E28B7E8-6311-4C8A-936B-0734312CC1A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901D3F-8967-4498-9E63-35CFD2D9C29F}" type="pres">
      <dgm:prSet presAssocID="{126EF0F3-2873-478E-97DC-B745C7AD81E3}" presName="sibTrans" presStyleCnt="0"/>
      <dgm:spPr/>
    </dgm:pt>
    <dgm:pt modelId="{1E1D0E7C-546A-416D-9F2C-19CBCFDC0F57}" type="pres">
      <dgm:prSet presAssocID="{C63DFC6E-85C8-46E6-938F-8969840AC28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6514DEA-098F-492D-B789-6F45302C730C}" type="presOf" srcId="{5F8B0797-7EBB-4A47-B03F-B891E84F1D82}" destId="{1E1D0E7C-546A-416D-9F2C-19CBCFDC0F57}" srcOrd="0" destOrd="1" presId="urn:microsoft.com/office/officeart/2005/8/layout/hList6"/>
    <dgm:cxn modelId="{8441A260-13FB-4506-9073-9D649FD84C62}" type="presOf" srcId="{6DC1E079-3B97-4B59-A0A6-A6A5D553F207}" destId="{1E1D0E7C-546A-416D-9F2C-19CBCFDC0F57}" srcOrd="0" destOrd="2" presId="urn:microsoft.com/office/officeart/2005/8/layout/hList6"/>
    <dgm:cxn modelId="{14BB3ECD-DED9-43B7-BFDA-65BD3DF9BF6E}" srcId="{F3CCB26D-4A4B-4FD7-B080-991E1209780C}" destId="{5D9CDE3A-C4FA-47F9-8708-839D3B88745B}" srcOrd="0" destOrd="0" parTransId="{1333F145-C1DE-4A33-A122-E4141CE9C927}" sibTransId="{5B1CDBC4-74EF-42E6-A1ED-34C8D9933327}"/>
    <dgm:cxn modelId="{7D4E000A-DBAE-4CB3-B393-D245547AC00E}" srcId="{C63DFC6E-85C8-46E6-938F-8969840AC283}" destId="{5F8B0797-7EBB-4A47-B03F-B891E84F1D82}" srcOrd="0" destOrd="0" parTransId="{9033AB6E-A9DF-46D5-A19A-65842BFD2BAB}" sibTransId="{15C98E01-8C21-4F83-8C21-110F07F96476}"/>
    <dgm:cxn modelId="{E9D03538-0FE4-4862-9B0A-087F597E3859}" srcId="{8E28B7E8-6311-4C8A-936B-0734312CC1AD}" destId="{360E1549-8659-419B-979E-83B993C9BA40}" srcOrd="1" destOrd="0" parTransId="{47FD7EC2-09D1-4FC8-BBC6-501D56D65669}" sibTransId="{F71261B8-CEFB-43B2-9EF4-E055B1B6BFD2}"/>
    <dgm:cxn modelId="{A13C3DAE-3149-4379-BDDF-DDC6165378B1}" srcId="{C63DFC6E-85C8-46E6-938F-8969840AC283}" destId="{6DC1E079-3B97-4B59-A0A6-A6A5D553F207}" srcOrd="1" destOrd="0" parTransId="{09B6672E-5118-46BD-BA74-8766A17C2B3B}" sibTransId="{D7987073-3C3E-468A-B7C6-DC7E61106EB9}"/>
    <dgm:cxn modelId="{1D997A65-B13C-4D31-9306-2542DED279AE}" srcId="{F3CCB26D-4A4B-4FD7-B080-991E1209780C}" destId="{2D61F0E3-23A9-4103-8B18-5CA77205CEC6}" srcOrd="1" destOrd="0" parTransId="{D8A047EF-7A6B-4B43-9F20-D88872C52AB8}" sibTransId="{48C63F21-1090-42C9-A495-EF143B5687EF}"/>
    <dgm:cxn modelId="{B097E1B7-5DBA-4311-8A93-0CF19B4D2D83}" type="presOf" srcId="{92572C6E-49FF-4E5E-8038-61ECB7BE7F49}" destId="{69E4FC4F-2161-4A82-BDDF-CCB68A7DE006}" srcOrd="0" destOrd="1" presId="urn:microsoft.com/office/officeart/2005/8/layout/hList6"/>
    <dgm:cxn modelId="{8C0AEC8D-3768-43B2-8854-36EC7A13F84E}" type="presOf" srcId="{8E28B7E8-6311-4C8A-936B-0734312CC1AD}" destId="{69E4FC4F-2161-4A82-BDDF-CCB68A7DE006}" srcOrd="0" destOrd="0" presId="urn:microsoft.com/office/officeart/2005/8/layout/hList6"/>
    <dgm:cxn modelId="{E6608878-2018-48A4-881D-B2BBBCF94F74}" type="presOf" srcId="{5957E2F8-CC3F-41F5-B86D-43CEC00935B4}" destId="{69E4FC4F-2161-4A82-BDDF-CCB68A7DE006}" srcOrd="0" destOrd="3" presId="urn:microsoft.com/office/officeart/2005/8/layout/hList6"/>
    <dgm:cxn modelId="{6351205A-E088-4211-8082-1A207F6167AD}" type="presOf" srcId="{360E1549-8659-419B-979E-83B993C9BA40}" destId="{69E4FC4F-2161-4A82-BDDF-CCB68A7DE006}" srcOrd="0" destOrd="2" presId="urn:microsoft.com/office/officeart/2005/8/layout/hList6"/>
    <dgm:cxn modelId="{65F80C24-F608-4CD0-819A-1C0ABD546157}" srcId="{8E28B7E8-6311-4C8A-936B-0734312CC1AD}" destId="{5957E2F8-CC3F-41F5-B86D-43CEC00935B4}" srcOrd="2" destOrd="0" parTransId="{D8236DBF-60A3-4CE9-A2D9-4BDEE3484775}" sibTransId="{1B65A7B0-F51E-4E66-ACCB-5A07FB02F3CF}"/>
    <dgm:cxn modelId="{675848D3-3B92-44D5-AA31-B9CAFEEB1163}" type="presOf" srcId="{5D9CDE3A-C4FA-47F9-8708-839D3B88745B}" destId="{67508000-EF3D-4AB9-8CC7-9A4C2789F30B}" srcOrd="0" destOrd="1" presId="urn:microsoft.com/office/officeart/2005/8/layout/hList6"/>
    <dgm:cxn modelId="{ACBC43ED-64F3-4891-A74C-863647D38909}" srcId="{A03E948D-6591-4ED9-91E7-0027ADCBCC8A}" destId="{8E28B7E8-6311-4C8A-936B-0734312CC1AD}" srcOrd="1" destOrd="0" parTransId="{50E3FE4B-9C53-437E-B0A7-8436FBDDC42B}" sibTransId="{126EF0F3-2873-478E-97DC-B745C7AD81E3}"/>
    <dgm:cxn modelId="{FD581A1F-3F4B-4E43-BE62-07FF0714127C}" type="presOf" srcId="{A03E948D-6591-4ED9-91E7-0027ADCBCC8A}" destId="{04965BD5-EE4B-477D-B4F8-D98457DD2959}" srcOrd="0" destOrd="0" presId="urn:microsoft.com/office/officeart/2005/8/layout/hList6"/>
    <dgm:cxn modelId="{E769A694-8881-4A6E-BDD2-6CD4C3CB5CE2}" srcId="{A03E948D-6591-4ED9-91E7-0027ADCBCC8A}" destId="{F3CCB26D-4A4B-4FD7-B080-991E1209780C}" srcOrd="0" destOrd="0" parTransId="{2CDF2536-7C7D-4F43-ACBD-DA9FC884B4C7}" sibTransId="{0083B378-61A8-449A-9E47-741870DFDDE4}"/>
    <dgm:cxn modelId="{D02B01AE-5A2F-4B50-A770-95F6AE17C2D3}" type="presOf" srcId="{2D61F0E3-23A9-4103-8B18-5CA77205CEC6}" destId="{67508000-EF3D-4AB9-8CC7-9A4C2789F30B}" srcOrd="0" destOrd="2" presId="urn:microsoft.com/office/officeart/2005/8/layout/hList6"/>
    <dgm:cxn modelId="{D8FABCC9-C8EF-49B5-A437-A0CD8A18AEED}" type="presOf" srcId="{F3CCB26D-4A4B-4FD7-B080-991E1209780C}" destId="{67508000-EF3D-4AB9-8CC7-9A4C2789F30B}" srcOrd="0" destOrd="0" presId="urn:microsoft.com/office/officeart/2005/8/layout/hList6"/>
    <dgm:cxn modelId="{B362636F-6845-4E33-A843-89813F3F8438}" srcId="{A03E948D-6591-4ED9-91E7-0027ADCBCC8A}" destId="{C63DFC6E-85C8-46E6-938F-8969840AC283}" srcOrd="2" destOrd="0" parTransId="{3392FAFA-86C2-41F8-9576-7B99101A56AB}" sibTransId="{531E2F98-5B19-4686-9114-94271BAA17D8}"/>
    <dgm:cxn modelId="{BCD099D1-2009-475C-8BCA-D10E01178D1E}" srcId="{8E28B7E8-6311-4C8A-936B-0734312CC1AD}" destId="{92572C6E-49FF-4E5E-8038-61ECB7BE7F49}" srcOrd="0" destOrd="0" parTransId="{2FF0DCCD-4B4B-4CBA-A63C-FED5D1F773BE}" sibTransId="{F5071B15-C54D-4498-8333-A9218F06D6CA}"/>
    <dgm:cxn modelId="{F902CADC-4F55-4BC0-9B12-532C4EEE8BC5}" type="presOf" srcId="{C63DFC6E-85C8-46E6-938F-8969840AC283}" destId="{1E1D0E7C-546A-416D-9F2C-19CBCFDC0F57}" srcOrd="0" destOrd="0" presId="urn:microsoft.com/office/officeart/2005/8/layout/hList6"/>
    <dgm:cxn modelId="{867906AE-B2DE-46C2-8A88-020F3FC8DD20}" type="presParOf" srcId="{04965BD5-EE4B-477D-B4F8-D98457DD2959}" destId="{67508000-EF3D-4AB9-8CC7-9A4C2789F30B}" srcOrd="0" destOrd="0" presId="urn:microsoft.com/office/officeart/2005/8/layout/hList6"/>
    <dgm:cxn modelId="{E8E0B5E3-28C7-46F6-A9FC-025A73729A5A}" type="presParOf" srcId="{04965BD5-EE4B-477D-B4F8-D98457DD2959}" destId="{5AD25043-54D0-4293-AADD-BDDE7EB00C64}" srcOrd="1" destOrd="0" presId="urn:microsoft.com/office/officeart/2005/8/layout/hList6"/>
    <dgm:cxn modelId="{F12B0616-337F-4935-AD23-4DEAFC75438C}" type="presParOf" srcId="{04965BD5-EE4B-477D-B4F8-D98457DD2959}" destId="{69E4FC4F-2161-4A82-BDDF-CCB68A7DE006}" srcOrd="2" destOrd="0" presId="urn:microsoft.com/office/officeart/2005/8/layout/hList6"/>
    <dgm:cxn modelId="{E5B4EF37-4BF9-49DE-A3FB-D6BFD7B78FCD}" type="presParOf" srcId="{04965BD5-EE4B-477D-B4F8-D98457DD2959}" destId="{E7901D3F-8967-4498-9E63-35CFD2D9C29F}" srcOrd="3" destOrd="0" presId="urn:microsoft.com/office/officeart/2005/8/layout/hList6"/>
    <dgm:cxn modelId="{86056748-5210-4224-88E0-1882DC98C225}" type="presParOf" srcId="{04965BD5-EE4B-477D-B4F8-D98457DD2959}" destId="{1E1D0E7C-546A-416D-9F2C-19CBCFDC0F57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31CD5F5-1964-4FFB-B2D5-D206DAF5E6EE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891AA01-A268-47E5-9BF5-FEEFE409D645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C00000"/>
              </a:solidFill>
              <a:latin typeface="方正姚体" pitchFamily="2" charset="-122"/>
              <a:ea typeface="方正姚体" pitchFamily="2" charset="-122"/>
            </a:rPr>
            <a:t>学习之道</a:t>
          </a:r>
          <a:endParaRPr lang="zh-CN" altLang="en-US" sz="3200" b="1" dirty="0">
            <a:solidFill>
              <a:srgbClr val="C00000"/>
            </a:solidFill>
            <a:latin typeface="方正姚体" pitchFamily="2" charset="-122"/>
            <a:ea typeface="方正姚体" pitchFamily="2" charset="-122"/>
          </a:endParaRPr>
        </a:p>
      </dgm:t>
    </dgm:pt>
    <dgm:pt modelId="{4874D0F3-E0BB-4302-A01A-C61EC46615B0}" type="parTrans" cxnId="{A2DFD478-9283-4E90-872E-7D42083D1234}">
      <dgm:prSet/>
      <dgm:spPr/>
      <dgm:t>
        <a:bodyPr/>
        <a:lstStyle/>
        <a:p>
          <a:endParaRPr lang="zh-CN" altLang="en-US"/>
        </a:p>
      </dgm:t>
    </dgm:pt>
    <dgm:pt modelId="{40CF8554-90F1-4468-B8FA-C55640095D8A}" type="sibTrans" cxnId="{A2DFD478-9283-4E90-872E-7D42083D1234}">
      <dgm:prSet/>
      <dgm:spPr/>
      <dgm:t>
        <a:bodyPr/>
        <a:lstStyle/>
        <a:p>
          <a:endParaRPr lang="zh-CN" altLang="en-US"/>
        </a:p>
      </dgm:t>
    </dgm:pt>
    <dgm:pt modelId="{71ABA5A4-0D8A-4BD1-92ED-FCFEB4D661D5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价值意义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gm:t>
    </dgm:pt>
    <dgm:pt modelId="{51DAB4D2-7F06-4B18-A451-19237642B0C2}" type="parTrans" cxnId="{2F8AA339-3BA2-45B5-9682-BBC158CC9B5C}">
      <dgm:prSet/>
      <dgm:spPr/>
      <dgm:t>
        <a:bodyPr/>
        <a:lstStyle/>
        <a:p>
          <a:endParaRPr lang="zh-CN" altLang="en-US"/>
        </a:p>
      </dgm:t>
    </dgm:pt>
    <dgm:pt modelId="{7AEAD180-9093-446D-B53F-AF0981A84F01}" type="sibTrans" cxnId="{2F8AA339-3BA2-45B5-9682-BBC158CC9B5C}">
      <dgm:prSet/>
      <dgm:spPr/>
      <dgm:t>
        <a:bodyPr/>
        <a:lstStyle/>
        <a:p>
          <a:endParaRPr lang="zh-CN" altLang="en-US"/>
        </a:p>
      </dgm:t>
    </dgm:pt>
    <dgm:pt modelId="{0CDDEED9-75E6-40F3-B19F-5F177DD0840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态度立场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gm:t>
    </dgm:pt>
    <dgm:pt modelId="{883E6754-4D70-46D8-8426-C9D4E468103E}" type="parTrans" cxnId="{BFE5E9C2-CA6D-4B73-A0A6-4529C7755526}">
      <dgm:prSet/>
      <dgm:spPr/>
      <dgm:t>
        <a:bodyPr/>
        <a:lstStyle/>
        <a:p>
          <a:endParaRPr lang="zh-CN" altLang="en-US"/>
        </a:p>
      </dgm:t>
    </dgm:pt>
    <dgm:pt modelId="{4546D8E6-A1B4-4114-B0DE-1F29F0F5D535}" type="sibTrans" cxnId="{BFE5E9C2-CA6D-4B73-A0A6-4529C7755526}">
      <dgm:prSet/>
      <dgm:spPr/>
      <dgm:t>
        <a:bodyPr/>
        <a:lstStyle/>
        <a:p>
          <a:endParaRPr lang="zh-CN" altLang="en-US"/>
        </a:p>
      </dgm:t>
    </dgm:pt>
    <dgm:pt modelId="{6C0124D4-BC47-4965-AF48-50A7538C753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经历感受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gm:t>
    </dgm:pt>
    <dgm:pt modelId="{CE3DC426-012A-4336-A0C0-061CD80E29AC}" type="parTrans" cxnId="{78CAABE1-40EB-4D89-B7F3-F8A7AFDFDF7F}">
      <dgm:prSet/>
      <dgm:spPr/>
      <dgm:t>
        <a:bodyPr/>
        <a:lstStyle/>
        <a:p>
          <a:endParaRPr lang="zh-CN" altLang="en-US"/>
        </a:p>
      </dgm:t>
    </dgm:pt>
    <dgm:pt modelId="{5371D877-B581-4227-87D6-E28049F20212}" type="sibTrans" cxnId="{78CAABE1-40EB-4D89-B7F3-F8A7AFDFDF7F}">
      <dgm:prSet/>
      <dgm:spPr/>
      <dgm:t>
        <a:bodyPr/>
        <a:lstStyle/>
        <a:p>
          <a:endParaRPr lang="zh-CN" altLang="en-US"/>
        </a:p>
      </dgm:t>
    </dgm:pt>
    <dgm:pt modelId="{2E35F802-E7BD-4BB2-A31D-204CDC580F76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方法路径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gm:t>
    </dgm:pt>
    <dgm:pt modelId="{314A82C7-401A-46DC-B29D-9EE3C1599280}" type="parTrans" cxnId="{EFADE024-463C-4EA0-8138-5E78BCE081F8}">
      <dgm:prSet/>
      <dgm:spPr/>
      <dgm:t>
        <a:bodyPr/>
        <a:lstStyle/>
        <a:p>
          <a:endParaRPr lang="zh-CN" altLang="en-US"/>
        </a:p>
      </dgm:t>
    </dgm:pt>
    <dgm:pt modelId="{88D28A50-139F-4564-9C6D-DE09DEDB32BA}" type="sibTrans" cxnId="{EFADE024-463C-4EA0-8138-5E78BCE081F8}">
      <dgm:prSet/>
      <dgm:spPr/>
      <dgm:t>
        <a:bodyPr/>
        <a:lstStyle/>
        <a:p>
          <a:endParaRPr lang="zh-CN" altLang="en-US"/>
        </a:p>
      </dgm:t>
    </dgm:pt>
    <dgm:pt modelId="{7C1F0109-B28F-4285-A2CC-6E29DA5D5C35}" type="pres">
      <dgm:prSet presAssocID="{531CD5F5-1964-4FFB-B2D5-D206DAF5E6E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DEC1539-9464-47B3-9124-24AFD2EE0D0A}" type="pres">
      <dgm:prSet presAssocID="{4891AA01-A268-47E5-9BF5-FEEFE409D645}" presName="centerShape" presStyleLbl="node0" presStyleIdx="0" presStyleCnt="1" custScaleX="125231" custScaleY="115308"/>
      <dgm:spPr/>
      <dgm:t>
        <a:bodyPr/>
        <a:lstStyle/>
        <a:p>
          <a:endParaRPr lang="zh-CN" altLang="en-US"/>
        </a:p>
      </dgm:t>
    </dgm:pt>
    <dgm:pt modelId="{788EFB94-91B7-4D09-83D0-7AD4F4A67C36}" type="pres">
      <dgm:prSet presAssocID="{51DAB4D2-7F06-4B18-A451-19237642B0C2}" presName="Name9" presStyleLbl="parChTrans1D2" presStyleIdx="0" presStyleCnt="4"/>
      <dgm:spPr/>
      <dgm:t>
        <a:bodyPr/>
        <a:lstStyle/>
        <a:p>
          <a:endParaRPr lang="zh-CN" altLang="en-US"/>
        </a:p>
      </dgm:t>
    </dgm:pt>
    <dgm:pt modelId="{0F95C957-71BA-4AB8-8379-76438CA17AA9}" type="pres">
      <dgm:prSet presAssocID="{51DAB4D2-7F06-4B18-A451-19237642B0C2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24D0E28D-76B4-4638-B188-8C86CE71D391}" type="pres">
      <dgm:prSet presAssocID="{71ABA5A4-0D8A-4BD1-92ED-FCFEB4D661D5}" presName="node" presStyleLbl="node1" presStyleIdx="0" presStyleCnt="4" custScaleX="21145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D4E609-BA07-4ACA-BF91-D875770DE0DF}" type="pres">
      <dgm:prSet presAssocID="{883E6754-4D70-46D8-8426-C9D4E468103E}" presName="Name9" presStyleLbl="parChTrans1D2" presStyleIdx="1" presStyleCnt="4"/>
      <dgm:spPr/>
      <dgm:t>
        <a:bodyPr/>
        <a:lstStyle/>
        <a:p>
          <a:endParaRPr lang="zh-CN" altLang="en-US"/>
        </a:p>
      </dgm:t>
    </dgm:pt>
    <dgm:pt modelId="{B2859443-C210-4686-BA03-48A2F2087281}" type="pres">
      <dgm:prSet presAssocID="{883E6754-4D70-46D8-8426-C9D4E468103E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DB219D4A-AC79-4238-ABB6-98A71CBC2002}" type="pres">
      <dgm:prSet presAssocID="{0CDDEED9-75E6-40F3-B19F-5F177DD08409}" presName="node" presStyleLbl="node1" presStyleIdx="1" presStyleCnt="4" custScaleX="180225" custRadScaleRad="137953" custRadScaleInc="37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1C426B-2D00-4B08-96C7-7E683671F264}" type="pres">
      <dgm:prSet presAssocID="{CE3DC426-012A-4336-A0C0-061CD80E29AC}" presName="Name9" presStyleLbl="parChTrans1D2" presStyleIdx="2" presStyleCnt="4"/>
      <dgm:spPr/>
      <dgm:t>
        <a:bodyPr/>
        <a:lstStyle/>
        <a:p>
          <a:endParaRPr lang="zh-CN" altLang="en-US"/>
        </a:p>
      </dgm:t>
    </dgm:pt>
    <dgm:pt modelId="{169AA9D4-7B39-400C-9278-40E29E5D854E}" type="pres">
      <dgm:prSet presAssocID="{CE3DC426-012A-4336-A0C0-061CD80E29AC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35612638-A09E-41FB-BFD8-C86A732FBA41}" type="pres">
      <dgm:prSet presAssocID="{6C0124D4-BC47-4965-AF48-50A7538C753E}" presName="node" presStyleLbl="node1" presStyleIdx="2" presStyleCnt="4" custScaleX="2142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BE39B9-C3DC-43EB-9DD9-145889ECD874}" type="pres">
      <dgm:prSet presAssocID="{314A82C7-401A-46DC-B29D-9EE3C1599280}" presName="Name9" presStyleLbl="parChTrans1D2" presStyleIdx="3" presStyleCnt="4"/>
      <dgm:spPr/>
      <dgm:t>
        <a:bodyPr/>
        <a:lstStyle/>
        <a:p>
          <a:endParaRPr lang="zh-CN" altLang="en-US"/>
        </a:p>
      </dgm:t>
    </dgm:pt>
    <dgm:pt modelId="{F5CC9979-8C36-4484-BB77-0E905764EC32}" type="pres">
      <dgm:prSet presAssocID="{314A82C7-401A-46DC-B29D-9EE3C1599280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984829D2-71F1-4C07-8334-112D151474A6}" type="pres">
      <dgm:prSet presAssocID="{2E35F802-E7BD-4BB2-A31D-204CDC580F76}" presName="node" presStyleLbl="node1" presStyleIdx="3" presStyleCnt="4" custScaleX="207337" custRadScaleRad="145499" custRadScaleInc="370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4063395-67D5-4A34-8C99-B424D624A815}" type="presOf" srcId="{51DAB4D2-7F06-4B18-A451-19237642B0C2}" destId="{0F95C957-71BA-4AB8-8379-76438CA17AA9}" srcOrd="1" destOrd="0" presId="urn:microsoft.com/office/officeart/2005/8/layout/radial1"/>
    <dgm:cxn modelId="{EFADE024-463C-4EA0-8138-5E78BCE081F8}" srcId="{4891AA01-A268-47E5-9BF5-FEEFE409D645}" destId="{2E35F802-E7BD-4BB2-A31D-204CDC580F76}" srcOrd="3" destOrd="0" parTransId="{314A82C7-401A-46DC-B29D-9EE3C1599280}" sibTransId="{88D28A50-139F-4564-9C6D-DE09DEDB32BA}"/>
    <dgm:cxn modelId="{8E15A02B-9630-4F8A-9E0C-6B17040F7AD1}" type="presOf" srcId="{531CD5F5-1964-4FFB-B2D5-D206DAF5E6EE}" destId="{7C1F0109-B28F-4285-A2CC-6E29DA5D5C35}" srcOrd="0" destOrd="0" presId="urn:microsoft.com/office/officeart/2005/8/layout/radial1"/>
    <dgm:cxn modelId="{81F45AF5-64D3-448A-8969-9ED76BB73307}" type="presOf" srcId="{4891AA01-A268-47E5-9BF5-FEEFE409D645}" destId="{0DEC1539-9464-47B3-9124-24AFD2EE0D0A}" srcOrd="0" destOrd="0" presId="urn:microsoft.com/office/officeart/2005/8/layout/radial1"/>
    <dgm:cxn modelId="{3168D111-7F48-473A-93DC-CE5FB6FEF247}" type="presOf" srcId="{2E35F802-E7BD-4BB2-A31D-204CDC580F76}" destId="{984829D2-71F1-4C07-8334-112D151474A6}" srcOrd="0" destOrd="0" presId="urn:microsoft.com/office/officeart/2005/8/layout/radial1"/>
    <dgm:cxn modelId="{5A04BE3E-A628-4A01-AF4D-BD17D949C170}" type="presOf" srcId="{6C0124D4-BC47-4965-AF48-50A7538C753E}" destId="{35612638-A09E-41FB-BFD8-C86A732FBA41}" srcOrd="0" destOrd="0" presId="urn:microsoft.com/office/officeart/2005/8/layout/radial1"/>
    <dgm:cxn modelId="{0E8D951C-4EC6-4338-B45D-2061EFAC3E36}" type="presOf" srcId="{CE3DC426-012A-4336-A0C0-061CD80E29AC}" destId="{169AA9D4-7B39-400C-9278-40E29E5D854E}" srcOrd="1" destOrd="0" presId="urn:microsoft.com/office/officeart/2005/8/layout/radial1"/>
    <dgm:cxn modelId="{94385E29-A595-46F5-A6FB-B6F3E13E3815}" type="presOf" srcId="{314A82C7-401A-46DC-B29D-9EE3C1599280}" destId="{F5CC9979-8C36-4484-BB77-0E905764EC32}" srcOrd="1" destOrd="0" presId="urn:microsoft.com/office/officeart/2005/8/layout/radial1"/>
    <dgm:cxn modelId="{430D24E2-3483-4914-B67D-016E9A66F27D}" type="presOf" srcId="{51DAB4D2-7F06-4B18-A451-19237642B0C2}" destId="{788EFB94-91B7-4D09-83D0-7AD4F4A67C36}" srcOrd="0" destOrd="0" presId="urn:microsoft.com/office/officeart/2005/8/layout/radial1"/>
    <dgm:cxn modelId="{72EA3331-563F-4486-92B2-D1A62E422E99}" type="presOf" srcId="{0CDDEED9-75E6-40F3-B19F-5F177DD08409}" destId="{DB219D4A-AC79-4238-ABB6-98A71CBC2002}" srcOrd="0" destOrd="0" presId="urn:microsoft.com/office/officeart/2005/8/layout/radial1"/>
    <dgm:cxn modelId="{BFE5E9C2-CA6D-4B73-A0A6-4529C7755526}" srcId="{4891AA01-A268-47E5-9BF5-FEEFE409D645}" destId="{0CDDEED9-75E6-40F3-B19F-5F177DD08409}" srcOrd="1" destOrd="0" parTransId="{883E6754-4D70-46D8-8426-C9D4E468103E}" sibTransId="{4546D8E6-A1B4-4114-B0DE-1F29F0F5D535}"/>
    <dgm:cxn modelId="{A2DFD478-9283-4E90-872E-7D42083D1234}" srcId="{531CD5F5-1964-4FFB-B2D5-D206DAF5E6EE}" destId="{4891AA01-A268-47E5-9BF5-FEEFE409D645}" srcOrd="0" destOrd="0" parTransId="{4874D0F3-E0BB-4302-A01A-C61EC46615B0}" sibTransId="{40CF8554-90F1-4468-B8FA-C55640095D8A}"/>
    <dgm:cxn modelId="{4E235478-AE1F-4DBC-B90F-DE4022FD881E}" type="presOf" srcId="{883E6754-4D70-46D8-8426-C9D4E468103E}" destId="{68D4E609-BA07-4ACA-BF91-D875770DE0DF}" srcOrd="0" destOrd="0" presId="urn:microsoft.com/office/officeart/2005/8/layout/radial1"/>
    <dgm:cxn modelId="{3D28329C-666A-4AAE-A329-15E54A76E65D}" type="presOf" srcId="{883E6754-4D70-46D8-8426-C9D4E468103E}" destId="{B2859443-C210-4686-BA03-48A2F2087281}" srcOrd="1" destOrd="0" presId="urn:microsoft.com/office/officeart/2005/8/layout/radial1"/>
    <dgm:cxn modelId="{B64BD28F-B27E-4388-822E-3B05160E36EC}" type="presOf" srcId="{CE3DC426-012A-4336-A0C0-061CD80E29AC}" destId="{981C426B-2D00-4B08-96C7-7E683671F264}" srcOrd="0" destOrd="0" presId="urn:microsoft.com/office/officeart/2005/8/layout/radial1"/>
    <dgm:cxn modelId="{78CAABE1-40EB-4D89-B7F3-F8A7AFDFDF7F}" srcId="{4891AA01-A268-47E5-9BF5-FEEFE409D645}" destId="{6C0124D4-BC47-4965-AF48-50A7538C753E}" srcOrd="2" destOrd="0" parTransId="{CE3DC426-012A-4336-A0C0-061CD80E29AC}" sibTransId="{5371D877-B581-4227-87D6-E28049F20212}"/>
    <dgm:cxn modelId="{2F8AA339-3BA2-45B5-9682-BBC158CC9B5C}" srcId="{4891AA01-A268-47E5-9BF5-FEEFE409D645}" destId="{71ABA5A4-0D8A-4BD1-92ED-FCFEB4D661D5}" srcOrd="0" destOrd="0" parTransId="{51DAB4D2-7F06-4B18-A451-19237642B0C2}" sibTransId="{7AEAD180-9093-446D-B53F-AF0981A84F01}"/>
    <dgm:cxn modelId="{B07DB569-D7A4-4178-A18B-BE52477A1ADF}" type="presOf" srcId="{314A82C7-401A-46DC-B29D-9EE3C1599280}" destId="{06BE39B9-C3DC-43EB-9DD9-145889ECD874}" srcOrd="0" destOrd="0" presId="urn:microsoft.com/office/officeart/2005/8/layout/radial1"/>
    <dgm:cxn modelId="{56674D7F-9578-4BB0-8526-F83E6061FAC1}" type="presOf" srcId="{71ABA5A4-0D8A-4BD1-92ED-FCFEB4D661D5}" destId="{24D0E28D-76B4-4638-B188-8C86CE71D391}" srcOrd="0" destOrd="0" presId="urn:microsoft.com/office/officeart/2005/8/layout/radial1"/>
    <dgm:cxn modelId="{5E30640A-CC25-4C9F-B640-34A37587900C}" type="presParOf" srcId="{7C1F0109-B28F-4285-A2CC-6E29DA5D5C35}" destId="{0DEC1539-9464-47B3-9124-24AFD2EE0D0A}" srcOrd="0" destOrd="0" presId="urn:microsoft.com/office/officeart/2005/8/layout/radial1"/>
    <dgm:cxn modelId="{202CE750-B677-4D65-857A-D1CFCAE9CD4A}" type="presParOf" srcId="{7C1F0109-B28F-4285-A2CC-6E29DA5D5C35}" destId="{788EFB94-91B7-4D09-83D0-7AD4F4A67C36}" srcOrd="1" destOrd="0" presId="urn:microsoft.com/office/officeart/2005/8/layout/radial1"/>
    <dgm:cxn modelId="{ECD5FEE5-1213-4E50-92E6-7A47A78D9C14}" type="presParOf" srcId="{788EFB94-91B7-4D09-83D0-7AD4F4A67C36}" destId="{0F95C957-71BA-4AB8-8379-76438CA17AA9}" srcOrd="0" destOrd="0" presId="urn:microsoft.com/office/officeart/2005/8/layout/radial1"/>
    <dgm:cxn modelId="{51F7E850-8A89-47AE-A421-0E34EFEFE03D}" type="presParOf" srcId="{7C1F0109-B28F-4285-A2CC-6E29DA5D5C35}" destId="{24D0E28D-76B4-4638-B188-8C86CE71D391}" srcOrd="2" destOrd="0" presId="urn:microsoft.com/office/officeart/2005/8/layout/radial1"/>
    <dgm:cxn modelId="{6FAD4DDF-9812-42C7-BF22-8D2ADB9C9DAB}" type="presParOf" srcId="{7C1F0109-B28F-4285-A2CC-6E29DA5D5C35}" destId="{68D4E609-BA07-4ACA-BF91-D875770DE0DF}" srcOrd="3" destOrd="0" presId="urn:microsoft.com/office/officeart/2005/8/layout/radial1"/>
    <dgm:cxn modelId="{70CEE797-8D07-4BBA-A0A9-DEFB43A86212}" type="presParOf" srcId="{68D4E609-BA07-4ACA-BF91-D875770DE0DF}" destId="{B2859443-C210-4686-BA03-48A2F2087281}" srcOrd="0" destOrd="0" presId="urn:microsoft.com/office/officeart/2005/8/layout/radial1"/>
    <dgm:cxn modelId="{FADE73FD-C3FF-4561-B6F6-B5018DF0E38B}" type="presParOf" srcId="{7C1F0109-B28F-4285-A2CC-6E29DA5D5C35}" destId="{DB219D4A-AC79-4238-ABB6-98A71CBC2002}" srcOrd="4" destOrd="0" presId="urn:microsoft.com/office/officeart/2005/8/layout/radial1"/>
    <dgm:cxn modelId="{93CC4C39-0137-4651-BC7A-45E6D39A7CAC}" type="presParOf" srcId="{7C1F0109-B28F-4285-A2CC-6E29DA5D5C35}" destId="{981C426B-2D00-4B08-96C7-7E683671F264}" srcOrd="5" destOrd="0" presId="urn:microsoft.com/office/officeart/2005/8/layout/radial1"/>
    <dgm:cxn modelId="{830AE292-9802-4737-A4B3-8101169F3993}" type="presParOf" srcId="{981C426B-2D00-4B08-96C7-7E683671F264}" destId="{169AA9D4-7B39-400C-9278-40E29E5D854E}" srcOrd="0" destOrd="0" presId="urn:microsoft.com/office/officeart/2005/8/layout/radial1"/>
    <dgm:cxn modelId="{5818F2BD-87B2-4294-A184-6AF709CDEB59}" type="presParOf" srcId="{7C1F0109-B28F-4285-A2CC-6E29DA5D5C35}" destId="{35612638-A09E-41FB-BFD8-C86A732FBA41}" srcOrd="6" destOrd="0" presId="urn:microsoft.com/office/officeart/2005/8/layout/radial1"/>
    <dgm:cxn modelId="{60587EE6-C440-4A6A-BD93-E680594E42D0}" type="presParOf" srcId="{7C1F0109-B28F-4285-A2CC-6E29DA5D5C35}" destId="{06BE39B9-C3DC-43EB-9DD9-145889ECD874}" srcOrd="7" destOrd="0" presId="urn:microsoft.com/office/officeart/2005/8/layout/radial1"/>
    <dgm:cxn modelId="{61B45B15-10D8-4C89-A95C-D6134650236D}" type="presParOf" srcId="{06BE39B9-C3DC-43EB-9DD9-145889ECD874}" destId="{F5CC9979-8C36-4484-BB77-0E905764EC32}" srcOrd="0" destOrd="0" presId="urn:microsoft.com/office/officeart/2005/8/layout/radial1"/>
    <dgm:cxn modelId="{6A40BE26-1807-4B12-95D1-1C9C19594D73}" type="presParOf" srcId="{7C1F0109-B28F-4285-A2CC-6E29DA5D5C35}" destId="{984829D2-71F1-4C07-8334-112D151474A6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2BBED10-7383-435C-8134-8B155FC828A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6FFFF2D-3366-471F-9C5A-488E35F3D21F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zh-CN" sz="2000" b="1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学习本单元，以</a:t>
          </a:r>
          <a:r>
            <a:rPr lang="en-US" sz="2000" b="1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“</a:t>
          </a:r>
          <a:r>
            <a:rPr lang="zh-CN" sz="2000" b="1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学习之道</a:t>
          </a:r>
          <a:r>
            <a:rPr lang="en-US" sz="2000" b="1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”</a:t>
          </a:r>
          <a:r>
            <a:rPr lang="zh-CN" sz="2000" b="1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为核心，通过梳理探究和反思，形成正确的学习观，改进学习方法，提高学习能力。</a:t>
          </a:r>
          <a:r>
            <a:rPr lang="zh-CN" sz="20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要准确把握作者的观点和态度，关注作者思考问题的角度，学习他们有针对性地表达观点的方法；学会发现问题，从合适的角度以恰当的方式</a:t>
          </a:r>
          <a:r>
            <a:rPr lang="zh-CN" altLang="en-US" sz="20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阐</a:t>
          </a:r>
          <a:r>
            <a:rPr lang="zh-CN" sz="20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述自己的看法。 </a:t>
          </a:r>
          <a:endParaRPr lang="zh-CN" altLang="en-US" sz="1600" b="1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gm:t>
    </dgm:pt>
    <dgm:pt modelId="{6460B002-C3E8-4D1F-B94F-78DEEE7D5E78}" type="parTrans" cxnId="{863431F6-16DB-4F14-A8A2-40836CCCAD93}">
      <dgm:prSet/>
      <dgm:spPr/>
      <dgm:t>
        <a:bodyPr/>
        <a:lstStyle/>
        <a:p>
          <a:endParaRPr lang="zh-CN" altLang="en-US"/>
        </a:p>
      </dgm:t>
    </dgm:pt>
    <dgm:pt modelId="{A4E13157-3D71-4BEF-A89E-0266F0EEB0FA}" type="sibTrans" cxnId="{863431F6-16DB-4F14-A8A2-40836CCCAD93}">
      <dgm:prSet/>
      <dgm:spPr/>
      <dgm:t>
        <a:bodyPr/>
        <a:lstStyle/>
        <a:p>
          <a:endParaRPr lang="zh-CN" altLang="en-US"/>
        </a:p>
      </dgm:t>
    </dgm:pt>
    <dgm:pt modelId="{551CF698-93E8-4833-8989-7EF1D166F525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zh-CN" sz="1800" b="1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学习本单元，要在理解文意的基础上，整体把握经典选篇的思想内涵，认识其文化价值，思考其现代意义。初步了解儒家、道家思想的特征，</a:t>
          </a:r>
          <a:r>
            <a:rPr lang="zh-CN" altLang="en-US" sz="18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体会相关课文论事说理的技巧和不同的表达风格。阅读史传文要关注文章叙事曲折有序、写人生动传神的特点，尝试理性评价历史叙述中体现的思想、观念，认识历史人物和历史事件。</a:t>
          </a:r>
          <a:endParaRPr lang="zh-CN" altLang="en-US" sz="1800" b="1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gm:t>
    </dgm:pt>
    <dgm:pt modelId="{84D6CED0-0C54-4781-9654-3B959ED45D65}" type="parTrans" cxnId="{B24989D7-8E71-4B0D-96C7-41620DD65A52}">
      <dgm:prSet/>
      <dgm:spPr/>
      <dgm:t>
        <a:bodyPr/>
        <a:lstStyle/>
        <a:p>
          <a:endParaRPr lang="zh-CN" altLang="en-US"/>
        </a:p>
      </dgm:t>
    </dgm:pt>
    <dgm:pt modelId="{1FFA5BA1-0E91-45FD-A181-171DDB865F09}" type="sibTrans" cxnId="{B24989D7-8E71-4B0D-96C7-41620DD65A52}">
      <dgm:prSet/>
      <dgm:spPr/>
      <dgm:t>
        <a:bodyPr/>
        <a:lstStyle/>
        <a:p>
          <a:endParaRPr lang="zh-CN" altLang="en-US"/>
        </a:p>
      </dgm:t>
    </dgm:pt>
    <dgm:pt modelId="{F9F5AB88-42B6-4C8F-B840-8BFEC20F0A02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zh-CN" sz="2000" b="1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本单元学习，围绕“倾听理性的声音”这一核心任务展开。</a:t>
          </a:r>
          <a:r>
            <a:rPr lang="zh-CN" sz="20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要注意</a:t>
          </a:r>
          <a:r>
            <a:rPr lang="zh-CN" altLang="en-US" sz="20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领会作者观点及其现实针对性，把握其解决现实问题的理性思维方式，鉴赏文章的说理艺术，学会在辩证分析与合理推理的基础上进行理性判断，养成大胆质疑、缜密推断的批判性思维习惯。</a:t>
          </a:r>
          <a:endParaRPr lang="zh-CN" altLang="en-US" sz="2000" b="1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gm:t>
    </dgm:pt>
    <dgm:pt modelId="{454DD198-E86D-4164-AE8B-F911037EB110}" type="parTrans" cxnId="{2324A8FF-8242-422F-A502-BC5DA00C4975}">
      <dgm:prSet/>
      <dgm:spPr/>
      <dgm:t>
        <a:bodyPr/>
        <a:lstStyle/>
        <a:p>
          <a:endParaRPr lang="zh-CN" altLang="en-US"/>
        </a:p>
      </dgm:t>
    </dgm:pt>
    <dgm:pt modelId="{BB85AB9F-A54C-4FA2-A557-7FD9DFB8CC3F}" type="sibTrans" cxnId="{2324A8FF-8242-422F-A502-BC5DA00C4975}">
      <dgm:prSet/>
      <dgm:spPr/>
      <dgm:t>
        <a:bodyPr/>
        <a:lstStyle/>
        <a:p>
          <a:endParaRPr lang="zh-CN" altLang="en-US"/>
        </a:p>
      </dgm:t>
    </dgm:pt>
    <dgm:pt modelId="{713E61CC-3901-45F3-89EF-CD09DA61D6C4}" type="pres">
      <dgm:prSet presAssocID="{E2BBED10-7383-435C-8134-8B155FC828A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FC8CBBA-99E3-4BBF-9E95-811FD25D1CFD}" type="pres">
      <dgm:prSet presAssocID="{A6FFFF2D-3366-471F-9C5A-488E35F3D21F}" presName="comp" presStyleCnt="0"/>
      <dgm:spPr/>
    </dgm:pt>
    <dgm:pt modelId="{981EA25E-2EDA-492E-B0CE-14FF60294A2D}" type="pres">
      <dgm:prSet presAssocID="{A6FFFF2D-3366-471F-9C5A-488E35F3D21F}" presName="box" presStyleLbl="node1" presStyleIdx="0" presStyleCnt="3"/>
      <dgm:spPr/>
      <dgm:t>
        <a:bodyPr/>
        <a:lstStyle/>
        <a:p>
          <a:endParaRPr lang="zh-CN" altLang="en-US"/>
        </a:p>
      </dgm:t>
    </dgm:pt>
    <dgm:pt modelId="{29C40753-0B5E-4ACA-8B5A-EBC8863C0007}" type="pres">
      <dgm:prSet presAssocID="{A6FFFF2D-3366-471F-9C5A-488E35F3D21F}" presName="img" presStyleLbl="fgImgPlace1" presStyleIdx="0" presStyleCnt="3"/>
      <dgm:spPr/>
      <dgm:t>
        <a:bodyPr/>
        <a:lstStyle/>
        <a:p>
          <a:endParaRPr lang="zh-CN" altLang="en-US"/>
        </a:p>
      </dgm:t>
    </dgm:pt>
    <dgm:pt modelId="{83F9B532-8E01-4F04-9D69-39A2B620101C}" type="pres">
      <dgm:prSet presAssocID="{A6FFFF2D-3366-471F-9C5A-488E35F3D21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A38F16-5AF1-4D1E-BF77-3D8A3959D481}" type="pres">
      <dgm:prSet presAssocID="{A4E13157-3D71-4BEF-A89E-0266F0EEB0FA}" presName="spacer" presStyleCnt="0"/>
      <dgm:spPr/>
    </dgm:pt>
    <dgm:pt modelId="{EC85AB5D-A026-41DA-8158-260E5D9A8338}" type="pres">
      <dgm:prSet presAssocID="{551CF698-93E8-4833-8989-7EF1D166F525}" presName="comp" presStyleCnt="0"/>
      <dgm:spPr/>
    </dgm:pt>
    <dgm:pt modelId="{03BA2083-B373-45DA-AA70-B2FB78C2F46C}" type="pres">
      <dgm:prSet presAssocID="{551CF698-93E8-4833-8989-7EF1D166F525}" presName="box" presStyleLbl="node1" presStyleIdx="1" presStyleCnt="3"/>
      <dgm:spPr/>
      <dgm:t>
        <a:bodyPr/>
        <a:lstStyle/>
        <a:p>
          <a:endParaRPr lang="zh-CN" altLang="en-US"/>
        </a:p>
      </dgm:t>
    </dgm:pt>
    <dgm:pt modelId="{774E58D8-C259-4E54-8954-37224895B4FC}" type="pres">
      <dgm:prSet presAssocID="{551CF698-93E8-4833-8989-7EF1D166F525}" presName="img" presStyleLbl="fgImgPlace1" presStyleIdx="1" presStyleCnt="3"/>
      <dgm:spPr/>
    </dgm:pt>
    <dgm:pt modelId="{6DCCDCBA-8111-4B13-B0B0-69AE4F77315D}" type="pres">
      <dgm:prSet presAssocID="{551CF698-93E8-4833-8989-7EF1D166F52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55C057-0A36-4545-AD69-38DAD2836FD8}" type="pres">
      <dgm:prSet presAssocID="{1FFA5BA1-0E91-45FD-A181-171DDB865F09}" presName="spacer" presStyleCnt="0"/>
      <dgm:spPr/>
    </dgm:pt>
    <dgm:pt modelId="{74470E43-3E9D-469F-BF4F-2B57EF259B78}" type="pres">
      <dgm:prSet presAssocID="{F9F5AB88-42B6-4C8F-B840-8BFEC20F0A02}" presName="comp" presStyleCnt="0"/>
      <dgm:spPr/>
    </dgm:pt>
    <dgm:pt modelId="{17F6E45D-54FC-4101-92F6-E1B2071699F4}" type="pres">
      <dgm:prSet presAssocID="{F9F5AB88-42B6-4C8F-B840-8BFEC20F0A02}" presName="box" presStyleLbl="node1" presStyleIdx="2" presStyleCnt="3"/>
      <dgm:spPr/>
      <dgm:t>
        <a:bodyPr/>
        <a:lstStyle/>
        <a:p>
          <a:endParaRPr lang="zh-CN" altLang="en-US"/>
        </a:p>
      </dgm:t>
    </dgm:pt>
    <dgm:pt modelId="{97CBCC32-742A-4752-BCBC-1326104C6108}" type="pres">
      <dgm:prSet presAssocID="{F9F5AB88-42B6-4C8F-B840-8BFEC20F0A02}" presName="img" presStyleLbl="fgImgPlace1" presStyleIdx="2" presStyleCnt="3"/>
      <dgm:spPr/>
    </dgm:pt>
    <dgm:pt modelId="{FC001170-3094-4514-A7A7-3BB2ADB1EC79}" type="pres">
      <dgm:prSet presAssocID="{F9F5AB88-42B6-4C8F-B840-8BFEC20F0A0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24989D7-8E71-4B0D-96C7-41620DD65A52}" srcId="{E2BBED10-7383-435C-8134-8B155FC828A4}" destId="{551CF698-93E8-4833-8989-7EF1D166F525}" srcOrd="1" destOrd="0" parTransId="{84D6CED0-0C54-4781-9654-3B959ED45D65}" sibTransId="{1FFA5BA1-0E91-45FD-A181-171DDB865F09}"/>
    <dgm:cxn modelId="{C040A257-83EE-40F6-A6BA-8FDF09526484}" type="presOf" srcId="{F9F5AB88-42B6-4C8F-B840-8BFEC20F0A02}" destId="{FC001170-3094-4514-A7A7-3BB2ADB1EC79}" srcOrd="1" destOrd="0" presId="urn:microsoft.com/office/officeart/2005/8/layout/vList4"/>
    <dgm:cxn modelId="{A859985D-914C-46FF-84EC-3EA1FD206A5B}" type="presOf" srcId="{E2BBED10-7383-435C-8134-8B155FC828A4}" destId="{713E61CC-3901-45F3-89EF-CD09DA61D6C4}" srcOrd="0" destOrd="0" presId="urn:microsoft.com/office/officeart/2005/8/layout/vList4"/>
    <dgm:cxn modelId="{781DE7FB-831D-4AA2-8F1B-DE366846C336}" type="presOf" srcId="{F9F5AB88-42B6-4C8F-B840-8BFEC20F0A02}" destId="{17F6E45D-54FC-4101-92F6-E1B2071699F4}" srcOrd="0" destOrd="0" presId="urn:microsoft.com/office/officeart/2005/8/layout/vList4"/>
    <dgm:cxn modelId="{C260F1DE-37E1-46D7-A0B7-0FB200CE7D9C}" type="presOf" srcId="{551CF698-93E8-4833-8989-7EF1D166F525}" destId="{6DCCDCBA-8111-4B13-B0B0-69AE4F77315D}" srcOrd="1" destOrd="0" presId="urn:microsoft.com/office/officeart/2005/8/layout/vList4"/>
    <dgm:cxn modelId="{863431F6-16DB-4F14-A8A2-40836CCCAD93}" srcId="{E2BBED10-7383-435C-8134-8B155FC828A4}" destId="{A6FFFF2D-3366-471F-9C5A-488E35F3D21F}" srcOrd="0" destOrd="0" parTransId="{6460B002-C3E8-4D1F-B94F-78DEEE7D5E78}" sibTransId="{A4E13157-3D71-4BEF-A89E-0266F0EEB0FA}"/>
    <dgm:cxn modelId="{2324A8FF-8242-422F-A502-BC5DA00C4975}" srcId="{E2BBED10-7383-435C-8134-8B155FC828A4}" destId="{F9F5AB88-42B6-4C8F-B840-8BFEC20F0A02}" srcOrd="2" destOrd="0" parTransId="{454DD198-E86D-4164-AE8B-F911037EB110}" sibTransId="{BB85AB9F-A54C-4FA2-A557-7FD9DFB8CC3F}"/>
    <dgm:cxn modelId="{7BA0A048-970A-4EE7-9EBF-10A46892AB67}" type="presOf" srcId="{551CF698-93E8-4833-8989-7EF1D166F525}" destId="{03BA2083-B373-45DA-AA70-B2FB78C2F46C}" srcOrd="0" destOrd="0" presId="urn:microsoft.com/office/officeart/2005/8/layout/vList4"/>
    <dgm:cxn modelId="{3F9838F6-F6E7-4021-ADFE-FF51E1D68B9A}" type="presOf" srcId="{A6FFFF2D-3366-471F-9C5A-488E35F3D21F}" destId="{981EA25E-2EDA-492E-B0CE-14FF60294A2D}" srcOrd="0" destOrd="0" presId="urn:microsoft.com/office/officeart/2005/8/layout/vList4"/>
    <dgm:cxn modelId="{A1E3AB8A-0065-4B61-96F9-F66565A15EF0}" type="presOf" srcId="{A6FFFF2D-3366-471F-9C5A-488E35F3D21F}" destId="{83F9B532-8E01-4F04-9D69-39A2B620101C}" srcOrd="1" destOrd="0" presId="urn:microsoft.com/office/officeart/2005/8/layout/vList4"/>
    <dgm:cxn modelId="{C2A8E515-4516-4A54-A6CC-378B67A80813}" type="presParOf" srcId="{713E61CC-3901-45F3-89EF-CD09DA61D6C4}" destId="{7FC8CBBA-99E3-4BBF-9E95-811FD25D1CFD}" srcOrd="0" destOrd="0" presId="urn:microsoft.com/office/officeart/2005/8/layout/vList4"/>
    <dgm:cxn modelId="{47E5CEFF-B38E-40D1-8BBD-B6E9E092F19C}" type="presParOf" srcId="{7FC8CBBA-99E3-4BBF-9E95-811FD25D1CFD}" destId="{981EA25E-2EDA-492E-B0CE-14FF60294A2D}" srcOrd="0" destOrd="0" presId="urn:microsoft.com/office/officeart/2005/8/layout/vList4"/>
    <dgm:cxn modelId="{45C4BBE9-EAEE-4174-AB80-66850C56DCCD}" type="presParOf" srcId="{7FC8CBBA-99E3-4BBF-9E95-811FD25D1CFD}" destId="{29C40753-0B5E-4ACA-8B5A-EBC8863C0007}" srcOrd="1" destOrd="0" presId="urn:microsoft.com/office/officeart/2005/8/layout/vList4"/>
    <dgm:cxn modelId="{419E1340-4C74-4341-8319-6AB30AE77941}" type="presParOf" srcId="{7FC8CBBA-99E3-4BBF-9E95-811FD25D1CFD}" destId="{83F9B532-8E01-4F04-9D69-39A2B620101C}" srcOrd="2" destOrd="0" presId="urn:microsoft.com/office/officeart/2005/8/layout/vList4"/>
    <dgm:cxn modelId="{B0C4EE13-1B15-4217-8410-57ECE855044F}" type="presParOf" srcId="{713E61CC-3901-45F3-89EF-CD09DA61D6C4}" destId="{A0A38F16-5AF1-4D1E-BF77-3D8A3959D481}" srcOrd="1" destOrd="0" presId="urn:microsoft.com/office/officeart/2005/8/layout/vList4"/>
    <dgm:cxn modelId="{BCA37972-1CA7-4D97-A7D6-F60D12DB51B3}" type="presParOf" srcId="{713E61CC-3901-45F3-89EF-CD09DA61D6C4}" destId="{EC85AB5D-A026-41DA-8158-260E5D9A8338}" srcOrd="2" destOrd="0" presId="urn:microsoft.com/office/officeart/2005/8/layout/vList4"/>
    <dgm:cxn modelId="{991DD935-F074-4FA6-8402-719CD4B7A86C}" type="presParOf" srcId="{EC85AB5D-A026-41DA-8158-260E5D9A8338}" destId="{03BA2083-B373-45DA-AA70-B2FB78C2F46C}" srcOrd="0" destOrd="0" presId="urn:microsoft.com/office/officeart/2005/8/layout/vList4"/>
    <dgm:cxn modelId="{AD7A7B5B-7B1A-45AD-A419-5FA5762D06B4}" type="presParOf" srcId="{EC85AB5D-A026-41DA-8158-260E5D9A8338}" destId="{774E58D8-C259-4E54-8954-37224895B4FC}" srcOrd="1" destOrd="0" presId="urn:microsoft.com/office/officeart/2005/8/layout/vList4"/>
    <dgm:cxn modelId="{7F49A907-3C63-42CA-9F52-2838663C5288}" type="presParOf" srcId="{EC85AB5D-A026-41DA-8158-260E5D9A8338}" destId="{6DCCDCBA-8111-4B13-B0B0-69AE4F77315D}" srcOrd="2" destOrd="0" presId="urn:microsoft.com/office/officeart/2005/8/layout/vList4"/>
    <dgm:cxn modelId="{7D3EFCED-EC59-481E-A7F7-C5DC9F6523CE}" type="presParOf" srcId="{713E61CC-3901-45F3-89EF-CD09DA61D6C4}" destId="{9D55C057-0A36-4545-AD69-38DAD2836FD8}" srcOrd="3" destOrd="0" presId="urn:microsoft.com/office/officeart/2005/8/layout/vList4"/>
    <dgm:cxn modelId="{B166D0BA-D3B2-43DC-B056-9ABA09F61592}" type="presParOf" srcId="{713E61CC-3901-45F3-89EF-CD09DA61D6C4}" destId="{74470E43-3E9D-469F-BF4F-2B57EF259B78}" srcOrd="4" destOrd="0" presId="urn:microsoft.com/office/officeart/2005/8/layout/vList4"/>
    <dgm:cxn modelId="{234500DA-890C-4F12-A31D-807092AFCA44}" type="presParOf" srcId="{74470E43-3E9D-469F-BF4F-2B57EF259B78}" destId="{17F6E45D-54FC-4101-92F6-E1B2071699F4}" srcOrd="0" destOrd="0" presId="urn:microsoft.com/office/officeart/2005/8/layout/vList4"/>
    <dgm:cxn modelId="{373C7706-ACF1-43AE-ACC8-4110F3D9BF05}" type="presParOf" srcId="{74470E43-3E9D-469F-BF4F-2B57EF259B78}" destId="{97CBCC32-742A-4752-BCBC-1326104C6108}" srcOrd="1" destOrd="0" presId="urn:microsoft.com/office/officeart/2005/8/layout/vList4"/>
    <dgm:cxn modelId="{B75F2BB5-EB45-4CF7-AF01-66FACD37D993}" type="presParOf" srcId="{74470E43-3E9D-469F-BF4F-2B57EF259B78}" destId="{FC001170-3094-4514-A7A7-3BB2ADB1EC79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3C16B53-4184-4A6D-9721-784D5EDBC8AC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20CC6DE-FD8F-462D-AD88-A7BDE1A7A8A4}">
      <dgm:prSet phldrT="[文本]" custT="1"/>
      <dgm:spPr/>
      <dgm:t>
        <a:bodyPr/>
        <a:lstStyle/>
        <a:p>
          <a:endParaRPr lang="zh-CN" altLang="en-US" sz="2800" dirty="0"/>
        </a:p>
      </dgm:t>
    </dgm:pt>
    <dgm:pt modelId="{5EB0874F-7867-40E2-82B3-FA06F8108572}" type="parTrans" cxnId="{8D053554-6B61-43D3-A8EB-64F5E61E75F8}">
      <dgm:prSet/>
      <dgm:spPr/>
      <dgm:t>
        <a:bodyPr/>
        <a:lstStyle/>
        <a:p>
          <a:endParaRPr lang="zh-CN" altLang="en-US"/>
        </a:p>
      </dgm:t>
    </dgm:pt>
    <dgm:pt modelId="{FCC97769-4289-42B1-B8CD-004FD4094450}" type="sibTrans" cxnId="{8D053554-6B61-43D3-A8EB-64F5E61E75F8}">
      <dgm:prSet/>
      <dgm:spPr/>
      <dgm:t>
        <a:bodyPr/>
        <a:lstStyle/>
        <a:p>
          <a:endParaRPr lang="zh-CN" altLang="en-US"/>
        </a:p>
      </dgm:t>
    </dgm:pt>
    <dgm:pt modelId="{E17340A2-B686-4D00-AD64-1D30130CF53D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劝学</a:t>
          </a:r>
          <a:endParaRPr lang="zh-CN" altLang="en-US" b="1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</dgm:t>
    </dgm:pt>
    <dgm:pt modelId="{AE600A1C-E265-480C-A4F0-80C28A30D2CC}" type="parTrans" cxnId="{4F27E906-7BE7-42DB-9E04-7A3BF1686535}">
      <dgm:prSet/>
      <dgm:spPr/>
      <dgm:t>
        <a:bodyPr/>
        <a:lstStyle/>
        <a:p>
          <a:endParaRPr lang="zh-CN" altLang="en-US"/>
        </a:p>
      </dgm:t>
    </dgm:pt>
    <dgm:pt modelId="{60D6B8E7-B708-4FBE-8395-2193055857CF}" type="sibTrans" cxnId="{4F27E906-7BE7-42DB-9E04-7A3BF1686535}">
      <dgm:prSet/>
      <dgm:spPr/>
      <dgm:t>
        <a:bodyPr/>
        <a:lstStyle/>
        <a:p>
          <a:endParaRPr lang="zh-CN" altLang="en-US"/>
        </a:p>
      </dgm:t>
    </dgm:pt>
    <dgm:pt modelId="{39581AD8-FC34-4C7B-8611-3FDC4658C489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子路、曾皙、冉有、公西华侍坐</a:t>
          </a:r>
          <a:endParaRPr lang="zh-CN" altLang="en-US" b="1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</dgm:t>
    </dgm:pt>
    <dgm:pt modelId="{F0D49DF1-3969-4BF1-9E6F-ACE88BDEDF84}" type="parTrans" cxnId="{9A476E00-DB54-415A-80DB-EF377878B8BB}">
      <dgm:prSet/>
      <dgm:spPr/>
      <dgm:t>
        <a:bodyPr/>
        <a:lstStyle/>
        <a:p>
          <a:endParaRPr lang="zh-CN" altLang="en-US"/>
        </a:p>
      </dgm:t>
    </dgm:pt>
    <dgm:pt modelId="{FF575EB8-1531-4B67-8A0B-6CF34C9070CC}" type="sibTrans" cxnId="{9A476E00-DB54-415A-80DB-EF377878B8BB}">
      <dgm:prSet/>
      <dgm:spPr/>
      <dgm:t>
        <a:bodyPr/>
        <a:lstStyle/>
        <a:p>
          <a:endParaRPr lang="zh-CN" altLang="en-US"/>
        </a:p>
      </dgm:t>
    </dgm:pt>
    <dgm:pt modelId="{ECA01F12-2CB8-4FFD-86BB-25611EC79D3A}">
      <dgm:prSet phldrT="[文本]" custT="1"/>
      <dgm:spPr/>
      <dgm:t>
        <a:bodyPr/>
        <a:lstStyle/>
        <a:p>
          <a:endParaRPr lang="zh-CN" altLang="en-US" sz="2800" b="1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gm:t>
    </dgm:pt>
    <dgm:pt modelId="{8DC9AB1F-8A01-43DC-8B42-64E1931AE1C0}" type="parTrans" cxnId="{D475E01A-BB5E-40CE-B1E0-06B094F57F13}">
      <dgm:prSet/>
      <dgm:spPr/>
      <dgm:t>
        <a:bodyPr/>
        <a:lstStyle/>
        <a:p>
          <a:endParaRPr lang="zh-CN" altLang="en-US"/>
        </a:p>
      </dgm:t>
    </dgm:pt>
    <dgm:pt modelId="{BAC43F93-96FD-4137-B1E8-205D931DB2D4}" type="sibTrans" cxnId="{D475E01A-BB5E-40CE-B1E0-06B094F57F13}">
      <dgm:prSet/>
      <dgm:spPr/>
      <dgm:t>
        <a:bodyPr/>
        <a:lstStyle/>
        <a:p>
          <a:endParaRPr lang="zh-CN" altLang="en-US"/>
        </a:p>
      </dgm:t>
    </dgm:pt>
    <dgm:pt modelId="{2735569B-CFCF-4B78-8855-E9EC2E2D9181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</a:rPr>
            <a:t>谏太宗十思疏</a:t>
          </a:r>
          <a:endParaRPr lang="zh-CN" altLang="en-US" b="1" dirty="0">
            <a:solidFill>
              <a:srgbClr val="000099"/>
            </a:solidFill>
          </a:endParaRPr>
        </a:p>
      </dgm:t>
    </dgm:pt>
    <dgm:pt modelId="{1E57D591-D814-4949-8058-55FE5E8EE839}" type="parTrans" cxnId="{09A1945F-B226-4CA9-82FF-2F96EAF09399}">
      <dgm:prSet/>
      <dgm:spPr/>
      <dgm:t>
        <a:bodyPr/>
        <a:lstStyle/>
        <a:p>
          <a:endParaRPr lang="zh-CN" altLang="en-US"/>
        </a:p>
      </dgm:t>
    </dgm:pt>
    <dgm:pt modelId="{5010F0F4-D5D9-4581-A0C3-0CE794920A4B}" type="sibTrans" cxnId="{09A1945F-B226-4CA9-82FF-2F96EAF09399}">
      <dgm:prSet/>
      <dgm:spPr/>
      <dgm:t>
        <a:bodyPr/>
        <a:lstStyle/>
        <a:p>
          <a:endParaRPr lang="zh-CN" altLang="en-US"/>
        </a:p>
      </dgm:t>
    </dgm:pt>
    <dgm:pt modelId="{2845D5E3-0A1E-405C-B7B4-E34BC0A9FF49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</a:rPr>
            <a:t>答司马谏议书</a:t>
          </a:r>
          <a:endParaRPr lang="zh-CN" altLang="en-US" b="1" dirty="0">
            <a:solidFill>
              <a:srgbClr val="C00000"/>
            </a:solidFill>
          </a:endParaRPr>
        </a:p>
      </dgm:t>
    </dgm:pt>
    <dgm:pt modelId="{39187E2A-75F9-441D-8869-E5801B8965A5}" type="parTrans" cxnId="{C95A3972-7125-48D4-AA63-AEB52ED43959}">
      <dgm:prSet/>
      <dgm:spPr/>
      <dgm:t>
        <a:bodyPr/>
        <a:lstStyle/>
        <a:p>
          <a:endParaRPr lang="zh-CN" altLang="en-US"/>
        </a:p>
      </dgm:t>
    </dgm:pt>
    <dgm:pt modelId="{95315A41-08CA-44DC-941A-C8EECE494C4B}" type="sibTrans" cxnId="{C95A3972-7125-48D4-AA63-AEB52ED43959}">
      <dgm:prSet/>
      <dgm:spPr/>
      <dgm:t>
        <a:bodyPr/>
        <a:lstStyle/>
        <a:p>
          <a:endParaRPr lang="zh-CN" altLang="en-US"/>
        </a:p>
      </dgm:t>
    </dgm:pt>
    <dgm:pt modelId="{2EC65DC1-6824-46CB-B5C8-D640D4003F6F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</a:rPr>
            <a:t>阿房宫赋</a:t>
          </a:r>
          <a:endParaRPr lang="zh-CN" altLang="en-US" b="1" dirty="0">
            <a:solidFill>
              <a:srgbClr val="000099"/>
            </a:solidFill>
          </a:endParaRPr>
        </a:p>
      </dgm:t>
    </dgm:pt>
    <dgm:pt modelId="{3F030854-49C1-4E3E-9333-1CE2EC250AB0}" type="parTrans" cxnId="{F9795F15-DA28-452B-B59D-6C1E685B9849}">
      <dgm:prSet/>
      <dgm:spPr/>
      <dgm:t>
        <a:bodyPr/>
        <a:lstStyle/>
        <a:p>
          <a:endParaRPr lang="zh-CN" altLang="en-US"/>
        </a:p>
      </dgm:t>
    </dgm:pt>
    <dgm:pt modelId="{133C31C0-1ED8-4A8E-A92A-12E501BFA994}" type="sibTrans" cxnId="{F9795F15-DA28-452B-B59D-6C1E685B9849}">
      <dgm:prSet/>
      <dgm:spPr/>
      <dgm:t>
        <a:bodyPr/>
        <a:lstStyle/>
        <a:p>
          <a:endParaRPr lang="zh-CN" altLang="en-US"/>
        </a:p>
      </dgm:t>
    </dgm:pt>
    <dgm:pt modelId="{2D5F5003-F34C-4751-8273-7DC25DB7FBD9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</a:rPr>
            <a:t>六国论</a:t>
          </a:r>
          <a:endParaRPr lang="zh-CN" altLang="en-US" b="1" dirty="0">
            <a:solidFill>
              <a:srgbClr val="C00000"/>
            </a:solidFill>
          </a:endParaRPr>
        </a:p>
      </dgm:t>
    </dgm:pt>
    <dgm:pt modelId="{38C5B0CD-2C3C-4352-9B90-B0145E8264CF}" type="parTrans" cxnId="{53178B8E-6DEC-460C-80EF-E3006FDD865A}">
      <dgm:prSet/>
      <dgm:spPr/>
      <dgm:t>
        <a:bodyPr/>
        <a:lstStyle/>
        <a:p>
          <a:endParaRPr lang="zh-CN" altLang="en-US"/>
        </a:p>
      </dgm:t>
    </dgm:pt>
    <dgm:pt modelId="{9E1F3A7C-0249-44DD-99F5-615860448189}" type="sibTrans" cxnId="{53178B8E-6DEC-460C-80EF-E3006FDD865A}">
      <dgm:prSet/>
      <dgm:spPr/>
      <dgm:t>
        <a:bodyPr/>
        <a:lstStyle/>
        <a:p>
          <a:endParaRPr lang="zh-CN" altLang="en-US"/>
        </a:p>
      </dgm:t>
    </dgm:pt>
    <dgm:pt modelId="{31E11821-639B-4A37-A69B-D26CDA6D8C91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齐桓晋文之事</a:t>
          </a:r>
          <a:endParaRPr lang="zh-CN" altLang="en-US" b="1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</dgm:t>
    </dgm:pt>
    <dgm:pt modelId="{3685C51B-0F25-47D1-BF0C-CC30D9B4F2A3}" type="parTrans" cxnId="{A4CF0C81-90E2-4518-87F4-477DF02135A9}">
      <dgm:prSet/>
      <dgm:spPr/>
      <dgm:t>
        <a:bodyPr/>
        <a:lstStyle/>
        <a:p>
          <a:endParaRPr lang="zh-CN" altLang="en-US"/>
        </a:p>
      </dgm:t>
    </dgm:pt>
    <dgm:pt modelId="{01794D94-A18B-455C-980F-72A9B8E4A5CD}" type="sibTrans" cxnId="{A4CF0C81-90E2-4518-87F4-477DF02135A9}">
      <dgm:prSet/>
      <dgm:spPr/>
      <dgm:t>
        <a:bodyPr/>
        <a:lstStyle/>
        <a:p>
          <a:endParaRPr lang="zh-CN" altLang="en-US"/>
        </a:p>
      </dgm:t>
    </dgm:pt>
    <dgm:pt modelId="{70F1BBFF-9247-4D4C-A90D-506B5442682D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庖丁解牛</a:t>
          </a:r>
          <a:endParaRPr lang="zh-CN" altLang="en-US" b="1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</dgm:t>
    </dgm:pt>
    <dgm:pt modelId="{EBF37390-6041-4E3A-ABFE-4F409B469BA3}" type="parTrans" cxnId="{4529A3E6-338E-4F90-811B-0749D2A5841F}">
      <dgm:prSet/>
      <dgm:spPr/>
      <dgm:t>
        <a:bodyPr/>
        <a:lstStyle/>
        <a:p>
          <a:endParaRPr lang="zh-CN" altLang="en-US"/>
        </a:p>
      </dgm:t>
    </dgm:pt>
    <dgm:pt modelId="{DA2ABD7D-6069-422E-B1F7-055169033B74}" type="sibTrans" cxnId="{4529A3E6-338E-4F90-811B-0749D2A5841F}">
      <dgm:prSet/>
      <dgm:spPr/>
      <dgm:t>
        <a:bodyPr/>
        <a:lstStyle/>
        <a:p>
          <a:endParaRPr lang="zh-CN" altLang="en-US"/>
        </a:p>
      </dgm:t>
    </dgm:pt>
    <dgm:pt modelId="{40AAAA8D-297D-4172-A44C-084770E871DA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烛之武退秦师</a:t>
          </a:r>
          <a:endParaRPr lang="zh-CN" altLang="en-US" b="1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</dgm:t>
    </dgm:pt>
    <dgm:pt modelId="{4431DA30-BB9E-44B1-A68E-B028B6CEE403}" type="parTrans" cxnId="{80543E6D-EC63-4247-A04B-B84325D5FA42}">
      <dgm:prSet/>
      <dgm:spPr/>
      <dgm:t>
        <a:bodyPr/>
        <a:lstStyle/>
        <a:p>
          <a:endParaRPr lang="zh-CN" altLang="en-US"/>
        </a:p>
      </dgm:t>
    </dgm:pt>
    <dgm:pt modelId="{08D45732-4D68-4E42-8065-B0C01ACFC39F}" type="sibTrans" cxnId="{80543E6D-EC63-4247-A04B-B84325D5FA42}">
      <dgm:prSet/>
      <dgm:spPr/>
      <dgm:t>
        <a:bodyPr/>
        <a:lstStyle/>
        <a:p>
          <a:endParaRPr lang="zh-CN" altLang="en-US"/>
        </a:p>
      </dgm:t>
    </dgm:pt>
    <dgm:pt modelId="{A20E8D97-5C14-4C72-BC50-F04F06353DF4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鸿门宴</a:t>
          </a:r>
          <a:endParaRPr lang="zh-CN" altLang="en-US" b="1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</dgm:t>
    </dgm:pt>
    <dgm:pt modelId="{7D8DEDFD-29EE-48A2-880A-1D99ECF71471}" type="parTrans" cxnId="{D0DA9792-9B84-48D9-994A-CC7EB1EE698F}">
      <dgm:prSet/>
      <dgm:spPr/>
      <dgm:t>
        <a:bodyPr/>
        <a:lstStyle/>
        <a:p>
          <a:endParaRPr lang="zh-CN" altLang="en-US"/>
        </a:p>
      </dgm:t>
    </dgm:pt>
    <dgm:pt modelId="{5A373F4D-D951-4757-A5C7-5EEBF46FC3DD}" type="sibTrans" cxnId="{D0DA9792-9B84-48D9-994A-CC7EB1EE698F}">
      <dgm:prSet/>
      <dgm:spPr/>
      <dgm:t>
        <a:bodyPr/>
        <a:lstStyle/>
        <a:p>
          <a:endParaRPr lang="zh-CN" altLang="en-US"/>
        </a:p>
      </dgm:t>
    </dgm:pt>
    <dgm:pt modelId="{EE854B82-FE8B-42BB-AADD-5E07661564FE}">
      <dgm:prSet phldrT="[文本]" custT="1"/>
      <dgm:spPr/>
      <dgm:t>
        <a:bodyPr/>
        <a:lstStyle/>
        <a:p>
          <a:endParaRPr lang="zh-CN" altLang="en-US" sz="2800" dirty="0"/>
        </a:p>
      </dgm:t>
    </dgm:pt>
    <dgm:pt modelId="{D41FF923-DF80-422A-900A-F5F36F3E2A77}" type="sibTrans" cxnId="{5000F6A3-D107-4062-BF71-57F89204CCA5}">
      <dgm:prSet/>
      <dgm:spPr/>
      <dgm:t>
        <a:bodyPr/>
        <a:lstStyle/>
        <a:p>
          <a:endParaRPr lang="zh-CN" altLang="en-US"/>
        </a:p>
      </dgm:t>
    </dgm:pt>
    <dgm:pt modelId="{D0AEF05D-96C9-4BEC-971B-7E6CFE5AB1B2}" type="parTrans" cxnId="{5000F6A3-D107-4062-BF71-57F89204CCA5}">
      <dgm:prSet/>
      <dgm:spPr/>
      <dgm:t>
        <a:bodyPr/>
        <a:lstStyle/>
        <a:p>
          <a:endParaRPr lang="zh-CN" altLang="en-US"/>
        </a:p>
      </dgm:t>
    </dgm:pt>
    <dgm:pt modelId="{A7FA7F90-03E4-4B37-B199-7A61074E5622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师说</a:t>
          </a:r>
          <a:endParaRPr lang="zh-CN" altLang="en-US" b="1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</dgm:t>
    </dgm:pt>
    <dgm:pt modelId="{FE87CE87-007B-4E28-94E8-01C1D05ED8DF}" type="parTrans" cxnId="{F0209D4C-ED4E-4586-9455-80C2B862DD81}">
      <dgm:prSet/>
      <dgm:spPr/>
      <dgm:t>
        <a:bodyPr/>
        <a:lstStyle/>
        <a:p>
          <a:endParaRPr lang="zh-CN" altLang="en-US"/>
        </a:p>
      </dgm:t>
    </dgm:pt>
    <dgm:pt modelId="{49DD69AE-D377-4797-B0FD-EB8FD2B4069A}" type="sibTrans" cxnId="{F0209D4C-ED4E-4586-9455-80C2B862DD81}">
      <dgm:prSet/>
      <dgm:spPr/>
      <dgm:t>
        <a:bodyPr/>
        <a:lstStyle/>
        <a:p>
          <a:endParaRPr lang="zh-CN" altLang="en-US"/>
        </a:p>
      </dgm:t>
    </dgm:pt>
    <dgm:pt modelId="{7D5B7207-8937-4A36-B583-24DF799C889D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反对党八股</a:t>
          </a:r>
          <a:endParaRPr lang="zh-CN" altLang="en-US" b="1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</dgm:t>
    </dgm:pt>
    <dgm:pt modelId="{F8FEBB03-AA76-4CDA-B8F0-926E8987B9D7}" type="parTrans" cxnId="{48D73F23-6835-4C5B-A63D-DAA5A1B7A5CE}">
      <dgm:prSet/>
      <dgm:spPr/>
      <dgm:t>
        <a:bodyPr/>
        <a:lstStyle/>
        <a:p>
          <a:endParaRPr lang="zh-CN" altLang="en-US"/>
        </a:p>
      </dgm:t>
    </dgm:pt>
    <dgm:pt modelId="{53C5515E-3EBD-4609-80AC-40D9E10DA905}" type="sibTrans" cxnId="{48D73F23-6835-4C5B-A63D-DAA5A1B7A5CE}">
      <dgm:prSet/>
      <dgm:spPr/>
      <dgm:t>
        <a:bodyPr/>
        <a:lstStyle/>
        <a:p>
          <a:endParaRPr lang="zh-CN" altLang="en-US"/>
        </a:p>
      </dgm:t>
    </dgm:pt>
    <dgm:pt modelId="{3D158151-3363-4D49-BF69-D44DFBB2D77C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拿来主义</a:t>
          </a:r>
          <a:endParaRPr lang="zh-CN" altLang="en-US" b="1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</dgm:t>
    </dgm:pt>
    <dgm:pt modelId="{FD500B14-DBD3-409A-9777-9AB16C31ADFB}" type="parTrans" cxnId="{BABF9137-AAF0-46E7-ADA7-FF55E0184A5B}">
      <dgm:prSet/>
      <dgm:spPr/>
      <dgm:t>
        <a:bodyPr/>
        <a:lstStyle/>
        <a:p>
          <a:endParaRPr lang="zh-CN" altLang="en-US"/>
        </a:p>
      </dgm:t>
    </dgm:pt>
    <dgm:pt modelId="{D2AB843B-DD7A-4BEC-B7C1-67BE9C077C10}" type="sibTrans" cxnId="{BABF9137-AAF0-46E7-ADA7-FF55E0184A5B}">
      <dgm:prSet/>
      <dgm:spPr/>
      <dgm:t>
        <a:bodyPr/>
        <a:lstStyle/>
        <a:p>
          <a:endParaRPr lang="zh-CN" altLang="en-US"/>
        </a:p>
      </dgm:t>
    </dgm:pt>
    <dgm:pt modelId="{D5A0EFAB-D668-4549-AD7B-7179980999D0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读书：目的和前提</a:t>
          </a:r>
          <a:endParaRPr lang="zh-CN" altLang="en-US" b="1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</dgm:t>
    </dgm:pt>
    <dgm:pt modelId="{5CDA7FCC-F83B-47CE-A505-47EDF722A02B}" type="parTrans" cxnId="{2554BDBF-6650-4EA2-94D1-EF860A2D5B90}">
      <dgm:prSet/>
      <dgm:spPr/>
      <dgm:t>
        <a:bodyPr/>
        <a:lstStyle/>
        <a:p>
          <a:endParaRPr lang="zh-CN" altLang="en-US"/>
        </a:p>
      </dgm:t>
    </dgm:pt>
    <dgm:pt modelId="{37757A46-47D2-49C3-B61F-B89AEB425187}" type="sibTrans" cxnId="{2554BDBF-6650-4EA2-94D1-EF860A2D5B90}">
      <dgm:prSet/>
      <dgm:spPr/>
      <dgm:t>
        <a:bodyPr/>
        <a:lstStyle/>
        <a:p>
          <a:endParaRPr lang="zh-CN" altLang="en-US"/>
        </a:p>
      </dgm:t>
    </dgm:pt>
    <dgm:pt modelId="{A6B81DC5-B2F7-4100-BC2C-15D839EE1EFF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上图书馆</a:t>
          </a:r>
          <a:endParaRPr lang="zh-CN" altLang="en-US" b="1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</dgm:t>
    </dgm:pt>
    <dgm:pt modelId="{71CE0424-5A6A-407F-83DB-9C902513E20C}" type="parTrans" cxnId="{E224080A-3EB6-4642-B75E-F9000774C9B4}">
      <dgm:prSet/>
      <dgm:spPr/>
      <dgm:t>
        <a:bodyPr/>
        <a:lstStyle/>
        <a:p>
          <a:endParaRPr lang="zh-CN" altLang="en-US"/>
        </a:p>
      </dgm:t>
    </dgm:pt>
    <dgm:pt modelId="{BC899522-3C87-42EC-A899-F8A637967B12}" type="sibTrans" cxnId="{E224080A-3EB6-4642-B75E-F9000774C9B4}">
      <dgm:prSet/>
      <dgm:spPr/>
      <dgm:t>
        <a:bodyPr/>
        <a:lstStyle/>
        <a:p>
          <a:endParaRPr lang="zh-CN" altLang="en-US"/>
        </a:p>
      </dgm:t>
    </dgm:pt>
    <dgm:pt modelId="{4DB18727-08D7-4CC3-85DA-F9E33C941199}" type="pres">
      <dgm:prSet presAssocID="{B3C16B53-4184-4A6D-9721-784D5EDBC8AC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B3A91350-6FCB-4914-9452-FD3CC74F3690}" type="pres">
      <dgm:prSet presAssocID="{020CC6DE-FD8F-462D-AD88-A7BDE1A7A8A4}" presName="compositeNode" presStyleCnt="0">
        <dgm:presLayoutVars>
          <dgm:bulletEnabled val="1"/>
        </dgm:presLayoutVars>
      </dgm:prSet>
      <dgm:spPr/>
    </dgm:pt>
    <dgm:pt modelId="{6068E004-C365-40D8-A37C-AB717108D703}" type="pres">
      <dgm:prSet presAssocID="{020CC6DE-FD8F-462D-AD88-A7BDE1A7A8A4}" presName="image" presStyleLbl="fgImgPlace1" presStyleIdx="0" presStyleCnt="3"/>
      <dgm:spPr/>
    </dgm:pt>
    <dgm:pt modelId="{D77CFD57-1B33-4651-A20E-45C19D6EF4BD}" type="pres">
      <dgm:prSet presAssocID="{020CC6DE-FD8F-462D-AD88-A7BDE1A7A8A4}" presName="childNode" presStyleLbl="node1" presStyleIdx="0" presStyleCnt="3" custScaleX="135950" custLinFactNeighborX="-2998" custLinFactNeighborY="-195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89CF2A-3E99-4DDF-9BDC-72A6CA8440D9}" type="pres">
      <dgm:prSet presAssocID="{020CC6DE-FD8F-462D-AD88-A7BDE1A7A8A4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6785F4-DD93-462B-AD66-86AA965012B8}" type="pres">
      <dgm:prSet presAssocID="{FCC97769-4289-42B1-B8CD-004FD4094450}" presName="sibTrans" presStyleCnt="0"/>
      <dgm:spPr/>
    </dgm:pt>
    <dgm:pt modelId="{2CA04E27-48E9-454A-A180-41C69CDB5216}" type="pres">
      <dgm:prSet presAssocID="{EE854B82-FE8B-42BB-AADD-5E07661564FE}" presName="compositeNode" presStyleCnt="0">
        <dgm:presLayoutVars>
          <dgm:bulletEnabled val="1"/>
        </dgm:presLayoutVars>
      </dgm:prSet>
      <dgm:spPr/>
    </dgm:pt>
    <dgm:pt modelId="{8AC97063-408B-431C-AD39-6D6B67CD1D44}" type="pres">
      <dgm:prSet presAssocID="{EE854B82-FE8B-42BB-AADD-5E07661564FE}" presName="image" presStyleLbl="fgImgPlace1" presStyleIdx="1" presStyleCnt="3"/>
      <dgm:spPr/>
    </dgm:pt>
    <dgm:pt modelId="{F09DFA2A-4B6E-4B15-987E-4D68E229CBD4}" type="pres">
      <dgm:prSet presAssocID="{EE854B82-FE8B-42BB-AADD-5E07661564FE}" presName="childNode" presStyleLbl="node1" presStyleIdx="1" presStyleCnt="3" custScaleX="1491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72FC43-B222-4478-8F35-87712401AB14}" type="pres">
      <dgm:prSet presAssocID="{EE854B82-FE8B-42BB-AADD-5E07661564FE}" presName="parentNode" presStyleLbl="revTx" presStyleIdx="1" presStyleCnt="3" custLinFactNeighborX="-95005" custLinFactNeighborY="-220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A930E6-7C3B-40AA-AD92-A106A9BDBCF5}" type="pres">
      <dgm:prSet presAssocID="{D41FF923-DF80-422A-900A-F5F36F3E2A77}" presName="sibTrans" presStyleCnt="0"/>
      <dgm:spPr/>
    </dgm:pt>
    <dgm:pt modelId="{F54D8867-5D96-4AB7-ABCD-151E83C27214}" type="pres">
      <dgm:prSet presAssocID="{ECA01F12-2CB8-4FFD-86BB-25611EC79D3A}" presName="compositeNode" presStyleCnt="0">
        <dgm:presLayoutVars>
          <dgm:bulletEnabled val="1"/>
        </dgm:presLayoutVars>
      </dgm:prSet>
      <dgm:spPr/>
    </dgm:pt>
    <dgm:pt modelId="{B0C57589-FC29-4183-98BA-C8422A4039E5}" type="pres">
      <dgm:prSet presAssocID="{ECA01F12-2CB8-4FFD-86BB-25611EC79D3A}" presName="image" presStyleLbl="fgImgPlace1" presStyleIdx="2" presStyleCnt="3"/>
      <dgm:spPr/>
    </dgm:pt>
    <dgm:pt modelId="{1FBEF438-3845-462E-B3B9-69E5577FB286}" type="pres">
      <dgm:prSet presAssocID="{ECA01F12-2CB8-4FFD-86BB-25611EC79D3A}" presName="childNode" presStyleLbl="node1" presStyleIdx="2" presStyleCnt="3" custScaleX="1486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BF26D7-2BB0-40A5-B6EE-D782F3C38C38}" type="pres">
      <dgm:prSet presAssocID="{ECA01F12-2CB8-4FFD-86BB-25611EC79D3A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9E307A8-B5CF-43F3-860A-CAD4E455ED5E}" type="presOf" srcId="{2EC65DC1-6824-46CB-B5C8-D640D4003F6F}" destId="{1FBEF438-3845-462E-B3B9-69E5577FB286}" srcOrd="0" destOrd="2" presId="urn:microsoft.com/office/officeart/2005/8/layout/hList2"/>
    <dgm:cxn modelId="{4529A3E6-338E-4F90-811B-0749D2A5841F}" srcId="{EE854B82-FE8B-42BB-AADD-5E07661564FE}" destId="{70F1BBFF-9247-4D4C-A90D-506B5442682D}" srcOrd="2" destOrd="0" parTransId="{EBF37390-6041-4E3A-ABFE-4F409B469BA3}" sibTransId="{DA2ABD7D-6069-422E-B1F7-055169033B74}"/>
    <dgm:cxn modelId="{FEE953AF-B341-4904-B133-4E9299AD887E}" type="presOf" srcId="{ECA01F12-2CB8-4FFD-86BB-25611EC79D3A}" destId="{1CBF26D7-2BB0-40A5-B6EE-D782F3C38C38}" srcOrd="0" destOrd="0" presId="urn:microsoft.com/office/officeart/2005/8/layout/hList2"/>
    <dgm:cxn modelId="{6584F222-EAF9-4901-8848-EE0F3F1AEBFE}" type="presOf" srcId="{3D158151-3363-4D49-BF69-D44DFBB2D77C}" destId="{D77CFD57-1B33-4651-A20E-45C19D6EF4BD}" srcOrd="0" destOrd="3" presId="urn:microsoft.com/office/officeart/2005/8/layout/hList2"/>
    <dgm:cxn modelId="{C95A3972-7125-48D4-AA63-AEB52ED43959}" srcId="{ECA01F12-2CB8-4FFD-86BB-25611EC79D3A}" destId="{2845D5E3-0A1E-405C-B7B4-E34BC0A9FF49}" srcOrd="1" destOrd="0" parTransId="{39187E2A-75F9-441D-8869-E5801B8965A5}" sibTransId="{95315A41-08CA-44DC-941A-C8EECE494C4B}"/>
    <dgm:cxn modelId="{09A1945F-B226-4CA9-82FF-2F96EAF09399}" srcId="{ECA01F12-2CB8-4FFD-86BB-25611EC79D3A}" destId="{2735569B-CFCF-4B78-8855-E9EC2E2D9181}" srcOrd="0" destOrd="0" parTransId="{1E57D591-D814-4949-8058-55FE5E8EE839}" sibTransId="{5010F0F4-D5D9-4581-A0C3-0CE794920A4B}"/>
    <dgm:cxn modelId="{E224080A-3EB6-4642-B75E-F9000774C9B4}" srcId="{020CC6DE-FD8F-462D-AD88-A7BDE1A7A8A4}" destId="{A6B81DC5-B2F7-4100-BC2C-15D839EE1EFF}" srcOrd="5" destOrd="0" parTransId="{71CE0424-5A6A-407F-83DB-9C902513E20C}" sibTransId="{BC899522-3C87-42EC-A899-F8A637967B12}"/>
    <dgm:cxn modelId="{D475E01A-BB5E-40CE-B1E0-06B094F57F13}" srcId="{B3C16B53-4184-4A6D-9721-784D5EDBC8AC}" destId="{ECA01F12-2CB8-4FFD-86BB-25611EC79D3A}" srcOrd="2" destOrd="0" parTransId="{8DC9AB1F-8A01-43DC-8B42-64E1931AE1C0}" sibTransId="{BAC43F93-96FD-4137-B1E8-205D931DB2D4}"/>
    <dgm:cxn modelId="{B1809589-6E1D-4C48-A281-F539C342EDD8}" type="presOf" srcId="{A6B81DC5-B2F7-4100-BC2C-15D839EE1EFF}" destId="{D77CFD57-1B33-4651-A20E-45C19D6EF4BD}" srcOrd="0" destOrd="5" presId="urn:microsoft.com/office/officeart/2005/8/layout/hList2"/>
    <dgm:cxn modelId="{80543E6D-EC63-4247-A04B-B84325D5FA42}" srcId="{EE854B82-FE8B-42BB-AADD-5E07661564FE}" destId="{40AAAA8D-297D-4172-A44C-084770E871DA}" srcOrd="3" destOrd="0" parTransId="{4431DA30-BB9E-44B1-A68E-B028B6CEE403}" sibTransId="{08D45732-4D68-4E42-8065-B0C01ACFC39F}"/>
    <dgm:cxn modelId="{263402C5-D86B-4391-91B5-24CFE4846C35}" type="presOf" srcId="{EE854B82-FE8B-42BB-AADD-5E07661564FE}" destId="{E472FC43-B222-4478-8F35-87712401AB14}" srcOrd="0" destOrd="0" presId="urn:microsoft.com/office/officeart/2005/8/layout/hList2"/>
    <dgm:cxn modelId="{19F183EA-C6D8-4B03-8BD5-04EF4BA7AA83}" type="presOf" srcId="{A20E8D97-5C14-4C72-BC50-F04F06353DF4}" destId="{F09DFA2A-4B6E-4B15-987E-4D68E229CBD4}" srcOrd="0" destOrd="4" presId="urn:microsoft.com/office/officeart/2005/8/layout/hList2"/>
    <dgm:cxn modelId="{2847F010-D827-46B2-99F6-DB0AF9295D6C}" type="presOf" srcId="{A7FA7F90-03E4-4B37-B199-7A61074E5622}" destId="{D77CFD57-1B33-4651-A20E-45C19D6EF4BD}" srcOrd="0" destOrd="1" presId="urn:microsoft.com/office/officeart/2005/8/layout/hList2"/>
    <dgm:cxn modelId="{72C45A19-E58F-4274-ABB9-73EC712F7E8E}" type="presOf" srcId="{E17340A2-B686-4D00-AD64-1D30130CF53D}" destId="{D77CFD57-1B33-4651-A20E-45C19D6EF4BD}" srcOrd="0" destOrd="0" presId="urn:microsoft.com/office/officeart/2005/8/layout/hList2"/>
    <dgm:cxn modelId="{F9795F15-DA28-452B-B59D-6C1E685B9849}" srcId="{ECA01F12-2CB8-4FFD-86BB-25611EC79D3A}" destId="{2EC65DC1-6824-46CB-B5C8-D640D4003F6F}" srcOrd="2" destOrd="0" parTransId="{3F030854-49C1-4E3E-9333-1CE2EC250AB0}" sibTransId="{133C31C0-1ED8-4A8E-A92A-12E501BFA994}"/>
    <dgm:cxn modelId="{CAAFC4A0-7D73-4781-A9BD-FA51C75D9DE1}" type="presOf" srcId="{39581AD8-FC34-4C7B-8611-3FDC4658C489}" destId="{F09DFA2A-4B6E-4B15-987E-4D68E229CBD4}" srcOrd="0" destOrd="0" presId="urn:microsoft.com/office/officeart/2005/8/layout/hList2"/>
    <dgm:cxn modelId="{4F27E906-7BE7-42DB-9E04-7A3BF1686535}" srcId="{020CC6DE-FD8F-462D-AD88-A7BDE1A7A8A4}" destId="{E17340A2-B686-4D00-AD64-1D30130CF53D}" srcOrd="0" destOrd="0" parTransId="{AE600A1C-E265-480C-A4F0-80C28A30D2CC}" sibTransId="{60D6B8E7-B708-4FBE-8395-2193055857CF}"/>
    <dgm:cxn modelId="{59C0D952-5C72-477D-8CA0-5663A51F6E5F}" type="presOf" srcId="{70F1BBFF-9247-4D4C-A90D-506B5442682D}" destId="{F09DFA2A-4B6E-4B15-987E-4D68E229CBD4}" srcOrd="0" destOrd="2" presId="urn:microsoft.com/office/officeart/2005/8/layout/hList2"/>
    <dgm:cxn modelId="{9A476E00-DB54-415A-80DB-EF377878B8BB}" srcId="{EE854B82-FE8B-42BB-AADD-5E07661564FE}" destId="{39581AD8-FC34-4C7B-8611-3FDC4658C489}" srcOrd="0" destOrd="0" parTransId="{F0D49DF1-3969-4BF1-9E6F-ACE88BDEDF84}" sibTransId="{FF575EB8-1531-4B67-8A0B-6CF34C9070CC}"/>
    <dgm:cxn modelId="{C62E0698-7844-461A-95B5-DF61BBCA233D}" type="presOf" srcId="{2D5F5003-F34C-4751-8273-7DC25DB7FBD9}" destId="{1FBEF438-3845-462E-B3B9-69E5577FB286}" srcOrd="0" destOrd="3" presId="urn:microsoft.com/office/officeart/2005/8/layout/hList2"/>
    <dgm:cxn modelId="{48D73F23-6835-4C5B-A63D-DAA5A1B7A5CE}" srcId="{020CC6DE-FD8F-462D-AD88-A7BDE1A7A8A4}" destId="{7D5B7207-8937-4A36-B583-24DF799C889D}" srcOrd="2" destOrd="0" parTransId="{F8FEBB03-AA76-4CDA-B8F0-926E8987B9D7}" sibTransId="{53C5515E-3EBD-4609-80AC-40D9E10DA905}"/>
    <dgm:cxn modelId="{8D3906A5-9BA3-4D89-9D3D-1F6CAF5BB717}" type="presOf" srcId="{40AAAA8D-297D-4172-A44C-084770E871DA}" destId="{F09DFA2A-4B6E-4B15-987E-4D68E229CBD4}" srcOrd="0" destOrd="3" presId="urn:microsoft.com/office/officeart/2005/8/layout/hList2"/>
    <dgm:cxn modelId="{F0209D4C-ED4E-4586-9455-80C2B862DD81}" srcId="{020CC6DE-FD8F-462D-AD88-A7BDE1A7A8A4}" destId="{A7FA7F90-03E4-4B37-B199-7A61074E5622}" srcOrd="1" destOrd="0" parTransId="{FE87CE87-007B-4E28-94E8-01C1D05ED8DF}" sibTransId="{49DD69AE-D377-4797-B0FD-EB8FD2B4069A}"/>
    <dgm:cxn modelId="{C92AB39D-0BD0-442D-8598-EBB55F054F6E}" type="presOf" srcId="{B3C16B53-4184-4A6D-9721-784D5EDBC8AC}" destId="{4DB18727-08D7-4CC3-85DA-F9E33C941199}" srcOrd="0" destOrd="0" presId="urn:microsoft.com/office/officeart/2005/8/layout/hList2"/>
    <dgm:cxn modelId="{BABF9137-AAF0-46E7-ADA7-FF55E0184A5B}" srcId="{020CC6DE-FD8F-462D-AD88-A7BDE1A7A8A4}" destId="{3D158151-3363-4D49-BF69-D44DFBB2D77C}" srcOrd="3" destOrd="0" parTransId="{FD500B14-DBD3-409A-9777-9AB16C31ADFB}" sibTransId="{D2AB843B-DD7A-4BEC-B7C1-67BE9C077C10}"/>
    <dgm:cxn modelId="{5000F6A3-D107-4062-BF71-57F89204CCA5}" srcId="{B3C16B53-4184-4A6D-9721-784D5EDBC8AC}" destId="{EE854B82-FE8B-42BB-AADD-5E07661564FE}" srcOrd="1" destOrd="0" parTransId="{D0AEF05D-96C9-4BEC-971B-7E6CFE5AB1B2}" sibTransId="{D41FF923-DF80-422A-900A-F5F36F3E2A77}"/>
    <dgm:cxn modelId="{D0DA9792-9B84-48D9-994A-CC7EB1EE698F}" srcId="{EE854B82-FE8B-42BB-AADD-5E07661564FE}" destId="{A20E8D97-5C14-4C72-BC50-F04F06353DF4}" srcOrd="4" destOrd="0" parTransId="{7D8DEDFD-29EE-48A2-880A-1D99ECF71471}" sibTransId="{5A373F4D-D951-4757-A5C7-5EEBF46FC3DD}"/>
    <dgm:cxn modelId="{8D053554-6B61-43D3-A8EB-64F5E61E75F8}" srcId="{B3C16B53-4184-4A6D-9721-784D5EDBC8AC}" destId="{020CC6DE-FD8F-462D-AD88-A7BDE1A7A8A4}" srcOrd="0" destOrd="0" parTransId="{5EB0874F-7867-40E2-82B3-FA06F8108572}" sibTransId="{FCC97769-4289-42B1-B8CD-004FD4094450}"/>
    <dgm:cxn modelId="{D2C8CE02-2647-48AD-A6A1-6FC76F8B9C76}" type="presOf" srcId="{2845D5E3-0A1E-405C-B7B4-E34BC0A9FF49}" destId="{1FBEF438-3845-462E-B3B9-69E5577FB286}" srcOrd="0" destOrd="1" presId="urn:microsoft.com/office/officeart/2005/8/layout/hList2"/>
    <dgm:cxn modelId="{4CE36D07-98D5-42E3-B7BA-FF8C1FAA6D5E}" type="presOf" srcId="{020CC6DE-FD8F-462D-AD88-A7BDE1A7A8A4}" destId="{5289CF2A-3E99-4DDF-9BDC-72A6CA8440D9}" srcOrd="0" destOrd="0" presId="urn:microsoft.com/office/officeart/2005/8/layout/hList2"/>
    <dgm:cxn modelId="{A30D24A3-50A4-48DA-93C0-7711D296F1C7}" type="presOf" srcId="{2735569B-CFCF-4B78-8855-E9EC2E2D9181}" destId="{1FBEF438-3845-462E-B3B9-69E5577FB286}" srcOrd="0" destOrd="0" presId="urn:microsoft.com/office/officeart/2005/8/layout/hList2"/>
    <dgm:cxn modelId="{A4CF0C81-90E2-4518-87F4-477DF02135A9}" srcId="{EE854B82-FE8B-42BB-AADD-5E07661564FE}" destId="{31E11821-639B-4A37-A69B-D26CDA6D8C91}" srcOrd="1" destOrd="0" parTransId="{3685C51B-0F25-47D1-BF0C-CC30D9B4F2A3}" sibTransId="{01794D94-A18B-455C-980F-72A9B8E4A5CD}"/>
    <dgm:cxn modelId="{2C0EFF3E-231C-4A5A-998C-F11332C40EAC}" type="presOf" srcId="{7D5B7207-8937-4A36-B583-24DF799C889D}" destId="{D77CFD57-1B33-4651-A20E-45C19D6EF4BD}" srcOrd="0" destOrd="2" presId="urn:microsoft.com/office/officeart/2005/8/layout/hList2"/>
    <dgm:cxn modelId="{1D77C2C1-8A36-4E63-B3AB-DF1015CF6103}" type="presOf" srcId="{31E11821-639B-4A37-A69B-D26CDA6D8C91}" destId="{F09DFA2A-4B6E-4B15-987E-4D68E229CBD4}" srcOrd="0" destOrd="1" presId="urn:microsoft.com/office/officeart/2005/8/layout/hList2"/>
    <dgm:cxn modelId="{2554BDBF-6650-4EA2-94D1-EF860A2D5B90}" srcId="{020CC6DE-FD8F-462D-AD88-A7BDE1A7A8A4}" destId="{D5A0EFAB-D668-4549-AD7B-7179980999D0}" srcOrd="4" destOrd="0" parTransId="{5CDA7FCC-F83B-47CE-A505-47EDF722A02B}" sibTransId="{37757A46-47D2-49C3-B61F-B89AEB425187}"/>
    <dgm:cxn modelId="{53178B8E-6DEC-460C-80EF-E3006FDD865A}" srcId="{ECA01F12-2CB8-4FFD-86BB-25611EC79D3A}" destId="{2D5F5003-F34C-4751-8273-7DC25DB7FBD9}" srcOrd="3" destOrd="0" parTransId="{38C5B0CD-2C3C-4352-9B90-B0145E8264CF}" sibTransId="{9E1F3A7C-0249-44DD-99F5-615860448189}"/>
    <dgm:cxn modelId="{5569A2D4-A0E5-4B47-B017-11B76B54D1E0}" type="presOf" srcId="{D5A0EFAB-D668-4549-AD7B-7179980999D0}" destId="{D77CFD57-1B33-4651-A20E-45C19D6EF4BD}" srcOrd="0" destOrd="4" presId="urn:microsoft.com/office/officeart/2005/8/layout/hList2"/>
    <dgm:cxn modelId="{E8A287D3-306D-42F8-BD37-EE435B6823F7}" type="presParOf" srcId="{4DB18727-08D7-4CC3-85DA-F9E33C941199}" destId="{B3A91350-6FCB-4914-9452-FD3CC74F3690}" srcOrd="0" destOrd="0" presId="urn:microsoft.com/office/officeart/2005/8/layout/hList2"/>
    <dgm:cxn modelId="{84A8DAC8-4A55-4D88-8EA8-09A50E1A51E9}" type="presParOf" srcId="{B3A91350-6FCB-4914-9452-FD3CC74F3690}" destId="{6068E004-C365-40D8-A37C-AB717108D703}" srcOrd="0" destOrd="0" presId="urn:microsoft.com/office/officeart/2005/8/layout/hList2"/>
    <dgm:cxn modelId="{D5DC97F1-B01E-41F9-A75E-3D633EDDCA5F}" type="presParOf" srcId="{B3A91350-6FCB-4914-9452-FD3CC74F3690}" destId="{D77CFD57-1B33-4651-A20E-45C19D6EF4BD}" srcOrd="1" destOrd="0" presId="urn:microsoft.com/office/officeart/2005/8/layout/hList2"/>
    <dgm:cxn modelId="{7271C121-D3C8-4C1C-AED4-9BEF2B369F77}" type="presParOf" srcId="{B3A91350-6FCB-4914-9452-FD3CC74F3690}" destId="{5289CF2A-3E99-4DDF-9BDC-72A6CA8440D9}" srcOrd="2" destOrd="0" presId="urn:microsoft.com/office/officeart/2005/8/layout/hList2"/>
    <dgm:cxn modelId="{88863136-C4AB-4196-9945-25AF0D68BAC3}" type="presParOf" srcId="{4DB18727-08D7-4CC3-85DA-F9E33C941199}" destId="{956785F4-DD93-462B-AD66-86AA965012B8}" srcOrd="1" destOrd="0" presId="urn:microsoft.com/office/officeart/2005/8/layout/hList2"/>
    <dgm:cxn modelId="{7600BCEA-2810-4070-9EB7-BB7F2C29A7F9}" type="presParOf" srcId="{4DB18727-08D7-4CC3-85DA-F9E33C941199}" destId="{2CA04E27-48E9-454A-A180-41C69CDB5216}" srcOrd="2" destOrd="0" presId="urn:microsoft.com/office/officeart/2005/8/layout/hList2"/>
    <dgm:cxn modelId="{C255B20D-45DA-46EE-B676-D82A075F4144}" type="presParOf" srcId="{2CA04E27-48E9-454A-A180-41C69CDB5216}" destId="{8AC97063-408B-431C-AD39-6D6B67CD1D44}" srcOrd="0" destOrd="0" presId="urn:microsoft.com/office/officeart/2005/8/layout/hList2"/>
    <dgm:cxn modelId="{36CAA27C-44BB-4C52-B4AF-8336EA9C4088}" type="presParOf" srcId="{2CA04E27-48E9-454A-A180-41C69CDB5216}" destId="{F09DFA2A-4B6E-4B15-987E-4D68E229CBD4}" srcOrd="1" destOrd="0" presId="urn:microsoft.com/office/officeart/2005/8/layout/hList2"/>
    <dgm:cxn modelId="{A555644C-981E-44C3-8E27-C2F8093E54F9}" type="presParOf" srcId="{2CA04E27-48E9-454A-A180-41C69CDB5216}" destId="{E472FC43-B222-4478-8F35-87712401AB14}" srcOrd="2" destOrd="0" presId="urn:microsoft.com/office/officeart/2005/8/layout/hList2"/>
    <dgm:cxn modelId="{6CF96C67-946E-4D25-AF1C-067186ED68E1}" type="presParOf" srcId="{4DB18727-08D7-4CC3-85DA-F9E33C941199}" destId="{96A930E6-7C3B-40AA-AD92-A106A9BDBCF5}" srcOrd="3" destOrd="0" presId="urn:microsoft.com/office/officeart/2005/8/layout/hList2"/>
    <dgm:cxn modelId="{C4303CB6-830A-472E-A86C-F034BFF62BA8}" type="presParOf" srcId="{4DB18727-08D7-4CC3-85DA-F9E33C941199}" destId="{F54D8867-5D96-4AB7-ABCD-151E83C27214}" srcOrd="4" destOrd="0" presId="urn:microsoft.com/office/officeart/2005/8/layout/hList2"/>
    <dgm:cxn modelId="{CBE79F05-086C-4917-8578-45E5A560CF5C}" type="presParOf" srcId="{F54D8867-5D96-4AB7-ABCD-151E83C27214}" destId="{B0C57589-FC29-4183-98BA-C8422A4039E5}" srcOrd="0" destOrd="0" presId="urn:microsoft.com/office/officeart/2005/8/layout/hList2"/>
    <dgm:cxn modelId="{34B35643-9A3C-474D-9A98-E0321FB264D4}" type="presParOf" srcId="{F54D8867-5D96-4AB7-ABCD-151E83C27214}" destId="{1FBEF438-3845-462E-B3B9-69E5577FB286}" srcOrd="1" destOrd="0" presId="urn:microsoft.com/office/officeart/2005/8/layout/hList2"/>
    <dgm:cxn modelId="{C212CFE5-E88E-4E1A-9E37-DE5EB68DCB99}" type="presParOf" srcId="{F54D8867-5D96-4AB7-ABCD-151E83C27214}" destId="{1CBF26D7-2BB0-40A5-B6EE-D782F3C38C38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4D03BF4-FB71-47F7-82E3-CB625ACE8D83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DE1D68E-5169-4C36-8CAB-288685A41623}">
      <dgm:prSet phldrT="[文本]" custT="1"/>
      <dgm:spPr/>
      <dgm:t>
        <a:bodyPr/>
        <a:lstStyle/>
        <a:p>
          <a:r>
            <a:rPr lang="zh-CN" altLang="en-US" sz="3200" b="1" smtClean="0">
              <a:solidFill>
                <a:srgbClr val="0059A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发现真实</a:t>
          </a:r>
          <a:r>
            <a:rPr lang="zh-CN" altLang="en-US" sz="3200" b="1" dirty="0" smtClean="0">
              <a:solidFill>
                <a:srgbClr val="0059A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需求</a:t>
          </a:r>
          <a:endParaRPr lang="zh-CN" altLang="en-US" sz="3200" b="1" dirty="0">
            <a:solidFill>
              <a:srgbClr val="0059A7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gm:t>
    </dgm:pt>
    <dgm:pt modelId="{EDD1CB2B-E742-4FAD-ACCE-2926158655AA}" type="parTrans" cxnId="{4F614863-DBCB-4F58-A0BC-D1F3654E72C7}">
      <dgm:prSet/>
      <dgm:spPr/>
      <dgm:t>
        <a:bodyPr/>
        <a:lstStyle/>
        <a:p>
          <a:endParaRPr lang="zh-CN" altLang="en-US"/>
        </a:p>
      </dgm:t>
    </dgm:pt>
    <dgm:pt modelId="{621B7BE7-4F4C-46FA-9982-45D912A21E28}" type="sibTrans" cxnId="{4F614863-DBCB-4F58-A0BC-D1F3654E72C7}">
      <dgm:prSet/>
      <dgm:spPr/>
      <dgm:t>
        <a:bodyPr/>
        <a:lstStyle/>
        <a:p>
          <a:endParaRPr lang="zh-CN" altLang="en-US"/>
        </a:p>
      </dgm:t>
    </dgm:pt>
    <dgm:pt modelId="{EC3C01CC-75D9-4C07-B0EE-444A161E243B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0059A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建构言语经验</a:t>
          </a:r>
          <a:endParaRPr lang="zh-CN" altLang="en-US" sz="3200" b="1" dirty="0">
            <a:solidFill>
              <a:srgbClr val="0059A7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gm:t>
    </dgm:pt>
    <dgm:pt modelId="{0FE2B479-39E7-41A4-B1CD-E72ACEFE9FE2}" type="parTrans" cxnId="{2E769211-EAC6-4192-860D-D15FA0C2914B}">
      <dgm:prSet/>
      <dgm:spPr/>
      <dgm:t>
        <a:bodyPr/>
        <a:lstStyle/>
        <a:p>
          <a:endParaRPr lang="zh-CN" altLang="en-US"/>
        </a:p>
      </dgm:t>
    </dgm:pt>
    <dgm:pt modelId="{4CF8C68D-4415-478C-8797-7EBD3B6FD475}" type="sibTrans" cxnId="{2E769211-EAC6-4192-860D-D15FA0C2914B}">
      <dgm:prSet/>
      <dgm:spPr/>
      <dgm:t>
        <a:bodyPr/>
        <a:lstStyle/>
        <a:p>
          <a:endParaRPr lang="zh-CN" altLang="en-US"/>
        </a:p>
      </dgm:t>
    </dgm:pt>
    <dgm:pt modelId="{FC96021D-2410-46AD-A2D9-6A4A5AC2F5CC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0059A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成为完整的人</a:t>
          </a:r>
          <a:endParaRPr lang="zh-CN" altLang="en-US" sz="3200" b="1" dirty="0">
            <a:solidFill>
              <a:srgbClr val="0059A7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gm:t>
    </dgm:pt>
    <dgm:pt modelId="{13104ADF-9EA0-458D-AD8A-8A26156AF6E9}" type="parTrans" cxnId="{9C879D74-1C54-45F1-9B13-C6D5E0263805}">
      <dgm:prSet/>
      <dgm:spPr/>
      <dgm:t>
        <a:bodyPr/>
        <a:lstStyle/>
        <a:p>
          <a:endParaRPr lang="zh-CN" altLang="en-US"/>
        </a:p>
      </dgm:t>
    </dgm:pt>
    <dgm:pt modelId="{677CEEA7-363B-426F-9AA4-14D1C64BE516}" type="sibTrans" cxnId="{9C879D74-1C54-45F1-9B13-C6D5E0263805}">
      <dgm:prSet/>
      <dgm:spPr/>
      <dgm:t>
        <a:bodyPr/>
        <a:lstStyle/>
        <a:p>
          <a:endParaRPr lang="zh-CN" altLang="en-US"/>
        </a:p>
      </dgm:t>
    </dgm:pt>
    <dgm:pt modelId="{16F73183-39AC-4C38-99F3-E6165035EA77}" type="pres">
      <dgm:prSet presAssocID="{C4D03BF4-FB71-47F7-82E3-CB625ACE8D83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81FE95E-98FC-4625-90E0-7654971232E8}" type="pres">
      <dgm:prSet presAssocID="{5DE1D68E-5169-4C36-8CAB-288685A41623}" presName="composite" presStyleCnt="0"/>
      <dgm:spPr/>
    </dgm:pt>
    <dgm:pt modelId="{988B207B-8B8B-4598-8619-88EA7EF2DBE8}" type="pres">
      <dgm:prSet presAssocID="{5DE1D68E-5169-4C36-8CAB-288685A41623}" presName="LShape" presStyleLbl="alignNode1" presStyleIdx="0" presStyleCnt="5"/>
      <dgm:spPr/>
    </dgm:pt>
    <dgm:pt modelId="{1D97570D-06AE-49D7-94C4-D9DB6342B349}" type="pres">
      <dgm:prSet presAssocID="{5DE1D68E-5169-4C36-8CAB-288685A41623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0C2856-FFDA-4864-89D8-130FE4E3070B}" type="pres">
      <dgm:prSet presAssocID="{5DE1D68E-5169-4C36-8CAB-288685A41623}" presName="Triangle" presStyleLbl="alignNode1" presStyleIdx="1" presStyleCnt="5"/>
      <dgm:spPr/>
    </dgm:pt>
    <dgm:pt modelId="{26282DB6-4FFF-4988-A2F2-77F9D6D6480F}" type="pres">
      <dgm:prSet presAssocID="{621B7BE7-4F4C-46FA-9982-45D912A21E28}" presName="sibTrans" presStyleCnt="0"/>
      <dgm:spPr/>
    </dgm:pt>
    <dgm:pt modelId="{9529D330-E8D8-4F0C-A0D2-1C20E126384D}" type="pres">
      <dgm:prSet presAssocID="{621B7BE7-4F4C-46FA-9982-45D912A21E28}" presName="space" presStyleCnt="0"/>
      <dgm:spPr/>
    </dgm:pt>
    <dgm:pt modelId="{08358F1D-6EE6-4BB3-B738-D36491345BC7}" type="pres">
      <dgm:prSet presAssocID="{EC3C01CC-75D9-4C07-B0EE-444A161E243B}" presName="composite" presStyleCnt="0"/>
      <dgm:spPr/>
    </dgm:pt>
    <dgm:pt modelId="{C68754FA-AD9D-41EE-9CA0-A9E1CB08475E}" type="pres">
      <dgm:prSet presAssocID="{EC3C01CC-75D9-4C07-B0EE-444A161E243B}" presName="LShape" presStyleLbl="alignNode1" presStyleIdx="2" presStyleCnt="5"/>
      <dgm:spPr/>
    </dgm:pt>
    <dgm:pt modelId="{CE25B148-1635-45CC-BAE1-001BA86E556F}" type="pres">
      <dgm:prSet presAssocID="{EC3C01CC-75D9-4C07-B0EE-444A161E243B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14AF74-2D08-4E07-88CD-2E69D6AAF964}" type="pres">
      <dgm:prSet presAssocID="{EC3C01CC-75D9-4C07-B0EE-444A161E243B}" presName="Triangle" presStyleLbl="alignNode1" presStyleIdx="3" presStyleCnt="5"/>
      <dgm:spPr/>
    </dgm:pt>
    <dgm:pt modelId="{F2070A22-1AC0-402B-A1BA-526B7EE46B35}" type="pres">
      <dgm:prSet presAssocID="{4CF8C68D-4415-478C-8797-7EBD3B6FD475}" presName="sibTrans" presStyleCnt="0"/>
      <dgm:spPr/>
    </dgm:pt>
    <dgm:pt modelId="{B7721954-8D7C-4EE4-B513-D4B9FCD13A39}" type="pres">
      <dgm:prSet presAssocID="{4CF8C68D-4415-478C-8797-7EBD3B6FD475}" presName="space" presStyleCnt="0"/>
      <dgm:spPr/>
    </dgm:pt>
    <dgm:pt modelId="{B7F8C86D-EED4-433F-8EE6-8FF8DF052E52}" type="pres">
      <dgm:prSet presAssocID="{FC96021D-2410-46AD-A2D9-6A4A5AC2F5CC}" presName="composite" presStyleCnt="0"/>
      <dgm:spPr/>
    </dgm:pt>
    <dgm:pt modelId="{B941884E-B15B-4BAB-BFAD-4D520CD2ED9D}" type="pres">
      <dgm:prSet presAssocID="{FC96021D-2410-46AD-A2D9-6A4A5AC2F5CC}" presName="LShape" presStyleLbl="alignNode1" presStyleIdx="4" presStyleCnt="5"/>
      <dgm:spPr/>
    </dgm:pt>
    <dgm:pt modelId="{8B1A4919-C815-416C-9F85-3B9F410D9086}" type="pres">
      <dgm:prSet presAssocID="{FC96021D-2410-46AD-A2D9-6A4A5AC2F5CC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A822F1B-988B-4B86-A9F1-D94C7FF6E48D}" type="presOf" srcId="{5DE1D68E-5169-4C36-8CAB-288685A41623}" destId="{1D97570D-06AE-49D7-94C4-D9DB6342B349}" srcOrd="0" destOrd="0" presId="urn:microsoft.com/office/officeart/2009/3/layout/StepUpProcess"/>
    <dgm:cxn modelId="{2E769211-EAC6-4192-860D-D15FA0C2914B}" srcId="{C4D03BF4-FB71-47F7-82E3-CB625ACE8D83}" destId="{EC3C01CC-75D9-4C07-B0EE-444A161E243B}" srcOrd="1" destOrd="0" parTransId="{0FE2B479-39E7-41A4-B1CD-E72ACEFE9FE2}" sibTransId="{4CF8C68D-4415-478C-8797-7EBD3B6FD475}"/>
    <dgm:cxn modelId="{488136AE-FCC8-414E-97C6-266F39E957F3}" type="presOf" srcId="{C4D03BF4-FB71-47F7-82E3-CB625ACE8D83}" destId="{16F73183-39AC-4C38-99F3-E6165035EA77}" srcOrd="0" destOrd="0" presId="urn:microsoft.com/office/officeart/2009/3/layout/StepUpProcess"/>
    <dgm:cxn modelId="{4F614863-DBCB-4F58-A0BC-D1F3654E72C7}" srcId="{C4D03BF4-FB71-47F7-82E3-CB625ACE8D83}" destId="{5DE1D68E-5169-4C36-8CAB-288685A41623}" srcOrd="0" destOrd="0" parTransId="{EDD1CB2B-E742-4FAD-ACCE-2926158655AA}" sibTransId="{621B7BE7-4F4C-46FA-9982-45D912A21E28}"/>
    <dgm:cxn modelId="{9B9199A3-F62F-4DE1-ABB8-90F5A0968102}" type="presOf" srcId="{EC3C01CC-75D9-4C07-B0EE-444A161E243B}" destId="{CE25B148-1635-45CC-BAE1-001BA86E556F}" srcOrd="0" destOrd="0" presId="urn:microsoft.com/office/officeart/2009/3/layout/StepUpProcess"/>
    <dgm:cxn modelId="{55635593-E551-4542-9489-24D1CC3BB37B}" type="presOf" srcId="{FC96021D-2410-46AD-A2D9-6A4A5AC2F5CC}" destId="{8B1A4919-C815-416C-9F85-3B9F410D9086}" srcOrd="0" destOrd="0" presId="urn:microsoft.com/office/officeart/2009/3/layout/StepUpProcess"/>
    <dgm:cxn modelId="{9C879D74-1C54-45F1-9B13-C6D5E0263805}" srcId="{C4D03BF4-FB71-47F7-82E3-CB625ACE8D83}" destId="{FC96021D-2410-46AD-A2D9-6A4A5AC2F5CC}" srcOrd="2" destOrd="0" parTransId="{13104ADF-9EA0-458D-AD8A-8A26156AF6E9}" sibTransId="{677CEEA7-363B-426F-9AA4-14D1C64BE516}"/>
    <dgm:cxn modelId="{9205763F-419D-4360-8FD2-B634AA9C5856}" type="presParOf" srcId="{16F73183-39AC-4C38-99F3-E6165035EA77}" destId="{281FE95E-98FC-4625-90E0-7654971232E8}" srcOrd="0" destOrd="0" presId="urn:microsoft.com/office/officeart/2009/3/layout/StepUpProcess"/>
    <dgm:cxn modelId="{63857A9F-B1F6-428D-AA14-330ED4D8C0DB}" type="presParOf" srcId="{281FE95E-98FC-4625-90E0-7654971232E8}" destId="{988B207B-8B8B-4598-8619-88EA7EF2DBE8}" srcOrd="0" destOrd="0" presId="urn:microsoft.com/office/officeart/2009/3/layout/StepUpProcess"/>
    <dgm:cxn modelId="{0F19C67B-7CB1-41BB-8927-ABAB34061455}" type="presParOf" srcId="{281FE95E-98FC-4625-90E0-7654971232E8}" destId="{1D97570D-06AE-49D7-94C4-D9DB6342B349}" srcOrd="1" destOrd="0" presId="urn:microsoft.com/office/officeart/2009/3/layout/StepUpProcess"/>
    <dgm:cxn modelId="{88605692-A833-44C3-AA03-8FD7C762EFBA}" type="presParOf" srcId="{281FE95E-98FC-4625-90E0-7654971232E8}" destId="{940C2856-FFDA-4864-89D8-130FE4E3070B}" srcOrd="2" destOrd="0" presId="urn:microsoft.com/office/officeart/2009/3/layout/StepUpProcess"/>
    <dgm:cxn modelId="{B827ACFA-ADC8-4021-A2A5-7E892D2C2FF8}" type="presParOf" srcId="{16F73183-39AC-4C38-99F3-E6165035EA77}" destId="{26282DB6-4FFF-4988-A2F2-77F9D6D6480F}" srcOrd="1" destOrd="0" presId="urn:microsoft.com/office/officeart/2009/3/layout/StepUpProcess"/>
    <dgm:cxn modelId="{4DFD1A12-E2C0-4CC4-A760-073BFC0411AE}" type="presParOf" srcId="{26282DB6-4FFF-4988-A2F2-77F9D6D6480F}" destId="{9529D330-E8D8-4F0C-A0D2-1C20E126384D}" srcOrd="0" destOrd="0" presId="urn:microsoft.com/office/officeart/2009/3/layout/StepUpProcess"/>
    <dgm:cxn modelId="{2E07E944-A9BB-4655-9935-64C46B687326}" type="presParOf" srcId="{16F73183-39AC-4C38-99F3-E6165035EA77}" destId="{08358F1D-6EE6-4BB3-B738-D36491345BC7}" srcOrd="2" destOrd="0" presId="urn:microsoft.com/office/officeart/2009/3/layout/StepUpProcess"/>
    <dgm:cxn modelId="{599B461F-F2B4-4222-B0D1-CF44FE13BBF7}" type="presParOf" srcId="{08358F1D-6EE6-4BB3-B738-D36491345BC7}" destId="{C68754FA-AD9D-41EE-9CA0-A9E1CB08475E}" srcOrd="0" destOrd="0" presId="urn:microsoft.com/office/officeart/2009/3/layout/StepUpProcess"/>
    <dgm:cxn modelId="{C06C78E4-115A-4FC9-AA36-6FEEC8CD66CB}" type="presParOf" srcId="{08358F1D-6EE6-4BB3-B738-D36491345BC7}" destId="{CE25B148-1635-45CC-BAE1-001BA86E556F}" srcOrd="1" destOrd="0" presId="urn:microsoft.com/office/officeart/2009/3/layout/StepUpProcess"/>
    <dgm:cxn modelId="{44E074A5-17B9-4862-BCBA-673C167E4717}" type="presParOf" srcId="{08358F1D-6EE6-4BB3-B738-D36491345BC7}" destId="{F614AF74-2D08-4E07-88CD-2E69D6AAF964}" srcOrd="2" destOrd="0" presId="urn:microsoft.com/office/officeart/2009/3/layout/StepUpProcess"/>
    <dgm:cxn modelId="{3440474A-A93C-4476-97C6-0A6944134534}" type="presParOf" srcId="{16F73183-39AC-4C38-99F3-E6165035EA77}" destId="{F2070A22-1AC0-402B-A1BA-526B7EE46B35}" srcOrd="3" destOrd="0" presId="urn:microsoft.com/office/officeart/2009/3/layout/StepUpProcess"/>
    <dgm:cxn modelId="{4EC314E0-210A-4719-830A-D69D4506A548}" type="presParOf" srcId="{F2070A22-1AC0-402B-A1BA-526B7EE46B35}" destId="{B7721954-8D7C-4EE4-B513-D4B9FCD13A39}" srcOrd="0" destOrd="0" presId="urn:microsoft.com/office/officeart/2009/3/layout/StepUpProcess"/>
    <dgm:cxn modelId="{D0E5BE73-C00A-4DA6-A3FF-70EB4CBB37F2}" type="presParOf" srcId="{16F73183-39AC-4C38-99F3-E6165035EA77}" destId="{B7F8C86D-EED4-433F-8EE6-8FF8DF052E52}" srcOrd="4" destOrd="0" presId="urn:microsoft.com/office/officeart/2009/3/layout/StepUpProcess"/>
    <dgm:cxn modelId="{D4363360-EC44-4DB1-B906-CDA7E1EB8A63}" type="presParOf" srcId="{B7F8C86D-EED4-433F-8EE6-8FF8DF052E52}" destId="{B941884E-B15B-4BAB-BFAD-4D520CD2ED9D}" srcOrd="0" destOrd="0" presId="urn:microsoft.com/office/officeart/2009/3/layout/StepUpProcess"/>
    <dgm:cxn modelId="{141EF4B0-93CA-4CE6-88BE-CF3A303E70C5}" type="presParOf" srcId="{B7F8C86D-EED4-433F-8EE6-8FF8DF052E52}" destId="{8B1A4919-C815-416C-9F85-3B9F410D908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4F4D596-6022-42A6-8DE4-3FA080D99A8C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DB0C451D-AF30-41E9-8336-3660236CE7E7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C00000"/>
              </a:solidFill>
              <a:latin typeface="方正姚体" pitchFamily="2" charset="-122"/>
              <a:ea typeface="方正姚体" pitchFamily="2" charset="-122"/>
            </a:rPr>
            <a:t>一致性</a:t>
          </a:r>
          <a:endParaRPr lang="zh-CN" altLang="en-US" b="1" dirty="0">
            <a:solidFill>
              <a:srgbClr val="C00000"/>
            </a:solidFill>
            <a:latin typeface="方正姚体" pitchFamily="2" charset="-122"/>
            <a:ea typeface="方正姚体" pitchFamily="2" charset="-122"/>
          </a:endParaRPr>
        </a:p>
      </dgm:t>
    </dgm:pt>
    <dgm:pt modelId="{02D7748F-0529-4076-B350-0DDA90F7E166}" type="parTrans" cxnId="{CCA00A97-4639-4411-9606-698557D7534F}">
      <dgm:prSet/>
      <dgm:spPr/>
      <dgm:t>
        <a:bodyPr/>
        <a:lstStyle/>
        <a:p>
          <a:endParaRPr lang="zh-CN" altLang="en-US"/>
        </a:p>
      </dgm:t>
    </dgm:pt>
    <dgm:pt modelId="{498F98F7-CF92-417F-AA86-3D886F297D89}" type="sibTrans" cxnId="{CCA00A97-4639-4411-9606-698557D7534F}">
      <dgm:prSet/>
      <dgm:spPr/>
      <dgm:t>
        <a:bodyPr/>
        <a:lstStyle/>
        <a:p>
          <a:endParaRPr lang="zh-CN" altLang="en-US"/>
        </a:p>
      </dgm:t>
    </dgm:pt>
    <dgm:pt modelId="{2A81C8B1-C9A2-49EE-A7A7-F82CF2E915C1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具体化</a:t>
          </a:r>
          <a:endParaRPr lang="zh-CN" altLang="en-US" sz="3200" b="1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gm:t>
    </dgm:pt>
    <dgm:pt modelId="{22554B7A-0813-433E-A59D-AFF152BA747D}" type="parTrans" cxnId="{D9E1A4CF-F375-4644-8656-DF5DA7EBCC35}">
      <dgm:prSet/>
      <dgm:spPr/>
      <dgm:t>
        <a:bodyPr/>
        <a:lstStyle/>
        <a:p>
          <a:endParaRPr lang="zh-CN" altLang="en-US"/>
        </a:p>
      </dgm:t>
    </dgm:pt>
    <dgm:pt modelId="{B5DBFF3C-4E3A-4B76-A5DC-34CE8DE2298F}" type="sibTrans" cxnId="{D9E1A4CF-F375-4644-8656-DF5DA7EBCC35}">
      <dgm:prSet/>
      <dgm:spPr/>
      <dgm:t>
        <a:bodyPr/>
        <a:lstStyle/>
        <a:p>
          <a:endParaRPr lang="zh-CN" altLang="en-US"/>
        </a:p>
      </dgm:t>
    </dgm:pt>
    <dgm:pt modelId="{73BED319-53B2-46BC-8A40-438FDB61EAA7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006600"/>
              </a:solidFill>
              <a:latin typeface="方正姚体" pitchFamily="2" charset="-122"/>
              <a:ea typeface="方正姚体" pitchFamily="2" charset="-122"/>
            </a:rPr>
            <a:t>创造性</a:t>
          </a:r>
          <a:endParaRPr lang="zh-CN" altLang="en-US" sz="3200" b="1" dirty="0">
            <a:solidFill>
              <a:srgbClr val="006600"/>
            </a:solidFill>
            <a:latin typeface="方正姚体" pitchFamily="2" charset="-122"/>
            <a:ea typeface="方正姚体" pitchFamily="2" charset="-122"/>
          </a:endParaRPr>
        </a:p>
      </dgm:t>
    </dgm:pt>
    <dgm:pt modelId="{C00FC32F-B45C-4C9A-9F28-BEF4214AAF1E}" type="parTrans" cxnId="{05BA927E-857D-4B65-B805-93E611D71252}">
      <dgm:prSet/>
      <dgm:spPr/>
      <dgm:t>
        <a:bodyPr/>
        <a:lstStyle/>
        <a:p>
          <a:endParaRPr lang="zh-CN" altLang="en-US"/>
        </a:p>
      </dgm:t>
    </dgm:pt>
    <dgm:pt modelId="{16172FE8-DD1F-4275-AED2-9408BF43D6A8}" type="sibTrans" cxnId="{05BA927E-857D-4B65-B805-93E611D71252}">
      <dgm:prSet/>
      <dgm:spPr/>
      <dgm:t>
        <a:bodyPr/>
        <a:lstStyle/>
        <a:p>
          <a:endParaRPr lang="zh-CN" altLang="en-US"/>
        </a:p>
      </dgm:t>
    </dgm:pt>
    <dgm:pt modelId="{0869A930-73F8-4DD9-BDAB-1169E67A51E0}" type="pres">
      <dgm:prSet presAssocID="{14F4D596-6022-42A6-8DE4-3FA080D99A8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52BA089-5FA0-47FF-91B0-31C622F6A1FA}" type="pres">
      <dgm:prSet presAssocID="{DB0C451D-AF30-41E9-8336-3660236CE7E7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516306-3766-4F2F-A734-7900E6E3C357}" type="pres">
      <dgm:prSet presAssocID="{DB0C451D-AF30-41E9-8336-3660236CE7E7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234E154B-2687-44F6-9344-309C33EDD6A8}" type="pres">
      <dgm:prSet presAssocID="{DB0C451D-AF30-41E9-8336-3660236CE7E7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CF8D78AE-A097-4021-8B1B-814386348D1F}" type="pres">
      <dgm:prSet presAssocID="{2A81C8B1-C9A2-49EE-A7A7-F82CF2E915C1}" presName="gear2" presStyleLbl="node1" presStyleIdx="1" presStyleCnt="3" custScaleX="122701" custScaleY="10335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5DF964-BCB2-4BB4-B060-A93B1C876ED0}" type="pres">
      <dgm:prSet presAssocID="{2A81C8B1-C9A2-49EE-A7A7-F82CF2E915C1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C8B8F28A-8402-4028-94EA-638869D5752A}" type="pres">
      <dgm:prSet presAssocID="{2A81C8B1-C9A2-49EE-A7A7-F82CF2E915C1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522BBD30-4EC0-48E1-8623-353638DB1551}" type="pres">
      <dgm:prSet presAssocID="{73BED319-53B2-46BC-8A40-438FDB61EAA7}" presName="gear3" presStyleLbl="node1" presStyleIdx="2" presStyleCnt="3" custScaleX="125427" custScaleY="108507"/>
      <dgm:spPr/>
      <dgm:t>
        <a:bodyPr/>
        <a:lstStyle/>
        <a:p>
          <a:endParaRPr lang="zh-CN" altLang="en-US"/>
        </a:p>
      </dgm:t>
    </dgm:pt>
    <dgm:pt modelId="{E1A706A0-494F-4334-8116-436BBAA87F05}" type="pres">
      <dgm:prSet presAssocID="{73BED319-53B2-46BC-8A40-438FDB61EAA7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FE2B46-A699-4A26-AA13-886B54FF87AB}" type="pres">
      <dgm:prSet presAssocID="{73BED319-53B2-46BC-8A40-438FDB61EAA7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909CA7E0-9F3A-49D4-8C47-2AC63500793B}" type="pres">
      <dgm:prSet presAssocID="{73BED319-53B2-46BC-8A40-438FDB61EAA7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8F802A55-2D06-400C-B316-D3DEB407D0B2}" type="pres">
      <dgm:prSet presAssocID="{498F98F7-CF92-417F-AA86-3D886F297D89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6B7924A8-F000-4E5D-A5CC-EFA7F1191103}" type="pres">
      <dgm:prSet presAssocID="{B5DBFF3C-4E3A-4B76-A5DC-34CE8DE2298F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242ED385-BB8F-4020-B81C-B091C615CC1C}" type="pres">
      <dgm:prSet presAssocID="{16172FE8-DD1F-4275-AED2-9408BF43D6A8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BD48C6C9-EBEB-4108-856E-79A1119838E9}" type="presOf" srcId="{B5DBFF3C-4E3A-4B76-A5DC-34CE8DE2298F}" destId="{6B7924A8-F000-4E5D-A5CC-EFA7F1191103}" srcOrd="0" destOrd="0" presId="urn:microsoft.com/office/officeart/2005/8/layout/gear1"/>
    <dgm:cxn modelId="{6756B193-2F2E-4F09-AF58-FEEDB3950C1E}" type="presOf" srcId="{DB0C451D-AF30-41E9-8336-3660236CE7E7}" destId="{D52BA089-5FA0-47FF-91B0-31C622F6A1FA}" srcOrd="0" destOrd="0" presId="urn:microsoft.com/office/officeart/2005/8/layout/gear1"/>
    <dgm:cxn modelId="{01CB6A39-20DB-4999-8C5A-E10E1C17E3B0}" type="presOf" srcId="{73BED319-53B2-46BC-8A40-438FDB61EAA7}" destId="{E1A706A0-494F-4334-8116-436BBAA87F05}" srcOrd="1" destOrd="0" presId="urn:microsoft.com/office/officeart/2005/8/layout/gear1"/>
    <dgm:cxn modelId="{AAC49741-C4DE-4820-9B67-DAA1AAF26F99}" type="presOf" srcId="{DB0C451D-AF30-41E9-8336-3660236CE7E7}" destId="{234E154B-2687-44F6-9344-309C33EDD6A8}" srcOrd="2" destOrd="0" presId="urn:microsoft.com/office/officeart/2005/8/layout/gear1"/>
    <dgm:cxn modelId="{7150949A-668D-4035-8605-35456398D1DA}" type="presOf" srcId="{16172FE8-DD1F-4275-AED2-9408BF43D6A8}" destId="{242ED385-BB8F-4020-B81C-B091C615CC1C}" srcOrd="0" destOrd="0" presId="urn:microsoft.com/office/officeart/2005/8/layout/gear1"/>
    <dgm:cxn modelId="{C50D39B6-8AFF-4F05-A3B6-F65441D7CDBA}" type="presOf" srcId="{DB0C451D-AF30-41E9-8336-3660236CE7E7}" destId="{7D516306-3766-4F2F-A734-7900E6E3C357}" srcOrd="1" destOrd="0" presId="urn:microsoft.com/office/officeart/2005/8/layout/gear1"/>
    <dgm:cxn modelId="{4F82CE67-2C3E-4670-BC99-0BD06B032FCE}" type="presOf" srcId="{73BED319-53B2-46BC-8A40-438FDB61EAA7}" destId="{909CA7E0-9F3A-49D4-8C47-2AC63500793B}" srcOrd="3" destOrd="0" presId="urn:microsoft.com/office/officeart/2005/8/layout/gear1"/>
    <dgm:cxn modelId="{D6D4B11C-011C-4926-9A49-211730EA2024}" type="presOf" srcId="{498F98F7-CF92-417F-AA86-3D886F297D89}" destId="{8F802A55-2D06-400C-B316-D3DEB407D0B2}" srcOrd="0" destOrd="0" presId="urn:microsoft.com/office/officeart/2005/8/layout/gear1"/>
    <dgm:cxn modelId="{C57ED967-7411-4A53-B08B-24D7EDC3F23F}" type="presOf" srcId="{2A81C8B1-C9A2-49EE-A7A7-F82CF2E915C1}" destId="{385DF964-BCB2-4BB4-B060-A93B1C876ED0}" srcOrd="1" destOrd="0" presId="urn:microsoft.com/office/officeart/2005/8/layout/gear1"/>
    <dgm:cxn modelId="{071A75CF-CEFB-4B80-9926-F88753B07ECE}" type="presOf" srcId="{14F4D596-6022-42A6-8DE4-3FA080D99A8C}" destId="{0869A930-73F8-4DD9-BDAB-1169E67A51E0}" srcOrd="0" destOrd="0" presId="urn:microsoft.com/office/officeart/2005/8/layout/gear1"/>
    <dgm:cxn modelId="{05BA927E-857D-4B65-B805-93E611D71252}" srcId="{14F4D596-6022-42A6-8DE4-3FA080D99A8C}" destId="{73BED319-53B2-46BC-8A40-438FDB61EAA7}" srcOrd="2" destOrd="0" parTransId="{C00FC32F-B45C-4C9A-9F28-BEF4214AAF1E}" sibTransId="{16172FE8-DD1F-4275-AED2-9408BF43D6A8}"/>
    <dgm:cxn modelId="{6105D2D2-415B-466C-89FA-D179C0308243}" type="presOf" srcId="{73BED319-53B2-46BC-8A40-438FDB61EAA7}" destId="{522BBD30-4EC0-48E1-8623-353638DB1551}" srcOrd="0" destOrd="0" presId="urn:microsoft.com/office/officeart/2005/8/layout/gear1"/>
    <dgm:cxn modelId="{B8532D64-085A-4EDA-8681-6CCABB9C4131}" type="presOf" srcId="{2A81C8B1-C9A2-49EE-A7A7-F82CF2E915C1}" destId="{CF8D78AE-A097-4021-8B1B-814386348D1F}" srcOrd="0" destOrd="0" presId="urn:microsoft.com/office/officeart/2005/8/layout/gear1"/>
    <dgm:cxn modelId="{D9E1A4CF-F375-4644-8656-DF5DA7EBCC35}" srcId="{14F4D596-6022-42A6-8DE4-3FA080D99A8C}" destId="{2A81C8B1-C9A2-49EE-A7A7-F82CF2E915C1}" srcOrd="1" destOrd="0" parTransId="{22554B7A-0813-433E-A59D-AFF152BA747D}" sibTransId="{B5DBFF3C-4E3A-4B76-A5DC-34CE8DE2298F}"/>
    <dgm:cxn modelId="{01DD1819-22A0-4926-94F7-60C076CD68DA}" type="presOf" srcId="{2A81C8B1-C9A2-49EE-A7A7-F82CF2E915C1}" destId="{C8B8F28A-8402-4028-94EA-638869D5752A}" srcOrd="2" destOrd="0" presId="urn:microsoft.com/office/officeart/2005/8/layout/gear1"/>
    <dgm:cxn modelId="{E6F00011-947F-46AC-95E4-E5ABEF0EDD2D}" type="presOf" srcId="{73BED319-53B2-46BC-8A40-438FDB61EAA7}" destId="{D7FE2B46-A699-4A26-AA13-886B54FF87AB}" srcOrd="2" destOrd="0" presId="urn:microsoft.com/office/officeart/2005/8/layout/gear1"/>
    <dgm:cxn modelId="{CCA00A97-4639-4411-9606-698557D7534F}" srcId="{14F4D596-6022-42A6-8DE4-3FA080D99A8C}" destId="{DB0C451D-AF30-41E9-8336-3660236CE7E7}" srcOrd="0" destOrd="0" parTransId="{02D7748F-0529-4076-B350-0DDA90F7E166}" sibTransId="{498F98F7-CF92-417F-AA86-3D886F297D89}"/>
    <dgm:cxn modelId="{B2477BD1-FA4F-4467-8BA4-FF92B7EC09BF}" type="presParOf" srcId="{0869A930-73F8-4DD9-BDAB-1169E67A51E0}" destId="{D52BA089-5FA0-47FF-91B0-31C622F6A1FA}" srcOrd="0" destOrd="0" presId="urn:microsoft.com/office/officeart/2005/8/layout/gear1"/>
    <dgm:cxn modelId="{03CDD54D-1901-4827-A442-39034B4F47ED}" type="presParOf" srcId="{0869A930-73F8-4DD9-BDAB-1169E67A51E0}" destId="{7D516306-3766-4F2F-A734-7900E6E3C357}" srcOrd="1" destOrd="0" presId="urn:microsoft.com/office/officeart/2005/8/layout/gear1"/>
    <dgm:cxn modelId="{1B13FF88-2242-4D3C-B639-5279B21F98E8}" type="presParOf" srcId="{0869A930-73F8-4DD9-BDAB-1169E67A51E0}" destId="{234E154B-2687-44F6-9344-309C33EDD6A8}" srcOrd="2" destOrd="0" presId="urn:microsoft.com/office/officeart/2005/8/layout/gear1"/>
    <dgm:cxn modelId="{7227F649-F3C2-4AE4-AEB1-738868B50890}" type="presParOf" srcId="{0869A930-73F8-4DD9-BDAB-1169E67A51E0}" destId="{CF8D78AE-A097-4021-8B1B-814386348D1F}" srcOrd="3" destOrd="0" presId="urn:microsoft.com/office/officeart/2005/8/layout/gear1"/>
    <dgm:cxn modelId="{F7E5CF22-A6B2-4FBA-8AE2-A083F0EEB790}" type="presParOf" srcId="{0869A930-73F8-4DD9-BDAB-1169E67A51E0}" destId="{385DF964-BCB2-4BB4-B060-A93B1C876ED0}" srcOrd="4" destOrd="0" presId="urn:microsoft.com/office/officeart/2005/8/layout/gear1"/>
    <dgm:cxn modelId="{0831E257-BDC5-48C3-BEE9-AE142E1A35DB}" type="presParOf" srcId="{0869A930-73F8-4DD9-BDAB-1169E67A51E0}" destId="{C8B8F28A-8402-4028-94EA-638869D5752A}" srcOrd="5" destOrd="0" presId="urn:microsoft.com/office/officeart/2005/8/layout/gear1"/>
    <dgm:cxn modelId="{E43BA52B-7FD7-455A-8DEF-DFEA4C464BCB}" type="presParOf" srcId="{0869A930-73F8-4DD9-BDAB-1169E67A51E0}" destId="{522BBD30-4EC0-48E1-8623-353638DB1551}" srcOrd="6" destOrd="0" presId="urn:microsoft.com/office/officeart/2005/8/layout/gear1"/>
    <dgm:cxn modelId="{A6C03C27-2D06-461D-956D-DF35888A025E}" type="presParOf" srcId="{0869A930-73F8-4DD9-BDAB-1169E67A51E0}" destId="{E1A706A0-494F-4334-8116-436BBAA87F05}" srcOrd="7" destOrd="0" presId="urn:microsoft.com/office/officeart/2005/8/layout/gear1"/>
    <dgm:cxn modelId="{A31EA9F8-22A9-40A3-9FAD-71AC95157709}" type="presParOf" srcId="{0869A930-73F8-4DD9-BDAB-1169E67A51E0}" destId="{D7FE2B46-A699-4A26-AA13-886B54FF87AB}" srcOrd="8" destOrd="0" presId="urn:microsoft.com/office/officeart/2005/8/layout/gear1"/>
    <dgm:cxn modelId="{4E9FE1BC-27C5-417B-A5A3-5314AFCBFBBC}" type="presParOf" srcId="{0869A930-73F8-4DD9-BDAB-1169E67A51E0}" destId="{909CA7E0-9F3A-49D4-8C47-2AC63500793B}" srcOrd="9" destOrd="0" presId="urn:microsoft.com/office/officeart/2005/8/layout/gear1"/>
    <dgm:cxn modelId="{DEFCD137-4567-4A9D-8458-491F3B730685}" type="presParOf" srcId="{0869A930-73F8-4DD9-BDAB-1169E67A51E0}" destId="{8F802A55-2D06-400C-B316-D3DEB407D0B2}" srcOrd="10" destOrd="0" presId="urn:microsoft.com/office/officeart/2005/8/layout/gear1"/>
    <dgm:cxn modelId="{6C7A779D-50E6-480D-BB3E-5C59D52A3FEC}" type="presParOf" srcId="{0869A930-73F8-4DD9-BDAB-1169E67A51E0}" destId="{6B7924A8-F000-4E5D-A5CC-EFA7F1191103}" srcOrd="11" destOrd="0" presId="urn:microsoft.com/office/officeart/2005/8/layout/gear1"/>
    <dgm:cxn modelId="{77847C7B-6B9E-4C04-946A-C06A3C0FC600}" type="presParOf" srcId="{0869A930-73F8-4DD9-BDAB-1169E67A51E0}" destId="{242ED385-BB8F-4020-B81C-B091C615CC1C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E6A8F3-A6DC-45B8-98DB-54DA356ED2C7}">
      <dsp:nvSpPr>
        <dsp:cNvPr id="0" name=""/>
        <dsp:cNvSpPr/>
      </dsp:nvSpPr>
      <dsp:spPr>
        <a:xfrm>
          <a:off x="503842" y="144015"/>
          <a:ext cx="6050305" cy="1042124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语文学科核心素养</a:t>
          </a:r>
          <a:endParaRPr lang="zh-CN" altLang="en-US" sz="4400" b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sp:txBody>
      <dsp:txXfrm>
        <a:off x="534365" y="174538"/>
        <a:ext cx="5989259" cy="981078"/>
      </dsp:txXfrm>
    </dsp:sp>
    <dsp:sp modelId="{A7929F1A-DAB3-457F-B943-156C32567BC1}">
      <dsp:nvSpPr>
        <dsp:cNvPr id="0" name=""/>
        <dsp:cNvSpPr/>
      </dsp:nvSpPr>
      <dsp:spPr>
        <a:xfrm>
          <a:off x="495006" y="1235124"/>
          <a:ext cx="2930888" cy="1417413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学习任务群</a:t>
          </a:r>
          <a:endParaRPr lang="zh-CN" altLang="en-US" sz="4000" b="1" kern="1200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6521" y="1276639"/>
        <a:ext cx="2847858" cy="1334383"/>
      </dsp:txXfrm>
    </dsp:sp>
    <dsp:sp modelId="{52D5B70F-B4BA-4A5E-8859-F0B7587145A9}">
      <dsp:nvSpPr>
        <dsp:cNvPr id="0" name=""/>
        <dsp:cNvSpPr/>
      </dsp:nvSpPr>
      <dsp:spPr>
        <a:xfrm>
          <a:off x="741151" y="2736305"/>
          <a:ext cx="1656825" cy="970812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单元</a:t>
          </a:r>
          <a:endParaRPr lang="zh-CN" altLang="en-US" sz="3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69585" y="2764739"/>
        <a:ext cx="1599957" cy="913944"/>
      </dsp:txXfrm>
    </dsp:sp>
    <dsp:sp modelId="{542D3859-6A49-4778-B0A1-923718CF0259}">
      <dsp:nvSpPr>
        <dsp:cNvPr id="0" name=""/>
        <dsp:cNvSpPr/>
      </dsp:nvSpPr>
      <dsp:spPr>
        <a:xfrm>
          <a:off x="2504344" y="2701593"/>
          <a:ext cx="2143913" cy="970812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单元</a:t>
          </a:r>
          <a:endParaRPr lang="zh-CN" altLang="en-US" sz="3600" kern="1200" dirty="0">
            <a:solidFill>
              <a:schemeClr val="bg1"/>
            </a:solidFill>
          </a:endParaRPr>
        </a:p>
      </dsp:txBody>
      <dsp:txXfrm>
        <a:off x="2532778" y="2730027"/>
        <a:ext cx="2087045" cy="913944"/>
      </dsp:txXfrm>
    </dsp:sp>
    <dsp:sp modelId="{246F81AB-2F89-4497-9853-49EDD3450908}">
      <dsp:nvSpPr>
        <dsp:cNvPr id="0" name=""/>
        <dsp:cNvSpPr/>
      </dsp:nvSpPr>
      <dsp:spPr>
        <a:xfrm>
          <a:off x="3512663" y="1276171"/>
          <a:ext cx="2924958" cy="1294515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>
              <a:solidFill>
                <a:srgbClr val="000099"/>
              </a:solidFill>
            </a:rPr>
            <a:t>学习任务群</a:t>
          </a:r>
          <a:endParaRPr lang="zh-CN" altLang="en-US" sz="4000" b="1" kern="1200" dirty="0">
            <a:solidFill>
              <a:srgbClr val="000099"/>
            </a:solidFill>
          </a:endParaRPr>
        </a:p>
      </dsp:txBody>
      <dsp:txXfrm>
        <a:off x="3550578" y="1314086"/>
        <a:ext cx="2849128" cy="1218685"/>
      </dsp:txXfrm>
    </dsp:sp>
    <dsp:sp modelId="{3F07A0E9-57CC-41B0-AB79-AF078AD5856E}">
      <dsp:nvSpPr>
        <dsp:cNvPr id="0" name=""/>
        <dsp:cNvSpPr/>
      </dsp:nvSpPr>
      <dsp:spPr>
        <a:xfrm>
          <a:off x="4857407" y="2721431"/>
          <a:ext cx="1458230" cy="992502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单元</a:t>
          </a:r>
          <a:endParaRPr lang="zh-CN" altLang="en-US" sz="3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86476" y="2750500"/>
        <a:ext cx="1400092" cy="9343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508000-EF3D-4AB9-8CC7-9A4C2789F30B}">
      <dsp:nvSpPr>
        <dsp:cNvPr id="0" name=""/>
        <dsp:cNvSpPr/>
      </dsp:nvSpPr>
      <dsp:spPr>
        <a:xfrm rot="16200000">
          <a:off x="-665098" y="666109"/>
          <a:ext cx="3960440" cy="2628221"/>
        </a:xfrm>
        <a:prstGeom prst="flowChartManualOperation">
          <a:avLst/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学习之道</a:t>
          </a:r>
          <a:endParaRPr lang="zh-CN" altLang="en-US" sz="2800" b="1" kern="1200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把握</a:t>
          </a: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学习的价值</a:t>
          </a:r>
          <a:r>
            <a:rPr lang="zh-CN" altLang="en-US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与</a:t>
          </a: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意义、原则</a:t>
          </a:r>
          <a:r>
            <a:rPr lang="zh-CN" altLang="en-US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与</a:t>
          </a: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方法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提升修养，培养终身学习的理念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 rot="5400000">
        <a:off x="1012" y="792087"/>
        <a:ext cx="2628221" cy="2376264"/>
      </dsp:txXfrm>
    </dsp:sp>
    <dsp:sp modelId="{69E4FC4F-2161-4A82-BDDF-CCB68A7DE006}">
      <dsp:nvSpPr>
        <dsp:cNvPr id="0" name=""/>
        <dsp:cNvSpPr/>
      </dsp:nvSpPr>
      <dsp:spPr>
        <a:xfrm rot="16200000">
          <a:off x="2160239" y="666109"/>
          <a:ext cx="3960440" cy="2628221"/>
        </a:xfrm>
        <a:prstGeom prst="flowChartManualOperation">
          <a:avLst/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中华文明之光</a:t>
          </a:r>
          <a:endParaRPr lang="zh-CN" altLang="en-US" sz="2800" b="1" kern="1200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领略传统智慧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培养理性精神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增强文化自信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 rot="5400000">
        <a:off x="2826349" y="792087"/>
        <a:ext cx="2628221" cy="2376264"/>
      </dsp:txXfrm>
    </dsp:sp>
    <dsp:sp modelId="{1E1D0E7C-546A-416D-9F2C-19CBCFDC0F57}">
      <dsp:nvSpPr>
        <dsp:cNvPr id="0" name=""/>
        <dsp:cNvSpPr/>
      </dsp:nvSpPr>
      <dsp:spPr>
        <a:xfrm rot="16200000">
          <a:off x="4985578" y="666109"/>
          <a:ext cx="3960440" cy="2628221"/>
        </a:xfrm>
        <a:prstGeom prst="flowChartManualOperation">
          <a:avLst/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责任与担当</a:t>
          </a:r>
          <a:endParaRPr lang="zh-CN" altLang="en-US" sz="2800" b="1" kern="1200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学习古代仁人志士的情怀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增强为中华民族复兴而读书的责任意识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 rot="5400000">
        <a:off x="5651688" y="792087"/>
        <a:ext cx="2628221" cy="23762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EC1539-9464-47B3-9124-24AFD2EE0D0A}">
      <dsp:nvSpPr>
        <dsp:cNvPr id="0" name=""/>
        <dsp:cNvSpPr/>
      </dsp:nvSpPr>
      <dsp:spPr>
        <a:xfrm>
          <a:off x="3439207" y="1656183"/>
          <a:ext cx="1673361" cy="15407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C00000"/>
              </a:solidFill>
              <a:latin typeface="方正姚体" pitchFamily="2" charset="-122"/>
              <a:ea typeface="方正姚体" pitchFamily="2" charset="-122"/>
            </a:rPr>
            <a:t>学习之道</a:t>
          </a:r>
          <a:endParaRPr lang="zh-CN" altLang="en-US" sz="3200" b="1" kern="1200" dirty="0">
            <a:solidFill>
              <a:srgbClr val="C00000"/>
            </a:solidFill>
            <a:latin typeface="方正姚体" pitchFamily="2" charset="-122"/>
            <a:ea typeface="方正姚体" pitchFamily="2" charset="-122"/>
          </a:endParaRPr>
        </a:p>
      </dsp:txBody>
      <dsp:txXfrm>
        <a:off x="3684265" y="1881823"/>
        <a:ext cx="1183245" cy="1089488"/>
      </dsp:txXfrm>
    </dsp:sp>
    <dsp:sp modelId="{788EFB94-91B7-4D09-83D0-7AD4F4A67C36}">
      <dsp:nvSpPr>
        <dsp:cNvPr id="0" name=""/>
        <dsp:cNvSpPr/>
      </dsp:nvSpPr>
      <dsp:spPr>
        <a:xfrm rot="16200000">
          <a:off x="4125137" y="1491066"/>
          <a:ext cx="301501" cy="28733"/>
        </a:xfrm>
        <a:custGeom>
          <a:avLst/>
          <a:gdLst/>
          <a:ahLst/>
          <a:cxnLst/>
          <a:rect l="0" t="0" r="0" b="0"/>
          <a:pathLst>
            <a:path>
              <a:moveTo>
                <a:pt x="0" y="14366"/>
              </a:moveTo>
              <a:lnTo>
                <a:pt x="301501" y="1436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68350" y="1497895"/>
        <a:ext cx="15075" cy="15075"/>
      </dsp:txXfrm>
    </dsp:sp>
    <dsp:sp modelId="{24D0E28D-76B4-4638-B188-8C86CE71D391}">
      <dsp:nvSpPr>
        <dsp:cNvPr id="0" name=""/>
        <dsp:cNvSpPr/>
      </dsp:nvSpPr>
      <dsp:spPr>
        <a:xfrm>
          <a:off x="2863143" y="18462"/>
          <a:ext cx="2825489" cy="133621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价值意义</a:t>
          </a:r>
          <a:endParaRPr lang="zh-CN" altLang="en-US" sz="3200" b="1" kern="1200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sp:txBody>
      <dsp:txXfrm>
        <a:off x="3276926" y="214147"/>
        <a:ext cx="1997923" cy="944849"/>
      </dsp:txXfrm>
    </dsp:sp>
    <dsp:sp modelId="{68D4E609-BA07-4ACA-BF91-D875770DE0DF}">
      <dsp:nvSpPr>
        <dsp:cNvPr id="0" name=""/>
        <dsp:cNvSpPr/>
      </dsp:nvSpPr>
      <dsp:spPr>
        <a:xfrm rot="100764">
          <a:off x="5112067" y="2442006"/>
          <a:ext cx="360820" cy="28733"/>
        </a:xfrm>
        <a:custGeom>
          <a:avLst/>
          <a:gdLst/>
          <a:ahLst/>
          <a:cxnLst/>
          <a:rect l="0" t="0" r="0" b="0"/>
          <a:pathLst>
            <a:path>
              <a:moveTo>
                <a:pt x="0" y="14366"/>
              </a:moveTo>
              <a:lnTo>
                <a:pt x="360820" y="1436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283457" y="2447353"/>
        <a:ext cx="18041" cy="18041"/>
      </dsp:txXfrm>
    </dsp:sp>
    <dsp:sp modelId="{DB219D4A-AC79-4238-ABB6-98A71CBC2002}">
      <dsp:nvSpPr>
        <dsp:cNvPr id="0" name=""/>
        <dsp:cNvSpPr/>
      </dsp:nvSpPr>
      <dsp:spPr>
        <a:xfrm>
          <a:off x="5471132" y="1828805"/>
          <a:ext cx="2408201" cy="133621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态度立场</a:t>
          </a:r>
          <a:endParaRPr lang="zh-CN" altLang="en-US" sz="3200" b="1" kern="1200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sp:txBody>
      <dsp:txXfrm>
        <a:off x="5823805" y="2024490"/>
        <a:ext cx="1702855" cy="944849"/>
      </dsp:txXfrm>
    </dsp:sp>
    <dsp:sp modelId="{981C426B-2D00-4B08-96C7-7E683671F264}">
      <dsp:nvSpPr>
        <dsp:cNvPr id="0" name=""/>
        <dsp:cNvSpPr/>
      </dsp:nvSpPr>
      <dsp:spPr>
        <a:xfrm rot="5400000">
          <a:off x="4125137" y="3333336"/>
          <a:ext cx="301501" cy="28733"/>
        </a:xfrm>
        <a:custGeom>
          <a:avLst/>
          <a:gdLst/>
          <a:ahLst/>
          <a:cxnLst/>
          <a:rect l="0" t="0" r="0" b="0"/>
          <a:pathLst>
            <a:path>
              <a:moveTo>
                <a:pt x="0" y="14366"/>
              </a:moveTo>
              <a:lnTo>
                <a:pt x="301501" y="1436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68350" y="3340165"/>
        <a:ext cx="15075" cy="15075"/>
      </dsp:txXfrm>
    </dsp:sp>
    <dsp:sp modelId="{35612638-A09E-41FB-BFD8-C86A732FBA41}">
      <dsp:nvSpPr>
        <dsp:cNvPr id="0" name=""/>
        <dsp:cNvSpPr/>
      </dsp:nvSpPr>
      <dsp:spPr>
        <a:xfrm>
          <a:off x="2844583" y="3498453"/>
          <a:ext cx="2862609" cy="133621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经历感受</a:t>
          </a:r>
          <a:endParaRPr lang="zh-CN" altLang="en-US" sz="3200" b="1" kern="1200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sp:txBody>
      <dsp:txXfrm>
        <a:off x="3263802" y="3694138"/>
        <a:ext cx="2024171" cy="944849"/>
      </dsp:txXfrm>
    </dsp:sp>
    <dsp:sp modelId="{06BE39B9-C3DC-43EB-9DD9-145889ECD874}">
      <dsp:nvSpPr>
        <dsp:cNvPr id="0" name=""/>
        <dsp:cNvSpPr/>
      </dsp:nvSpPr>
      <dsp:spPr>
        <a:xfrm rot="10900062">
          <a:off x="3127940" y="2383316"/>
          <a:ext cx="311751" cy="28733"/>
        </a:xfrm>
        <a:custGeom>
          <a:avLst/>
          <a:gdLst/>
          <a:ahLst/>
          <a:cxnLst/>
          <a:rect l="0" t="0" r="0" b="0"/>
          <a:pathLst>
            <a:path>
              <a:moveTo>
                <a:pt x="0" y="14366"/>
              </a:moveTo>
              <a:lnTo>
                <a:pt x="311751" y="1436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0800000">
        <a:off x="3276022" y="2389889"/>
        <a:ext cx="15587" cy="15587"/>
      </dsp:txXfrm>
    </dsp:sp>
    <dsp:sp modelId="{984829D2-71F1-4C07-8334-112D151474A6}">
      <dsp:nvSpPr>
        <dsp:cNvPr id="0" name=""/>
        <dsp:cNvSpPr/>
      </dsp:nvSpPr>
      <dsp:spPr>
        <a:xfrm>
          <a:off x="360045" y="1684779"/>
          <a:ext cx="2770477" cy="133621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方法路径</a:t>
          </a:r>
          <a:endParaRPr lang="zh-CN" altLang="en-US" sz="3200" b="1" kern="1200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sp:txBody>
      <dsp:txXfrm>
        <a:off x="765772" y="1880464"/>
        <a:ext cx="1959023" cy="9448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1EA25E-2EDA-492E-B0CE-14FF60294A2D}">
      <dsp:nvSpPr>
        <dsp:cNvPr id="0" name=""/>
        <dsp:cNvSpPr/>
      </dsp:nvSpPr>
      <dsp:spPr>
        <a:xfrm>
          <a:off x="0" y="0"/>
          <a:ext cx="8712968" cy="146266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学习本单元，以</a:t>
          </a:r>
          <a:r>
            <a:rPr lang="en-US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“</a:t>
          </a:r>
          <a:r>
            <a:rPr lang="zh-CN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学习之道</a:t>
          </a:r>
          <a:r>
            <a:rPr lang="en-US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”</a:t>
          </a:r>
          <a:r>
            <a:rPr lang="zh-CN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为核心，通过梳理探究和反思，形成正确的学习观，改进学习方法，提高学习能力。</a:t>
          </a:r>
          <a:r>
            <a:rPr lang="zh-CN" sz="20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要准确把握作者的观点和态度，关注作者思考问题的角度，学习他们有针对性地表达观点的方法；学会发现问题，从合适的角度以恰当的方式</a:t>
          </a:r>
          <a:r>
            <a:rPr lang="zh-CN" altLang="en-US" sz="20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阐</a:t>
          </a:r>
          <a:r>
            <a:rPr lang="zh-CN" sz="20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述自己的看法。 </a:t>
          </a:r>
          <a:endParaRPr lang="zh-CN" altLang="en-US" sz="16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>
        <a:off x="1888859" y="0"/>
        <a:ext cx="6824108" cy="1462662"/>
      </dsp:txXfrm>
    </dsp:sp>
    <dsp:sp modelId="{29C40753-0B5E-4ACA-8B5A-EBC8863C0007}">
      <dsp:nvSpPr>
        <dsp:cNvPr id="0" name=""/>
        <dsp:cNvSpPr/>
      </dsp:nvSpPr>
      <dsp:spPr>
        <a:xfrm>
          <a:off x="146266" y="146266"/>
          <a:ext cx="1742593" cy="117012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BA2083-B373-45DA-AA70-B2FB78C2F46C}">
      <dsp:nvSpPr>
        <dsp:cNvPr id="0" name=""/>
        <dsp:cNvSpPr/>
      </dsp:nvSpPr>
      <dsp:spPr>
        <a:xfrm>
          <a:off x="0" y="1608928"/>
          <a:ext cx="8712968" cy="146266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sz="18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学习本单元，要在理解文意的基础上，整体把握经典选篇的思想内涵，认识其文化价值，思考其现代意义。初步了解儒家、道家思想的特征，</a:t>
          </a:r>
          <a:r>
            <a:rPr lang="zh-CN" altLang="en-US" sz="18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体会相关课文论事说理的技巧和不同的表达风格。阅读史传文要关注文章叙事曲折有序、写人生动传神的特点，尝试理性评价历史叙述中体现的思想、观念，认识历史人物和历史事件。</a:t>
          </a:r>
          <a:endParaRPr lang="zh-CN" altLang="en-US" sz="18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>
        <a:off x="1888859" y="1608928"/>
        <a:ext cx="6824108" cy="1462662"/>
      </dsp:txXfrm>
    </dsp:sp>
    <dsp:sp modelId="{774E58D8-C259-4E54-8954-37224895B4FC}">
      <dsp:nvSpPr>
        <dsp:cNvPr id="0" name=""/>
        <dsp:cNvSpPr/>
      </dsp:nvSpPr>
      <dsp:spPr>
        <a:xfrm>
          <a:off x="146266" y="1755194"/>
          <a:ext cx="1742593" cy="117012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F6E45D-54FC-4101-92F6-E1B2071699F4}">
      <dsp:nvSpPr>
        <dsp:cNvPr id="0" name=""/>
        <dsp:cNvSpPr/>
      </dsp:nvSpPr>
      <dsp:spPr>
        <a:xfrm>
          <a:off x="0" y="3217857"/>
          <a:ext cx="8712968" cy="146266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本单元学习，围绕“倾听理性的声音”这一核心任务展开。</a:t>
          </a:r>
          <a:r>
            <a:rPr lang="zh-CN" sz="20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要注意</a:t>
          </a:r>
          <a:r>
            <a:rPr lang="zh-CN" altLang="en-US" sz="20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领会作者观点及其现实针对性，把握其解决现实问题的理性思维方式，鉴赏文章的说理艺术，学会在辩证分析与合理推理的基础上进行理性判断，养成大胆质疑、缜密推断的批判性思维习惯。</a:t>
          </a:r>
          <a:endParaRPr lang="zh-CN" altLang="en-US" sz="20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>
        <a:off x="1888859" y="3217857"/>
        <a:ext cx="6824108" cy="1462662"/>
      </dsp:txXfrm>
    </dsp:sp>
    <dsp:sp modelId="{97CBCC32-742A-4752-BCBC-1326104C6108}">
      <dsp:nvSpPr>
        <dsp:cNvPr id="0" name=""/>
        <dsp:cNvSpPr/>
      </dsp:nvSpPr>
      <dsp:spPr>
        <a:xfrm>
          <a:off x="146266" y="3364123"/>
          <a:ext cx="1742593" cy="117012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9CF2A-3E99-4DDF-9BDC-72A6CA8440D9}">
      <dsp:nvSpPr>
        <dsp:cNvPr id="0" name=""/>
        <dsp:cNvSpPr/>
      </dsp:nvSpPr>
      <dsp:spPr>
        <a:xfrm rot="16200000">
          <a:off x="-1305328" y="2431524"/>
          <a:ext cx="3706971" cy="34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4602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/>
        </a:p>
      </dsp:txBody>
      <dsp:txXfrm>
        <a:off x="-1305328" y="2431524"/>
        <a:ext cx="3706971" cy="345375"/>
      </dsp:txXfrm>
    </dsp:sp>
    <dsp:sp modelId="{D77CFD57-1B33-4651-A20E-45C19D6EF4BD}">
      <dsp:nvSpPr>
        <dsp:cNvPr id="0" name=""/>
        <dsp:cNvSpPr/>
      </dsp:nvSpPr>
      <dsp:spPr>
        <a:xfrm>
          <a:off x="360039" y="678143"/>
          <a:ext cx="2338795" cy="3706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304602" rIns="220472" bIns="220472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劝学</a:t>
          </a:r>
          <a:endParaRPr lang="zh-CN" altLang="en-US" sz="24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师说</a:t>
          </a:r>
          <a:endParaRPr lang="zh-CN" altLang="en-US" sz="2400" b="1" kern="1200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反对党八股</a:t>
          </a:r>
          <a:endParaRPr lang="zh-CN" altLang="en-US" sz="24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拿来主义</a:t>
          </a:r>
          <a:endParaRPr lang="zh-CN" altLang="en-US" sz="24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读书：目的和前提</a:t>
          </a:r>
          <a:endParaRPr lang="zh-CN" altLang="en-US" sz="2400" b="1" kern="1200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上图书馆</a:t>
          </a:r>
          <a:endParaRPr lang="zh-CN" altLang="en-US" sz="2400" b="1" kern="1200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</dsp:txBody>
      <dsp:txXfrm>
        <a:off x="360039" y="678143"/>
        <a:ext cx="2338795" cy="3706971"/>
      </dsp:txXfrm>
    </dsp:sp>
    <dsp:sp modelId="{6068E004-C365-40D8-A37C-AB717108D703}">
      <dsp:nvSpPr>
        <dsp:cNvPr id="0" name=""/>
        <dsp:cNvSpPr/>
      </dsp:nvSpPr>
      <dsp:spPr>
        <a:xfrm>
          <a:off x="375469" y="294830"/>
          <a:ext cx="690750" cy="6907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72FC43-B222-4478-8F35-87712401AB14}">
      <dsp:nvSpPr>
        <dsp:cNvPr id="0" name=""/>
        <dsp:cNvSpPr/>
      </dsp:nvSpPr>
      <dsp:spPr>
        <a:xfrm rot="16200000">
          <a:off x="1266090" y="2349933"/>
          <a:ext cx="3706971" cy="34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4602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/>
        </a:p>
      </dsp:txBody>
      <dsp:txXfrm>
        <a:off x="1266090" y="2349933"/>
        <a:ext cx="3706971" cy="345375"/>
      </dsp:txXfrm>
    </dsp:sp>
    <dsp:sp modelId="{F09DFA2A-4B6E-4B15-987E-4D68E229CBD4}">
      <dsp:nvSpPr>
        <dsp:cNvPr id="0" name=""/>
        <dsp:cNvSpPr/>
      </dsp:nvSpPr>
      <dsp:spPr>
        <a:xfrm>
          <a:off x="3197787" y="750725"/>
          <a:ext cx="2565536" cy="3706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304602" rIns="213360" bIns="21336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子路、曾皙、冉有、公西华侍坐</a:t>
          </a:r>
          <a:endParaRPr lang="zh-CN" altLang="en-US" sz="23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齐桓晋文之事</a:t>
          </a:r>
          <a:endParaRPr lang="zh-CN" altLang="en-US" sz="2300" b="1" kern="1200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庖丁解牛</a:t>
          </a:r>
          <a:endParaRPr lang="zh-CN" altLang="en-US" sz="23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烛之武退秦师</a:t>
          </a:r>
          <a:endParaRPr lang="zh-CN" altLang="en-US" sz="23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鸿门宴</a:t>
          </a:r>
          <a:endParaRPr lang="zh-CN" altLang="en-US" sz="2300" b="1" kern="1200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</dsp:txBody>
      <dsp:txXfrm>
        <a:off x="3197787" y="750725"/>
        <a:ext cx="2565536" cy="3706971"/>
      </dsp:txXfrm>
    </dsp:sp>
    <dsp:sp modelId="{8AC97063-408B-431C-AD39-6D6B67CD1D44}">
      <dsp:nvSpPr>
        <dsp:cNvPr id="0" name=""/>
        <dsp:cNvSpPr/>
      </dsp:nvSpPr>
      <dsp:spPr>
        <a:xfrm>
          <a:off x="3275013" y="294830"/>
          <a:ext cx="690750" cy="6907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BF26D7-2BB0-40A5-B6EE-D782F3C38C38}">
      <dsp:nvSpPr>
        <dsp:cNvPr id="0" name=""/>
        <dsp:cNvSpPr/>
      </dsp:nvSpPr>
      <dsp:spPr>
        <a:xfrm rot="16200000">
          <a:off x="4603274" y="2431524"/>
          <a:ext cx="3706971" cy="34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4602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sp:txBody>
      <dsp:txXfrm>
        <a:off x="4603274" y="2431524"/>
        <a:ext cx="3706971" cy="345375"/>
      </dsp:txXfrm>
    </dsp:sp>
    <dsp:sp modelId="{1FBEF438-3845-462E-B3B9-69E5577FB286}">
      <dsp:nvSpPr>
        <dsp:cNvPr id="0" name=""/>
        <dsp:cNvSpPr/>
      </dsp:nvSpPr>
      <dsp:spPr>
        <a:xfrm>
          <a:off x="6210701" y="750725"/>
          <a:ext cx="2557828" cy="3706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304602" rIns="213360" bIns="21336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000099"/>
              </a:solidFill>
            </a:rPr>
            <a:t>谏太宗十思疏</a:t>
          </a:r>
          <a:endParaRPr lang="zh-CN" altLang="en-US" sz="2300" b="1" kern="1200" dirty="0">
            <a:solidFill>
              <a:srgbClr val="000099"/>
            </a:solidFill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C00000"/>
              </a:solidFill>
            </a:rPr>
            <a:t>答司马谏议书</a:t>
          </a:r>
          <a:endParaRPr lang="zh-CN" altLang="en-US" sz="2300" b="1" kern="1200" dirty="0">
            <a:solidFill>
              <a:srgbClr val="C00000"/>
            </a:solidFill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000099"/>
              </a:solidFill>
            </a:rPr>
            <a:t>阿房宫赋</a:t>
          </a:r>
          <a:endParaRPr lang="zh-CN" altLang="en-US" sz="2300" b="1" kern="1200" dirty="0">
            <a:solidFill>
              <a:srgbClr val="000099"/>
            </a:solidFill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C00000"/>
              </a:solidFill>
            </a:rPr>
            <a:t>六国论</a:t>
          </a:r>
          <a:endParaRPr lang="zh-CN" altLang="en-US" sz="2300" b="1" kern="1200" dirty="0">
            <a:solidFill>
              <a:srgbClr val="C00000"/>
            </a:solidFill>
          </a:endParaRPr>
        </a:p>
      </dsp:txBody>
      <dsp:txXfrm>
        <a:off x="6210701" y="750725"/>
        <a:ext cx="2557828" cy="3706971"/>
      </dsp:txXfrm>
    </dsp:sp>
    <dsp:sp modelId="{B0C57589-FC29-4183-98BA-C8422A4039E5}">
      <dsp:nvSpPr>
        <dsp:cNvPr id="0" name=""/>
        <dsp:cNvSpPr/>
      </dsp:nvSpPr>
      <dsp:spPr>
        <a:xfrm>
          <a:off x="6284072" y="294830"/>
          <a:ext cx="690750" cy="6907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8B207B-8B8B-4598-8619-88EA7EF2DBE8}">
      <dsp:nvSpPr>
        <dsp:cNvPr id="0" name=""/>
        <dsp:cNvSpPr/>
      </dsp:nvSpPr>
      <dsp:spPr>
        <a:xfrm rot="5400000">
          <a:off x="502234" y="1135111"/>
          <a:ext cx="1510388" cy="251325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97570D-06AE-49D7-94C4-D9DB6342B349}">
      <dsp:nvSpPr>
        <dsp:cNvPr id="0" name=""/>
        <dsp:cNvSpPr/>
      </dsp:nvSpPr>
      <dsp:spPr>
        <a:xfrm>
          <a:off x="250113" y="1886032"/>
          <a:ext cx="2268978" cy="1988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smtClean="0">
              <a:solidFill>
                <a:srgbClr val="0059A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发现真实</a:t>
          </a:r>
          <a:r>
            <a:rPr lang="zh-CN" altLang="en-US" sz="3200" b="1" kern="1200" dirty="0" smtClean="0">
              <a:solidFill>
                <a:srgbClr val="0059A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需求</a:t>
          </a:r>
          <a:endParaRPr lang="zh-CN" altLang="en-US" sz="3200" b="1" kern="1200" dirty="0">
            <a:solidFill>
              <a:srgbClr val="0059A7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sp:txBody>
      <dsp:txXfrm>
        <a:off x="250113" y="1886032"/>
        <a:ext cx="2268978" cy="1988892"/>
      </dsp:txXfrm>
    </dsp:sp>
    <dsp:sp modelId="{940C2856-FFDA-4864-89D8-130FE4E3070B}">
      <dsp:nvSpPr>
        <dsp:cNvPr id="0" name=""/>
        <dsp:cNvSpPr/>
      </dsp:nvSpPr>
      <dsp:spPr>
        <a:xfrm>
          <a:off x="2090982" y="950083"/>
          <a:ext cx="428109" cy="428109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8754FA-AD9D-41EE-9CA0-A9E1CB08475E}">
      <dsp:nvSpPr>
        <dsp:cNvPr id="0" name=""/>
        <dsp:cNvSpPr/>
      </dsp:nvSpPr>
      <dsp:spPr>
        <a:xfrm rot="5400000">
          <a:off x="3279907" y="447773"/>
          <a:ext cx="1510388" cy="251325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25B148-1635-45CC-BAE1-001BA86E556F}">
      <dsp:nvSpPr>
        <dsp:cNvPr id="0" name=""/>
        <dsp:cNvSpPr/>
      </dsp:nvSpPr>
      <dsp:spPr>
        <a:xfrm>
          <a:off x="3027786" y="1198694"/>
          <a:ext cx="2268978" cy="1988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0059A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建构言语经验</a:t>
          </a:r>
          <a:endParaRPr lang="zh-CN" altLang="en-US" sz="3200" b="1" kern="1200" dirty="0">
            <a:solidFill>
              <a:srgbClr val="0059A7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sp:txBody>
      <dsp:txXfrm>
        <a:off x="3027786" y="1198694"/>
        <a:ext cx="2268978" cy="1988892"/>
      </dsp:txXfrm>
    </dsp:sp>
    <dsp:sp modelId="{F614AF74-2D08-4E07-88CD-2E69D6AAF964}">
      <dsp:nvSpPr>
        <dsp:cNvPr id="0" name=""/>
        <dsp:cNvSpPr/>
      </dsp:nvSpPr>
      <dsp:spPr>
        <a:xfrm>
          <a:off x="4868655" y="262745"/>
          <a:ext cx="428109" cy="428109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41884E-B15B-4BAB-BFAD-4D520CD2ED9D}">
      <dsp:nvSpPr>
        <dsp:cNvPr id="0" name=""/>
        <dsp:cNvSpPr/>
      </dsp:nvSpPr>
      <dsp:spPr>
        <a:xfrm rot="5400000">
          <a:off x="6057580" y="-239564"/>
          <a:ext cx="1510388" cy="251325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1A4919-C815-416C-9F85-3B9F410D9086}">
      <dsp:nvSpPr>
        <dsp:cNvPr id="0" name=""/>
        <dsp:cNvSpPr/>
      </dsp:nvSpPr>
      <dsp:spPr>
        <a:xfrm>
          <a:off x="5805458" y="511356"/>
          <a:ext cx="2268978" cy="1988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0059A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rPr>
            <a:t>成为完整的人</a:t>
          </a:r>
          <a:endParaRPr lang="zh-CN" altLang="en-US" sz="3200" b="1" kern="1200" dirty="0">
            <a:solidFill>
              <a:srgbClr val="0059A7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itchFamily="49" charset="-122"/>
            <a:ea typeface="仿宋" pitchFamily="49" charset="-122"/>
          </a:endParaRPr>
        </a:p>
      </dsp:txBody>
      <dsp:txXfrm>
        <a:off x="5805458" y="511356"/>
        <a:ext cx="2268978" cy="198889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2BA089-5FA0-47FF-91B0-31C622F6A1FA}">
      <dsp:nvSpPr>
        <dsp:cNvPr id="0" name=""/>
        <dsp:cNvSpPr/>
      </dsp:nvSpPr>
      <dsp:spPr>
        <a:xfrm>
          <a:off x="4311982" y="2393245"/>
          <a:ext cx="2860193" cy="2860193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100" b="1" kern="1200" dirty="0" smtClean="0">
              <a:solidFill>
                <a:srgbClr val="C00000"/>
              </a:solidFill>
              <a:latin typeface="方正姚体" pitchFamily="2" charset="-122"/>
              <a:ea typeface="方正姚体" pitchFamily="2" charset="-122"/>
            </a:rPr>
            <a:t>一致性</a:t>
          </a:r>
          <a:endParaRPr lang="zh-CN" altLang="en-US" sz="4100" b="1" kern="1200" dirty="0">
            <a:solidFill>
              <a:srgbClr val="C00000"/>
            </a:solidFill>
            <a:latin typeface="方正姚体" pitchFamily="2" charset="-122"/>
            <a:ea typeface="方正姚体" pitchFamily="2" charset="-122"/>
          </a:endParaRPr>
        </a:p>
      </dsp:txBody>
      <dsp:txXfrm>
        <a:off x="4887008" y="3063232"/>
        <a:ext cx="1710141" cy="1470198"/>
      </dsp:txXfrm>
    </dsp:sp>
    <dsp:sp modelId="{CF8D78AE-A097-4021-8B1B-814386348D1F}">
      <dsp:nvSpPr>
        <dsp:cNvPr id="0" name=""/>
        <dsp:cNvSpPr/>
      </dsp:nvSpPr>
      <dsp:spPr>
        <a:xfrm>
          <a:off x="2411763" y="1682336"/>
          <a:ext cx="2552353" cy="2149867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具体化</a:t>
          </a:r>
          <a:endParaRPr lang="zh-CN" altLang="en-US" sz="3200" b="1" kern="1200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sp:txBody>
      <dsp:txXfrm>
        <a:off x="3011504" y="2226843"/>
        <a:ext cx="1352871" cy="1060853"/>
      </dsp:txXfrm>
    </dsp:sp>
    <dsp:sp modelId="{522BBD30-4EC0-48E1-8623-353638DB1551}">
      <dsp:nvSpPr>
        <dsp:cNvPr id="0" name=""/>
        <dsp:cNvSpPr/>
      </dsp:nvSpPr>
      <dsp:spPr>
        <a:xfrm rot="20700000">
          <a:off x="3490733" y="258535"/>
          <a:ext cx="2682567" cy="208527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006600"/>
              </a:solidFill>
              <a:latin typeface="方正姚体" pitchFamily="2" charset="-122"/>
              <a:ea typeface="方正姚体" pitchFamily="2" charset="-122"/>
            </a:rPr>
            <a:t>创造性</a:t>
          </a:r>
          <a:endParaRPr lang="zh-CN" altLang="en-US" sz="3200" b="1" kern="1200" dirty="0">
            <a:solidFill>
              <a:srgbClr val="006600"/>
            </a:solidFill>
            <a:latin typeface="方正姚体" pitchFamily="2" charset="-122"/>
            <a:ea typeface="方正姚体" pitchFamily="2" charset="-122"/>
          </a:endParaRPr>
        </a:p>
      </dsp:txBody>
      <dsp:txXfrm rot="-20700000">
        <a:off x="4114526" y="680469"/>
        <a:ext cx="1434982" cy="1241404"/>
      </dsp:txXfrm>
    </dsp:sp>
    <dsp:sp modelId="{8F802A55-2D06-400C-B316-D3DEB407D0B2}">
      <dsp:nvSpPr>
        <dsp:cNvPr id="0" name=""/>
        <dsp:cNvSpPr/>
      </dsp:nvSpPr>
      <dsp:spPr>
        <a:xfrm>
          <a:off x="4103255" y="1955247"/>
          <a:ext cx="3661047" cy="3661047"/>
        </a:xfrm>
        <a:prstGeom prst="circularArrow">
          <a:avLst>
            <a:gd name="adj1" fmla="val 4687"/>
            <a:gd name="adj2" fmla="val 299029"/>
            <a:gd name="adj3" fmla="val 2535896"/>
            <a:gd name="adj4" fmla="val 15819410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7924A8-F000-4E5D-A5CC-EFA7F1191103}">
      <dsp:nvSpPr>
        <dsp:cNvPr id="0" name=""/>
        <dsp:cNvSpPr/>
      </dsp:nvSpPr>
      <dsp:spPr>
        <a:xfrm>
          <a:off x="2279480" y="1252625"/>
          <a:ext cx="2659980" cy="265998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2ED385-BB8F-4020-B81C-B091C615CC1C}">
      <dsp:nvSpPr>
        <dsp:cNvPr id="0" name=""/>
        <dsp:cNvSpPr/>
      </dsp:nvSpPr>
      <dsp:spPr>
        <a:xfrm>
          <a:off x="3341524" y="-168625"/>
          <a:ext cx="2867994" cy="286799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9C7DF1-A876-4E3E-94BE-9D0CD1BBA9D7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A0205-C897-46F7-B799-8BC4508DB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230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C49F2D2-DCB1-47B8-9751-5F81C192573D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A8E546A-16BD-43D1-A87F-08AA894236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916832"/>
            <a:ext cx="8640960" cy="18288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en-US" sz="4000" b="1" dirty="0">
                <a:solidFill>
                  <a:srgbClr val="FFC000"/>
                </a:solidFill>
                <a:latin typeface="仿宋" pitchFamily="49" charset="-122"/>
                <a:ea typeface="仿宋" pitchFamily="49" charset="-122"/>
              </a:rPr>
              <a:t>思辨性阅读与表达</a:t>
            </a:r>
            <a:r>
              <a:rPr lang="zh-CN" altLang="en-US" sz="4000" b="1" dirty="0">
                <a:latin typeface="仿宋" pitchFamily="49" charset="-122"/>
                <a:ea typeface="仿宋" pitchFamily="49" charset="-122"/>
              </a:rPr>
              <a:t>”任务群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解读</a:t>
            </a:r>
            <a:r>
              <a:rPr lang="en-US" altLang="zh-CN" sz="40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40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4000" b="1" smtClean="0">
                <a:latin typeface="仿宋" pitchFamily="49" charset="-122"/>
                <a:ea typeface="仿宋" pitchFamily="49" charset="-122"/>
              </a:rPr>
              <a:t>     </a:t>
            </a:r>
            <a:r>
              <a:rPr lang="zh-CN" altLang="en-US" sz="4000" b="1" smtClean="0">
                <a:latin typeface="仿宋" pitchFamily="49" charset="-122"/>
                <a:ea typeface="仿宋" pitchFamily="49" charset="-122"/>
              </a:rPr>
              <a:t>及</a:t>
            </a:r>
            <a:r>
              <a:rPr lang="zh-CN" altLang="en-US" sz="4000" b="1" dirty="0">
                <a:latin typeface="仿宋" pitchFamily="49" charset="-122"/>
                <a:ea typeface="仿宋" pitchFamily="49" charset="-122"/>
              </a:rPr>
              <a:t>必修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教材</a:t>
            </a:r>
            <a:r>
              <a:rPr lang="zh-CN" altLang="en-US" sz="4000" b="1" smtClean="0">
                <a:latin typeface="仿宋" pitchFamily="49" charset="-122"/>
                <a:ea typeface="仿宋" pitchFamily="49" charset="-122"/>
              </a:rPr>
              <a:t>相应单元的教学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建议</a:t>
            </a:r>
            <a:endParaRPr lang="zh-CN" altLang="en-US" sz="40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上海师范大学中文系  郑桂华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284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3</a:t>
            </a:r>
            <a:r>
              <a:rPr lang="en-US" altLang="zh-CN" sz="4000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.</a:t>
            </a:r>
            <a:r>
              <a:rPr lang="zh-CN" altLang="en-US" sz="4000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学科核心素养等相关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规定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547664" y="1916832"/>
            <a:ext cx="6263608" cy="370100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语文学科核心</a:t>
            </a:r>
            <a:r>
              <a:rPr lang="zh-CN" altLang="zh-CN" sz="3200" b="1" dirty="0" smtClean="0">
                <a:latin typeface="仿宋" pitchFamily="49" charset="-122"/>
                <a:ea typeface="仿宋" pitchFamily="49" charset="-122"/>
              </a:rPr>
              <a:t>素养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课程目标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学习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要求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学业质量标准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866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语文学科核心素养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1600200"/>
            <a:ext cx="8370512" cy="4997152"/>
          </a:xfrm>
        </p:spPr>
        <p:txBody>
          <a:bodyPr>
            <a:normAutofit fontScale="92500" lnSpcReduction="10000"/>
          </a:bodyPr>
          <a:lstStyle/>
          <a:p>
            <a:pPr marL="0">
              <a:spcBef>
                <a:spcPts val="0"/>
              </a:spcBef>
              <a:buFont typeface="Wingdings" pitchFamily="2" charset="2"/>
              <a:buChar char="p"/>
            </a:pPr>
            <a:r>
              <a:rPr lang="zh-CN" altLang="zh-CN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语文</a:t>
            </a:r>
            <a:r>
              <a:rPr lang="zh-CN" altLang="zh-CN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学科核心素养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是学生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在积极的语言实践活动中积累与构建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起来，并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在真实的语言运用情境中表现出来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的语言能力及其品质；是学生在语文学习中获得的</a:t>
            </a:r>
            <a:r>
              <a:rPr lang="zh-CN" altLang="zh-CN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语言知识与语言能力，思维方法和思维品质，情感、态度与价值观的综合体现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。主要包括“语言建构与运用”“思维发展与提升”“审美鉴赏与创造”“文化传承与理解”四个方面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>
              <a:spcBef>
                <a:spcPts val="0"/>
              </a:spcBef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.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思维发展与提升</a:t>
            </a:r>
            <a:endParaRPr lang="zh-CN" altLang="zh-CN" dirty="0">
              <a:latin typeface="仿宋" pitchFamily="49" charset="-122"/>
              <a:ea typeface="仿宋" pitchFamily="49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思维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发展与提升是指学生在语文学习过程中，通过语言运用，获得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直觉思维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形象思维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逻辑思维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辩证思维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和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创造思维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的发展，以及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深刻性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敏捷性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灵活性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批判性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和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独创性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等思维品质的提升。</a:t>
            </a:r>
          </a:p>
          <a:p>
            <a:pPr marL="0" indent="0">
              <a:buNone/>
            </a:pP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课程目标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856984" cy="4495800"/>
          </a:xfrm>
        </p:spPr>
        <p:txBody>
          <a:bodyPr>
            <a:no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5.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发展逻辑思维。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能够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辨识、分析、比较、归纳和概括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基本的语言现象和文学形象，并能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有理有据地表达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自己的观点和阐述自己的发现；运用基本的语言规律和逻辑规则，判别语言运用的正误，准确、生动、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有逻辑地表达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自己的认识；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运用批判性思维审视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言语文字作品，探究和发现语言现象和文学现象，形成自己对语言和文学的认识。</a:t>
            </a:r>
          </a:p>
          <a:p>
            <a:r>
              <a:rPr lang="en-US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6.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提升思维品质。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自觉分析和反思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自己的语文实践活动经验，提高语言运用的能力，增强思维的深刻性、敏捷性、灵活性、批判性和独创性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必修课程学习</a:t>
            </a:r>
            <a:r>
              <a:rPr lang="zh-CN" altLang="zh-CN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要求</a:t>
            </a: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的规定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628800"/>
            <a:ext cx="8640960" cy="4320480"/>
          </a:xfrm>
        </p:spPr>
        <p:txBody>
          <a:bodyPr>
            <a:noAutofit/>
          </a:bodyPr>
          <a:lstStyle/>
          <a:p>
            <a:pPr marL="0" indent="320040">
              <a:spcBef>
                <a:spcPts val="600"/>
              </a:spcBef>
            </a:pP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发展独立阅读的能力。灵活运用精读、略读、浏览等阅读方法，从整体上把握文本内容，理清思路，概括要点，理解文本所表达的思想、观点和感情。</a:t>
            </a:r>
            <a:r>
              <a:rPr lang="zh-CN" altLang="zh-CN" sz="32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努力从不同的角度和层面进行阐发、评价和质疑，对文本作出自己的分析判断。</a:t>
            </a:r>
            <a:endParaRPr lang="en-US" altLang="zh-CN" sz="3200" b="1" dirty="0">
              <a:solidFill>
                <a:srgbClr val="0000CC"/>
              </a:solidFill>
              <a:latin typeface="仿宋" pitchFamily="49" charset="-122"/>
              <a:ea typeface="仿宋" pitchFamily="49" charset="-122"/>
            </a:endParaRPr>
          </a:p>
          <a:p>
            <a:pPr marL="0" indent="320040">
              <a:spcBef>
                <a:spcPts val="600"/>
              </a:spcBef>
            </a:pPr>
            <a:r>
              <a:rPr lang="zh-CN" altLang="zh-CN" sz="3200" b="1" dirty="0" smtClean="0">
                <a:latin typeface="仿宋" pitchFamily="49" charset="-122"/>
                <a:ea typeface="仿宋" pitchFamily="49" charset="-122"/>
              </a:rPr>
              <a:t>阅读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论述类文本，</a:t>
            </a:r>
            <a:r>
              <a:rPr lang="zh-CN" altLang="zh-CN" sz="32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能准确把握和评价作者的观点与态度，辨析观点与材料（道理、事实、数据、图表等）之间的联系</a:t>
            </a:r>
            <a:r>
              <a:rPr lang="zh-CN" altLang="zh-CN" sz="3200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3200" b="1" dirty="0">
              <a:solidFill>
                <a:srgbClr val="0000CC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752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学业</a:t>
            </a:r>
            <a:r>
              <a:rPr lang="zh-CN" altLang="zh-CN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质量</a:t>
            </a:r>
            <a:r>
              <a:rPr lang="zh-CN" altLang="zh-CN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水平</a:t>
            </a: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的规定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484784"/>
            <a:ext cx="8892480" cy="5229200"/>
          </a:xfrm>
        </p:spPr>
        <p:txBody>
          <a:bodyPr>
            <a:noAutofit/>
          </a:bodyPr>
          <a:lstStyle/>
          <a:p>
            <a:pPr marL="0" indent="320040">
              <a:spcBef>
                <a:spcPts val="0"/>
              </a:spcBef>
            </a:pP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2-1 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……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能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发现语言运用中存在的比较明显的问题，并运用自己掌握的语言知识予以纠正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。</a:t>
            </a:r>
            <a:r>
              <a:rPr lang="zh-CN" altLang="zh-CN" sz="32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具有反思并整理语文学习经验的意识，能用多种形式整理、记录自己学习、生活中的所得。</a:t>
            </a:r>
            <a:endParaRPr lang="en-US" altLang="zh-CN" sz="3200" b="1" dirty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  <a:p>
            <a:pPr marL="0" indent="320040">
              <a:spcBef>
                <a:spcPts val="0"/>
              </a:spcBef>
            </a:pP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2-2 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在理解语言时，能</a:t>
            </a:r>
            <a:r>
              <a:rPr lang="zh-CN" altLang="en-US" sz="32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区分主要信息和次要信息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，理解并准确概括</a:t>
            </a:r>
            <a:r>
              <a:rPr lang="zh-CN" altLang="en-US" sz="32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其内容、观点和情感倾向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；能对</a:t>
            </a:r>
            <a:r>
              <a:rPr lang="zh-CN" altLang="en-US" sz="32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获得的信息及其表述逻辑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作出评价；能利用获得的信息</a:t>
            </a:r>
            <a:r>
              <a:rPr lang="zh-CN" altLang="en-US" sz="32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分析并解决具体问题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。在</a:t>
            </a:r>
            <a:r>
              <a:rPr lang="zh-CN" altLang="en-US" sz="3200" b="1" u="sng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表达时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，能注意自己的语言运用，</a:t>
            </a:r>
            <a:r>
              <a:rPr lang="zh-CN" altLang="en-US" sz="3200" b="1" u="sng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力求概念准确、判断合理、推理有逻辑。</a:t>
            </a:r>
          </a:p>
        </p:txBody>
      </p:sp>
    </p:spTree>
    <p:extLst>
      <p:ext uri="{BB962C8B-B14F-4D97-AF65-F5344CB8AC3E}">
        <p14:creationId xmlns:p14="http://schemas.microsoft.com/office/powerpoint/2010/main" val="285738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二、教材中该任务群相关单元的结构</a:t>
            </a:r>
            <a:endParaRPr lang="zh-CN" altLang="en-US" sz="40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259632" y="2132856"/>
            <a:ext cx="7056784" cy="352839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 单元学习主题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 单元学习目标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学习任务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学习资源</a:t>
            </a: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328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1.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单元学习主题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28196192"/>
              </p:ext>
            </p:extLst>
          </p:nvPr>
        </p:nvGraphicFramePr>
        <p:xfrm>
          <a:off x="395536" y="1700808"/>
          <a:ext cx="8280920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816895" y="5733256"/>
            <a:ext cx="7355505" cy="855549"/>
            <a:chOff x="816895" y="5733256"/>
            <a:chExt cx="7355505" cy="855549"/>
          </a:xfrm>
        </p:grpSpPr>
        <p:sp>
          <p:nvSpPr>
            <p:cNvPr id="5" name="右箭头 4"/>
            <p:cNvSpPr/>
            <p:nvPr/>
          </p:nvSpPr>
          <p:spPr>
            <a:xfrm>
              <a:off x="827584" y="5733256"/>
              <a:ext cx="7344816" cy="432048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16895" y="6062318"/>
              <a:ext cx="17281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rPr>
                <a:t>个人修养</a:t>
              </a:r>
              <a:endParaRPr lang="zh-CN" altLang="en-US" sz="28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00192" y="6065585"/>
              <a:ext cx="17281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rPr>
                <a:t>家国</a:t>
              </a:r>
              <a:r>
                <a:rPr lang="zh-CN" altLang="en-US" sz="2800" b="1" dirty="0" smtClean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rPr>
                <a:t>情怀</a:t>
              </a:r>
              <a:endParaRPr lang="zh-CN" altLang="en-US" sz="28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862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设计单元学习主题的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思考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8" y="1700808"/>
            <a:ext cx="8964488" cy="4608512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培育语文学科核心素养，落实立德树人的根本任务</a:t>
            </a:r>
            <a:endParaRPr lang="en-US" altLang="zh-CN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与</a:t>
            </a:r>
            <a:r>
              <a:rPr lang="zh-CN" altLang="zh-CN" sz="32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学生的生活世界关联</a:t>
            </a:r>
            <a:r>
              <a:rPr lang="zh-CN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32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与学生的语文经验关联</a:t>
            </a:r>
            <a:r>
              <a:rPr lang="zh-CN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；</a:t>
            </a:r>
            <a:endParaRPr lang="en-US" altLang="zh-CN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与学习任务群学习目标、典范的学习资源、核心任务有机融合；</a:t>
            </a:r>
            <a:endParaRPr lang="zh-CN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单元主题体现在</a:t>
            </a:r>
            <a:r>
              <a:rPr lang="zh-CN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单元</a:t>
            </a:r>
            <a:r>
              <a:rPr lang="zh-CN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导语、选文</a:t>
            </a:r>
            <a:r>
              <a:rPr lang="zh-CN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学习提示、</a:t>
            </a:r>
            <a:r>
              <a:rPr lang="zh-CN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单元学习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任务</a:t>
            </a:r>
            <a:r>
              <a:rPr lang="zh-CN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中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；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每个单元的主题都</a:t>
            </a:r>
            <a:r>
              <a:rPr lang="zh-CN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有</a:t>
            </a:r>
            <a:r>
              <a:rPr lang="zh-CN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相对</a:t>
            </a:r>
            <a:r>
              <a:rPr lang="zh-CN" altLang="zh-CN" sz="32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具体化</a:t>
            </a:r>
            <a:r>
              <a:rPr lang="zh-CN" altLang="en-US" sz="32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、</a:t>
            </a:r>
            <a:r>
              <a:rPr lang="zh-CN" altLang="zh-CN" sz="32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结构</a:t>
            </a:r>
            <a:r>
              <a:rPr lang="zh-CN" altLang="zh-CN" sz="32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化</a:t>
            </a:r>
            <a:r>
              <a:rPr lang="zh-CN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的</a:t>
            </a:r>
            <a:r>
              <a:rPr lang="zh-CN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展开</a:t>
            </a:r>
            <a:endParaRPr lang="zh-CN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12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 fontScale="90000"/>
          </a:bodyPr>
          <a:lstStyle/>
          <a:p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单元学习主题的结构</a:t>
            </a:r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学习之道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r>
              <a:rPr lang="zh-CN" altLang="zh-CN" sz="3600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导语</a:t>
            </a:r>
            <a:endParaRPr lang="en-US" altLang="zh-CN" sz="3600" b="1" dirty="0" smtClean="0">
              <a:solidFill>
                <a:schemeClr val="accent5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zh-CN" sz="2800" b="1" dirty="0" smtClean="0"/>
              <a:t>学习</a:t>
            </a:r>
            <a:r>
              <a:rPr lang="zh-CN" altLang="zh-CN" sz="2800" b="1" dirty="0"/>
              <a:t>是永恒的话题。从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《礼记・学记》中的</a:t>
            </a:r>
            <a:r>
              <a:rPr lang="en-US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玉不琢，不成器</a:t>
            </a:r>
            <a:r>
              <a:rPr lang="en-US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sz="2800" b="1" dirty="0"/>
              <a:t>，到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当今社会倡导的终身学习和个性化学习</a:t>
            </a:r>
            <a:r>
              <a:rPr lang="zh-CN" altLang="zh-CN" sz="2800" b="1" dirty="0"/>
              <a:t>，数千年来，人们一直在不懈地探索学习之道以更好地获取知识，提升能力和自身修养。</a:t>
            </a:r>
          </a:p>
          <a:p>
            <a:r>
              <a:rPr lang="zh-CN" altLang="zh-CN" sz="2800" b="1" u="sng" dirty="0">
                <a:solidFill>
                  <a:srgbClr val="C00000"/>
                </a:solidFill>
              </a:rPr>
              <a:t>本单元的文章</a:t>
            </a:r>
            <a:r>
              <a:rPr lang="zh-CN" altLang="zh-CN" sz="2800" b="1" dirty="0"/>
              <a:t>从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不同角度论述</a:t>
            </a:r>
            <a:r>
              <a:rPr lang="zh-CN" altLang="zh-CN" sz="2800" b="1" dirty="0"/>
              <a:t>有关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学习的问题</a:t>
            </a:r>
            <a:r>
              <a:rPr lang="zh-CN" altLang="zh-CN" sz="2800" b="1" dirty="0"/>
              <a:t>或阐述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学习的意义</a:t>
            </a:r>
            <a:r>
              <a:rPr lang="zh-CN" altLang="zh-CN" sz="2800" b="1" dirty="0"/>
              <a:t>，或讨论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学习的态度与方法</a:t>
            </a:r>
            <a:r>
              <a:rPr lang="zh-CN" altLang="zh-CN" sz="2800" b="1" dirty="0"/>
              <a:t>，或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描述读书的经历与感受</a:t>
            </a:r>
            <a:r>
              <a:rPr lang="zh-CN" altLang="zh-CN" sz="2800" b="1" dirty="0"/>
              <a:t>，使我们获得不同的启迪。</a:t>
            </a:r>
          </a:p>
          <a:p>
            <a:r>
              <a:rPr lang="zh-CN" altLang="zh-CN" sz="2800" b="1" dirty="0"/>
              <a:t>学习本单元，</a:t>
            </a:r>
            <a:r>
              <a:rPr lang="zh-CN" altLang="zh-CN" sz="2800" b="1" dirty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以</a:t>
            </a:r>
            <a:r>
              <a:rPr lang="en-US" altLang="zh-CN" sz="2800" b="1" dirty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“</a:t>
            </a:r>
            <a:r>
              <a:rPr lang="zh-CN" altLang="zh-CN" sz="2800" b="1" dirty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学习之道</a:t>
            </a:r>
            <a:r>
              <a:rPr lang="en-US" altLang="zh-CN" sz="2800" b="1" dirty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”</a:t>
            </a:r>
            <a:r>
              <a:rPr lang="zh-CN" altLang="zh-CN" sz="2800" b="1" dirty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为核心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仿宋" pitchFamily="49" charset="-122"/>
                <a:ea typeface="仿宋" pitchFamily="49" charset="-122"/>
              </a:rPr>
              <a:t>通过梳理探究和反思，</a:t>
            </a:r>
            <a:r>
              <a:rPr lang="zh-CN" altLang="zh-CN" sz="2800" b="1" dirty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形成正确的学习观，改进学习方法，提高学习能力</a:t>
            </a:r>
            <a:r>
              <a:rPr lang="zh-CN" altLang="zh-CN" sz="28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。</a:t>
            </a:r>
            <a:endParaRPr lang="en-US" altLang="zh-CN" sz="2800" b="1" dirty="0" smtClean="0"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24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539552" y="1628800"/>
            <a:ext cx="8280920" cy="5040560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单元主题的结构</a:t>
            </a:r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学习之道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65841097"/>
              </p:ext>
            </p:extLst>
          </p:nvPr>
        </p:nvGraphicFramePr>
        <p:xfrm>
          <a:off x="395536" y="1816224"/>
          <a:ext cx="8370639" cy="48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4505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提纲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11560" y="1844824"/>
            <a:ext cx="7920880" cy="35283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600" b="1" dirty="0">
                <a:latin typeface="仿宋" pitchFamily="49" charset="-122"/>
                <a:ea typeface="仿宋" pitchFamily="49" charset="-122"/>
              </a:rPr>
              <a:t>“思辨性阅读与表达”任务群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解读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 教材中该任务群相关单元的结构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 该任务群相应单元教学建议</a:t>
            </a: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08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2.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</a:t>
            </a:r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目标</a:t>
            </a:r>
            <a:endParaRPr lang="zh-CN" altLang="en-US" sz="4800" b="1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71600" y="2060848"/>
            <a:ext cx="5040560" cy="504056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50000"/>
              </a:lnSpc>
            </a:pP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939373528"/>
              </p:ext>
            </p:extLst>
          </p:nvPr>
        </p:nvGraphicFramePr>
        <p:xfrm>
          <a:off x="179512" y="1772816"/>
          <a:ext cx="8712968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220486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单元</a:t>
            </a:r>
            <a:r>
              <a:rPr lang="en-US" altLang="zh-CN" sz="4000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endParaRPr lang="zh-CN" altLang="en-US" sz="4000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789040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单元</a:t>
            </a:r>
            <a:r>
              <a:rPr lang="en-US" altLang="zh-CN" sz="4000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endParaRPr lang="zh-CN" altLang="en-US" sz="4000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5373216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单元</a:t>
            </a:r>
            <a:r>
              <a:rPr lang="en-US" altLang="zh-CN" sz="4000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3</a:t>
            </a:r>
            <a:endParaRPr lang="zh-CN" altLang="en-US" sz="4000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262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12968" cy="9906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2.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</a:t>
            </a:r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目标聚焦</a:t>
            </a:r>
            <a:r>
              <a:rPr lang="en-US" altLang="zh-CN" sz="48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8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关键能力</a:t>
            </a:r>
            <a:endParaRPr lang="zh-CN" altLang="en-US" sz="4800" b="1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1628800"/>
            <a:ext cx="8712968" cy="4896544"/>
          </a:xfrm>
        </p:spPr>
        <p:txBody>
          <a:bodyPr>
            <a:noAutofit/>
          </a:bodyPr>
          <a:lstStyle/>
          <a:p>
            <a:pPr marL="0" lvl="0" indent="-360000">
              <a:spcBef>
                <a:spcPts val="0"/>
              </a:spcBef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要准确把握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作者的观点和态度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，关注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作者思考问题的角度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，学习他们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有针对性地表达观点的方法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；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学会发现问题，从合适的角度以恰当的</a:t>
            </a:r>
            <a:r>
              <a:rPr lang="zh-CN" altLang="zh-CN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方式</a:t>
            </a:r>
            <a:r>
              <a:rPr lang="zh-CN" altLang="en-US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阐</a:t>
            </a:r>
            <a:r>
              <a:rPr lang="zh-CN" altLang="zh-CN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述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自己的看法。 </a:t>
            </a:r>
            <a:endParaRPr lang="en-US" altLang="zh-CN" sz="2800" b="1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endParaRPr>
          </a:p>
          <a:p>
            <a:pPr marL="0" indent="-360000">
              <a:spcBef>
                <a:spcPts val="0"/>
              </a:spcBef>
            </a:pP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阅读史传文要关注文章叙事曲折有序、写人生动传神的特点，</a:t>
            </a:r>
            <a:r>
              <a:rPr lang="zh-CN" altLang="en-US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尝试理性评价历史叙述中体现的思想、观念，认识历史人物和历史事件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。</a:t>
            </a:r>
          </a:p>
          <a:p>
            <a:pPr marL="0" indent="-360000">
              <a:spcBef>
                <a:spcPts val="0"/>
              </a:spcBef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要注意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领会</a:t>
            </a:r>
            <a:r>
              <a:rPr lang="zh-CN" altLang="en-US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作者观点及其现实针对性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，把握</a:t>
            </a:r>
            <a:r>
              <a:rPr lang="zh-CN" altLang="en-US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其解决现实问题的理性思维方式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，鉴赏文章的</a:t>
            </a:r>
            <a:r>
              <a:rPr lang="zh-CN" altLang="en-US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说理艺术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en-US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学会在辩证分析与合理推理的基础上进行理性判断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，养成</a:t>
            </a:r>
            <a:r>
              <a:rPr lang="zh-CN" altLang="en-US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大胆质疑、缜密推断的批判性思维习惯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。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</a:pP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278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0648"/>
            <a:ext cx="894556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“学习之道”单元目标聚焦</a:t>
            </a:r>
            <a:r>
              <a:rPr lang="en-US" altLang="zh-CN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关键能力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1600200"/>
            <a:ext cx="8370512" cy="442108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议论要有针对性</a:t>
            </a:r>
            <a:endParaRPr lang="en-US" altLang="zh-CN" sz="3200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针对现实问题，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有现实基础与现实意义</a:t>
            </a:r>
            <a:endParaRPr lang="en-US" altLang="zh-CN" sz="2800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针对特定的读者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：写作时要</a:t>
            </a:r>
            <a:r>
              <a:rPr lang="zh-CN" altLang="en-US" sz="2800" dirty="0">
                <a:latin typeface="仿宋" pitchFamily="49" charset="-122"/>
                <a:ea typeface="仿宋" pitchFamily="49" charset="-122"/>
              </a:rPr>
              <a:t>考虑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读者的年龄、知识层次、阅读能力与喜好、读者关心的问题、如何表达更容易让读者信服等问题。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321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 fontScale="90000"/>
          </a:bodyPr>
          <a:lstStyle/>
          <a:p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单元学习目标的</a:t>
            </a:r>
            <a:r>
              <a:rPr lang="zh-CN" altLang="en-US" sz="48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呈现</a:t>
            </a:r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学习之道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-360000">
              <a:spcBef>
                <a:spcPts val="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单元导语：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要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准确把握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作者的观点和态度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，关注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作者思考问题的角度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，学习他们</a:t>
            </a:r>
            <a:r>
              <a:rPr lang="zh-CN" altLang="zh-CN" sz="2800" b="1" u="sng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有针对性地表达观点的方法</a:t>
            </a:r>
            <a:endParaRPr lang="en-US" altLang="zh-CN" sz="2800" b="1" u="sng" dirty="0" smtClean="0">
              <a:latin typeface="仿宋" pitchFamily="49" charset="-122"/>
              <a:ea typeface="仿宋" pitchFamily="49" charset="-122"/>
            </a:endParaRPr>
          </a:p>
          <a:p>
            <a:pPr marL="0" lvl="0" indent="-360000">
              <a:spcBef>
                <a:spcPts val="0"/>
              </a:spcBef>
            </a:pPr>
            <a:endParaRPr lang="en-US" altLang="zh-CN" sz="2800" b="1" u="sng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-360000">
              <a:spcBef>
                <a:spcPts val="0"/>
              </a:spcBef>
            </a:pPr>
            <a:r>
              <a:rPr lang="zh-CN" altLang="en-US" sz="28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学习提示：</a:t>
            </a:r>
            <a:endParaRPr lang="en-US" altLang="zh-CN" sz="2800" b="1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spcBef>
                <a:spcPts val="0"/>
              </a:spcBef>
            </a:pP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《劝学》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和《师说》都是我国古代探讨学习问题的名篇。熟读这两篇文章，找出文中谈学习的名句，推敲句子的含义，以此为基础把握两篇文章中关于学习的主要观点。</a:t>
            </a:r>
            <a:endParaRPr lang="en-US" altLang="zh-CN" sz="2800" b="1" dirty="0">
              <a:latin typeface="仿宋" pitchFamily="49" charset="-122"/>
              <a:ea typeface="仿宋" pitchFamily="49" charset="-122"/>
            </a:endParaRPr>
          </a:p>
          <a:p>
            <a:pPr marL="0" lvl="0" indent="0">
              <a:spcBef>
                <a:spcPts val="0"/>
              </a:spcBef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阅读时，</a:t>
            </a:r>
            <a:r>
              <a:rPr lang="zh-CN" altLang="zh-CN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要注意联系作者的思想主张和写作背景去理解文章的观点，分析作者提出观点的依据</a:t>
            </a:r>
            <a:r>
              <a:rPr lang="zh-CN" altLang="zh-CN" sz="28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860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 fontScale="90000"/>
          </a:bodyPr>
          <a:lstStyle/>
          <a:p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单元学习目标的</a:t>
            </a:r>
            <a:r>
              <a:rPr lang="zh-CN" altLang="en-US" sz="48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呈现</a:t>
            </a:r>
            <a:r>
              <a:rPr lang="en-US" altLang="zh-CN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</a:t>
            </a:r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之道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772816"/>
            <a:ext cx="8964488" cy="4680520"/>
          </a:xfrm>
        </p:spPr>
        <p:txBody>
          <a:bodyPr>
            <a:noAutofit/>
          </a:bodyPr>
          <a:lstStyle/>
          <a:p>
            <a:pPr marL="0" lvl="0" indent="-360000">
              <a:spcBef>
                <a:spcPts val="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单元导语：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要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准确把握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作者的观点和态度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，关注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作者思考问题的角度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，学习他们</a:t>
            </a:r>
            <a:r>
              <a:rPr lang="zh-CN" altLang="zh-CN" sz="2800" b="1" u="sng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有针对性地表达观点的方法</a:t>
            </a:r>
            <a:endParaRPr lang="en-US" altLang="zh-CN" sz="2800" b="1" u="sng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altLang="zh-CN" sz="2800" b="1" u="sng" dirty="0" smtClean="0">
              <a:latin typeface="仿宋" pitchFamily="49" charset="-122"/>
              <a:ea typeface="仿宋" pitchFamily="49" charset="-122"/>
            </a:endParaRPr>
          </a:p>
          <a:p>
            <a:pPr marL="0" lvl="0" indent="-360000">
              <a:spcBef>
                <a:spcPts val="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学习提示：</a:t>
            </a:r>
            <a:endParaRPr lang="en-US" altLang="zh-CN" sz="3200" b="1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spcBef>
                <a:spcPts val="0"/>
              </a:spcBef>
            </a:pP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《反对党八股》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是毛泽东同志于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1942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年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月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8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日在延安干部会上的讲话。</a:t>
            </a:r>
            <a:r>
              <a:rPr lang="zh-CN" altLang="zh-CN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当时，抗日战争处于最艰难的相持阶段，根据地的生存尚且艰难，但是中国共产党人仍然花费宝贵的时间和精力来讨论文风问题，其原因何在</a:t>
            </a:r>
            <a:r>
              <a:rPr lang="en-US" altLang="zh-CN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?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阅读时要注意思考，</a:t>
            </a:r>
            <a:r>
              <a:rPr lang="zh-CN" altLang="zh-CN" sz="2800" b="1" u="sng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以理解这篇文章的针对性和现实意义</a:t>
            </a:r>
            <a:r>
              <a:rPr lang="zh-CN" altLang="zh-CN" sz="28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254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 fontScale="90000"/>
          </a:bodyPr>
          <a:lstStyle/>
          <a:p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单元学习目标的</a:t>
            </a:r>
            <a:r>
              <a:rPr lang="zh-CN" altLang="en-US" sz="48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呈现</a:t>
            </a:r>
            <a:r>
              <a:rPr lang="en-US" altLang="zh-CN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</a:t>
            </a:r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之道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1772816"/>
            <a:ext cx="8712968" cy="4680520"/>
          </a:xfrm>
        </p:spPr>
        <p:txBody>
          <a:bodyPr>
            <a:noAutofit/>
          </a:bodyPr>
          <a:lstStyle/>
          <a:p>
            <a:pPr marL="0" lvl="0" indent="-360000">
              <a:spcBef>
                <a:spcPts val="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单元导语：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要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准确把握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作者的观点和态度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，关注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作者思考问题的角度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，学习他们</a:t>
            </a:r>
            <a:r>
              <a:rPr lang="zh-CN" altLang="zh-CN" sz="2800" b="1" u="sng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有针对性地表达观点的方法</a:t>
            </a:r>
            <a:endParaRPr lang="en-US" altLang="zh-CN" sz="2800" b="1" u="sng" dirty="0" smtClean="0">
              <a:latin typeface="仿宋" pitchFamily="49" charset="-122"/>
              <a:ea typeface="仿宋" pitchFamily="49" charset="-122"/>
            </a:endParaRPr>
          </a:p>
          <a:p>
            <a:pPr marL="0" lvl="0" indent="-360000">
              <a:spcBef>
                <a:spcPts val="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单元学习任务：</a:t>
            </a:r>
            <a:endParaRPr lang="en-US" altLang="zh-CN" sz="3200" b="1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2</a:t>
            </a:r>
            <a:r>
              <a:rPr lang="en-US" altLang="zh-CN" sz="2800" b="1" u="sng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本单元的文章大都针对现实问题发表议论</a:t>
            </a:r>
            <a:r>
              <a:rPr lang="zh-CN" altLang="zh-CN" sz="2800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800" dirty="0">
                <a:latin typeface="仿宋" pitchFamily="49" charset="-122"/>
                <a:ea typeface="仿宋" pitchFamily="49" charset="-122"/>
              </a:rPr>
              <a:t>往往先批判错误，然后有针对性地提出自己的主张。</a:t>
            </a:r>
            <a:r>
              <a:rPr lang="zh-CN" altLang="zh-CN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阅读这些文章，看看文中列举了哪些错误现象，作者又是如何层层辩驳剖析，并给出</a:t>
            </a:r>
            <a:r>
              <a:rPr lang="en-US" altLang="zh-CN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药方</a:t>
            </a:r>
            <a:r>
              <a:rPr lang="en-US" altLang="zh-CN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的。</a:t>
            </a:r>
          </a:p>
        </p:txBody>
      </p:sp>
    </p:spTree>
    <p:extLst>
      <p:ext uri="{BB962C8B-B14F-4D97-AF65-F5344CB8AC3E}">
        <p14:creationId xmlns:p14="http://schemas.microsoft.com/office/powerpoint/2010/main" val="398710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 fontScale="90000"/>
          </a:bodyPr>
          <a:lstStyle/>
          <a:p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单元学习目标的</a:t>
            </a:r>
            <a:r>
              <a:rPr lang="zh-CN" altLang="en-US" sz="48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呈现</a:t>
            </a:r>
            <a:r>
              <a:rPr lang="en-US" altLang="zh-CN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</a:t>
            </a:r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之道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1772816"/>
            <a:ext cx="8712968" cy="4680520"/>
          </a:xfrm>
        </p:spPr>
        <p:txBody>
          <a:bodyPr>
            <a:noAutofit/>
          </a:bodyPr>
          <a:lstStyle/>
          <a:p>
            <a:pPr marL="0" lvl="0" indent="-360000">
              <a:spcBef>
                <a:spcPts val="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单元导语：</a:t>
            </a:r>
            <a:r>
              <a:rPr lang="zh-CN" altLang="zh-CN" sz="3200" b="1" dirty="0" smtClean="0">
                <a:latin typeface="仿宋" pitchFamily="49" charset="-122"/>
                <a:ea typeface="仿宋" pitchFamily="49" charset="-122"/>
              </a:rPr>
              <a:t>要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准确把握</a:t>
            </a:r>
            <a:r>
              <a:rPr lang="zh-CN" altLang="zh-CN" sz="32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作者的观点和态度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，关注</a:t>
            </a:r>
            <a:r>
              <a:rPr lang="zh-CN" altLang="zh-CN" sz="32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作者思考问题的角度</a:t>
            </a:r>
            <a:r>
              <a:rPr lang="zh-CN" altLang="zh-CN" sz="3200" b="1" dirty="0" smtClean="0">
                <a:latin typeface="仿宋" pitchFamily="49" charset="-122"/>
                <a:ea typeface="仿宋" pitchFamily="49" charset="-122"/>
              </a:rPr>
              <a:t>，学习他们</a:t>
            </a:r>
            <a:r>
              <a:rPr lang="zh-CN" altLang="zh-CN" sz="3200" b="1" u="sng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有针对性地表达观点的方法</a:t>
            </a:r>
            <a:endParaRPr lang="en-US" altLang="zh-CN" sz="3200" b="1" u="sng" dirty="0" smtClean="0">
              <a:latin typeface="仿宋" pitchFamily="49" charset="-122"/>
              <a:ea typeface="仿宋" pitchFamily="49" charset="-122"/>
            </a:endParaRPr>
          </a:p>
          <a:p>
            <a:pPr marL="0" lvl="0" indent="-360000">
              <a:spcBef>
                <a:spcPts val="0"/>
              </a:spcBef>
            </a:pPr>
            <a:endParaRPr lang="en-US" altLang="zh-CN" sz="3200" b="1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-360000">
              <a:spcBef>
                <a:spcPts val="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单元学习任务：</a:t>
            </a:r>
            <a:endParaRPr lang="en-US" altLang="zh-CN" sz="3200" b="1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dirty="0" smtClean="0"/>
              <a:t>三  </a:t>
            </a:r>
            <a:r>
              <a:rPr lang="en-US" altLang="zh-CN" sz="3200" dirty="0" smtClean="0"/>
              <a:t>……</a:t>
            </a:r>
            <a:r>
              <a:rPr lang="zh-CN" altLang="zh-CN" sz="3200" dirty="0" smtClean="0"/>
              <a:t>随着</a:t>
            </a:r>
            <a:r>
              <a:rPr lang="zh-CN" altLang="zh-CN" sz="3200" dirty="0"/>
              <a:t>社会的发展变化，我们今天在学习中又遇到了新的难题。</a:t>
            </a:r>
            <a:r>
              <a:rPr lang="zh-CN" altLang="zh-CN" sz="3200" b="1" u="sng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针对当下学习中的某些问题</a:t>
            </a:r>
            <a:r>
              <a:rPr lang="zh-CN" altLang="zh-CN" sz="3200" dirty="0">
                <a:solidFill>
                  <a:srgbClr val="FF0000"/>
                </a:solidFill>
              </a:rPr>
              <a:t>，</a:t>
            </a:r>
            <a:r>
              <a:rPr lang="zh-CN" altLang="zh-CN" sz="3200" dirty="0"/>
              <a:t>以《</a:t>
            </a:r>
            <a:r>
              <a:rPr lang="en-US" altLang="zh-CN" sz="3200" dirty="0"/>
              <a:t>“</a:t>
            </a:r>
            <a:r>
              <a:rPr lang="zh-CN" altLang="zh-CN" sz="3200" dirty="0"/>
              <a:t>劝学</a:t>
            </a:r>
            <a:r>
              <a:rPr lang="en-US" altLang="zh-CN" sz="3200" dirty="0"/>
              <a:t>”</a:t>
            </a:r>
            <a:r>
              <a:rPr lang="zh-CN" altLang="zh-CN" sz="3200" dirty="0"/>
              <a:t>新说》为题，写一篇不少于</a:t>
            </a:r>
            <a:r>
              <a:rPr lang="en-US" altLang="zh-CN" sz="3200" dirty="0"/>
              <a:t>800</a:t>
            </a:r>
            <a:r>
              <a:rPr lang="zh-CN" altLang="zh-CN" sz="3200" dirty="0"/>
              <a:t>字的文章</a:t>
            </a:r>
            <a:r>
              <a:rPr lang="zh-CN" altLang="zh-CN" sz="3200" dirty="0" smtClean="0"/>
              <a:t>。</a:t>
            </a:r>
            <a:endParaRPr lang="zh-CN" altLang="zh-CN" sz="3200" b="1" dirty="0">
              <a:solidFill>
                <a:srgbClr val="0000CC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60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单元学习目标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的</a:t>
            </a:r>
            <a:r>
              <a:rPr lang="zh-CN" altLang="en-US" sz="40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结构</a:t>
            </a:r>
            <a:r>
              <a:rPr lang="en-US" altLang="zh-CN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中华文明之光</a:t>
            </a:r>
            <a:endParaRPr lang="zh-CN" altLang="en-US" sz="40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512" y="1484784"/>
            <a:ext cx="8712968" cy="4680520"/>
          </a:xfrm>
        </p:spPr>
        <p:txBody>
          <a:bodyPr>
            <a:noAutofit/>
          </a:bodyPr>
          <a:lstStyle/>
          <a:p>
            <a:pPr marL="0" lvl="0" indent="-360000">
              <a:spcBef>
                <a:spcPts val="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单元导语</a:t>
            </a:r>
            <a:r>
              <a:rPr lang="zh-CN" altLang="en-US" sz="32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：</a:t>
            </a:r>
            <a:endParaRPr lang="en-US" altLang="zh-CN" sz="3200" b="1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-360000">
              <a:spcBef>
                <a:spcPts val="0"/>
              </a:spcBef>
            </a:pPr>
            <a:r>
              <a:rPr lang="zh-CN" altLang="zh-CN" sz="3200" b="1" dirty="0" smtClean="0">
                <a:latin typeface="仿宋" pitchFamily="49" charset="-122"/>
                <a:ea typeface="仿宋" pitchFamily="49" charset="-122"/>
              </a:rPr>
              <a:t>学习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本单元，要在理解文意的基础上，</a:t>
            </a:r>
            <a:r>
              <a:rPr lang="zh-CN" altLang="zh-CN" sz="32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整体把握经典选篇的思想内涵，认识其文化价值，思考其现代意义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。</a:t>
            </a:r>
            <a:r>
              <a:rPr lang="zh-CN" altLang="zh-CN" sz="32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初步了解儒家、道家思想的特征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32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体会相关课文论事说理的技巧和不同的表达风格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。阅读史传文要</a:t>
            </a:r>
            <a:r>
              <a:rPr lang="zh-CN" altLang="zh-CN" sz="32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关注文章叙事曲折有序、写人生动传神的特点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3200" b="1" dirty="0">
                <a:solidFill>
                  <a:srgbClr val="006600"/>
                </a:solidFill>
                <a:latin typeface="仿宋" pitchFamily="49" charset="-122"/>
                <a:ea typeface="仿宋" pitchFamily="49" charset="-122"/>
              </a:rPr>
              <a:t>尝试理性评价历史叙述中体现的思想、观念，认识历史人物和历史事件</a:t>
            </a:r>
            <a:r>
              <a:rPr lang="zh-CN" altLang="zh-CN" sz="3200" b="1" dirty="0" smtClean="0">
                <a:solidFill>
                  <a:srgbClr val="006600"/>
                </a:solidFill>
                <a:latin typeface="仿宋" pitchFamily="49" charset="-122"/>
                <a:ea typeface="仿宋" pitchFamily="49" charset="-122"/>
              </a:rPr>
              <a:t>。</a:t>
            </a:r>
            <a:endParaRPr lang="zh-CN" altLang="zh-CN" sz="3200" b="1" dirty="0">
              <a:solidFill>
                <a:srgbClr val="0066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72008" y="6021288"/>
            <a:ext cx="925252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语言建构与运用</a:t>
            </a:r>
            <a:r>
              <a:rPr lang="en-US" altLang="zh-CN" sz="24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+</a:t>
            </a:r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思维发展与提升</a:t>
            </a:r>
            <a:r>
              <a:rPr lang="en-US" altLang="zh-CN" sz="24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+</a:t>
            </a:r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审美鉴赏与创造</a:t>
            </a:r>
            <a:r>
              <a:rPr lang="en-US" altLang="zh-CN" sz="24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+</a:t>
            </a:r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文化传承与理解</a:t>
            </a:r>
            <a:endParaRPr lang="zh-CN" altLang="en-US" sz="2400" b="1" dirty="0"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434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单元学习目标的</a:t>
            </a:r>
            <a:r>
              <a:rPr lang="zh-CN" altLang="en-US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结构</a:t>
            </a:r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学习之道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6192886"/>
            <a:ext cx="914400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融合“语言积累、梳理与探究”学习任务群的目标要求</a:t>
            </a:r>
            <a:endParaRPr lang="zh-CN" altLang="en-US" sz="2400" b="1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7544" y="1471978"/>
            <a:ext cx="8293033" cy="4680520"/>
            <a:chOff x="467544" y="1471978"/>
            <a:chExt cx="8293033" cy="468052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52" t="19593" r="22080" b="21796"/>
            <a:stretch/>
          </p:blipFill>
          <p:spPr bwMode="auto">
            <a:xfrm>
              <a:off x="467544" y="1471978"/>
              <a:ext cx="8293033" cy="4680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683568" y="4725144"/>
              <a:ext cx="8036521" cy="108012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156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 fontScale="90000"/>
          </a:bodyPr>
          <a:lstStyle/>
          <a:p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单元学习目标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的</a:t>
            </a:r>
            <a:r>
              <a:rPr lang="zh-CN" altLang="en-US" sz="48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结构</a:t>
            </a:r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责任与担当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8712968" cy="4176464"/>
          </a:xfrm>
        </p:spPr>
        <p:txBody>
          <a:bodyPr>
            <a:noAutofit/>
          </a:bodyPr>
          <a:lstStyle/>
          <a:p>
            <a:pPr marL="0" lvl="0" indent="-360000">
              <a:spcBef>
                <a:spcPts val="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学习提示：</a:t>
            </a:r>
            <a:endParaRPr lang="en-US" altLang="zh-CN" sz="3200" b="1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《谏太宗十思疏》《答司马谏议书》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两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篇文章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行文简洁，说理严谨，理足气盛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。诵读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课文，把握其主要观点，体会作者对国家大事的担当精神，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领略文章骈散结合的行文特点，学习其思虑周的说理艺术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《阿房宫赋》《六国论》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朗读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课文，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感受赋和论的文体特点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体会作者灌注其中的感情和气势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72008" y="5919663"/>
            <a:ext cx="925252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语言建构与运用</a:t>
            </a:r>
            <a:r>
              <a:rPr lang="en-US" altLang="zh-CN" sz="24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+</a:t>
            </a:r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思维发展与提升</a:t>
            </a:r>
            <a:r>
              <a:rPr lang="en-US" altLang="zh-CN" sz="24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+</a:t>
            </a:r>
            <a:r>
              <a:rPr lang="zh-CN" altLang="en-US" sz="2400" b="1" dirty="0">
                <a:latin typeface="方正姚体" pitchFamily="2" charset="-122"/>
                <a:ea typeface="方正姚体" pitchFamily="2" charset="-122"/>
              </a:rPr>
              <a:t>审美鉴赏与创造</a:t>
            </a:r>
            <a:r>
              <a:rPr lang="en-US" altLang="zh-CN" sz="24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+</a:t>
            </a:r>
            <a:r>
              <a:rPr lang="zh-CN" altLang="en-US" sz="2400" b="1" dirty="0">
                <a:latin typeface="方正姚体" pitchFamily="2" charset="-122"/>
                <a:ea typeface="方正姚体" pitchFamily="2" charset="-122"/>
              </a:rPr>
              <a:t>文化传承与理解</a:t>
            </a:r>
          </a:p>
        </p:txBody>
      </p:sp>
    </p:spTree>
    <p:extLst>
      <p:ext uri="{BB962C8B-B14F-4D97-AF65-F5344CB8AC3E}">
        <p14:creationId xmlns:p14="http://schemas.microsoft.com/office/powerpoint/2010/main" val="173111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794651" y="566192"/>
            <a:ext cx="7325816" cy="990600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课标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968283216"/>
              </p:ext>
            </p:extLst>
          </p:nvPr>
        </p:nvGraphicFramePr>
        <p:xfrm>
          <a:off x="1043954" y="1484784"/>
          <a:ext cx="7056438" cy="3816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下箭头 4"/>
          <p:cNvSpPr/>
          <p:nvPr/>
        </p:nvSpPr>
        <p:spPr>
          <a:xfrm>
            <a:off x="1043608" y="1772816"/>
            <a:ext cx="432048" cy="2952328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上箭头 5"/>
          <p:cNvSpPr/>
          <p:nvPr/>
        </p:nvSpPr>
        <p:spPr>
          <a:xfrm>
            <a:off x="7668344" y="1700808"/>
            <a:ext cx="432048" cy="3024336"/>
          </a:xfrm>
          <a:prstGeom prst="up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053361" y="5085184"/>
            <a:ext cx="7200800" cy="9906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教材</a:t>
            </a:r>
            <a:endParaRPr lang="zh-CN" altLang="en-US" sz="4800" b="1" dirty="0">
              <a:solidFill>
                <a:srgbClr val="000099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620688"/>
            <a:ext cx="8064896" cy="5455096"/>
          </a:xfrm>
          <a:prstGeom prst="rect">
            <a:avLst/>
          </a:prstGeom>
          <a:noFill/>
          <a:ln w="66675" cmpd="dbl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6182487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教学</a:t>
            </a:r>
            <a:endParaRPr lang="zh-CN" altLang="en-US" sz="32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27833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教学</a:t>
            </a:r>
            <a:endParaRPr lang="zh-CN" altLang="en-US" sz="32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8315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5" grpId="0" animBg="1"/>
      <p:bldP spid="6" grpId="0" animBg="1"/>
      <p:bldP spid="7" grpId="0"/>
      <p:bldP spid="3" grpId="0" animBg="1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3.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学习任务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2060848"/>
            <a:ext cx="8712968" cy="374441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600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单元导语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的引领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600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单元学习任务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是核心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600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学习提示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对单元学习任务的支撑与补充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35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单元学习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任务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512" y="1772816"/>
            <a:ext cx="8712968" cy="42484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围绕单元主题，从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认知多层面、情意的不同阶段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等设计结构化的学习子任务；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 整合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阅读与鉴赏、表达与交流、梳理与探究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这三类语文活动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不同学习子任务关涉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单篇或多篇</a:t>
            </a:r>
            <a:endParaRPr lang="en-US" altLang="zh-CN" sz="3200" b="1" dirty="0">
              <a:solidFill>
                <a:srgbClr val="000099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475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4</a:t>
            </a:r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.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学习资源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71600" y="2060848"/>
            <a:ext cx="6048672" cy="93610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 </a:t>
            </a: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512" y="1178896"/>
            <a:ext cx="9144000" cy="4752528"/>
            <a:chOff x="35496" y="1168987"/>
            <a:chExt cx="9144000" cy="4752528"/>
          </a:xfrm>
        </p:grpSpPr>
        <p:graphicFrame>
          <p:nvGraphicFramePr>
            <p:cNvPr id="4" name="图示 3"/>
            <p:cNvGraphicFramePr/>
            <p:nvPr>
              <p:extLst>
                <p:ext uri="{D42A27DB-BD31-4B8C-83A1-F6EECF244321}">
                  <p14:modId xmlns:p14="http://schemas.microsoft.com/office/powerpoint/2010/main" val="500830090"/>
                </p:ext>
              </p:extLst>
            </p:nvPr>
          </p:nvGraphicFramePr>
          <p:xfrm>
            <a:off x="35496" y="1168987"/>
            <a:ext cx="9144000" cy="475252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8" name="组合 7"/>
            <p:cNvGrpSpPr/>
            <p:nvPr/>
          </p:nvGrpSpPr>
          <p:grpSpPr>
            <a:xfrm>
              <a:off x="601797" y="1596168"/>
              <a:ext cx="6180529" cy="496634"/>
              <a:chOff x="601797" y="1596168"/>
              <a:chExt cx="6180529" cy="496634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6494294" y="1623877"/>
                <a:ext cx="2880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C00000"/>
                    </a:solidFill>
                    <a:latin typeface="方正姚体" pitchFamily="2" charset="-122"/>
                    <a:ea typeface="方正姚体" pitchFamily="2" charset="-122"/>
                  </a:rPr>
                  <a:t>3</a:t>
                </a:r>
                <a:endParaRPr lang="zh-CN" altLang="en-US" sz="2400" b="1" dirty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3491880" y="1596168"/>
                <a:ext cx="2880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C00000"/>
                    </a:solidFill>
                    <a:latin typeface="方正姚体" pitchFamily="2" charset="-122"/>
                    <a:ea typeface="方正姚体" pitchFamily="2" charset="-122"/>
                  </a:rPr>
                  <a:t>2</a:t>
                </a:r>
                <a:endParaRPr lang="zh-CN" altLang="en-US" sz="2400" b="1" dirty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601797" y="1631137"/>
                <a:ext cx="2880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C00000"/>
                    </a:solidFill>
                    <a:latin typeface="方正姚体" pitchFamily="2" charset="-122"/>
                    <a:ea typeface="方正姚体" pitchFamily="2" charset="-122"/>
                  </a:rPr>
                  <a:t>1</a:t>
                </a:r>
                <a:endParaRPr lang="zh-CN" altLang="en-US" sz="2400" b="1" dirty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251520" y="5301208"/>
            <a:ext cx="8640960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11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个文本：</a:t>
            </a:r>
            <a:r>
              <a:rPr lang="zh-CN" altLang="zh-CN" sz="2400" b="1" dirty="0" smtClean="0">
                <a:solidFill>
                  <a:schemeClr val="accent1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《礼记・学记》《增广贤文》</a:t>
            </a:r>
            <a:r>
              <a:rPr lang="zh-CN" altLang="zh-CN" sz="2400" b="1" dirty="0">
                <a:solidFill>
                  <a:schemeClr val="accent1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《季氏将伐颛臾》</a:t>
            </a:r>
            <a:r>
              <a:rPr lang="zh-CN" altLang="zh-CN" sz="2400" b="1" dirty="0" smtClean="0">
                <a:solidFill>
                  <a:schemeClr val="accent1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《古文赏音》《垓下歌》《史记札记》</a:t>
            </a:r>
            <a:r>
              <a:rPr lang="zh-CN" altLang="zh-CN" sz="2400" b="1" dirty="0">
                <a:solidFill>
                  <a:schemeClr val="accent1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《文体明辨序说》《谏逐客书》《上枢密韩太尉书》《与王介甫书</a:t>
            </a: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zh-CN" sz="2400" b="1" dirty="0">
                <a:solidFill>
                  <a:schemeClr val="accent1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《贞观政要》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862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上册第七单元：</a:t>
            </a:r>
            <a:r>
              <a:rPr lang="zh-CN" altLang="en-US" sz="48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学习之道</a:t>
            </a:r>
            <a:endParaRPr lang="zh-CN" altLang="en-US" sz="4800" b="1" dirty="0">
              <a:solidFill>
                <a:srgbClr val="000099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700808"/>
            <a:ext cx="8892480" cy="4968552"/>
          </a:xfrm>
        </p:spPr>
        <p:txBody>
          <a:bodyPr>
            <a:normAutofit lnSpcReduction="10000"/>
          </a:bodyPr>
          <a:lstStyle/>
          <a:p>
            <a:r>
              <a:rPr lang="zh-CN" altLang="en-US" sz="2800" b="1" dirty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精读</a:t>
            </a:r>
            <a:r>
              <a:rPr lang="zh-CN" altLang="en-US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：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劝</a:t>
            </a:r>
            <a:r>
              <a:rPr lang="zh-CN" altLang="zh-CN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学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反对</a:t>
            </a:r>
            <a:r>
              <a:rPr lang="zh-CN" altLang="zh-CN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党八股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拿来主义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；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略读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师说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读书：目的和</a:t>
            </a:r>
            <a:r>
              <a:rPr lang="zh-CN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前提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上</a:t>
            </a:r>
            <a:r>
              <a:rPr lang="zh-CN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图书馆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</a:t>
            </a:r>
          </a:p>
          <a:p>
            <a:r>
              <a:rPr lang="zh-CN" altLang="en-US" sz="2800" b="1" dirty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论述类</a:t>
            </a:r>
            <a:r>
              <a:rPr lang="zh-CN" altLang="en-US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：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劝学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师说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反对党八股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拿来主义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读书：目的和前提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；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文学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类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上图书馆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</a:t>
            </a:r>
          </a:p>
          <a:p>
            <a:r>
              <a:rPr lang="zh-CN" altLang="en-US" sz="2800" b="1" dirty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古代</a:t>
            </a:r>
            <a:r>
              <a:rPr lang="zh-CN" altLang="en-US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：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劝学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师说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；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现代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：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反对党八股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拿来主义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 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读书：目的和前提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上图书馆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</a:t>
            </a:r>
          </a:p>
          <a:p>
            <a:r>
              <a:rPr lang="zh-CN" altLang="en-US" sz="2800" b="1" dirty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中国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：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劝学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师说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反对党八股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拿来主义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 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上图书馆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；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外国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：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 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读书：目的和前提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</a:t>
            </a:r>
          </a:p>
          <a:p>
            <a:r>
              <a:rPr lang="zh-CN" altLang="en-US" sz="2800" b="1" dirty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单篇</a:t>
            </a:r>
            <a:r>
              <a:rPr lang="zh-CN" altLang="en-US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反对党八股</a:t>
            </a:r>
            <a:r>
              <a:rPr lang="en-US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拿来主义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；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多篇组合：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劝学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师说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读书：目的和前提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上图书馆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》</a:t>
            </a:r>
          </a:p>
          <a:p>
            <a:endParaRPr lang="zh-CN" altLang="en-US" sz="3600" b="1" dirty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076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学习资源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1772816"/>
            <a:ext cx="8280920" cy="374441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资源的功能：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基本资源与拓展资源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文本类型：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论述类与文学类；</a:t>
            </a:r>
            <a:r>
              <a:rPr lang="zh-CN" altLang="en-US" sz="3600" b="1" dirty="0">
                <a:latin typeface="仿宋" pitchFamily="49" charset="-122"/>
                <a:ea typeface="仿宋" pitchFamily="49" charset="-122"/>
              </a:rPr>
              <a:t>不同语体风格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；不同时代不同地域；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文本组合方式：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单篇与多篇等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589240"/>
            <a:ext cx="9144000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学生的生活经验和语文经验是宝贵的学习资源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37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链接：</a:t>
            </a:r>
            <a:r>
              <a:rPr lang="zh-CN" altLang="zh-CN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统</a:t>
            </a:r>
            <a:r>
              <a:rPr lang="zh-CN" altLang="zh-CN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编本</a:t>
            </a: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必修教材的</a:t>
            </a:r>
            <a:r>
              <a:rPr lang="zh-CN" altLang="en-US" sz="40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探索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619672" y="1988840"/>
            <a:ext cx="5615536" cy="298092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仿宋" pitchFamily="49" charset="-122"/>
                <a:ea typeface="仿宋" pitchFamily="49" charset="-122"/>
              </a:rPr>
              <a:t>单元立意</a:t>
            </a:r>
            <a:endParaRPr lang="en-US" altLang="zh-CN" sz="32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仿宋" pitchFamily="49" charset="-122"/>
                <a:ea typeface="仿宋" pitchFamily="49" charset="-122"/>
              </a:rPr>
              <a:t>单元的容量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仿宋" pitchFamily="49" charset="-122"/>
                <a:ea typeface="仿宋" pitchFamily="49" charset="-122"/>
              </a:rPr>
              <a:t>单元的整体性</a:t>
            </a:r>
            <a:endParaRPr lang="zh-CN" altLang="en-US" sz="3200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04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人教版必修三第三单元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495800"/>
          </a:xfrm>
        </p:spPr>
        <p:txBody>
          <a:bodyPr>
            <a:normAutofit fontScale="92500"/>
          </a:bodyPr>
          <a:lstStyle/>
          <a:p>
            <a:r>
              <a:rPr lang="zh-CN" altLang="en-US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这个单元学习古代议论性散文。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这些散文中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，有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议论治国得失的，有总结军事经验的，有讨论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学习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和人才培养的。聆听其中的济世忠告，感受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古人的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襟抱与睿智，我们会更加体会到传统文化思想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精华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的宝贵。</a:t>
            </a:r>
            <a:r>
              <a:rPr lang="zh-CN" altLang="en-US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阅读这些充满智慧的篇章，还可以</a:t>
            </a:r>
            <a:r>
              <a:rPr lang="zh-CN" altLang="en-US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借鉴古人</a:t>
            </a:r>
            <a:r>
              <a:rPr lang="zh-CN" altLang="en-US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议论的艺术，学会清晰有力地表达思想和见解。</a:t>
            </a:r>
          </a:p>
          <a:p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阅读时要多琢磨文章立论的方法，注意其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严密周详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的论证逻辑，以及由此产生的说服力量。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同时还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应当有点儿质疑问难的精神，大胆提出问题，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探究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问题，从而提高思考能力和议论能力。</a:t>
            </a:r>
          </a:p>
        </p:txBody>
      </p:sp>
    </p:spTree>
    <p:extLst>
      <p:ext uri="{BB962C8B-B14F-4D97-AF65-F5344CB8AC3E}">
        <p14:creationId xmlns:p14="http://schemas.microsoft.com/office/powerpoint/2010/main" val="29864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上海二期课改</a:t>
            </a:r>
            <a:r>
              <a:rPr lang="en-US" altLang="zh-CN" sz="4000" b="1" dirty="0" smtClean="0"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语文</a:t>
            </a:r>
            <a:r>
              <a:rPr lang="en-US" altLang="zh-CN" sz="4000" b="1" dirty="0" smtClean="0"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高二下</a:t>
            </a:r>
            <a:endParaRPr lang="zh-CN" altLang="en-US" sz="40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57493" y="1886260"/>
            <a:ext cx="4122039" cy="4107160"/>
          </a:xfrm>
        </p:spPr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/>
              <a:t>师说</a:t>
            </a:r>
            <a:r>
              <a:rPr lang="en-US" altLang="zh-CN" dirty="0" smtClean="0"/>
              <a:t>》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劝学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3" t="27723" r="19133" b="25684"/>
          <a:stretch/>
        </p:blipFill>
        <p:spPr bwMode="auto">
          <a:xfrm>
            <a:off x="142531" y="1565327"/>
            <a:ext cx="4789509" cy="3885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31" t="22272" r="14245" b="44936"/>
          <a:stretch/>
        </p:blipFill>
        <p:spPr bwMode="auto">
          <a:xfrm>
            <a:off x="4644009" y="2625847"/>
            <a:ext cx="4298514" cy="17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3" t="50000" r="7108" b="28787"/>
          <a:stretch/>
        </p:blipFill>
        <p:spPr bwMode="auto">
          <a:xfrm>
            <a:off x="4269915" y="5112245"/>
            <a:ext cx="4850969" cy="172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801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442520" cy="990600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上海一期</a:t>
            </a:r>
            <a:r>
              <a:rPr lang="zh-CN" altLang="en-US" sz="4000" b="1" dirty="0">
                <a:latin typeface="仿宋" pitchFamily="49" charset="-122"/>
                <a:ea typeface="仿宋" pitchFamily="49" charset="-122"/>
              </a:rPr>
              <a:t>课改</a:t>
            </a:r>
            <a:r>
              <a:rPr lang="en-US" altLang="zh-CN" sz="4000" b="1" dirty="0"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sz="4000" b="1" dirty="0">
                <a:latin typeface="仿宋" pitchFamily="49" charset="-122"/>
                <a:ea typeface="仿宋" pitchFamily="49" charset="-122"/>
              </a:rPr>
              <a:t>语文</a:t>
            </a:r>
            <a:r>
              <a:rPr lang="en-US" altLang="zh-CN" sz="4000" b="1" dirty="0"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高一（下）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36" r="9096"/>
          <a:stretch/>
        </p:blipFill>
        <p:spPr bwMode="auto">
          <a:xfrm rot="16200000">
            <a:off x="2897560" y="-513185"/>
            <a:ext cx="2088231" cy="6660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29" r="4124"/>
          <a:stretch/>
        </p:blipFill>
        <p:spPr bwMode="auto">
          <a:xfrm rot="16200000">
            <a:off x="2613214" y="1838410"/>
            <a:ext cx="2614958" cy="6660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326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>
                <a:latin typeface="仿宋" pitchFamily="49" charset="-122"/>
                <a:ea typeface="仿宋" pitchFamily="49" charset="-122"/>
              </a:rPr>
              <a:t>上海一期课改</a:t>
            </a:r>
            <a:r>
              <a:rPr lang="en-US" altLang="zh-CN" sz="4000" b="1" dirty="0"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sz="4000" b="1" dirty="0">
                <a:latin typeface="仿宋" pitchFamily="49" charset="-122"/>
                <a:ea typeface="仿宋" pitchFamily="49" charset="-122"/>
              </a:rPr>
              <a:t>语文</a:t>
            </a:r>
            <a:r>
              <a:rPr lang="en-US" altLang="zh-CN" sz="4000" b="1" dirty="0"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sz="4000" b="1" dirty="0">
                <a:latin typeface="仿宋" pitchFamily="49" charset="-122"/>
                <a:ea typeface="仿宋" pitchFamily="49" charset="-122"/>
              </a:rPr>
              <a:t>高一（下）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38"/>
          <a:stretch/>
        </p:blipFill>
        <p:spPr bwMode="auto">
          <a:xfrm rot="16200000">
            <a:off x="1327954" y="1146390"/>
            <a:ext cx="5335292" cy="6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683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一 理解“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思辨性阅读与表达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”任务群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2060848"/>
            <a:ext cx="8496944" cy="35283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学习任务群的特点</a:t>
            </a:r>
            <a:endParaRPr lang="en-US" altLang="zh-CN" sz="32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 “思辨性阅读与表达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”任务群的宗旨等</a:t>
            </a:r>
            <a:endParaRPr lang="en-US" altLang="zh-CN" sz="32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 语文学科核心素养等相关规定</a:t>
            </a:r>
          </a:p>
        </p:txBody>
      </p:sp>
    </p:spTree>
    <p:extLst>
      <p:ext uri="{BB962C8B-B14F-4D97-AF65-F5344CB8AC3E}">
        <p14:creationId xmlns:p14="http://schemas.microsoft.com/office/powerpoint/2010/main" val="278469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>
                <a:latin typeface="仿宋" pitchFamily="49" charset="-122"/>
                <a:ea typeface="仿宋" pitchFamily="49" charset="-122"/>
              </a:rPr>
              <a:t>主旨的把握（三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en-US" altLang="zh-CN" sz="4000" b="1" dirty="0" smtClean="0"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sz="4000" b="1" dirty="0">
                <a:latin typeface="仿宋" pitchFamily="49" charset="-122"/>
                <a:ea typeface="仿宋" pitchFamily="49" charset="-122"/>
              </a:rPr>
              <a:t>单元导语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96944" cy="5257800"/>
          </a:xfrm>
        </p:spPr>
        <p:txBody>
          <a:bodyPr>
            <a:normAutofit fontScale="85000" lnSpcReduction="10000"/>
          </a:bodyPr>
          <a:lstStyle/>
          <a:p>
            <a:pPr marL="0">
              <a:spcBef>
                <a:spcPts val="0"/>
              </a:spcBef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剖析文章的主旨，要从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文体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的特点出发。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议论性文章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以阐明事理、论辨是非为主，它的主旨主要体现为作者对某一问题或某一件事所持的见解和主张，一般称为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中心论点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。</a:t>
            </a:r>
          </a:p>
          <a:p>
            <a:pPr marL="0">
              <a:spcBef>
                <a:spcPts val="0"/>
              </a:spcBef>
            </a:pP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中心论点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是统摄全篇的，它必须以确凿的事实和可靠的理论作为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论据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。对于论点和论据之间的关系还需要分析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论证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，分析论证不充分，论点也就不可能鲜明突出。有些文章，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中心论点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之下，还有几个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分论点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，它们从不同方面阐述中心论点。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中心论点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的提出，有时很明显，有时比较含蓄。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中心论点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可以位于篇首，也可以位于篇中或篇末。隐而未露的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中心论点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，寓于全篇的阐述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论证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之中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要靠读者去思考和归纳。</a:t>
            </a:r>
          </a:p>
          <a:p>
            <a:pPr marL="0">
              <a:spcBef>
                <a:spcPts val="0"/>
              </a:spcBef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剖析文章的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中心论点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，要从把握各段中的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关键语句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入手，然后探究它们之间的相互关系，理解全文的深意，并要注意作者是如何选择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论据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和展开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论证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的。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杂文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的写法比较活泼，往往是由此及彼、由小见大地展开议论，剖析主旨时要抓住主干，不要只看到枝枝叶叶。</a:t>
            </a:r>
          </a:p>
        </p:txBody>
      </p:sp>
    </p:spTree>
    <p:extLst>
      <p:ext uri="{BB962C8B-B14F-4D97-AF65-F5344CB8AC3E}">
        <p14:creationId xmlns:p14="http://schemas.microsoft.com/office/powerpoint/2010/main" val="13864750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主旨的把握（三）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选文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71600" y="2060848"/>
            <a:ext cx="6983688" cy="3196952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最先与最后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》</a:t>
            </a: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略论思维的“惰性”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》</a:t>
            </a: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师说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》</a:t>
            </a: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论毅力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》</a:t>
            </a: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字风和世风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》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05805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链接：</a:t>
            </a:r>
            <a:r>
              <a:rPr lang="zh-CN" altLang="zh-CN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统编本</a:t>
            </a: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必修教材的</a:t>
            </a:r>
            <a:r>
              <a:rPr lang="zh-CN" altLang="en-US" sz="40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探索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单元立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意更</a:t>
            </a:r>
            <a:r>
              <a:rPr lang="zh-CN" altLang="zh-CN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高</a:t>
            </a:r>
            <a:endParaRPr lang="en-US" altLang="zh-CN" b="1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单元的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立意提升，其表面意义是读文章角度的变化，而其深层价值在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引导学生超越单篇文章、单个人物形象、单纯语文知识学习的局限，利于使语文学习与更丰富的社会人生联系起来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694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链接：</a:t>
            </a:r>
            <a:r>
              <a:rPr lang="zh-CN" altLang="zh-CN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统编本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必修教材的</a:t>
            </a:r>
            <a:r>
              <a:rPr lang="zh-CN" altLang="en-US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探索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495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p"/>
            </a:pPr>
            <a:r>
              <a:rPr lang="zh-CN" altLang="zh-CN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单元的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容量变</a:t>
            </a:r>
            <a:r>
              <a:rPr lang="zh-CN" altLang="zh-CN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“大”</a:t>
            </a:r>
            <a:endParaRPr lang="en-US" altLang="zh-CN" b="1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选文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：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一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个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单元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到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篇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高中必修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上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一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个单元通常会有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6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到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8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篇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单元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篇目的增加，也给不同的学习材料的组合、学习任务设计的多样性增加了更多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可能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学习目标：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从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一般字词推敲、语句品味、表达手法的赏析、文体知识的了解超脱出来，向以研究重点篇目、思考核心问题、培养核心素养等学习目标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转移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616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链接：</a:t>
            </a:r>
            <a:r>
              <a:rPr lang="zh-CN" altLang="zh-CN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统编本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必修教材的</a:t>
            </a:r>
            <a:r>
              <a:rPr lang="zh-CN" altLang="en-US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探索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07504" y="1600200"/>
            <a:ext cx="8856984" cy="492514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p"/>
            </a:pPr>
            <a:r>
              <a:rPr lang="zh-CN" altLang="zh-CN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单元的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整体性更</a:t>
            </a:r>
            <a:r>
              <a:rPr lang="zh-CN" altLang="zh-CN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强</a:t>
            </a:r>
            <a:endParaRPr lang="en-US" altLang="zh-CN" b="1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单元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结构的出发点：①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单元要素（主要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是选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文）之间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的外部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联系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，如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文体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、题材或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主题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；②单元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要素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间的内在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联系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：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在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使用同一体裁、讨论同一话题上，它们有什么不同？又是哪些因素影响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了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作者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的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思考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和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表达？读者应该如何判断其并从不同的言说者那里吸取有价值的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信息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或言说方式等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？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sz="1800" dirty="0" smtClean="0">
              <a:latin typeface="仿宋" pitchFamily="49" charset="-122"/>
              <a:ea typeface="仿宋" pitchFamily="49" charset="-122"/>
            </a:endParaRPr>
          </a:p>
          <a:p>
            <a:pPr marL="0" indent="0" algn="r">
              <a:lnSpc>
                <a:spcPct val="120000"/>
              </a:lnSpc>
              <a:buNone/>
            </a:pP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郑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桂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华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800" dirty="0"/>
              <a:t>基于统编高中语文必修教材的单元教学略谈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，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福建教育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》202004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80922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Rectangle 2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三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、</a:t>
            </a: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该任务群相应单元教学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建议</a:t>
            </a:r>
            <a:endParaRPr lang="zh-CN" altLang="en-US" sz="4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92899" name="Rectangle 3"/>
          <p:cNvSpPr>
            <a:spLocks noGrp="1"/>
          </p:cNvSpPr>
          <p:nvPr>
            <p:ph type="body" idx="1"/>
          </p:nvPr>
        </p:nvSpPr>
        <p:spPr>
          <a:xfrm>
            <a:off x="179512" y="1844824"/>
            <a:ext cx="8640960" cy="4248472"/>
          </a:xfrm>
          <a:noFill/>
          <a:ln/>
        </p:spPr>
        <p:txBody>
          <a:bodyPr>
            <a:no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设计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可思辨有价值的核心任务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，开展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单元</a:t>
            </a:r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教学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，而不是单篇教学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组织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涉及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多个维度、多个层面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的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积极</a:t>
            </a:r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的语言实践活动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，而不是教师灌输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选择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典范而丰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富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的言语文本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作为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学习资源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开展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促进学习的评估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，关注学生学习过程中的言语经验</a:t>
            </a:r>
          </a:p>
        </p:txBody>
      </p:sp>
    </p:spTree>
    <p:extLst>
      <p:ext uri="{BB962C8B-B14F-4D97-AF65-F5344CB8AC3E}">
        <p14:creationId xmlns:p14="http://schemas.microsoft.com/office/powerpoint/2010/main" val="173276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1.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设计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可思辨有价值的核心任务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844824"/>
            <a:ext cx="8424936" cy="4536504"/>
          </a:xfrm>
          <a:noFill/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2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课标：</a:t>
            </a:r>
            <a:r>
              <a:rPr lang="zh-CN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仿宋" pitchFamily="49" charset="-122"/>
                <a:ea typeface="仿宋" pitchFamily="49" charset="-122"/>
              </a:rPr>
              <a:t>选择</a:t>
            </a:r>
            <a:r>
              <a:rPr lang="zh-CN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仿宋" pitchFamily="49" charset="-122"/>
                <a:ea typeface="仿宋" pitchFamily="49" charset="-122"/>
              </a:rPr>
              <a:t>日常生活和学习中、历史或当今社会学生共同关心的</a:t>
            </a:r>
            <a:r>
              <a:rPr lang="zh-CN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仿宋" pitchFamily="49" charset="-122"/>
                <a:ea typeface="仿宋" pitchFamily="49" charset="-122"/>
              </a:rPr>
              <a:t>话题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教材：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仿宋" pitchFamily="49" charset="-122"/>
                <a:ea typeface="仿宋" pitchFamily="49" charset="-122"/>
              </a:rPr>
              <a:t>直接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仿宋" pitchFamily="49" charset="-122"/>
                <a:ea typeface="仿宋" pitchFamily="49" charset="-122"/>
              </a:rPr>
              <a:t>用，如“学习之道”；聚焦，如“中华文明之光”；具体化，如“责任与担当”。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社会生活：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仿宋" pitchFamily="49" charset="-122"/>
                <a:ea typeface="仿宋" pitchFamily="49" charset="-122"/>
              </a:rPr>
              <a:t>高中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仿宋" pitchFamily="49" charset="-122"/>
                <a:ea typeface="仿宋" pitchFamily="49" charset="-122"/>
              </a:rPr>
              <a:t>生成长中的基本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仿宋" pitchFamily="49" charset="-122"/>
                <a:ea typeface="仿宋" pitchFamily="49" charset="-122"/>
              </a:rPr>
              <a:t>问题、社会热点问题等。</a:t>
            </a:r>
            <a:endParaRPr lang="zh-CN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61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12968" cy="990600"/>
          </a:xfrm>
        </p:spPr>
        <p:txBody>
          <a:bodyPr>
            <a:normAutofit/>
          </a:bodyPr>
          <a:lstStyle/>
          <a:p>
            <a:pPr algn="ctr"/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任务群</a:t>
            </a: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6   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思辨性阅读与表达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4000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. </a:t>
            </a:r>
            <a:r>
              <a:rPr lang="zh-CN" altLang="zh-CN" sz="4000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教学提示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本任务群为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1.5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学分，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27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课时。写作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篇以上，专题讨论与辩论不少于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次。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sz="3200" b="1" dirty="0" smtClean="0">
                <a:latin typeface="仿宋" pitchFamily="49" charset="-122"/>
                <a:ea typeface="仿宋" pitchFamily="49" charset="-122"/>
              </a:rPr>
              <a:t>⑴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以</a:t>
            </a:r>
            <a:r>
              <a:rPr lang="zh-CN" altLang="zh-CN" sz="32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专题性学习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为主要方式。</a:t>
            </a:r>
            <a:r>
              <a:rPr lang="zh-CN" altLang="zh-CN" sz="32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选择日常生活和学习中、历史或当今社会学生共同关心的话题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，要求学生通过</a:t>
            </a:r>
            <a:r>
              <a:rPr lang="zh-CN" altLang="zh-CN" sz="32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阅读与鉴赏、表达与交流、梳理与探究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等语文学习活动，阅读古今中外典型的思辨性文本，</a:t>
            </a:r>
            <a:r>
              <a:rPr lang="zh-CN" altLang="zh-CN" sz="32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学习与梳理论证方法</a:t>
            </a:r>
            <a:r>
              <a:rPr lang="zh-CN" altLang="zh-CN" sz="3200" b="1" dirty="0">
                <a:latin typeface="仿宋" pitchFamily="49" charset="-122"/>
                <a:ea typeface="仿宋" pitchFamily="49" charset="-122"/>
              </a:rPr>
              <a:t>，学习用口头与书面语言阐述和论证自己的观点，驳斥错误的观点。 </a:t>
            </a:r>
          </a:p>
        </p:txBody>
      </p:sp>
    </p:spTree>
    <p:extLst>
      <p:ext uri="{BB962C8B-B14F-4D97-AF65-F5344CB8AC3E}">
        <p14:creationId xmlns:p14="http://schemas.microsoft.com/office/powerpoint/2010/main" val="110488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2.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围绕核心任务组织</a:t>
            </a:r>
            <a:r>
              <a:rPr lang="zh-CN" altLang="en-US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单元学习过程</a:t>
            </a:r>
            <a:endParaRPr lang="zh-CN" altLang="en-US" b="1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2132856"/>
            <a:ext cx="7848872" cy="2952327"/>
          </a:xfrm>
          <a:noFill/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整体的，不是拆分的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 结构化的，不是孤立的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彼此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关联整合的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，不是混沌无序的</a:t>
            </a:r>
            <a:endParaRPr lang="zh-CN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942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整合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：阅读</a:t>
            </a: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与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鉴赏的多层面多角度</a:t>
            </a:r>
            <a:endParaRPr lang="zh-CN" altLang="en-US" sz="40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512" y="1484784"/>
            <a:ext cx="8856984" cy="5040560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</a:pP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《劝学》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和《师说》都是我国古代探讨学习问题的名篇。熟读这两篇文章，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找出文中谈学习的名句，推敲句子的含义，以此为基础把握两篇文章中关于学习的主要观点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阅读策略：信息</a:t>
            </a:r>
            <a:r>
              <a:rPr lang="zh-CN" altLang="en-US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筛选整合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】</a:t>
            </a:r>
          </a:p>
          <a:p>
            <a:pPr marL="0">
              <a:spcBef>
                <a:spcPts val="0"/>
              </a:spcBef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反对党八股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：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这篇文章说理切中要害，深入浅出，语言特点鲜明。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找出文中典型的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语</a:t>
            </a:r>
            <a:r>
              <a:rPr lang="zh-CN" altLang="en-US" sz="2800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句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归纳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其特点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，尝试从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表达目的、听众感受等角度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品评其表达效果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阅读策略</a:t>
            </a:r>
            <a:r>
              <a:rPr lang="zh-CN" altLang="en-US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：鉴赏文本语言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】</a:t>
            </a:r>
          </a:p>
          <a:p>
            <a:pPr marL="0">
              <a:spcBef>
                <a:spcPts val="0"/>
              </a:spcBef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查找相关资料，了解本文的写作背景思考文章是针对什么问题而写的，提出了怎样的观点，对我们有什么启示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阅读策略</a:t>
            </a:r>
            <a:r>
              <a:rPr lang="zh-CN" altLang="en-US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：互文性阅读；文本与现实关联等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】</a:t>
            </a:r>
            <a:endParaRPr lang="en-US" altLang="zh-CN" sz="28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705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en-US" altLang="zh-CN" sz="4800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.</a:t>
            </a:r>
            <a:r>
              <a:rPr lang="zh-CN" altLang="en-US" sz="4800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</a:t>
            </a:r>
            <a:r>
              <a:rPr lang="zh-CN" altLang="en-US" sz="4800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任务群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8856984" cy="4968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语文学习任务群”以任务为导向，以学习项目为载体，整合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学习情境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学习内容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学习方法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学习资源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，引导学生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在运用语言的过程中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提升语文素养。若干学习项目组成学习任务群。学习任务所涉及的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语言学习素材与运用范例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语文实践的话题与情境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语体与文体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等，覆盖历来语文课程所包含的古今“实用类”“文学类”“论述类”等基本语篇类型。任务群的设计着眼于培养语言运用基础能力，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充分顾及问题导向、跨文化、自主合作、个性化、创造性等因素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，并关注语言文字运用的新现象和跨媒介运用的新特点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40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整合：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阅读</a:t>
            </a: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与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鉴赏</a:t>
            </a:r>
            <a:r>
              <a:rPr lang="en-US" altLang="zh-CN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表达与交流</a:t>
            </a:r>
            <a:endParaRPr lang="zh-CN" altLang="en-US" sz="40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512" y="1772816"/>
            <a:ext cx="8640960" cy="4824536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一 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……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从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几篇课文中摘录一些名言警句，</a:t>
            </a:r>
            <a:r>
              <a:rPr lang="zh-CN" altLang="en-US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谈谈自己的心得体会。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二 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……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这些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场景带给你什么样的感受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?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你有过哪些难忘的读书经历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?</a:t>
            </a:r>
            <a:r>
              <a:rPr lang="zh-CN" altLang="en-US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跟同学分享一下。 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三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劝学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是两千多年前荀子对学习问题的朴素认识，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师说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是一千多年前韩愈对“耻学于师”的批评。随着社会的发展变化，我们今天在学习中又遇到了新的难题。针对当下学习中的某些问题，</a:t>
            </a:r>
            <a:r>
              <a:rPr lang="zh-CN" altLang="en-US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以</a:t>
            </a:r>
            <a:r>
              <a:rPr lang="en-US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《“</a:t>
            </a:r>
            <a:r>
              <a:rPr lang="zh-CN" altLang="en-US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劝学”新说</a:t>
            </a:r>
            <a:r>
              <a:rPr lang="en-US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为题，写一篇不少于</a:t>
            </a:r>
            <a:r>
              <a:rPr lang="en-US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800</a:t>
            </a:r>
            <a:r>
              <a:rPr lang="zh-CN" altLang="en-US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字的文章。 </a:t>
            </a: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265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整合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：阅读</a:t>
            </a: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与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鉴赏</a:t>
            </a:r>
            <a:r>
              <a:rPr lang="en-US" altLang="zh-CN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梳理与探究</a:t>
            </a:r>
            <a:endParaRPr lang="zh-CN" altLang="en-US" sz="40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5496" y="1412776"/>
            <a:ext cx="9073008" cy="439248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《劝学》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和《师说》都是我国古代探讨学习问题的名篇。熟读这两篇文章，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找出文中谈学习的名句，推敲句子的含义，以此为基础把握两篇文章中关于学习的主要观点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信息</a:t>
            </a:r>
            <a:r>
              <a:rPr lang="zh-CN" altLang="en-US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筛选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梳理整合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】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反对党八股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：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这篇文章说理切中要害，深入浅出，语言特点鲜明。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找出文中典型的语向归纳其特点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，尝试从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表达目的、听众感受等角度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品评其表达效果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b="1" u="sng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借助语感发现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梳理典型语言素材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·</a:t>
            </a:r>
            <a:r>
              <a:rPr lang="zh-CN" altLang="en-US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探究语理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】</a:t>
            </a:r>
            <a:endParaRPr lang="en-US" altLang="zh-CN" sz="28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6021288"/>
            <a:ext cx="9144000" cy="7745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阅读与鉴赏</a:t>
            </a:r>
            <a:r>
              <a:rPr lang="en-US" altLang="zh-CN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梳理与探究</a:t>
            </a:r>
            <a:r>
              <a:rPr lang="en-US" altLang="zh-CN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表达与交流</a:t>
            </a:r>
            <a:endParaRPr lang="zh-CN" altLang="en-US" sz="3200" b="1" dirty="0">
              <a:solidFill>
                <a:srgbClr val="000099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02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整合：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阅读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与鉴赏</a:t>
            </a:r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表达与交流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412776"/>
            <a:ext cx="8964488" cy="506916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王安石与司马光同殿为臣，素有私谊，但在变法问题上却有着不同的看法，很多方面甚至针锋相对。试着根据《答司马谏议书》，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推断司马光来信的基本观点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，再阅读司马光《与王介甫书》，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看看其内容与你的推断是否相合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。你觉得他们二人谁的观点更有道理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?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全班同学分为两个小组进行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辩论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。注意深入阅读课文，参考相关资料，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把握二人思考问题的基本立场和秉持的主要观点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3.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理性的声音需要理性地表达，这就要求观点鲜明，言必有据，运用合适的论述方法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如比喻和类比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等。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选取本单元一篇课文，从理性表达这一角度进行分析，写一篇短论。 </a:t>
            </a:r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6165304"/>
            <a:ext cx="9144000" cy="6305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阅读与鉴赏</a:t>
            </a:r>
            <a:r>
              <a:rPr lang="en-US" altLang="zh-CN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梳理与探究</a:t>
            </a:r>
            <a:r>
              <a:rPr lang="en-US" altLang="zh-CN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表达与交流</a:t>
            </a:r>
            <a:endParaRPr lang="zh-CN" altLang="en-US" sz="3200" b="1" dirty="0">
              <a:solidFill>
                <a:srgbClr val="000099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33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整合：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阅读</a:t>
            </a: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与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鉴赏</a:t>
            </a:r>
            <a:r>
              <a:rPr lang="en-US" altLang="zh-CN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梳理与探究</a:t>
            </a:r>
            <a:endParaRPr lang="zh-CN" altLang="en-US" sz="40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1628800"/>
            <a:ext cx="9144000" cy="4392488"/>
          </a:xfrm>
        </p:spPr>
        <p:txBody>
          <a:bodyPr>
            <a:noAutofit/>
          </a:bodyPr>
          <a:lstStyle/>
          <a:p>
            <a:pPr marL="0">
              <a:spcBef>
                <a:spcPts val="0"/>
              </a:spcBef>
            </a:pPr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800" b="1" dirty="0" smtClean="0">
                <a:latin typeface="方正姚体" pitchFamily="2" charset="-122"/>
                <a:ea typeface="方正姚体" pitchFamily="2" charset="-122"/>
              </a:rPr>
              <a:t>侍坐</a:t>
            </a:r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800" b="1" dirty="0" smtClean="0">
                <a:latin typeface="方正姚体" pitchFamily="2" charset="-122"/>
                <a:ea typeface="方正姚体" pitchFamily="2" charset="-122"/>
              </a:rPr>
              <a:t>等：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语气助词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是汉语特有的一个词类，用于句首、句中或句末，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表达判断、陈述、疑问、感叹等语气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。本课三篇文章中出现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的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“也”“乎”“矣”“哉”“焉”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等，都是常见的语气助词。阅读文章时，注意体会这些词在不同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语境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中所表达的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不同语气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，作一点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归纳梳理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>
              <a:spcBef>
                <a:spcPts val="0"/>
              </a:spcBef>
            </a:pPr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800" b="1" dirty="0" smtClean="0">
                <a:latin typeface="方正姚体" pitchFamily="2" charset="-122"/>
                <a:ea typeface="方正姚体" pitchFamily="2" charset="-122"/>
              </a:rPr>
              <a:t>鸿门宴</a:t>
            </a:r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800" b="1" dirty="0" smtClean="0">
                <a:latin typeface="方正姚体" pitchFamily="2" charset="-122"/>
                <a:ea typeface="方正姚体" pitchFamily="2" charset="-122"/>
              </a:rPr>
              <a:t>：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文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中涉及的一些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历史文化知识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，阅读时也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应加以关注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，如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人物相互间的称呼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，鸿门宴会的</a:t>
            </a:r>
            <a:r>
              <a:rPr lang="zh-CN" altLang="zh-CN" sz="2800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座次安排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等。这既有助于理解文章内容，也有助于提高阅读文言文的能力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6021288"/>
            <a:ext cx="9144000" cy="7745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阅读与鉴赏</a:t>
            </a:r>
            <a:r>
              <a:rPr lang="en-US" altLang="zh-CN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梳理与探究</a:t>
            </a:r>
            <a:r>
              <a:rPr lang="en-US" altLang="zh-CN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32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表达与交流</a:t>
            </a:r>
            <a:endParaRPr lang="zh-CN" altLang="en-US" sz="3200" b="1" dirty="0">
              <a:solidFill>
                <a:srgbClr val="000099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454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106680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3.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开展涉及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多个维度、多个层面的积极的语言实践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活动活动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691679"/>
            <a:ext cx="5564813" cy="260141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文本</a:t>
            </a:r>
            <a:endParaRPr lang="en-US" altLang="zh-CN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 marL="0" indent="0" algn="ctr">
              <a:buNone/>
            </a:pP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文本</a:t>
            </a:r>
            <a:r>
              <a:rPr lang="en-US" altLang="zh-CN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作者</a:t>
            </a:r>
            <a:endParaRPr lang="en-US" altLang="zh-CN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 marL="0" indent="0" algn="ctr">
              <a:buNone/>
            </a:pP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文本</a:t>
            </a:r>
            <a:r>
              <a:rPr lang="en-US" altLang="zh-CN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作者</a:t>
            </a:r>
            <a:r>
              <a:rPr lang="en-US" altLang="zh-CN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学生</a:t>
            </a:r>
            <a:endParaRPr lang="en-US" altLang="zh-CN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 marL="0" indent="0" algn="ctr">
              <a:buNone/>
            </a:pP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课堂中的学习</a:t>
            </a:r>
            <a:endParaRPr lang="en-US" altLang="zh-CN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99474" y="4509120"/>
            <a:ext cx="5708830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altLang="zh-CN" sz="4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课外自主学习</a:t>
            </a:r>
            <a:endParaRPr lang="en-US" altLang="zh-CN" sz="4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zh-CN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左弧形箭头 4"/>
          <p:cNvSpPr/>
          <p:nvPr/>
        </p:nvSpPr>
        <p:spPr>
          <a:xfrm>
            <a:off x="755576" y="3006081"/>
            <a:ext cx="792088" cy="244827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左弧形箭头 5"/>
          <p:cNvSpPr/>
          <p:nvPr/>
        </p:nvSpPr>
        <p:spPr>
          <a:xfrm rot="10800000">
            <a:off x="7335797" y="3150097"/>
            <a:ext cx="735886" cy="230425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77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有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意义的学习任务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495800"/>
          </a:xfrm>
        </p:spPr>
        <p:txBody>
          <a:bodyPr/>
          <a:lstStyle/>
          <a:p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依据《劝学》和《师说》中对“君子”“圣人”的论述，联系初中学过的《论语》有关内容，说说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古人心目中理想学习者的特征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孔子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说“发愤忘食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乐以忘忧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不知老之将至云尔”，荀子主张“学不可以已”，韩愈强调“古之学者必有师”。一千多年以后，“终身学习”的理念越来越被大众接受。查阅相关资料，</a:t>
            </a:r>
            <a:r>
              <a:rPr lang="zh-CN" altLang="zh-CN" b="1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</a:rPr>
              <a:t>从时代特点、学习目的、学习途径等角度分析其异同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，写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200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字左右表达你的思考。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567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008" y="228600"/>
            <a:ext cx="8892480" cy="9906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积极的语言实践活动</a:t>
            </a:r>
            <a:r>
              <a:rPr lang="en-US" altLang="zh-CN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· </a:t>
            </a:r>
            <a:r>
              <a:rPr lang="zh-CN" altLang="en-US" sz="40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  <a:cs typeface="Open Sans"/>
              </a:rPr>
              <a:t>指向语文生活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3574646"/>
              </p:ext>
            </p:extLst>
          </p:nvPr>
        </p:nvGraphicFramePr>
        <p:xfrm>
          <a:off x="457200" y="1844824"/>
          <a:ext cx="8075240" cy="41367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3608" y="5445224"/>
            <a:ext cx="6768752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让深度学习真正发生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98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066800"/>
          </a:xfrm>
        </p:spPr>
        <p:txBody>
          <a:bodyPr>
            <a:noAutofit/>
          </a:bodyPr>
          <a:lstStyle/>
          <a:p>
            <a:pPr algn="ctr"/>
            <a:r>
              <a:rPr lang="en-US" altLang="zh-CN" sz="36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4</a:t>
            </a:r>
            <a:r>
              <a:rPr lang="en-US" altLang="zh-CN" sz="36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.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三个</a:t>
            </a:r>
            <a:r>
              <a:rPr lang="zh-CN" altLang="en-US" sz="36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单元的学习活动实现该任务群的要求</a:t>
            </a:r>
            <a:endParaRPr lang="zh-CN" altLang="en-US" sz="36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132856"/>
            <a:ext cx="8280920" cy="2160239"/>
          </a:xfrm>
          <a:noFill/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三个单元之间的关联</a:t>
            </a:r>
            <a:r>
              <a:rPr lang="zh-CN" altLang="en-US" sz="3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：分工与联系</a:t>
            </a:r>
            <a:endParaRPr lang="en-US" altLang="zh-CN" sz="38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指向该任务群</a:t>
            </a:r>
            <a:r>
              <a:rPr lang="zh-CN" altLang="en-US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关键能力和必备品格</a:t>
            </a:r>
            <a:r>
              <a:rPr lang="zh-CN" altLang="en-US" sz="3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的培养</a:t>
            </a:r>
            <a:endParaRPr lang="zh-CN" altLang="zh-CN" sz="3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671902"/>
            <a:ext cx="8208912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“思辨性阅读与表达”学习任务群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三个单元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与其他学习任务群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的关联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300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8064896" cy="7920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阅读论述类文本的关键能力</a:t>
            </a:r>
          </a:p>
        </p:txBody>
      </p:sp>
      <p:sp>
        <p:nvSpPr>
          <p:cNvPr id="369667" name="Rectangle 3"/>
          <p:cNvSpPr>
            <a:spLocks noGrp="1"/>
          </p:cNvSpPr>
          <p:nvPr>
            <p:ph type="body" idx="1"/>
          </p:nvPr>
        </p:nvSpPr>
        <p:spPr>
          <a:xfrm>
            <a:off x="323528" y="1772816"/>
            <a:ext cx="8568952" cy="4512501"/>
          </a:xfrm>
          <a:ln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rgbClr val="B62024"/>
                </a:solidFill>
                <a:latin typeface="仿宋" pitchFamily="49" charset="-122"/>
                <a:ea typeface="仿宋" pitchFamily="49" charset="-122"/>
              </a:rPr>
              <a:t>理解性阅读：</a:t>
            </a:r>
            <a:endParaRPr lang="en-US" altLang="zh-CN" sz="3200" b="1" dirty="0" smtClean="0">
              <a:solidFill>
                <a:srgbClr val="B62024"/>
              </a:solidFill>
              <a:latin typeface="仿宋" pitchFamily="49" charset="-122"/>
              <a:ea typeface="仿宋" pitchFamily="49" charset="-122"/>
            </a:endParaRPr>
          </a:p>
          <a:p>
            <a:pPr marL="457200" indent="-457200">
              <a:buFont typeface="+mj-ea"/>
              <a:buAutoNum type="circleNumDbPlain"/>
              <a:defRPr/>
            </a:pP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理解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文本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内容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pPr marL="457200" indent="-457200">
              <a:buFont typeface="+mj-ea"/>
              <a:buAutoNum type="circleNumDbPlain"/>
              <a:defRPr/>
            </a:pP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概括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主要观点</a:t>
            </a:r>
          </a:p>
          <a:p>
            <a:pPr>
              <a:defRPr/>
            </a:pPr>
            <a:r>
              <a:rPr lang="zh-CN" altLang="en-US" sz="3200" b="1" dirty="0">
                <a:solidFill>
                  <a:srgbClr val="B62024"/>
                </a:solidFill>
                <a:latin typeface="仿宋" pitchFamily="49" charset="-122"/>
                <a:ea typeface="仿宋" pitchFamily="49" charset="-122"/>
              </a:rPr>
              <a:t>批判性阅读：</a:t>
            </a:r>
            <a:endParaRPr lang="en-US" altLang="zh-CN" sz="3200" b="1" dirty="0">
              <a:solidFill>
                <a:srgbClr val="B62024"/>
              </a:solidFill>
              <a:latin typeface="仿宋" pitchFamily="49" charset="-122"/>
              <a:ea typeface="仿宋" pitchFamily="49" charset="-122"/>
            </a:endParaRPr>
          </a:p>
          <a:p>
            <a:pPr marL="457200" indent="-457200">
              <a:buFont typeface="+mj-ea"/>
              <a:buAutoNum type="circleNumDbPlain"/>
              <a:defRPr/>
            </a:pP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分析文本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内容的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一致性，判断作者是否自圆其说。</a:t>
            </a:r>
            <a:endParaRPr lang="en-US" altLang="zh-CN" sz="3200" b="1" dirty="0">
              <a:latin typeface="仿宋" pitchFamily="49" charset="-122"/>
              <a:ea typeface="仿宋" pitchFamily="49" charset="-122"/>
            </a:endParaRPr>
          </a:p>
          <a:p>
            <a:pPr marL="457200" indent="-457200">
              <a:buFont typeface="+mj-ea"/>
              <a:buAutoNum type="circleNumDbPlain"/>
              <a:defRPr/>
            </a:pP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评价文本的说服力。</a:t>
            </a:r>
          </a:p>
          <a:p>
            <a:pPr marL="457200" indent="-457200">
              <a:buFont typeface="+mj-ea"/>
              <a:buAutoNum type="circleNumDbPlain"/>
              <a:defRPr/>
            </a:pP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依据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外部的知识，判断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作者的观点是否成立。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59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5</a:t>
            </a:r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.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开展促进学习的评估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988840"/>
            <a:ext cx="8568952" cy="331236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记录学生在课内外真实的学习经历</a:t>
            </a:r>
            <a:endParaRPr lang="en-US" altLang="zh-CN" sz="32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关注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学生言语经验的丰富性、自觉性</a:t>
            </a:r>
            <a:endParaRPr lang="en-US" altLang="zh-CN" sz="32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建构学习共同体，促进分享中的反思与提升</a:t>
            </a:r>
            <a:endParaRPr lang="en-US" altLang="zh-CN" sz="32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……</a:t>
            </a:r>
            <a:endParaRPr lang="zh-CN" altLang="zh-CN" sz="32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90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30" name="Rectangle 2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08912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任务群</a:t>
            </a:r>
            <a:endParaRPr lang="zh-CN" altLang="en-US" b="1" dirty="0" smtClean="0">
              <a:solidFill>
                <a:srgbClr val="2F0787"/>
              </a:solidFill>
              <a:latin typeface="+mj-ea"/>
            </a:endParaRPr>
          </a:p>
        </p:txBody>
      </p:sp>
      <p:sp>
        <p:nvSpPr>
          <p:cNvPr id="764931" name="Rectangle 3"/>
          <p:cNvSpPr>
            <a:spLocks noGrp="1"/>
          </p:cNvSpPr>
          <p:nvPr>
            <p:ph sz="quarter" idx="1"/>
          </p:nvPr>
        </p:nvSpPr>
        <p:spPr>
          <a:xfrm>
            <a:off x="35496" y="1604797"/>
            <a:ext cx="8964488" cy="489654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C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10000"/>
          </a:bodyPr>
          <a:lstStyle/>
          <a:p>
            <a:pPr marL="109728" indent="0">
              <a:lnSpc>
                <a:spcPct val="125000"/>
              </a:lnSpc>
              <a:buNone/>
            </a:pP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学习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任务群</a:t>
            </a:r>
            <a:r>
              <a:rPr lang="zh-CN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以自主学习、合作学习、探究性学习为主要学习方式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， 凸显学生学习语文的根本途径。这些任务群</a:t>
            </a:r>
            <a:r>
              <a:rPr lang="zh-CN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追求语言、知识、技能和思想情感、文化修养等</a:t>
            </a:r>
            <a:r>
              <a:rPr lang="zh-CN" altLang="zh-CN" sz="36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多方面、多层次目标发展的综合效应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，而</a:t>
            </a:r>
            <a:r>
              <a:rPr lang="zh-CN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不是学科知识逐 </a:t>
            </a:r>
            <a:r>
              <a:rPr lang="en-US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点</a:t>
            </a:r>
            <a:r>
              <a:rPr lang="en-US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解析、学科技能逐项训练的简单线性排列和连接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。任务群的教学，旨在引领高中语文教学的改革，力求改变教师大量讲解分析的教学模式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945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493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课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标</a:t>
            </a:r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教材</a:t>
            </a:r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教学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2276872"/>
            <a:ext cx="1152128" cy="72008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316282812"/>
              </p:ext>
            </p:extLst>
          </p:nvPr>
        </p:nvGraphicFramePr>
        <p:xfrm>
          <a:off x="0" y="1397000"/>
          <a:ext cx="914400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414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idx="1"/>
          </p:nvPr>
        </p:nvSpPr>
        <p:spPr/>
      </p:sp>
      <p:sp>
        <p:nvSpPr>
          <p:cNvPr id="2" name="矩形 1"/>
          <p:cNvSpPr/>
          <p:nvPr/>
        </p:nvSpPr>
        <p:spPr>
          <a:xfrm>
            <a:off x="2268888" y="4581129"/>
            <a:ext cx="5843266" cy="76944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zh-CN" altLang="en-US" sz="4400" b="1" dirty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仿宋" pitchFamily="49" charset="-122"/>
                <a:ea typeface="仿宋" pitchFamily="49" charset="-122"/>
              </a:rPr>
              <a:t>期待</a:t>
            </a:r>
            <a:r>
              <a:rPr lang="zh-CN" altLang="en-US" sz="4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仿宋" pitchFamily="49" charset="-122"/>
                <a:ea typeface="仿宋" pitchFamily="49" charset="-122"/>
              </a:rPr>
              <a:t>更好的语文教学！</a:t>
            </a:r>
            <a:endParaRPr lang="zh-CN" altLang="en-US" sz="4400" b="1" cap="none" spc="0" dirty="0">
              <a:ln w="18415" cmpd="sng">
                <a:solidFill>
                  <a:srgbClr val="0070C0"/>
                </a:solidFill>
                <a:prstDash val="solid"/>
              </a:ln>
              <a:solidFill>
                <a:srgbClr val="0000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8" name="图片占位符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9000"/>
                    </a14:imgEffect>
                  </a14:imgLayer>
                </a14:imgProps>
              </a:ext>
            </a:extLst>
          </a:blip>
          <a:srcRect l="1944" t="4876" r="3185" b="7883"/>
          <a:stretch/>
        </p:blipFill>
        <p:spPr>
          <a:xfrm>
            <a:off x="1584327" y="0"/>
            <a:ext cx="7596187" cy="4581128"/>
          </a:xfrm>
          <a:prstGeom prst="rect">
            <a:avLst/>
          </a:prstGeom>
          <a:solidFill>
            <a:schemeClr val="accent1">
              <a:tint val="40000"/>
            </a:schemeClr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239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22722"/>
            <a:ext cx="9143999" cy="6835278"/>
            <a:chOff x="0" y="22722"/>
            <a:chExt cx="9143999" cy="6835278"/>
          </a:xfrm>
        </p:grpSpPr>
        <p:pic>
          <p:nvPicPr>
            <p:cNvPr id="4" name="未命名.png"/>
            <p:cNvPicPr>
              <a:picLocks noChangeAspect="1" noChangeArrowheads="1"/>
            </p:cNvPicPr>
            <p:nvPr/>
          </p:nvPicPr>
          <p:blipFill>
            <a:blip r:embed="rId2" cstate="print"/>
            <a:srcRect l="6476" r="7884" b="2454"/>
            <a:stretch>
              <a:fillRect/>
            </a:stretch>
          </p:blipFill>
          <p:spPr bwMode="auto">
            <a:xfrm>
              <a:off x="0" y="22722"/>
              <a:ext cx="9143999" cy="683527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  <a:miter lim="400000"/>
              <a:headEnd/>
              <a:tailEnd/>
            </a:ln>
          </p:spPr>
        </p:pic>
        <p:sp>
          <p:nvSpPr>
            <p:cNvPr id="5" name="矩形 4"/>
            <p:cNvSpPr/>
            <p:nvPr/>
          </p:nvSpPr>
          <p:spPr>
            <a:xfrm>
              <a:off x="107504" y="404664"/>
              <a:ext cx="2376264" cy="6336704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07504" y="3356992"/>
              <a:ext cx="2376264" cy="0"/>
            </a:xfrm>
            <a:prstGeom prst="line">
              <a:avLst/>
            </a:prstGeom>
            <a:ln w="38100" cmpd="dbl">
              <a:solidFill>
                <a:srgbClr val="000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4283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228600"/>
            <a:ext cx="8658544" cy="990600"/>
          </a:xfrm>
        </p:spPr>
        <p:txBody>
          <a:bodyPr>
            <a:norm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2.</a:t>
            </a: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任务群</a:t>
            </a: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6   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思辨性阅读与表达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1772816"/>
            <a:ext cx="8424936" cy="3528392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sz="3600" b="1" dirty="0" smtClean="0">
                <a:latin typeface="仿宋" pitchFamily="49" charset="-122"/>
                <a:ea typeface="仿宋" pitchFamily="49" charset="-122"/>
              </a:rPr>
              <a:t>本</a:t>
            </a:r>
            <a:r>
              <a:rPr lang="zh-CN" altLang="zh-CN" sz="3600" b="1" dirty="0">
                <a:latin typeface="仿宋" pitchFamily="49" charset="-122"/>
                <a:ea typeface="仿宋" pitchFamily="49" charset="-122"/>
              </a:rPr>
              <a:t>任务群旨在引导学生学习思辨性的阅读和表达，</a:t>
            </a:r>
            <a:r>
              <a:rPr lang="zh-CN" altLang="zh-CN" sz="36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发展实证、推理、批判与发现的能力</a:t>
            </a:r>
            <a:r>
              <a:rPr lang="zh-CN" altLang="zh-CN" sz="36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增强思维的逻辑性和深刻性</a:t>
            </a:r>
            <a:r>
              <a:rPr lang="zh-CN" altLang="zh-CN" sz="36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3600" b="1" dirty="0">
                <a:solidFill>
                  <a:srgbClr val="006600"/>
                </a:solidFill>
                <a:latin typeface="仿宋" pitchFamily="49" charset="-122"/>
                <a:ea typeface="仿宋" pitchFamily="49" charset="-122"/>
              </a:rPr>
              <a:t>认清事物的本质，辨别是非、善恶、美丑，</a:t>
            </a:r>
            <a:r>
              <a:rPr lang="zh-CN" altLang="zh-CN" sz="36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提高理性思维水平</a:t>
            </a:r>
            <a:r>
              <a:rPr lang="zh-CN" altLang="zh-CN" sz="3600" b="1" dirty="0">
                <a:latin typeface="仿宋" pitchFamily="49" charset="-122"/>
                <a:ea typeface="仿宋" pitchFamily="49" charset="-122"/>
              </a:rPr>
              <a:t>。课内阅读篇目中中国</a:t>
            </a:r>
            <a:r>
              <a:rPr lang="zh-CN" altLang="zh-CN" sz="3600" b="1" u="sng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古代优秀作品不少于</a:t>
            </a:r>
            <a:r>
              <a:rPr lang="en-US" altLang="zh-CN" sz="3600" b="1" u="sng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1/2</a:t>
            </a:r>
            <a:r>
              <a:rPr lang="zh-CN" altLang="zh-CN" sz="36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41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9036496" cy="990600"/>
          </a:xfrm>
        </p:spPr>
        <p:txBody>
          <a:bodyPr>
            <a:normAutofit/>
          </a:bodyPr>
          <a:lstStyle/>
          <a:p>
            <a:pPr algn="ctr"/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任务群</a:t>
            </a: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6   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思辨性阅读与表达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512" y="1484784"/>
            <a:ext cx="8964488" cy="5112568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zh-CN" altLang="zh-CN" sz="3200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学习目标与内容 </a:t>
            </a:r>
          </a:p>
          <a:p>
            <a:pPr marL="0" indent="0">
              <a:lnSpc>
                <a:spcPts val="3000"/>
              </a:lnSpc>
              <a:spcBef>
                <a:spcPts val="0"/>
              </a:spcBef>
              <a:buNone/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⑴阅读</a:t>
            </a:r>
            <a:r>
              <a:rPr lang="zh-CN" altLang="zh-CN" sz="2800" b="1" u="sng" dirty="0">
                <a:solidFill>
                  <a:srgbClr val="006600"/>
                </a:solidFill>
                <a:latin typeface="仿宋" pitchFamily="49" charset="-122"/>
                <a:ea typeface="仿宋" pitchFamily="49" charset="-122"/>
              </a:rPr>
              <a:t>古今中外论说名篇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，把握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论者的观点、态度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语言特点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，理解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作者阐述观点的方法和逻辑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。阅读</a:t>
            </a:r>
            <a:r>
              <a:rPr lang="zh-CN" altLang="zh-CN" sz="2800" b="1" u="sng" dirty="0">
                <a:solidFill>
                  <a:srgbClr val="006600"/>
                </a:solidFill>
                <a:latin typeface="仿宋" pitchFamily="49" charset="-122"/>
                <a:ea typeface="仿宋" pitchFamily="49" charset="-122"/>
              </a:rPr>
              <a:t>近期重要的时事评论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，学习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作者评说国内外大事或社会热点问题时的立场、观点、方法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。在阅读</a:t>
            </a:r>
            <a:r>
              <a:rPr lang="zh-CN" altLang="zh-CN" sz="2800" b="1" u="sng" dirty="0">
                <a:solidFill>
                  <a:srgbClr val="006600"/>
                </a:solidFill>
                <a:latin typeface="仿宋" pitchFamily="49" charset="-122"/>
                <a:ea typeface="仿宋" pitchFamily="49" charset="-122"/>
              </a:rPr>
              <a:t>各类文本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时，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分析质疑，多元解读，培养思辨能力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。 </a:t>
            </a:r>
          </a:p>
          <a:p>
            <a:pPr marL="0" indent="0">
              <a:lnSpc>
                <a:spcPts val="3000"/>
              </a:lnSpc>
              <a:spcBef>
                <a:spcPts val="0"/>
              </a:spcBef>
              <a:buNone/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⑵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学习表达和阐发自己的观点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，力求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立论正确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语言准确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论据恰当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讲究逻辑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。学习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多角度思考问题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。学习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反驳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，能够做到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有理有据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，以理服人。 </a:t>
            </a:r>
          </a:p>
          <a:p>
            <a:pPr marL="0" indent="0">
              <a:lnSpc>
                <a:spcPts val="3000"/>
              </a:lnSpc>
              <a:spcBef>
                <a:spcPts val="0"/>
              </a:spcBef>
              <a:buNone/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⑶围绕感兴趣的话题开展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讨论和辩论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，能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理性、有条理地表达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自己的观点，</a:t>
            </a:r>
            <a:r>
              <a:rPr lang="zh-CN" altLang="zh-CN" sz="28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平等商讨</a:t>
            </a:r>
            <a:r>
              <a:rPr lang="zh-CN" altLang="zh-CN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，有针对性、有风度、有礼貌地进行辩驳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396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中性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中性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中性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2001</TotalTime>
  <Words>4953</Words>
  <Application>Microsoft Office PowerPoint</Application>
  <PresentationFormat>全屏显示(4:3)</PresentationFormat>
  <Paragraphs>284</Paragraphs>
  <Slides>61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2" baseType="lpstr">
      <vt:lpstr>中性</vt:lpstr>
      <vt:lpstr>“思辨性阅读与表达”任务群解读      及必修教材相应单元的教学建议</vt:lpstr>
      <vt:lpstr>提纲</vt:lpstr>
      <vt:lpstr>课标</vt:lpstr>
      <vt:lpstr>一 理解“思辨性阅读与表达”任务群</vt:lpstr>
      <vt:lpstr>1.学习任务群</vt:lpstr>
      <vt:lpstr>学习任务群</vt:lpstr>
      <vt:lpstr>PowerPoint 演示文稿</vt:lpstr>
      <vt:lpstr>2.学习任务群6   思辨性阅读与表达</vt:lpstr>
      <vt:lpstr>学习任务群6   思辨性阅读与表达</vt:lpstr>
      <vt:lpstr>3.学科核心素养等相关规定</vt:lpstr>
      <vt:lpstr>语文学科核心素养</vt:lpstr>
      <vt:lpstr>课程目标</vt:lpstr>
      <vt:lpstr>必修课程学习要求的规定</vt:lpstr>
      <vt:lpstr>学业质量水平的规定</vt:lpstr>
      <vt:lpstr>二、教材中该任务群相关单元的结构</vt:lpstr>
      <vt:lpstr>1.单元学习主题</vt:lpstr>
      <vt:lpstr>设计单元学习主题的思考</vt:lpstr>
      <vt:lpstr>单元学习主题的结构·学习之道</vt:lpstr>
      <vt:lpstr>单元主题的结构·学习之道</vt:lpstr>
      <vt:lpstr>2.单元学习目标</vt:lpstr>
      <vt:lpstr>2.单元学习目标聚焦·关键能力</vt:lpstr>
      <vt:lpstr>“学习之道”单元目标聚焦·关键能力</vt:lpstr>
      <vt:lpstr>单元学习目标的呈现·学习之道</vt:lpstr>
      <vt:lpstr>单元学习目标的呈现·学习之道</vt:lpstr>
      <vt:lpstr>单元学习目标的呈现·学习之道</vt:lpstr>
      <vt:lpstr>单元学习目标的呈现·学习之道</vt:lpstr>
      <vt:lpstr>单元学习目标的结构·中华文明之光</vt:lpstr>
      <vt:lpstr>单元学习目标的结构·学习之道</vt:lpstr>
      <vt:lpstr>单元学习目标的结构·责任与担当</vt:lpstr>
      <vt:lpstr>3.学习任务</vt:lpstr>
      <vt:lpstr>单元学习任务</vt:lpstr>
      <vt:lpstr>4.学习资源</vt:lpstr>
      <vt:lpstr>上册第七单元：学习之道</vt:lpstr>
      <vt:lpstr>学习资源</vt:lpstr>
      <vt:lpstr>链接：统编本必修教材的探索</vt:lpstr>
      <vt:lpstr>人教版必修三第三单元</vt:lpstr>
      <vt:lpstr>上海二期课改·语文·高二下</vt:lpstr>
      <vt:lpstr>上海一期课改·语文·高一（下）</vt:lpstr>
      <vt:lpstr>上海一期课改·语文·高一（下）</vt:lpstr>
      <vt:lpstr>主旨的把握（三）·单元导语</vt:lpstr>
      <vt:lpstr>主旨的把握（三）·选文</vt:lpstr>
      <vt:lpstr>链接：统编本必修教材的探索</vt:lpstr>
      <vt:lpstr>链接：统编本必修教材的探索</vt:lpstr>
      <vt:lpstr>链接：统编本必修教材的探索</vt:lpstr>
      <vt:lpstr>三、该任务群相应单元教学建议</vt:lpstr>
      <vt:lpstr>1.设计可思辨有价值的核心任务</vt:lpstr>
      <vt:lpstr>学习任务群6   思辨性阅读与表达</vt:lpstr>
      <vt:lpstr>2.围绕核心任务组织单元学习过程</vt:lpstr>
      <vt:lpstr>整合：阅读与鉴赏的多层面多角度</vt:lpstr>
      <vt:lpstr>整合：阅读与鉴赏·表达与交流</vt:lpstr>
      <vt:lpstr>整合：阅读与鉴赏·梳理与探究</vt:lpstr>
      <vt:lpstr>整合：阅读与鉴赏·表达与交流</vt:lpstr>
      <vt:lpstr>整合：阅读与鉴赏·梳理与探究</vt:lpstr>
      <vt:lpstr>3.开展涉及多个维度、多个层面的积极的语言实践活动活动</vt:lpstr>
      <vt:lpstr>有意义的学习任务</vt:lpstr>
      <vt:lpstr>积极的语言实践活动· 指向语文生活</vt:lpstr>
      <vt:lpstr>4.三个单元的学习活动实现该任务群的要求</vt:lpstr>
      <vt:lpstr>阅读论述类文本的关键能力</vt:lpstr>
      <vt:lpstr>5.开展促进学习的评估</vt:lpstr>
      <vt:lpstr>课标·教材·教学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部编本必修教材使用建议   “思辨性阅读与表达”任务群</dc:title>
  <dc:creator>Lenovo</dc:creator>
  <cp:lastModifiedBy>Lenovo</cp:lastModifiedBy>
  <cp:revision>283</cp:revision>
  <dcterms:created xsi:type="dcterms:W3CDTF">2019-08-07T07:58:48Z</dcterms:created>
  <dcterms:modified xsi:type="dcterms:W3CDTF">2020-04-23T11:04:32Z</dcterms:modified>
</cp:coreProperties>
</file>