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81" r:id="rId3"/>
    <p:sldId id="387" r:id="rId4"/>
    <p:sldId id="391" r:id="rId5"/>
    <p:sldId id="392" r:id="rId6"/>
    <p:sldId id="393" r:id="rId7"/>
    <p:sldId id="394" r:id="rId8"/>
    <p:sldId id="400" r:id="rId9"/>
    <p:sldId id="401" r:id="rId10"/>
    <p:sldId id="402" r:id="rId11"/>
    <p:sldId id="395" r:id="rId12"/>
    <p:sldId id="409" r:id="rId13"/>
    <p:sldId id="410" r:id="rId14"/>
    <p:sldId id="385" r:id="rId15"/>
    <p:sldId id="396" r:id="rId16"/>
    <p:sldId id="397" r:id="rId17"/>
    <p:sldId id="383" r:id="rId18"/>
    <p:sldId id="403" r:id="rId19"/>
    <p:sldId id="404" r:id="rId20"/>
    <p:sldId id="405" r:id="rId21"/>
    <p:sldId id="406" r:id="rId22"/>
    <p:sldId id="407" r:id="rId23"/>
    <p:sldId id="408" r:id="rId24"/>
    <p:sldId id="411" r:id="rId25"/>
    <p:sldId id="412" r:id="rId26"/>
    <p:sldId id="413" r:id="rId27"/>
    <p:sldId id="414" r:id="rId28"/>
    <p:sldId id="415" r:id="rId29"/>
    <p:sldId id="418" r:id="rId30"/>
    <p:sldId id="419" r:id="rId31"/>
    <p:sldId id="420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D"/>
    <a:srgbClr val="F298C0"/>
    <a:srgbClr val="F24D4B"/>
    <a:srgbClr val="D03F3D"/>
    <a:srgbClr val="C93D3B"/>
    <a:srgbClr val="FD2B27"/>
    <a:srgbClr val="209DC3"/>
    <a:srgbClr val="389E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/>
    <p:restoredTop sz="94660"/>
  </p:normalViewPr>
  <p:slideViewPr>
    <p:cSldViewPr showGuides="1">
      <p:cViewPr varScale="1">
        <p:scale>
          <a:sx n="74" d="100"/>
          <a:sy n="74" d="100"/>
        </p:scale>
        <p:origin x="1032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6F53B3-B832-494F-86A1-AE9A6AE8184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积累运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225" y="28575"/>
            <a:ext cx="2894013" cy="706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语文积累与综合运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450"/>
            <a:ext cx="4899025" cy="72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内精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813"/>
            <a:ext cx="2916238" cy="741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拓展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38"/>
            <a:ext cx="2881313" cy="750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写作创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3" name="组合 4"/>
          <p:cNvGrpSpPr/>
          <p:nvPr userDrawn="1"/>
        </p:nvGrpSpPr>
        <p:grpSpPr>
          <a:xfrm>
            <a:off x="0" y="7938"/>
            <a:ext cx="2881313" cy="750887"/>
            <a:chOff x="0" y="7938"/>
            <a:chExt cx="2881313" cy="750887"/>
          </a:xfrm>
        </p:grpSpPr>
        <p:pic>
          <p:nvPicPr>
            <p:cNvPr id="7175" name="图片 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7938"/>
              <a:ext cx="2881313" cy="7508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6" name="图片 6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827584" y="116632"/>
              <a:ext cx="1872208" cy="53310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写作创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5" y="22225"/>
            <a:ext cx="2911475" cy="744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拓展阅读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50"/>
            <a:ext cx="2909888" cy="781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5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2060575"/>
            <a:ext cx="2447925" cy="685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238" y="3357563"/>
            <a:ext cx="3360737" cy="628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268413"/>
            <a:ext cx="7667625" cy="3419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7088" y="2420938"/>
            <a:ext cx="7850187" cy="6254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062038"/>
            <a:ext cx="7239000" cy="473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19225"/>
            <a:ext cx="7219950" cy="4019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038600" y="1357313"/>
            <a:ext cx="635000" cy="5016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7500" y="2033588"/>
            <a:ext cx="696913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51500" y="2587625"/>
            <a:ext cx="253047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450" y="3117850"/>
            <a:ext cx="1282700" cy="5032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5388" y="4333875"/>
            <a:ext cx="7553325" cy="1719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3813"/>
            <a:ext cx="2916238" cy="74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750" y="981075"/>
            <a:ext cx="8018463" cy="5113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27088" y="3933825"/>
            <a:ext cx="7850187" cy="21605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700213"/>
            <a:ext cx="7943850" cy="2933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04850" y="2852738"/>
            <a:ext cx="7850188" cy="2160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08050"/>
            <a:ext cx="7943850" cy="512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1550" y="2565400"/>
            <a:ext cx="7777163" cy="11509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8525" y="4365625"/>
            <a:ext cx="7850188" cy="21605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938"/>
            <a:ext cx="2881313" cy="750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981075"/>
            <a:ext cx="7934325" cy="52752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08050"/>
            <a:ext cx="7991475" cy="530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844675"/>
            <a:ext cx="8027988" cy="2381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08050"/>
            <a:ext cx="7934325" cy="531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413" y="1100138"/>
            <a:ext cx="7877175" cy="465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7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981075"/>
            <a:ext cx="7981950" cy="349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488" y="4581525"/>
            <a:ext cx="7867650" cy="173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052513"/>
            <a:ext cx="7962900" cy="489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628775"/>
            <a:ext cx="7913687" cy="171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738" y="1276350"/>
            <a:ext cx="8010525" cy="430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87675" y="1971675"/>
            <a:ext cx="475297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9488" y="2546350"/>
            <a:ext cx="3500437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75463" y="3843338"/>
            <a:ext cx="13684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39975" y="4397375"/>
            <a:ext cx="6237288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650" y="5065713"/>
            <a:ext cx="908050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686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412875"/>
            <a:ext cx="7972425" cy="368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300163" y="3255963"/>
            <a:ext cx="7850187" cy="2160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438" y="1543050"/>
            <a:ext cx="7477125" cy="3771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76350" y="3429000"/>
            <a:ext cx="7850188" cy="21605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688" y="1484313"/>
            <a:ext cx="7905750" cy="113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891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413" y="2852738"/>
            <a:ext cx="7439025" cy="108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014413" y="2205038"/>
            <a:ext cx="7850187" cy="2160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62063"/>
            <a:ext cx="7981950" cy="433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71550" y="3213100"/>
            <a:ext cx="7921625" cy="23828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125538"/>
            <a:ext cx="7932737" cy="4979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488" y="1266825"/>
            <a:ext cx="7439025" cy="4324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908050"/>
            <a:ext cx="7646988" cy="521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195513" y="1557338"/>
            <a:ext cx="792162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7763" y="1557338"/>
            <a:ext cx="430212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9750" y="2133600"/>
            <a:ext cx="3905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05438" y="2133600"/>
            <a:ext cx="39052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6213" y="2708275"/>
            <a:ext cx="684212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57463" y="3355975"/>
            <a:ext cx="646112" cy="34448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61025" y="3883025"/>
            <a:ext cx="1423988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08250" y="4521200"/>
            <a:ext cx="1055688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48000" y="5097463"/>
            <a:ext cx="690563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301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908050"/>
            <a:ext cx="7458075" cy="537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7088" y="908050"/>
            <a:ext cx="8316912" cy="53721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557338"/>
            <a:ext cx="7961312" cy="2322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35388" y="2205038"/>
            <a:ext cx="692150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14863" y="2205038"/>
            <a:ext cx="330200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71688" y="2762250"/>
            <a:ext cx="1347787" cy="4159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55788" y="3411538"/>
            <a:ext cx="3724275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24525" y="3411538"/>
            <a:ext cx="2376488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981075"/>
            <a:ext cx="8085138" cy="5227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258888" y="1628775"/>
            <a:ext cx="430212" cy="3778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8525" y="920750"/>
            <a:ext cx="7634288" cy="227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" y="3243263"/>
            <a:ext cx="7446963" cy="3354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898525" y="4437063"/>
            <a:ext cx="7850188" cy="2160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981075"/>
            <a:ext cx="7780337" cy="5208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8525" y="4437063"/>
            <a:ext cx="7850188" cy="21605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081088"/>
            <a:ext cx="7581900" cy="469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609725"/>
            <a:ext cx="7391400" cy="3638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042988" y="2781300"/>
            <a:ext cx="8029575" cy="2735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梯田习题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0</Words>
  <Application>WPS 演示</Application>
  <PresentationFormat>全屏显示(4:3)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等线</vt:lpstr>
      <vt:lpstr>Agency FB</vt:lpstr>
      <vt:lpstr>楷体</vt:lpstr>
      <vt:lpstr>微软雅黑</vt:lpstr>
      <vt:lpstr>Franklin Gothic Book</vt:lpstr>
      <vt:lpstr>Agency FB</vt:lpstr>
      <vt:lpstr>Franklin Gothic Book</vt:lpstr>
      <vt:lpstr>Segoe Print</vt:lpstr>
      <vt:lpstr>Arial Unicode MS</vt:lpstr>
      <vt:lpstr>梯田习题模板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雪化无痕</cp:lastModifiedBy>
  <cp:revision>32</cp:revision>
  <dcterms:created xsi:type="dcterms:W3CDTF">2015-08-18T12:29:20Z</dcterms:created>
  <dcterms:modified xsi:type="dcterms:W3CDTF">2018-04-04T07:25:51Z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