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8" r:id="rId3"/>
    <p:sldMasterId id="2147483688" r:id="rId4"/>
    <p:sldMasterId id="2147483708" r:id="rId5"/>
    <p:sldMasterId id="2147483728" r:id="rId6"/>
    <p:sldMasterId id="2147483748" r:id="rId7"/>
    <p:sldMasterId id="2147483768" r:id="rId8"/>
    <p:sldMasterId id="2147483788" r:id="rId9"/>
    <p:sldMasterId id="2147483808" r:id="rId10"/>
    <p:sldMasterId id="2147483828" r:id="rId11"/>
    <p:sldMasterId id="2147483848" r:id="rId12"/>
    <p:sldMasterId id="2147483868" r:id="rId13"/>
  </p:sldMasterIdLst>
  <p:notesMasterIdLst>
    <p:notesMasterId r:id="rId14"/>
  </p:notesMasterIdLst>
  <p:sldIdLst>
    <p:sldId id="1305" r:id="rId15"/>
    <p:sldId id="1343" r:id="rId16"/>
    <p:sldId id="1307" r:id="rId17"/>
    <p:sldId id="1309" r:id="rId18"/>
    <p:sldId id="1311" r:id="rId19"/>
    <p:sldId id="1378" r:id="rId20"/>
    <p:sldId id="1379" r:id="rId21"/>
    <p:sldId id="1380" r:id="rId22"/>
    <p:sldId id="1381" r:id="rId23"/>
    <p:sldId id="1382" r:id="rId24"/>
    <p:sldId id="1383" r:id="rId25"/>
    <p:sldId id="1412" r:id="rId26"/>
    <p:sldId id="1413" r:id="rId27"/>
    <p:sldId id="1414" r:id="rId28"/>
    <p:sldId id="1415" r:id="rId29"/>
    <p:sldId id="1416" r:id="rId30"/>
    <p:sldId id="1417" r:id="rId31"/>
    <p:sldId id="1418" r:id="rId32"/>
    <p:sldId id="1419" r:id="rId33"/>
    <p:sldId id="1420" r:id="rId34"/>
    <p:sldId id="1421" r:id="rId35"/>
    <p:sldId id="1422" r:id="rId36"/>
    <p:sldId id="1423" r:id="rId37"/>
    <p:sldId id="1424" r:id="rId38"/>
    <p:sldId id="1425" r:id="rId39"/>
    <p:sldId id="1426" r:id="rId40"/>
    <p:sldId id="1427" r:id="rId41"/>
    <p:sldId id="1428" r:id="rId42"/>
    <p:sldId id="1429" r:id="rId43"/>
    <p:sldId id="1430" r:id="rId44"/>
    <p:sldId id="1321" r:id="rId45"/>
    <p:sldId id="1322" r:id="rId46"/>
    <p:sldId id="1323" r:id="rId47"/>
    <p:sldId id="1324" r:id="rId48"/>
    <p:sldId id="1325" r:id="rId49"/>
    <p:sldId id="1326" r:id="rId50"/>
    <p:sldId id="1407" r:id="rId51"/>
    <p:sldId id="1408" r:id="rId52"/>
    <p:sldId id="1409" r:id="rId53"/>
    <p:sldId id="1410" r:id="rId54"/>
    <p:sldId id="1411" r:id="rId55"/>
    <p:sldId id="1340" r:id="rId56"/>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58" autoAdjust="0"/>
    <p:restoredTop sz="91749" autoAdjust="0"/>
  </p:normalViewPr>
  <p:slideViewPr>
    <p:cSldViewPr snapToGrid="0" showGuides="1">
      <p:cViewPr varScale="1">
        <p:scale>
          <a:sx n="114" d="100"/>
          <a:sy n="114" d="100"/>
        </p:scale>
        <p:origin x="120" y="84"/>
      </p:cViewPr>
      <p:guideLst>
        <p:guide orient="horz" pos="414"/>
        <p:guide pos="3840"/>
        <p:guide orient="horz" pos="603"/>
        <p:guide orient="horz" pos="2168"/>
        <p:guide pos="325"/>
      </p:guideLst>
    </p:cSldViewPr>
  </p:slideViewPr>
  <p:notesTextViewPr>
    <p:cViewPr>
      <p:scale>
        <a:sx n="1" d="1"/>
        <a:sy n="1" d="1"/>
      </p:scale>
      <p:origin x="0" y="0"/>
    </p:cViewPr>
  </p:notesTextViewPr>
  <p:sorterViewPr>
    <p:cViewPr>
      <p:scale>
        <a:sx n="100" d="100"/>
        <a:sy n="100" d="100"/>
      </p:scale>
      <p:origin x="0" y="-1824"/>
    </p:cViewPr>
  </p:sorter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Master" Target="slideMasters/slideMaster9.xml" /><Relationship Id="rId11" Type="http://schemas.openxmlformats.org/officeDocument/2006/relationships/slideMaster" Target="slideMasters/slideMaster10.xml" /><Relationship Id="rId12" Type="http://schemas.openxmlformats.org/officeDocument/2006/relationships/slideMaster" Target="slideMasters/slideMaster11.xml" /><Relationship Id="rId13" Type="http://schemas.openxmlformats.org/officeDocument/2006/relationships/slideMaster" Target="slideMasters/slideMaster12.xml" /><Relationship Id="rId14" Type="http://schemas.openxmlformats.org/officeDocument/2006/relationships/notesMaster" Target="notesMasters/notesMaster1.xml" /><Relationship Id="rId15" Type="http://schemas.openxmlformats.org/officeDocument/2006/relationships/slide" Target="slides/slide1.xml" /><Relationship Id="rId16" Type="http://schemas.openxmlformats.org/officeDocument/2006/relationships/slide" Target="slides/slide2.xml" /><Relationship Id="rId17" Type="http://schemas.openxmlformats.org/officeDocument/2006/relationships/slide" Target="slides/slide3.xml" /><Relationship Id="rId18" Type="http://schemas.openxmlformats.org/officeDocument/2006/relationships/slide" Target="slides/slide4.xml" /><Relationship Id="rId19" Type="http://schemas.openxmlformats.org/officeDocument/2006/relationships/slide" Target="slides/slide5.xml" /><Relationship Id="rId2" Type="http://schemas.openxmlformats.org/officeDocument/2006/relationships/slideMaster" Target="slideMasters/slideMaster1.xml" /><Relationship Id="rId20" Type="http://schemas.openxmlformats.org/officeDocument/2006/relationships/slide" Target="slides/slide6.xml" /><Relationship Id="rId21" Type="http://schemas.openxmlformats.org/officeDocument/2006/relationships/slide" Target="slides/slide7.xml" /><Relationship Id="rId22" Type="http://schemas.openxmlformats.org/officeDocument/2006/relationships/slide" Target="slides/slide8.xml" /><Relationship Id="rId23" Type="http://schemas.openxmlformats.org/officeDocument/2006/relationships/slide" Target="slides/slide9.xml" /><Relationship Id="rId24" Type="http://schemas.openxmlformats.org/officeDocument/2006/relationships/slide" Target="slides/slide10.xml" /><Relationship Id="rId25" Type="http://schemas.openxmlformats.org/officeDocument/2006/relationships/slide" Target="slides/slide11.xml" /><Relationship Id="rId26" Type="http://schemas.openxmlformats.org/officeDocument/2006/relationships/slide" Target="slides/slide12.xml" /><Relationship Id="rId27" Type="http://schemas.openxmlformats.org/officeDocument/2006/relationships/slide" Target="slides/slide13.xml" /><Relationship Id="rId28" Type="http://schemas.openxmlformats.org/officeDocument/2006/relationships/slide" Target="slides/slide14.xml" /><Relationship Id="rId29" Type="http://schemas.openxmlformats.org/officeDocument/2006/relationships/slide" Target="slides/slide15.xml" /><Relationship Id="rId3" Type="http://schemas.openxmlformats.org/officeDocument/2006/relationships/slideMaster" Target="slideMasters/slideMaster2.xml" /><Relationship Id="rId30" Type="http://schemas.openxmlformats.org/officeDocument/2006/relationships/slide" Target="slides/slide16.xml" /><Relationship Id="rId31" Type="http://schemas.openxmlformats.org/officeDocument/2006/relationships/slide" Target="slides/slide17.xml" /><Relationship Id="rId32" Type="http://schemas.openxmlformats.org/officeDocument/2006/relationships/slide" Target="slides/slide18.xml" /><Relationship Id="rId33" Type="http://schemas.openxmlformats.org/officeDocument/2006/relationships/slide" Target="slides/slide19.xml" /><Relationship Id="rId34" Type="http://schemas.openxmlformats.org/officeDocument/2006/relationships/slide" Target="slides/slide20.xml" /><Relationship Id="rId35" Type="http://schemas.openxmlformats.org/officeDocument/2006/relationships/slide" Target="slides/slide21.xml" /><Relationship Id="rId36" Type="http://schemas.openxmlformats.org/officeDocument/2006/relationships/slide" Target="slides/slide22.xml" /><Relationship Id="rId37" Type="http://schemas.openxmlformats.org/officeDocument/2006/relationships/slide" Target="slides/slide23.xml" /><Relationship Id="rId38" Type="http://schemas.openxmlformats.org/officeDocument/2006/relationships/slide" Target="slides/slide24.xml" /><Relationship Id="rId39" Type="http://schemas.openxmlformats.org/officeDocument/2006/relationships/slide" Target="slides/slide25.xml" /><Relationship Id="rId4" Type="http://schemas.openxmlformats.org/officeDocument/2006/relationships/slideMaster" Target="slideMasters/slideMaster3.xml" /><Relationship Id="rId40" Type="http://schemas.openxmlformats.org/officeDocument/2006/relationships/slide" Target="slides/slide26.xml" /><Relationship Id="rId41" Type="http://schemas.openxmlformats.org/officeDocument/2006/relationships/slide" Target="slides/slide27.xml" /><Relationship Id="rId42" Type="http://schemas.openxmlformats.org/officeDocument/2006/relationships/slide" Target="slides/slide28.xml" /><Relationship Id="rId43" Type="http://schemas.openxmlformats.org/officeDocument/2006/relationships/slide" Target="slides/slide29.xml" /><Relationship Id="rId44" Type="http://schemas.openxmlformats.org/officeDocument/2006/relationships/slide" Target="slides/slide30.xml" /><Relationship Id="rId45" Type="http://schemas.openxmlformats.org/officeDocument/2006/relationships/slide" Target="slides/slide31.xml" /><Relationship Id="rId46" Type="http://schemas.openxmlformats.org/officeDocument/2006/relationships/slide" Target="slides/slide32.xml" /><Relationship Id="rId47" Type="http://schemas.openxmlformats.org/officeDocument/2006/relationships/slide" Target="slides/slide33.xml" /><Relationship Id="rId48" Type="http://schemas.openxmlformats.org/officeDocument/2006/relationships/slide" Target="slides/slide34.xml" /><Relationship Id="rId49" Type="http://schemas.openxmlformats.org/officeDocument/2006/relationships/slide" Target="slides/slide35.xml" /><Relationship Id="rId5" Type="http://schemas.openxmlformats.org/officeDocument/2006/relationships/slideMaster" Target="slideMasters/slideMaster4.xml" /><Relationship Id="rId50" Type="http://schemas.openxmlformats.org/officeDocument/2006/relationships/slide" Target="slides/slide36.xml" /><Relationship Id="rId51" Type="http://schemas.openxmlformats.org/officeDocument/2006/relationships/slide" Target="slides/slide37.xml" /><Relationship Id="rId52" Type="http://schemas.openxmlformats.org/officeDocument/2006/relationships/slide" Target="slides/slide38.xml" /><Relationship Id="rId53" Type="http://schemas.openxmlformats.org/officeDocument/2006/relationships/slide" Target="slides/slide39.xml" /><Relationship Id="rId54" Type="http://schemas.openxmlformats.org/officeDocument/2006/relationships/slide" Target="slides/slide40.xml" /><Relationship Id="rId55" Type="http://schemas.openxmlformats.org/officeDocument/2006/relationships/slide" Target="slides/slide41.xml" /><Relationship Id="rId56" Type="http://schemas.openxmlformats.org/officeDocument/2006/relationships/slide" Target="slides/slide42.xml" /><Relationship Id="rId57" Type="http://schemas.openxmlformats.org/officeDocument/2006/relationships/tags" Target="tags/tag1596.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Master" Target="slideMasters/slideMaster5.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slideMaster" Target="slideMasters/slideMaster8.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1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267AA2-243D-4B04-AD27-F8DD07775B0B}"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645EB5-B9E9-4EE3-B044-34844389F781}"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3186" name="Rectangle 2"/>
          <p:cNvSpPr>
            <a:spLocks noRot="1" noTextEdit="1"/>
          </p:cNvSpPr>
          <p:nvPr>
            <p:ph type="sldImg"/>
          </p:nvPr>
        </p:nvSpPr>
        <p:spPr/>
      </p:sp>
      <p:sp>
        <p:nvSpPr>
          <p:cNvPr id="93187" name="Rectangle 3"/>
          <p:cNvSpPr>
            <a:spLocks noGrp="1"/>
          </p:cNvSpPr>
          <p:nvPr>
            <p:ph type="body" idx="1"/>
          </p:nvPr>
        </p:nvSpPr>
        <p:spPr/>
        <p:txBody>
          <a:bodyPr wrap="square" lIns="91440" tIns="45720" rIns="91440" bIns="45720" anchor="t" anchorCtr="0"/>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4210" name="Rectangle 2"/>
          <p:cNvSpPr>
            <a:spLocks noRot="1" noTextEdit="1"/>
          </p:cNvSpPr>
          <p:nvPr>
            <p:ph type="sldImg"/>
          </p:nvPr>
        </p:nvSpPr>
        <p:spPr/>
      </p:sp>
      <p:sp>
        <p:nvSpPr>
          <p:cNvPr id="94211" name="Rectangle 3"/>
          <p:cNvSpPr>
            <a:spLocks noGrp="1"/>
          </p:cNvSpPr>
          <p:nvPr>
            <p:ph type="body" idx="1"/>
          </p:nvPr>
        </p:nvSpPr>
        <p:spPr/>
        <p:txBody>
          <a:bodyPr wrap="square" lIns="91440" tIns="45720" rIns="91440" bIns="45720" anchor="t" anchorCtr="0"/>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5234" name="Rectangle 2"/>
          <p:cNvSpPr>
            <a:spLocks noRot="1" noTextEdit="1"/>
          </p:cNvSpPr>
          <p:nvPr>
            <p:ph type="sldImg"/>
          </p:nvPr>
        </p:nvSpPr>
        <p:spPr/>
      </p:sp>
      <p:sp>
        <p:nvSpPr>
          <p:cNvPr id="95235" name="Rectangle 3"/>
          <p:cNvSpPr>
            <a:spLocks noGrp="1"/>
          </p:cNvSpPr>
          <p:nvPr>
            <p:ph type="body" idx="1"/>
          </p:nvPr>
        </p:nvSpPr>
        <p:spPr/>
        <p:txBody>
          <a:bodyPr wrap="square" lIns="91440" tIns="45720" rIns="91440" bIns="45720" anchor="t" anchorCtr="0"/>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96258" name="Rectangle 2"/>
          <p:cNvSpPr>
            <a:spLocks noRot="1" noTextEdit="1"/>
          </p:cNvSpPr>
          <p:nvPr>
            <p:ph type="sldImg"/>
          </p:nvPr>
        </p:nvSpPr>
        <p:spPr/>
      </p:sp>
      <p:sp>
        <p:nvSpPr>
          <p:cNvPr id="96259" name="Rectangle 3"/>
          <p:cNvSpPr>
            <a:spLocks noGrp="1"/>
          </p:cNvSpPr>
          <p:nvPr>
            <p:ph type="body" idx="1"/>
          </p:nvPr>
        </p:nvSpPr>
        <p:spPr/>
        <p:txBody>
          <a:bodyPr wrap="square" lIns="91440" tIns="45720" rIns="91440" bIns="45720" anchor="t" anchorCtr="0"/>
          <a:lstStyle/>
          <a:p>
            <a:pPr marL="0" lvl="0" indent="0" algn="l" defTabSz="914400" rtl="0" eaLnBrk="0" fontAlgn="base" latinLnBrk="0" hangingPunct="0">
              <a:lnSpc>
                <a:spcPct val="100000"/>
              </a:lnSpc>
              <a:spcBef>
                <a:spcPct val="30000"/>
              </a:spcBef>
              <a:spcAft>
                <a:spcPct val="0"/>
              </a:spcAft>
              <a:buClrTx/>
              <a:buSzTx/>
              <a:buFontTx/>
              <a:buNone/>
            </a:pPr>
            <a:endParaRPr lang="zh-CN" altLang="en-US" sz="1200" u="none" baseline="0">
              <a:solidFill>
                <a:srgbClr val="000000"/>
              </a:solidFill>
              <a:effectLst/>
              <a:latin typeface="Calibri" panose="020f050202020403020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r>
              <a:rPr lang="zh-CN" altLang="en-US" b="1">
                <a:solidFill>
                  <a:schemeClr val="accent2"/>
                </a:solidFill>
                <a:latin typeface="Times New Roman" panose="02020603050405020304" pitchFamily="18" charset="0"/>
                <a:sym typeface="+mn-ea"/>
              </a:rPr>
              <a:t>鲁迅先生所说的：悲剧就是要把原本美好并且是你最心爱的东西毁给人看。</a:t>
            </a:r>
          </a:p>
          <a:p>
            <a:r>
              <a:rPr lang="zh-CN" altLang="en-US" b="1">
                <a:solidFill>
                  <a:schemeClr val="accent2"/>
                </a:solidFill>
                <a:latin typeface="Times New Roman" panose="02020603050405020304" pitchFamily="18" charset="0"/>
                <a:sym typeface="+mn-ea"/>
              </a:rPr>
              <a:t>悲剧的魅力，在于它毁灭的美；悲剧的不幸，在于它往往不仅仅是悲剧，而是永远的生活。</a:t>
            </a:r>
          </a:p>
          <a:p>
            <a:r>
              <a:rPr lang="zh-CN" altLang="en-US" b="1">
                <a:solidFill>
                  <a:schemeClr val="accent2"/>
                </a:solidFill>
                <a:latin typeface="Times New Roman" panose="02020603050405020304" pitchFamily="18" charset="0"/>
                <a:sym typeface="+mn-ea"/>
              </a:rPr>
              <a:t> 东汉末年，一个叫焦仲卿的庐江小吏，一个叫刘兰芝的贤慧女子，夫妻相爱却不能永远相守，演绎了一出“孔雀东南飞”的悲剧。</a:t>
            </a:r>
          </a:p>
          <a:p>
            <a:r>
              <a:rPr lang="zh-CN" altLang="en-US" b="1">
                <a:solidFill>
                  <a:schemeClr val="accent2"/>
                </a:solidFill>
                <a:latin typeface="Times New Roman" panose="02020603050405020304" pitchFamily="18" charset="0"/>
                <a:sym typeface="+mn-ea"/>
              </a:rPr>
              <a:t>几百年后，一个叫梁山伯的寒士，一个叫祝英台的士家女子，两情相悦却有缘无份，演绎了一出无奈的“化蝶”。</a:t>
            </a:r>
          </a:p>
          <a:p>
            <a:r>
              <a:rPr lang="zh-CN" altLang="en-US" b="1">
                <a:solidFill>
                  <a:schemeClr val="accent2"/>
                </a:solidFill>
                <a:latin typeface="Times New Roman" panose="02020603050405020304" pitchFamily="18" charset="0"/>
                <a:sym typeface="+mn-ea"/>
              </a:rPr>
              <a:t>又几百年后，一个叫沈园的地方，一个叫陆游的诗人，娶了一个叫唐婉的女子，伉俪情深，琴瑟和鸣，好一对神仙眷属。然而，这一切，并不随陆母之意，逼迫夫妻离异。后陆游随母意而另娶，唐婉也易嫁赵士诚。几年后的一个春日，陆游满怀郁闷踽躇独游，邂遇唐婉，唐遣人送酒致意，陆游满怀伤感，词成《钗头凤》一首，唐婉和之。不久，唐婉抑郁而亡。</a:t>
            </a:r>
          </a:p>
          <a:p>
            <a:endParaRPr lang="zh-CN" altLang="en-US" b="1">
              <a:solidFill>
                <a:schemeClr val="accent2"/>
              </a:solidFill>
              <a:latin typeface="Times New Roman" panose="02020603050405020304" pitchFamily="18" charset="0"/>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5.xml" /><Relationship Id="rId11" Type="http://schemas.openxmlformats.org/officeDocument/2006/relationships/tags" Target="../tags/tag6.xml" /><Relationship Id="rId12" Type="http://schemas.openxmlformats.org/officeDocument/2006/relationships/tags" Target="../tags/tag7.xml" /><Relationship Id="rId13" Type="http://schemas.openxmlformats.org/officeDocument/2006/relationships/tags" Target="../tags/tag8.xml" /><Relationship Id="rId14"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1.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2.xml" /><Relationship Id="rId7" Type="http://schemas.openxmlformats.org/officeDocument/2006/relationships/image" Target="../media/image3.png" /><Relationship Id="rId8" Type="http://schemas.openxmlformats.org/officeDocument/2006/relationships/tags" Target="../tags/tag3.xml" /><Relationship Id="rId9" Type="http://schemas.openxmlformats.org/officeDocument/2006/relationships/tags" Target="../tags/tag4.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9.xml" /><Relationship Id="rId2" Type="http://schemas.openxmlformats.org/officeDocument/2006/relationships/tags" Target="../tags/tag60.xml" /><Relationship Id="rId3" Type="http://schemas.openxmlformats.org/officeDocument/2006/relationships/tags" Target="../tags/tag61.xml" /><Relationship Id="rId4" Type="http://schemas.openxmlformats.org/officeDocument/2006/relationships/tags" Target="../tags/tag62.xml" /><Relationship Id="rId5"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689.xml" /><Relationship Id="rId2" Type="http://schemas.openxmlformats.org/officeDocument/2006/relationships/tags" Target="../tags/tag690.xml" /><Relationship Id="rId3" Type="http://schemas.openxmlformats.org/officeDocument/2006/relationships/tags" Target="../tags/tag691.xml" /><Relationship Id="rId4" Type="http://schemas.openxmlformats.org/officeDocument/2006/relationships/tags" Target="../tags/tag692.xml" /><Relationship Id="rId5" Type="http://schemas.openxmlformats.org/officeDocument/2006/relationships/tags" Target="../tags/tag693.xml" /><Relationship Id="rId6" Type="http://schemas.openxmlformats.org/officeDocument/2006/relationships/tags" Target="../tags/tag694.xml" /><Relationship Id="rId7" Type="http://schemas.openxmlformats.org/officeDocument/2006/relationships/tags" Target="../tags/tag695.xml" /><Relationship Id="rId8" Type="http://schemas.openxmlformats.org/officeDocument/2006/relationships/tags" Target="../tags/tag696.xml" /><Relationship Id="rId9" Type="http://schemas.openxmlformats.org/officeDocument/2006/relationships/slideMaster" Target="../slideMasters/slideMaster6.xml" /></Relationships>
</file>

<file path=ppt/slideLayouts/_rels/slideLayout10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700.xml" /><Relationship Id="rId11" Type="http://schemas.openxmlformats.org/officeDocument/2006/relationships/tags" Target="../tags/tag701.xml" /><Relationship Id="rId12" Type="http://schemas.openxmlformats.org/officeDocument/2006/relationships/tags" Target="../tags/tag702.xml" /><Relationship Id="rId13" Type="http://schemas.openxmlformats.org/officeDocument/2006/relationships/tags" Target="../tags/tag703.xml" /><Relationship Id="rId14" Type="http://schemas.openxmlformats.org/officeDocument/2006/relationships/tags" Target="../tags/tag704.xml" /><Relationship Id="rId15" Type="http://schemas.openxmlformats.org/officeDocument/2006/relationships/slideMaster" Target="../slideMasters/slideMaster6.xml" /><Relationship Id="rId2" Type="http://schemas.openxmlformats.org/officeDocument/2006/relationships/image" Target="../media/image1.png" /><Relationship Id="rId3" Type="http://schemas.openxmlformats.org/officeDocument/2006/relationships/tags" Target="../tags/tag697.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698.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699.xml" /></Relationships>
</file>

<file path=ppt/slideLayouts/_rels/slideLayout102.xml.rels>&#65279;<?xml version="1.0" encoding="utf-8" standalone="yes"?><Relationships xmlns="http://schemas.openxmlformats.org/package/2006/relationships"><Relationship Id="rId1" Type="http://schemas.openxmlformats.org/officeDocument/2006/relationships/tags" Target="../tags/tag705.xml" /><Relationship Id="rId2" Type="http://schemas.openxmlformats.org/officeDocument/2006/relationships/tags" Target="../tags/tag706.xml" /><Relationship Id="rId3" Type="http://schemas.openxmlformats.org/officeDocument/2006/relationships/tags" Target="../tags/tag707.xml" /><Relationship Id="rId4" Type="http://schemas.openxmlformats.org/officeDocument/2006/relationships/slideMaster" Target="../slideMasters/slideMaster6.xml" /></Relationships>
</file>

<file path=ppt/slideLayouts/_rels/slideLayout103.xml.rels>&#65279;<?xml version="1.0" encoding="utf-8" standalone="yes"?><Relationships xmlns="http://schemas.openxmlformats.org/package/2006/relationships"><Relationship Id="rId1" Type="http://schemas.openxmlformats.org/officeDocument/2006/relationships/tags" Target="../tags/tag708.xml" /><Relationship Id="rId2" Type="http://schemas.openxmlformats.org/officeDocument/2006/relationships/tags" Target="../tags/tag709.xml" /><Relationship Id="rId3" Type="http://schemas.openxmlformats.org/officeDocument/2006/relationships/tags" Target="../tags/tag710.xml" /><Relationship Id="rId4" Type="http://schemas.openxmlformats.org/officeDocument/2006/relationships/tags" Target="../tags/tag711.xml" /><Relationship Id="rId5" Type="http://schemas.openxmlformats.org/officeDocument/2006/relationships/tags" Target="../tags/tag712.xml" /><Relationship Id="rId6" Type="http://schemas.openxmlformats.org/officeDocument/2006/relationships/tags" Target="../tags/tag713.xml" /><Relationship Id="rId7" Type="http://schemas.openxmlformats.org/officeDocument/2006/relationships/slideMaster" Target="../slideMasters/slideMaster6.xml" /></Relationships>
</file>

<file path=ppt/slideLayouts/_rels/slideLayout104.xml.rels>&#65279;<?xml version="1.0" encoding="utf-8" standalone="yes"?><Relationships xmlns="http://schemas.openxmlformats.org/package/2006/relationships"><Relationship Id="rId1" Type="http://schemas.openxmlformats.org/officeDocument/2006/relationships/tags" Target="../tags/tag714.xml" /><Relationship Id="rId2" Type="http://schemas.openxmlformats.org/officeDocument/2006/relationships/tags" Target="../tags/tag715.xml" /><Relationship Id="rId3" Type="http://schemas.openxmlformats.org/officeDocument/2006/relationships/tags" Target="../tags/tag716.xml" /><Relationship Id="rId4" Type="http://schemas.openxmlformats.org/officeDocument/2006/relationships/tags" Target="../tags/tag717.xml" /><Relationship Id="rId5" Type="http://schemas.openxmlformats.org/officeDocument/2006/relationships/tags" Target="../tags/tag718.xml" /><Relationship Id="rId6" Type="http://schemas.openxmlformats.org/officeDocument/2006/relationships/slideMaster" Target="../slideMasters/slideMaster6.xml" /></Relationships>
</file>

<file path=ppt/slideLayouts/_rels/slideLayout105.xml.rels>&#65279;<?xml version="1.0" encoding="utf-8" standalone="yes"?><Relationships xmlns="http://schemas.openxmlformats.org/package/2006/relationships"><Relationship Id="rId1" Type="http://schemas.openxmlformats.org/officeDocument/2006/relationships/tags" Target="../tags/tag719.xml" /><Relationship Id="rId2" Type="http://schemas.openxmlformats.org/officeDocument/2006/relationships/tags" Target="../tags/tag720.xml" /><Relationship Id="rId3" Type="http://schemas.openxmlformats.org/officeDocument/2006/relationships/tags" Target="../tags/tag721.xml" /><Relationship Id="rId4" Type="http://schemas.openxmlformats.org/officeDocument/2006/relationships/tags" Target="../tags/tag722.xml" /><Relationship Id="rId5" Type="http://schemas.openxmlformats.org/officeDocument/2006/relationships/slideMaster" Target="../slideMasters/slideMaster6.xml" /></Relationships>
</file>

<file path=ppt/slideLayouts/_rels/slideLayout106.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726.xml" /><Relationship Id="rId12" Type="http://schemas.openxmlformats.org/officeDocument/2006/relationships/tags" Target="../tags/tag727.xml" /><Relationship Id="rId13" Type="http://schemas.openxmlformats.org/officeDocument/2006/relationships/tags" Target="../tags/tag728.xml" /><Relationship Id="rId14" Type="http://schemas.openxmlformats.org/officeDocument/2006/relationships/tags" Target="../tags/tag729.xml" /><Relationship Id="rId15" Type="http://schemas.openxmlformats.org/officeDocument/2006/relationships/tags" Target="../tags/tag730.xml" /><Relationship Id="rId16" Type="http://schemas.openxmlformats.org/officeDocument/2006/relationships/tags" Target="../tags/tag731.xml" /><Relationship Id="rId17" Type="http://schemas.openxmlformats.org/officeDocument/2006/relationships/slideMaster" Target="../slideMasters/slideMaster6.xml" /><Relationship Id="rId2" Type="http://schemas.openxmlformats.org/officeDocument/2006/relationships/image" Target="../media/image1.png" /><Relationship Id="rId3" Type="http://schemas.openxmlformats.org/officeDocument/2006/relationships/tags" Target="../tags/tag723.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724.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725.xml" /></Relationships>
</file>

<file path=ppt/slideLayouts/_rels/slideLayout107.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732.xml" /><Relationship Id="rId3" Type="http://schemas.openxmlformats.org/officeDocument/2006/relationships/tags" Target="../tags/tag733.xml" /><Relationship Id="rId4" Type="http://schemas.openxmlformats.org/officeDocument/2006/relationships/tags" Target="../tags/tag734.xml" /><Relationship Id="rId5" Type="http://schemas.openxmlformats.org/officeDocument/2006/relationships/tags" Target="../tags/tag735.xml" /><Relationship Id="rId6" Type="http://schemas.openxmlformats.org/officeDocument/2006/relationships/tags" Target="../tags/tag736.xml" /><Relationship Id="rId7" Type="http://schemas.openxmlformats.org/officeDocument/2006/relationships/slideMaster" Target="../slideMasters/slideMaster6.xml" /></Relationships>
</file>

<file path=ppt/slideLayouts/_rels/slideLayout108.xml.rels>&#65279;<?xml version="1.0" encoding="utf-8" standalone="yes"?><Relationships xmlns="http://schemas.openxmlformats.org/package/2006/relationships"><Relationship Id="rId1" Type="http://schemas.openxmlformats.org/officeDocument/2006/relationships/tags" Target="../tags/tag737.xml" /><Relationship Id="rId10" Type="http://schemas.openxmlformats.org/officeDocument/2006/relationships/tags" Target="../tags/tag743.xml" /><Relationship Id="rId11" Type="http://schemas.openxmlformats.org/officeDocument/2006/relationships/tags" Target="../tags/tag744.xml" /><Relationship Id="rId12" Type="http://schemas.openxmlformats.org/officeDocument/2006/relationships/slideMaster" Target="../slideMasters/slideMaster6.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738.xml" /><Relationship Id="rId5" Type="http://schemas.openxmlformats.org/officeDocument/2006/relationships/image" Target="../media/image8.png" /><Relationship Id="rId6" Type="http://schemas.openxmlformats.org/officeDocument/2006/relationships/tags" Target="../tags/tag739.xml" /><Relationship Id="rId7" Type="http://schemas.openxmlformats.org/officeDocument/2006/relationships/tags" Target="../tags/tag740.xml" /><Relationship Id="rId8" Type="http://schemas.openxmlformats.org/officeDocument/2006/relationships/tags" Target="../tags/tag741.xml" /><Relationship Id="rId9" Type="http://schemas.openxmlformats.org/officeDocument/2006/relationships/tags" Target="../tags/tag742.xml" /></Relationships>
</file>

<file path=ppt/slideLayouts/_rels/slideLayout109.xml.rels>&#65279;<?xml version="1.0" encoding="utf-8" standalone="yes"?><Relationships xmlns="http://schemas.openxmlformats.org/package/2006/relationships"><Relationship Id="rId1" Type="http://schemas.openxmlformats.org/officeDocument/2006/relationships/tags" Target="../tags/tag745.xml" /><Relationship Id="rId10" Type="http://schemas.openxmlformats.org/officeDocument/2006/relationships/slideMaster" Target="../slideMasters/slideMaster6.xml" /><Relationship Id="rId2" Type="http://schemas.openxmlformats.org/officeDocument/2006/relationships/image" Target="../media/image11.png" /><Relationship Id="rId3" Type="http://schemas.openxmlformats.org/officeDocument/2006/relationships/tags" Target="../tags/tag746.xml" /><Relationship Id="rId4" Type="http://schemas.openxmlformats.org/officeDocument/2006/relationships/tags" Target="../tags/tag747.xml" /><Relationship Id="rId5" Type="http://schemas.openxmlformats.org/officeDocument/2006/relationships/tags" Target="../tags/tag748.xml" /><Relationship Id="rId6" Type="http://schemas.openxmlformats.org/officeDocument/2006/relationships/tags" Target="../tags/tag749.xml" /><Relationship Id="rId7" Type="http://schemas.openxmlformats.org/officeDocument/2006/relationships/tags" Target="../tags/tag750.xml" /><Relationship Id="rId8" Type="http://schemas.openxmlformats.org/officeDocument/2006/relationships/tags" Target="../tags/tag751.xml" /><Relationship Id="rId9" Type="http://schemas.openxmlformats.org/officeDocument/2006/relationships/tags" Target="../tags/tag75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66.xml" /><Relationship Id="rId12" Type="http://schemas.openxmlformats.org/officeDocument/2006/relationships/tags" Target="../tags/tag67.xml" /><Relationship Id="rId13" Type="http://schemas.openxmlformats.org/officeDocument/2006/relationships/tags" Target="../tags/tag68.xml" /><Relationship Id="rId14" Type="http://schemas.openxmlformats.org/officeDocument/2006/relationships/tags" Target="../tags/tag69.xml" /><Relationship Id="rId15" Type="http://schemas.openxmlformats.org/officeDocument/2006/relationships/tags" Target="../tags/tag70.xml" /><Relationship Id="rId16" Type="http://schemas.openxmlformats.org/officeDocument/2006/relationships/tags" Target="../tags/tag71.xml" /><Relationship Id="rId17"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63.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64.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65.xml" /></Relationships>
</file>

<file path=ppt/slideLayouts/_rels/slideLayout110.xml.rels>&#65279;<?xml version="1.0" encoding="utf-8" standalone="yes"?><Relationships xmlns="http://schemas.openxmlformats.org/package/2006/relationships"><Relationship Id="rId1" Type="http://schemas.openxmlformats.org/officeDocument/2006/relationships/tags" Target="../tags/tag753.xml" /><Relationship Id="rId10" Type="http://schemas.openxmlformats.org/officeDocument/2006/relationships/tags" Target="../tags/tag760.xml" /><Relationship Id="rId11" Type="http://schemas.openxmlformats.org/officeDocument/2006/relationships/slideMaster" Target="../slideMasters/slideMaster6.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754.xml" /><Relationship Id="rId5" Type="http://schemas.openxmlformats.org/officeDocument/2006/relationships/tags" Target="../tags/tag755.xml" /><Relationship Id="rId6" Type="http://schemas.openxmlformats.org/officeDocument/2006/relationships/tags" Target="../tags/tag756.xml" /><Relationship Id="rId7" Type="http://schemas.openxmlformats.org/officeDocument/2006/relationships/tags" Target="../tags/tag757.xml" /><Relationship Id="rId8" Type="http://schemas.openxmlformats.org/officeDocument/2006/relationships/tags" Target="../tags/tag758.xml" /><Relationship Id="rId9" Type="http://schemas.openxmlformats.org/officeDocument/2006/relationships/tags" Target="../tags/tag759.xml" /></Relationships>
</file>

<file path=ppt/slideLayouts/_rels/slideLayout111.xml.rels>&#65279;<?xml version="1.0" encoding="utf-8" standalone="yes"?><Relationships xmlns="http://schemas.openxmlformats.org/package/2006/relationships"><Relationship Id="rId1" Type="http://schemas.openxmlformats.org/officeDocument/2006/relationships/tags" Target="../tags/tag761.xml" /><Relationship Id="rId10" Type="http://schemas.openxmlformats.org/officeDocument/2006/relationships/tags" Target="../tags/tag768.xml" /><Relationship Id="rId11" Type="http://schemas.openxmlformats.org/officeDocument/2006/relationships/slideMaster" Target="../slideMasters/slideMaster6.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762.xml" /><Relationship Id="rId5" Type="http://schemas.openxmlformats.org/officeDocument/2006/relationships/tags" Target="../tags/tag763.xml" /><Relationship Id="rId6" Type="http://schemas.openxmlformats.org/officeDocument/2006/relationships/tags" Target="../tags/tag764.xml" /><Relationship Id="rId7" Type="http://schemas.openxmlformats.org/officeDocument/2006/relationships/tags" Target="../tags/tag765.xml" /><Relationship Id="rId8" Type="http://schemas.openxmlformats.org/officeDocument/2006/relationships/tags" Target="../tags/tag766.xml" /><Relationship Id="rId9" Type="http://schemas.openxmlformats.org/officeDocument/2006/relationships/tags" Target="../tags/tag767.xml" /></Relationships>
</file>

<file path=ppt/slideLayouts/_rels/slideLayout112.xml.rels>&#65279;<?xml version="1.0" encoding="utf-8" standalone="yes"?><Relationships xmlns="http://schemas.openxmlformats.org/package/2006/relationships"><Relationship Id="rId1" Type="http://schemas.openxmlformats.org/officeDocument/2006/relationships/tags" Target="../tags/tag769.xml" /><Relationship Id="rId10" Type="http://schemas.openxmlformats.org/officeDocument/2006/relationships/tags" Target="../tags/tag777.xml" /><Relationship Id="rId11" Type="http://schemas.openxmlformats.org/officeDocument/2006/relationships/tags" Target="../tags/tag778.xml" /><Relationship Id="rId12" Type="http://schemas.openxmlformats.org/officeDocument/2006/relationships/slideMaster" Target="../slideMasters/slideMaster6.xml" /><Relationship Id="rId2" Type="http://schemas.openxmlformats.org/officeDocument/2006/relationships/image" Target="../media/image9.png" /><Relationship Id="rId3" Type="http://schemas.openxmlformats.org/officeDocument/2006/relationships/tags" Target="../tags/tag770.xml" /><Relationship Id="rId4" Type="http://schemas.openxmlformats.org/officeDocument/2006/relationships/tags" Target="../tags/tag771.xml" /><Relationship Id="rId5" Type="http://schemas.openxmlformats.org/officeDocument/2006/relationships/tags" Target="../tags/tag772.xml" /><Relationship Id="rId6" Type="http://schemas.openxmlformats.org/officeDocument/2006/relationships/tags" Target="../tags/tag773.xml" /><Relationship Id="rId7" Type="http://schemas.openxmlformats.org/officeDocument/2006/relationships/tags" Target="../tags/tag774.xml" /><Relationship Id="rId8" Type="http://schemas.openxmlformats.org/officeDocument/2006/relationships/tags" Target="../tags/tag775.xml" /><Relationship Id="rId9" Type="http://schemas.openxmlformats.org/officeDocument/2006/relationships/tags" Target="../tags/tag776.xml" /></Relationships>
</file>

<file path=ppt/slideLayouts/_rels/slideLayout113.xml.rels>&#65279;<?xml version="1.0" encoding="utf-8" standalone="yes"?><Relationships xmlns="http://schemas.openxmlformats.org/package/2006/relationships"><Relationship Id="rId1" Type="http://schemas.openxmlformats.org/officeDocument/2006/relationships/tags" Target="../tags/tag779.xml" /><Relationship Id="rId10" Type="http://schemas.openxmlformats.org/officeDocument/2006/relationships/tags" Target="../tags/tag785.xml" /><Relationship Id="rId11" Type="http://schemas.openxmlformats.org/officeDocument/2006/relationships/tags" Target="../tags/tag786.xml" /><Relationship Id="rId12" Type="http://schemas.openxmlformats.org/officeDocument/2006/relationships/slideMaster" Target="../slideMasters/slideMaster6.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780.xml" /><Relationship Id="rId5" Type="http://schemas.openxmlformats.org/officeDocument/2006/relationships/image" Target="../media/image14.png" /><Relationship Id="rId6" Type="http://schemas.openxmlformats.org/officeDocument/2006/relationships/tags" Target="../tags/tag781.xml" /><Relationship Id="rId7" Type="http://schemas.openxmlformats.org/officeDocument/2006/relationships/tags" Target="../tags/tag782.xml" /><Relationship Id="rId8" Type="http://schemas.openxmlformats.org/officeDocument/2006/relationships/tags" Target="../tags/tag783.xml" /><Relationship Id="rId9" Type="http://schemas.openxmlformats.org/officeDocument/2006/relationships/tags" Target="../tags/tag784.xml" /></Relationships>
</file>

<file path=ppt/slideLayouts/_rels/slideLayout114.xml.rels>&#65279;<?xml version="1.0" encoding="utf-8" standalone="yes"?><Relationships xmlns="http://schemas.openxmlformats.org/package/2006/relationships"><Relationship Id="rId1" Type="http://schemas.openxmlformats.org/officeDocument/2006/relationships/slideMaster" Target="../slideMasters/slideMaster6.xml" /></Relationships>
</file>

<file path=ppt/slideLayouts/_rels/slideLayout115.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797.xml" /><Relationship Id="rId11" Type="http://schemas.openxmlformats.org/officeDocument/2006/relationships/tags" Target="../tags/tag798.xml" /><Relationship Id="rId12" Type="http://schemas.openxmlformats.org/officeDocument/2006/relationships/tags" Target="../tags/tag799.xml" /><Relationship Id="rId13" Type="http://schemas.openxmlformats.org/officeDocument/2006/relationships/tags" Target="../tags/tag800.xml" /><Relationship Id="rId14" Type="http://schemas.openxmlformats.org/officeDocument/2006/relationships/slideMaster" Target="../slideMasters/slideMaster7.xml" /><Relationship Id="rId2" Type="http://schemas.openxmlformats.org/officeDocument/2006/relationships/image" Target="../media/image1.png" /><Relationship Id="rId3" Type="http://schemas.openxmlformats.org/officeDocument/2006/relationships/tags" Target="../tags/tag793.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794.xml" /><Relationship Id="rId7" Type="http://schemas.openxmlformats.org/officeDocument/2006/relationships/image" Target="../media/image3.png" /><Relationship Id="rId8" Type="http://schemas.openxmlformats.org/officeDocument/2006/relationships/tags" Target="../tags/tag795.xml" /><Relationship Id="rId9" Type="http://schemas.openxmlformats.org/officeDocument/2006/relationships/tags" Target="../tags/tag796.xml" /></Relationships>
</file>

<file path=ppt/slideLayouts/_rels/slideLayout116.xml.rels>&#65279;<?xml version="1.0" encoding="utf-8" standalone="yes"?><Relationships xmlns="http://schemas.openxmlformats.org/package/2006/relationships"><Relationship Id="rId1" Type="http://schemas.openxmlformats.org/officeDocument/2006/relationships/tags" Target="../tags/tag801.xml" /><Relationship Id="rId2" Type="http://schemas.openxmlformats.org/officeDocument/2006/relationships/tags" Target="../tags/tag802.xml" /><Relationship Id="rId3" Type="http://schemas.openxmlformats.org/officeDocument/2006/relationships/tags" Target="../tags/tag803.xml" /><Relationship Id="rId4" Type="http://schemas.openxmlformats.org/officeDocument/2006/relationships/tags" Target="../tags/tag804.xml" /><Relationship Id="rId5" Type="http://schemas.openxmlformats.org/officeDocument/2006/relationships/tags" Target="../tags/tag805.xml" /><Relationship Id="rId6" Type="http://schemas.openxmlformats.org/officeDocument/2006/relationships/slideMaster" Target="../slideMasters/slideMaster7.xml" /></Relationships>
</file>

<file path=ppt/slideLayouts/_rels/slideLayout117.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809.xml" /><Relationship Id="rId11" Type="http://schemas.openxmlformats.org/officeDocument/2006/relationships/tags" Target="../tags/tag810.xml" /><Relationship Id="rId12" Type="http://schemas.openxmlformats.org/officeDocument/2006/relationships/tags" Target="../tags/tag811.xml" /><Relationship Id="rId13" Type="http://schemas.openxmlformats.org/officeDocument/2006/relationships/tags" Target="../tags/tag812.xml" /><Relationship Id="rId14" Type="http://schemas.openxmlformats.org/officeDocument/2006/relationships/tags" Target="../tags/tag813.xml" /><Relationship Id="rId15" Type="http://schemas.openxmlformats.org/officeDocument/2006/relationships/tags" Target="../tags/tag814.xml" /><Relationship Id="rId16" Type="http://schemas.openxmlformats.org/officeDocument/2006/relationships/slideMaster" Target="../slideMasters/slideMaster7.xml" /><Relationship Id="rId2" Type="http://schemas.openxmlformats.org/officeDocument/2006/relationships/image" Target="../media/image1.png" /><Relationship Id="rId3" Type="http://schemas.openxmlformats.org/officeDocument/2006/relationships/tags" Target="../tags/tag806.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807.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808.xml" /></Relationships>
</file>

<file path=ppt/slideLayouts/_rels/slideLayout118.xml.rels>&#65279;<?xml version="1.0" encoding="utf-8" standalone="yes"?><Relationships xmlns="http://schemas.openxmlformats.org/package/2006/relationships"><Relationship Id="rId1" Type="http://schemas.openxmlformats.org/officeDocument/2006/relationships/tags" Target="../tags/tag815.xml" /><Relationship Id="rId2" Type="http://schemas.openxmlformats.org/officeDocument/2006/relationships/tags" Target="../tags/tag816.xml" /><Relationship Id="rId3" Type="http://schemas.openxmlformats.org/officeDocument/2006/relationships/tags" Target="../tags/tag817.xml" /><Relationship Id="rId4" Type="http://schemas.openxmlformats.org/officeDocument/2006/relationships/tags" Target="../tags/tag818.xml" /><Relationship Id="rId5" Type="http://schemas.openxmlformats.org/officeDocument/2006/relationships/tags" Target="../tags/tag819.xml" /><Relationship Id="rId6" Type="http://schemas.openxmlformats.org/officeDocument/2006/relationships/tags" Target="../tags/tag820.xml" /><Relationship Id="rId7" Type="http://schemas.openxmlformats.org/officeDocument/2006/relationships/slideMaster" Target="../slideMasters/slideMaster7.xml" /></Relationships>
</file>

<file path=ppt/slideLayouts/_rels/slideLayout119.xml.rels>&#65279;<?xml version="1.0" encoding="utf-8" standalone="yes"?><Relationships xmlns="http://schemas.openxmlformats.org/package/2006/relationships"><Relationship Id="rId1" Type="http://schemas.openxmlformats.org/officeDocument/2006/relationships/tags" Target="../tags/tag821.xml" /><Relationship Id="rId2" Type="http://schemas.openxmlformats.org/officeDocument/2006/relationships/tags" Target="../tags/tag822.xml" /><Relationship Id="rId3" Type="http://schemas.openxmlformats.org/officeDocument/2006/relationships/tags" Target="../tags/tag823.xml" /><Relationship Id="rId4" Type="http://schemas.openxmlformats.org/officeDocument/2006/relationships/tags" Target="../tags/tag824.xml" /><Relationship Id="rId5" Type="http://schemas.openxmlformats.org/officeDocument/2006/relationships/tags" Target="../tags/tag825.xml" /><Relationship Id="rId6" Type="http://schemas.openxmlformats.org/officeDocument/2006/relationships/tags" Target="../tags/tag826.xml" /><Relationship Id="rId7" Type="http://schemas.openxmlformats.org/officeDocument/2006/relationships/tags" Target="../tags/tag827.xml" /><Relationship Id="rId8" Type="http://schemas.openxmlformats.org/officeDocument/2006/relationships/tags" Target="../tags/tag828.xml" /><Relationship Id="rId9" Type="http://schemas.openxmlformats.org/officeDocument/2006/relationships/slideMaster" Target="../slideMasters/slideMaster7.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72.xml"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slideMaster" Target="../slideMasters/slideMaster1.xml" /></Relationships>
</file>

<file path=ppt/slideLayouts/_rels/slideLayout12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832.xml" /><Relationship Id="rId11" Type="http://schemas.openxmlformats.org/officeDocument/2006/relationships/tags" Target="../tags/tag833.xml" /><Relationship Id="rId12" Type="http://schemas.openxmlformats.org/officeDocument/2006/relationships/tags" Target="../tags/tag834.xml" /><Relationship Id="rId13" Type="http://schemas.openxmlformats.org/officeDocument/2006/relationships/tags" Target="../tags/tag835.xml" /><Relationship Id="rId14" Type="http://schemas.openxmlformats.org/officeDocument/2006/relationships/tags" Target="../tags/tag836.xml" /><Relationship Id="rId15" Type="http://schemas.openxmlformats.org/officeDocument/2006/relationships/slideMaster" Target="../slideMasters/slideMaster7.xml" /><Relationship Id="rId2" Type="http://schemas.openxmlformats.org/officeDocument/2006/relationships/image" Target="../media/image1.png" /><Relationship Id="rId3" Type="http://schemas.openxmlformats.org/officeDocument/2006/relationships/tags" Target="../tags/tag829.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830.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831.xml" /></Relationships>
</file>

<file path=ppt/slideLayouts/_rels/slideLayout121.xml.rels>&#65279;<?xml version="1.0" encoding="utf-8" standalone="yes"?><Relationships xmlns="http://schemas.openxmlformats.org/package/2006/relationships"><Relationship Id="rId1" Type="http://schemas.openxmlformats.org/officeDocument/2006/relationships/tags" Target="../tags/tag837.xml" /><Relationship Id="rId2" Type="http://schemas.openxmlformats.org/officeDocument/2006/relationships/tags" Target="../tags/tag838.xml" /><Relationship Id="rId3" Type="http://schemas.openxmlformats.org/officeDocument/2006/relationships/tags" Target="../tags/tag839.xml" /><Relationship Id="rId4" Type="http://schemas.openxmlformats.org/officeDocument/2006/relationships/slideMaster" Target="../slideMasters/slideMaster7.xml" /></Relationships>
</file>

<file path=ppt/slideLayouts/_rels/slideLayout122.xml.rels>&#65279;<?xml version="1.0" encoding="utf-8" standalone="yes"?><Relationships xmlns="http://schemas.openxmlformats.org/package/2006/relationships"><Relationship Id="rId1" Type="http://schemas.openxmlformats.org/officeDocument/2006/relationships/tags" Target="../tags/tag840.xml" /><Relationship Id="rId2" Type="http://schemas.openxmlformats.org/officeDocument/2006/relationships/tags" Target="../tags/tag841.xml" /><Relationship Id="rId3" Type="http://schemas.openxmlformats.org/officeDocument/2006/relationships/tags" Target="../tags/tag842.xml" /><Relationship Id="rId4" Type="http://schemas.openxmlformats.org/officeDocument/2006/relationships/tags" Target="../tags/tag843.xml" /><Relationship Id="rId5" Type="http://schemas.openxmlformats.org/officeDocument/2006/relationships/tags" Target="../tags/tag844.xml" /><Relationship Id="rId6" Type="http://schemas.openxmlformats.org/officeDocument/2006/relationships/tags" Target="../tags/tag845.xml" /><Relationship Id="rId7" Type="http://schemas.openxmlformats.org/officeDocument/2006/relationships/slideMaster" Target="../slideMasters/slideMaster7.xml" /></Relationships>
</file>

<file path=ppt/slideLayouts/_rels/slideLayout123.xml.rels>&#65279;<?xml version="1.0" encoding="utf-8" standalone="yes"?><Relationships xmlns="http://schemas.openxmlformats.org/package/2006/relationships"><Relationship Id="rId1" Type="http://schemas.openxmlformats.org/officeDocument/2006/relationships/tags" Target="../tags/tag846.xml" /><Relationship Id="rId2" Type="http://schemas.openxmlformats.org/officeDocument/2006/relationships/tags" Target="../tags/tag847.xml" /><Relationship Id="rId3" Type="http://schemas.openxmlformats.org/officeDocument/2006/relationships/tags" Target="../tags/tag848.xml" /><Relationship Id="rId4" Type="http://schemas.openxmlformats.org/officeDocument/2006/relationships/tags" Target="../tags/tag849.xml" /><Relationship Id="rId5" Type="http://schemas.openxmlformats.org/officeDocument/2006/relationships/tags" Target="../tags/tag850.xml" /><Relationship Id="rId6" Type="http://schemas.openxmlformats.org/officeDocument/2006/relationships/slideMaster" Target="../slideMasters/slideMaster7.xml" /></Relationships>
</file>

<file path=ppt/slideLayouts/_rels/slideLayout124.xml.rels>&#65279;<?xml version="1.0" encoding="utf-8" standalone="yes"?><Relationships xmlns="http://schemas.openxmlformats.org/package/2006/relationships"><Relationship Id="rId1" Type="http://schemas.openxmlformats.org/officeDocument/2006/relationships/tags" Target="../tags/tag851.xml" /><Relationship Id="rId2" Type="http://schemas.openxmlformats.org/officeDocument/2006/relationships/tags" Target="../tags/tag852.xml" /><Relationship Id="rId3" Type="http://schemas.openxmlformats.org/officeDocument/2006/relationships/tags" Target="../tags/tag853.xml" /><Relationship Id="rId4" Type="http://schemas.openxmlformats.org/officeDocument/2006/relationships/tags" Target="../tags/tag854.xml" /><Relationship Id="rId5" Type="http://schemas.openxmlformats.org/officeDocument/2006/relationships/slideMaster" Target="../slideMasters/slideMaster7.xml" /></Relationships>
</file>

<file path=ppt/slideLayouts/_rels/slideLayout125.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858.xml" /><Relationship Id="rId12" Type="http://schemas.openxmlformats.org/officeDocument/2006/relationships/tags" Target="../tags/tag859.xml" /><Relationship Id="rId13" Type="http://schemas.openxmlformats.org/officeDocument/2006/relationships/tags" Target="../tags/tag860.xml" /><Relationship Id="rId14" Type="http://schemas.openxmlformats.org/officeDocument/2006/relationships/tags" Target="../tags/tag861.xml" /><Relationship Id="rId15" Type="http://schemas.openxmlformats.org/officeDocument/2006/relationships/tags" Target="../tags/tag862.xml" /><Relationship Id="rId16" Type="http://schemas.openxmlformats.org/officeDocument/2006/relationships/tags" Target="../tags/tag863.xml" /><Relationship Id="rId17" Type="http://schemas.openxmlformats.org/officeDocument/2006/relationships/slideMaster" Target="../slideMasters/slideMaster7.xml" /><Relationship Id="rId2" Type="http://schemas.openxmlformats.org/officeDocument/2006/relationships/image" Target="../media/image1.png" /><Relationship Id="rId3" Type="http://schemas.openxmlformats.org/officeDocument/2006/relationships/tags" Target="../tags/tag855.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856.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857.xml" /></Relationships>
</file>

<file path=ppt/slideLayouts/_rels/slideLayout126.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864.xml" /><Relationship Id="rId3" Type="http://schemas.openxmlformats.org/officeDocument/2006/relationships/tags" Target="../tags/tag865.xml" /><Relationship Id="rId4" Type="http://schemas.openxmlformats.org/officeDocument/2006/relationships/tags" Target="../tags/tag866.xml" /><Relationship Id="rId5" Type="http://schemas.openxmlformats.org/officeDocument/2006/relationships/tags" Target="../tags/tag867.xml" /><Relationship Id="rId6" Type="http://schemas.openxmlformats.org/officeDocument/2006/relationships/tags" Target="../tags/tag868.xml" /><Relationship Id="rId7" Type="http://schemas.openxmlformats.org/officeDocument/2006/relationships/slideMaster" Target="../slideMasters/slideMaster7.xml" /></Relationships>
</file>

<file path=ppt/slideLayouts/_rels/slideLayout127.xml.rels>&#65279;<?xml version="1.0" encoding="utf-8" standalone="yes"?><Relationships xmlns="http://schemas.openxmlformats.org/package/2006/relationships"><Relationship Id="rId1" Type="http://schemas.openxmlformats.org/officeDocument/2006/relationships/tags" Target="../tags/tag869.xml" /><Relationship Id="rId10" Type="http://schemas.openxmlformats.org/officeDocument/2006/relationships/tags" Target="../tags/tag875.xml" /><Relationship Id="rId11" Type="http://schemas.openxmlformats.org/officeDocument/2006/relationships/tags" Target="../tags/tag876.xml" /><Relationship Id="rId12" Type="http://schemas.openxmlformats.org/officeDocument/2006/relationships/slideMaster" Target="../slideMasters/slideMaster7.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870.xml" /><Relationship Id="rId5" Type="http://schemas.openxmlformats.org/officeDocument/2006/relationships/image" Target="../media/image8.png" /><Relationship Id="rId6" Type="http://schemas.openxmlformats.org/officeDocument/2006/relationships/tags" Target="../tags/tag871.xml" /><Relationship Id="rId7" Type="http://schemas.openxmlformats.org/officeDocument/2006/relationships/tags" Target="../tags/tag872.xml" /><Relationship Id="rId8" Type="http://schemas.openxmlformats.org/officeDocument/2006/relationships/tags" Target="../tags/tag873.xml" /><Relationship Id="rId9" Type="http://schemas.openxmlformats.org/officeDocument/2006/relationships/tags" Target="../tags/tag874.xml" /></Relationships>
</file>

<file path=ppt/slideLayouts/_rels/slideLayout128.xml.rels>&#65279;<?xml version="1.0" encoding="utf-8" standalone="yes"?><Relationships xmlns="http://schemas.openxmlformats.org/package/2006/relationships"><Relationship Id="rId1" Type="http://schemas.openxmlformats.org/officeDocument/2006/relationships/tags" Target="../tags/tag877.xml" /><Relationship Id="rId10" Type="http://schemas.openxmlformats.org/officeDocument/2006/relationships/slideMaster" Target="../slideMasters/slideMaster7.xml" /><Relationship Id="rId2" Type="http://schemas.openxmlformats.org/officeDocument/2006/relationships/image" Target="../media/image11.png" /><Relationship Id="rId3" Type="http://schemas.openxmlformats.org/officeDocument/2006/relationships/tags" Target="../tags/tag878.xml" /><Relationship Id="rId4" Type="http://schemas.openxmlformats.org/officeDocument/2006/relationships/tags" Target="../tags/tag879.xml" /><Relationship Id="rId5" Type="http://schemas.openxmlformats.org/officeDocument/2006/relationships/tags" Target="../tags/tag880.xml" /><Relationship Id="rId6" Type="http://schemas.openxmlformats.org/officeDocument/2006/relationships/tags" Target="../tags/tag881.xml" /><Relationship Id="rId7" Type="http://schemas.openxmlformats.org/officeDocument/2006/relationships/tags" Target="../tags/tag882.xml" /><Relationship Id="rId8" Type="http://schemas.openxmlformats.org/officeDocument/2006/relationships/tags" Target="../tags/tag883.xml" /><Relationship Id="rId9" Type="http://schemas.openxmlformats.org/officeDocument/2006/relationships/tags" Target="../tags/tag884.xml" /></Relationships>
</file>

<file path=ppt/slideLayouts/_rels/slideLayout129.xml.rels>&#65279;<?xml version="1.0" encoding="utf-8" standalone="yes"?><Relationships xmlns="http://schemas.openxmlformats.org/package/2006/relationships"><Relationship Id="rId1" Type="http://schemas.openxmlformats.org/officeDocument/2006/relationships/tags" Target="../tags/tag885.xml" /><Relationship Id="rId10" Type="http://schemas.openxmlformats.org/officeDocument/2006/relationships/tags" Target="../tags/tag892.xml" /><Relationship Id="rId11" Type="http://schemas.openxmlformats.org/officeDocument/2006/relationships/slideMaster" Target="../slideMasters/slideMaster7.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886.xml" /><Relationship Id="rId5" Type="http://schemas.openxmlformats.org/officeDocument/2006/relationships/tags" Target="../tags/tag887.xml" /><Relationship Id="rId6" Type="http://schemas.openxmlformats.org/officeDocument/2006/relationships/tags" Target="../tags/tag888.xml" /><Relationship Id="rId7" Type="http://schemas.openxmlformats.org/officeDocument/2006/relationships/tags" Target="../tags/tag889.xml" /><Relationship Id="rId8" Type="http://schemas.openxmlformats.org/officeDocument/2006/relationships/tags" Target="../tags/tag890.xml" /><Relationship Id="rId9" Type="http://schemas.openxmlformats.org/officeDocument/2006/relationships/tags" Target="../tags/tag89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7.xml" /><Relationship Id="rId10" Type="http://schemas.openxmlformats.org/officeDocument/2006/relationships/tags" Target="../tags/tag83.xml" /><Relationship Id="rId11" Type="http://schemas.openxmlformats.org/officeDocument/2006/relationships/tags" Target="../tags/tag84.xml" /><Relationship Id="rId12" Type="http://schemas.openxmlformats.org/officeDocument/2006/relationships/slideMaster" Target="../slideMasters/slideMaster1.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78.xml" /><Relationship Id="rId5" Type="http://schemas.openxmlformats.org/officeDocument/2006/relationships/image" Target="../media/image8.png"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30.xml.rels>&#65279;<?xml version="1.0" encoding="utf-8" standalone="yes"?><Relationships xmlns="http://schemas.openxmlformats.org/package/2006/relationships"><Relationship Id="rId1" Type="http://schemas.openxmlformats.org/officeDocument/2006/relationships/tags" Target="../tags/tag893.xml" /><Relationship Id="rId10" Type="http://schemas.openxmlformats.org/officeDocument/2006/relationships/tags" Target="../tags/tag900.xml" /><Relationship Id="rId11" Type="http://schemas.openxmlformats.org/officeDocument/2006/relationships/slideMaster" Target="../slideMasters/slideMaster7.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894.xml" /><Relationship Id="rId5" Type="http://schemas.openxmlformats.org/officeDocument/2006/relationships/tags" Target="../tags/tag895.xml" /><Relationship Id="rId6" Type="http://schemas.openxmlformats.org/officeDocument/2006/relationships/tags" Target="../tags/tag896.xml" /><Relationship Id="rId7" Type="http://schemas.openxmlformats.org/officeDocument/2006/relationships/tags" Target="../tags/tag897.xml" /><Relationship Id="rId8" Type="http://schemas.openxmlformats.org/officeDocument/2006/relationships/tags" Target="../tags/tag898.xml" /><Relationship Id="rId9" Type="http://schemas.openxmlformats.org/officeDocument/2006/relationships/tags" Target="../tags/tag899.xml" /></Relationships>
</file>

<file path=ppt/slideLayouts/_rels/slideLayout131.xml.rels>&#65279;<?xml version="1.0" encoding="utf-8" standalone="yes"?><Relationships xmlns="http://schemas.openxmlformats.org/package/2006/relationships"><Relationship Id="rId1" Type="http://schemas.openxmlformats.org/officeDocument/2006/relationships/tags" Target="../tags/tag901.xml" /><Relationship Id="rId10" Type="http://schemas.openxmlformats.org/officeDocument/2006/relationships/tags" Target="../tags/tag909.xml" /><Relationship Id="rId11" Type="http://schemas.openxmlformats.org/officeDocument/2006/relationships/tags" Target="../tags/tag910.xml" /><Relationship Id="rId12" Type="http://schemas.openxmlformats.org/officeDocument/2006/relationships/slideMaster" Target="../slideMasters/slideMaster7.xml" /><Relationship Id="rId2" Type="http://schemas.openxmlformats.org/officeDocument/2006/relationships/image" Target="../media/image9.png" /><Relationship Id="rId3" Type="http://schemas.openxmlformats.org/officeDocument/2006/relationships/tags" Target="../tags/tag902.xml" /><Relationship Id="rId4" Type="http://schemas.openxmlformats.org/officeDocument/2006/relationships/tags" Target="../tags/tag903.xml" /><Relationship Id="rId5" Type="http://schemas.openxmlformats.org/officeDocument/2006/relationships/tags" Target="../tags/tag904.xml" /><Relationship Id="rId6" Type="http://schemas.openxmlformats.org/officeDocument/2006/relationships/tags" Target="../tags/tag905.xml" /><Relationship Id="rId7" Type="http://schemas.openxmlformats.org/officeDocument/2006/relationships/tags" Target="../tags/tag906.xml" /><Relationship Id="rId8" Type="http://schemas.openxmlformats.org/officeDocument/2006/relationships/tags" Target="../tags/tag907.xml" /><Relationship Id="rId9" Type="http://schemas.openxmlformats.org/officeDocument/2006/relationships/tags" Target="../tags/tag908.xml" /></Relationships>
</file>

<file path=ppt/slideLayouts/_rels/slideLayout132.xml.rels>&#65279;<?xml version="1.0" encoding="utf-8" standalone="yes"?><Relationships xmlns="http://schemas.openxmlformats.org/package/2006/relationships"><Relationship Id="rId1" Type="http://schemas.openxmlformats.org/officeDocument/2006/relationships/tags" Target="../tags/tag911.xml" /><Relationship Id="rId10" Type="http://schemas.openxmlformats.org/officeDocument/2006/relationships/tags" Target="../tags/tag917.xml" /><Relationship Id="rId11" Type="http://schemas.openxmlformats.org/officeDocument/2006/relationships/tags" Target="../tags/tag918.xml" /><Relationship Id="rId12" Type="http://schemas.openxmlformats.org/officeDocument/2006/relationships/slideMaster" Target="../slideMasters/slideMaster7.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912.xml" /><Relationship Id="rId5" Type="http://schemas.openxmlformats.org/officeDocument/2006/relationships/image" Target="../media/image14.png" /><Relationship Id="rId6" Type="http://schemas.openxmlformats.org/officeDocument/2006/relationships/tags" Target="../tags/tag913.xml" /><Relationship Id="rId7" Type="http://schemas.openxmlformats.org/officeDocument/2006/relationships/tags" Target="../tags/tag914.xml" /><Relationship Id="rId8" Type="http://schemas.openxmlformats.org/officeDocument/2006/relationships/tags" Target="../tags/tag915.xml" /><Relationship Id="rId9" Type="http://schemas.openxmlformats.org/officeDocument/2006/relationships/tags" Target="../tags/tag916.xml" /></Relationships>
</file>

<file path=ppt/slideLayouts/_rels/slideLayout13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134.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929.xml" /><Relationship Id="rId11" Type="http://schemas.openxmlformats.org/officeDocument/2006/relationships/tags" Target="../tags/tag930.xml" /><Relationship Id="rId12" Type="http://schemas.openxmlformats.org/officeDocument/2006/relationships/tags" Target="../tags/tag931.xml" /><Relationship Id="rId13" Type="http://schemas.openxmlformats.org/officeDocument/2006/relationships/tags" Target="../tags/tag932.xml" /><Relationship Id="rId14" Type="http://schemas.openxmlformats.org/officeDocument/2006/relationships/slideMaster" Target="../slideMasters/slideMaster8.xml" /><Relationship Id="rId2" Type="http://schemas.openxmlformats.org/officeDocument/2006/relationships/image" Target="../media/image1.png" /><Relationship Id="rId3" Type="http://schemas.openxmlformats.org/officeDocument/2006/relationships/tags" Target="../tags/tag925.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926.xml" /><Relationship Id="rId7" Type="http://schemas.openxmlformats.org/officeDocument/2006/relationships/image" Target="../media/image3.png" /><Relationship Id="rId8" Type="http://schemas.openxmlformats.org/officeDocument/2006/relationships/tags" Target="../tags/tag927.xml" /><Relationship Id="rId9" Type="http://schemas.openxmlformats.org/officeDocument/2006/relationships/tags" Target="../tags/tag928.xml" /></Relationships>
</file>

<file path=ppt/slideLayouts/_rels/slideLayout135.xml.rels>&#65279;<?xml version="1.0" encoding="utf-8" standalone="yes"?><Relationships xmlns="http://schemas.openxmlformats.org/package/2006/relationships"><Relationship Id="rId1" Type="http://schemas.openxmlformats.org/officeDocument/2006/relationships/tags" Target="../tags/tag933.xml" /><Relationship Id="rId2" Type="http://schemas.openxmlformats.org/officeDocument/2006/relationships/tags" Target="../tags/tag934.xml" /><Relationship Id="rId3" Type="http://schemas.openxmlformats.org/officeDocument/2006/relationships/tags" Target="../tags/tag935.xml" /><Relationship Id="rId4" Type="http://schemas.openxmlformats.org/officeDocument/2006/relationships/tags" Target="../tags/tag936.xml" /><Relationship Id="rId5" Type="http://schemas.openxmlformats.org/officeDocument/2006/relationships/tags" Target="../tags/tag937.xml" /><Relationship Id="rId6" Type="http://schemas.openxmlformats.org/officeDocument/2006/relationships/slideMaster" Target="../slideMasters/slideMaster8.xml" /></Relationships>
</file>

<file path=ppt/slideLayouts/_rels/slideLayout136.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941.xml" /><Relationship Id="rId11" Type="http://schemas.openxmlformats.org/officeDocument/2006/relationships/tags" Target="../tags/tag942.xml" /><Relationship Id="rId12" Type="http://schemas.openxmlformats.org/officeDocument/2006/relationships/tags" Target="../tags/tag943.xml" /><Relationship Id="rId13" Type="http://schemas.openxmlformats.org/officeDocument/2006/relationships/tags" Target="../tags/tag944.xml" /><Relationship Id="rId14" Type="http://schemas.openxmlformats.org/officeDocument/2006/relationships/tags" Target="../tags/tag945.xml" /><Relationship Id="rId15" Type="http://schemas.openxmlformats.org/officeDocument/2006/relationships/tags" Target="../tags/tag946.xml" /><Relationship Id="rId16" Type="http://schemas.openxmlformats.org/officeDocument/2006/relationships/slideMaster" Target="../slideMasters/slideMaster8.xml" /><Relationship Id="rId2" Type="http://schemas.openxmlformats.org/officeDocument/2006/relationships/image" Target="../media/image1.png" /><Relationship Id="rId3" Type="http://schemas.openxmlformats.org/officeDocument/2006/relationships/tags" Target="../tags/tag938.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939.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940.xml" /></Relationships>
</file>

<file path=ppt/slideLayouts/_rels/slideLayout137.xml.rels>&#65279;<?xml version="1.0" encoding="utf-8" standalone="yes"?><Relationships xmlns="http://schemas.openxmlformats.org/package/2006/relationships"><Relationship Id="rId1" Type="http://schemas.openxmlformats.org/officeDocument/2006/relationships/tags" Target="../tags/tag947.xml" /><Relationship Id="rId2" Type="http://schemas.openxmlformats.org/officeDocument/2006/relationships/tags" Target="../tags/tag948.xml" /><Relationship Id="rId3" Type="http://schemas.openxmlformats.org/officeDocument/2006/relationships/tags" Target="../tags/tag949.xml" /><Relationship Id="rId4" Type="http://schemas.openxmlformats.org/officeDocument/2006/relationships/tags" Target="../tags/tag950.xml" /><Relationship Id="rId5" Type="http://schemas.openxmlformats.org/officeDocument/2006/relationships/tags" Target="../tags/tag951.xml" /><Relationship Id="rId6" Type="http://schemas.openxmlformats.org/officeDocument/2006/relationships/tags" Target="../tags/tag952.xml" /><Relationship Id="rId7" Type="http://schemas.openxmlformats.org/officeDocument/2006/relationships/slideMaster" Target="../slideMasters/slideMaster8.xml" /></Relationships>
</file>

<file path=ppt/slideLayouts/_rels/slideLayout138.xml.rels>&#65279;<?xml version="1.0" encoding="utf-8" standalone="yes"?><Relationships xmlns="http://schemas.openxmlformats.org/package/2006/relationships"><Relationship Id="rId1" Type="http://schemas.openxmlformats.org/officeDocument/2006/relationships/tags" Target="../tags/tag953.xml" /><Relationship Id="rId2" Type="http://schemas.openxmlformats.org/officeDocument/2006/relationships/tags" Target="../tags/tag954.xml" /><Relationship Id="rId3" Type="http://schemas.openxmlformats.org/officeDocument/2006/relationships/tags" Target="../tags/tag955.xml" /><Relationship Id="rId4" Type="http://schemas.openxmlformats.org/officeDocument/2006/relationships/tags" Target="../tags/tag956.xml" /><Relationship Id="rId5" Type="http://schemas.openxmlformats.org/officeDocument/2006/relationships/tags" Target="../tags/tag957.xml" /><Relationship Id="rId6" Type="http://schemas.openxmlformats.org/officeDocument/2006/relationships/tags" Target="../tags/tag958.xml" /><Relationship Id="rId7" Type="http://schemas.openxmlformats.org/officeDocument/2006/relationships/tags" Target="../tags/tag959.xml" /><Relationship Id="rId8" Type="http://schemas.openxmlformats.org/officeDocument/2006/relationships/tags" Target="../tags/tag960.xml" /><Relationship Id="rId9" Type="http://schemas.openxmlformats.org/officeDocument/2006/relationships/slideMaster" Target="../slideMasters/slideMaster8.xml" /></Relationships>
</file>

<file path=ppt/slideLayouts/_rels/slideLayout139.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964.xml" /><Relationship Id="rId11" Type="http://schemas.openxmlformats.org/officeDocument/2006/relationships/tags" Target="../tags/tag965.xml" /><Relationship Id="rId12" Type="http://schemas.openxmlformats.org/officeDocument/2006/relationships/tags" Target="../tags/tag966.xml" /><Relationship Id="rId13" Type="http://schemas.openxmlformats.org/officeDocument/2006/relationships/tags" Target="../tags/tag967.xml" /><Relationship Id="rId14" Type="http://schemas.openxmlformats.org/officeDocument/2006/relationships/tags" Target="../tags/tag968.xml" /><Relationship Id="rId15" Type="http://schemas.openxmlformats.org/officeDocument/2006/relationships/slideMaster" Target="../slideMasters/slideMaster8.xml" /><Relationship Id="rId2" Type="http://schemas.openxmlformats.org/officeDocument/2006/relationships/image" Target="../media/image1.png" /><Relationship Id="rId3" Type="http://schemas.openxmlformats.org/officeDocument/2006/relationships/tags" Target="../tags/tag961.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962.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963.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slideMaster" Target="../slideMasters/slideMaster1.xml" /><Relationship Id="rId2" Type="http://schemas.openxmlformats.org/officeDocument/2006/relationships/image" Target="../media/image11.pn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40.xml.rels>&#65279;<?xml version="1.0" encoding="utf-8" standalone="yes"?><Relationships xmlns="http://schemas.openxmlformats.org/package/2006/relationships"><Relationship Id="rId1" Type="http://schemas.openxmlformats.org/officeDocument/2006/relationships/tags" Target="../tags/tag969.xml" /><Relationship Id="rId2" Type="http://schemas.openxmlformats.org/officeDocument/2006/relationships/tags" Target="../tags/tag970.xml" /><Relationship Id="rId3" Type="http://schemas.openxmlformats.org/officeDocument/2006/relationships/tags" Target="../tags/tag971.xml" /><Relationship Id="rId4" Type="http://schemas.openxmlformats.org/officeDocument/2006/relationships/slideMaster" Target="../slideMasters/slideMaster8.xml" /></Relationships>
</file>

<file path=ppt/slideLayouts/_rels/slideLayout141.xml.rels>&#65279;<?xml version="1.0" encoding="utf-8" standalone="yes"?><Relationships xmlns="http://schemas.openxmlformats.org/package/2006/relationships"><Relationship Id="rId1" Type="http://schemas.openxmlformats.org/officeDocument/2006/relationships/tags" Target="../tags/tag972.xml" /><Relationship Id="rId2" Type="http://schemas.openxmlformats.org/officeDocument/2006/relationships/tags" Target="../tags/tag973.xml" /><Relationship Id="rId3" Type="http://schemas.openxmlformats.org/officeDocument/2006/relationships/tags" Target="../tags/tag974.xml" /><Relationship Id="rId4" Type="http://schemas.openxmlformats.org/officeDocument/2006/relationships/tags" Target="../tags/tag975.xml" /><Relationship Id="rId5" Type="http://schemas.openxmlformats.org/officeDocument/2006/relationships/tags" Target="../tags/tag976.xml" /><Relationship Id="rId6" Type="http://schemas.openxmlformats.org/officeDocument/2006/relationships/tags" Target="../tags/tag977.xml" /><Relationship Id="rId7" Type="http://schemas.openxmlformats.org/officeDocument/2006/relationships/slideMaster" Target="../slideMasters/slideMaster8.xml" /></Relationships>
</file>

<file path=ppt/slideLayouts/_rels/slideLayout142.xml.rels>&#65279;<?xml version="1.0" encoding="utf-8" standalone="yes"?><Relationships xmlns="http://schemas.openxmlformats.org/package/2006/relationships"><Relationship Id="rId1" Type="http://schemas.openxmlformats.org/officeDocument/2006/relationships/tags" Target="../tags/tag978.xml" /><Relationship Id="rId2" Type="http://schemas.openxmlformats.org/officeDocument/2006/relationships/tags" Target="../tags/tag979.xml" /><Relationship Id="rId3" Type="http://schemas.openxmlformats.org/officeDocument/2006/relationships/tags" Target="../tags/tag980.xml" /><Relationship Id="rId4" Type="http://schemas.openxmlformats.org/officeDocument/2006/relationships/tags" Target="../tags/tag981.xml" /><Relationship Id="rId5" Type="http://schemas.openxmlformats.org/officeDocument/2006/relationships/tags" Target="../tags/tag982.xml" /><Relationship Id="rId6" Type="http://schemas.openxmlformats.org/officeDocument/2006/relationships/slideMaster" Target="../slideMasters/slideMaster8.xml" /></Relationships>
</file>

<file path=ppt/slideLayouts/_rels/slideLayout143.xml.rels>&#65279;<?xml version="1.0" encoding="utf-8" standalone="yes"?><Relationships xmlns="http://schemas.openxmlformats.org/package/2006/relationships"><Relationship Id="rId1" Type="http://schemas.openxmlformats.org/officeDocument/2006/relationships/tags" Target="../tags/tag983.xml" /><Relationship Id="rId2" Type="http://schemas.openxmlformats.org/officeDocument/2006/relationships/tags" Target="../tags/tag984.xml" /><Relationship Id="rId3" Type="http://schemas.openxmlformats.org/officeDocument/2006/relationships/tags" Target="../tags/tag985.xml" /><Relationship Id="rId4" Type="http://schemas.openxmlformats.org/officeDocument/2006/relationships/tags" Target="../tags/tag986.xml" /><Relationship Id="rId5" Type="http://schemas.openxmlformats.org/officeDocument/2006/relationships/slideMaster" Target="../slideMasters/slideMaster8.xml" /></Relationships>
</file>

<file path=ppt/slideLayouts/_rels/slideLayout144.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990.xml" /><Relationship Id="rId12" Type="http://schemas.openxmlformats.org/officeDocument/2006/relationships/tags" Target="../tags/tag991.xml" /><Relationship Id="rId13" Type="http://schemas.openxmlformats.org/officeDocument/2006/relationships/tags" Target="../tags/tag992.xml" /><Relationship Id="rId14" Type="http://schemas.openxmlformats.org/officeDocument/2006/relationships/tags" Target="../tags/tag993.xml" /><Relationship Id="rId15" Type="http://schemas.openxmlformats.org/officeDocument/2006/relationships/tags" Target="../tags/tag994.xml" /><Relationship Id="rId16" Type="http://schemas.openxmlformats.org/officeDocument/2006/relationships/tags" Target="../tags/tag995.xml" /><Relationship Id="rId17" Type="http://schemas.openxmlformats.org/officeDocument/2006/relationships/slideMaster" Target="../slideMasters/slideMaster8.xml" /><Relationship Id="rId2" Type="http://schemas.openxmlformats.org/officeDocument/2006/relationships/image" Target="../media/image1.png" /><Relationship Id="rId3" Type="http://schemas.openxmlformats.org/officeDocument/2006/relationships/tags" Target="../tags/tag987.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988.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989.xml" /></Relationships>
</file>

<file path=ppt/slideLayouts/_rels/slideLayout145.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996.xml" /><Relationship Id="rId3" Type="http://schemas.openxmlformats.org/officeDocument/2006/relationships/tags" Target="../tags/tag997.xml" /><Relationship Id="rId4" Type="http://schemas.openxmlformats.org/officeDocument/2006/relationships/tags" Target="../tags/tag998.xml" /><Relationship Id="rId5" Type="http://schemas.openxmlformats.org/officeDocument/2006/relationships/tags" Target="../tags/tag999.xml" /><Relationship Id="rId6" Type="http://schemas.openxmlformats.org/officeDocument/2006/relationships/tags" Target="../tags/tag1000.xml" /><Relationship Id="rId7" Type="http://schemas.openxmlformats.org/officeDocument/2006/relationships/slideMaster" Target="../slideMasters/slideMaster8.xml" /></Relationships>
</file>

<file path=ppt/slideLayouts/_rels/slideLayout146.xml.rels>&#65279;<?xml version="1.0" encoding="utf-8" standalone="yes"?><Relationships xmlns="http://schemas.openxmlformats.org/package/2006/relationships"><Relationship Id="rId1" Type="http://schemas.openxmlformats.org/officeDocument/2006/relationships/tags" Target="../tags/tag1001.xml" /><Relationship Id="rId10" Type="http://schemas.openxmlformats.org/officeDocument/2006/relationships/tags" Target="../tags/tag1007.xml" /><Relationship Id="rId11" Type="http://schemas.openxmlformats.org/officeDocument/2006/relationships/tags" Target="../tags/tag1008.xml" /><Relationship Id="rId12" Type="http://schemas.openxmlformats.org/officeDocument/2006/relationships/slideMaster" Target="../slideMasters/slideMaster8.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1002.xml" /><Relationship Id="rId5" Type="http://schemas.openxmlformats.org/officeDocument/2006/relationships/image" Target="../media/image8.png" /><Relationship Id="rId6" Type="http://schemas.openxmlformats.org/officeDocument/2006/relationships/tags" Target="../tags/tag1003.xml" /><Relationship Id="rId7" Type="http://schemas.openxmlformats.org/officeDocument/2006/relationships/tags" Target="../tags/tag1004.xml" /><Relationship Id="rId8" Type="http://schemas.openxmlformats.org/officeDocument/2006/relationships/tags" Target="../tags/tag1005.xml" /><Relationship Id="rId9" Type="http://schemas.openxmlformats.org/officeDocument/2006/relationships/tags" Target="../tags/tag1006.xml" /></Relationships>
</file>

<file path=ppt/slideLayouts/_rels/slideLayout147.xml.rels>&#65279;<?xml version="1.0" encoding="utf-8" standalone="yes"?><Relationships xmlns="http://schemas.openxmlformats.org/package/2006/relationships"><Relationship Id="rId1" Type="http://schemas.openxmlformats.org/officeDocument/2006/relationships/tags" Target="../tags/tag1009.xml" /><Relationship Id="rId10" Type="http://schemas.openxmlformats.org/officeDocument/2006/relationships/slideMaster" Target="../slideMasters/slideMaster8.xml" /><Relationship Id="rId2" Type="http://schemas.openxmlformats.org/officeDocument/2006/relationships/image" Target="../media/image11.png" /><Relationship Id="rId3" Type="http://schemas.openxmlformats.org/officeDocument/2006/relationships/tags" Target="../tags/tag1010.xml" /><Relationship Id="rId4" Type="http://schemas.openxmlformats.org/officeDocument/2006/relationships/tags" Target="../tags/tag1011.xml" /><Relationship Id="rId5" Type="http://schemas.openxmlformats.org/officeDocument/2006/relationships/tags" Target="../tags/tag1012.xml" /><Relationship Id="rId6" Type="http://schemas.openxmlformats.org/officeDocument/2006/relationships/tags" Target="../tags/tag1013.xml" /><Relationship Id="rId7" Type="http://schemas.openxmlformats.org/officeDocument/2006/relationships/tags" Target="../tags/tag1014.xml" /><Relationship Id="rId8" Type="http://schemas.openxmlformats.org/officeDocument/2006/relationships/tags" Target="../tags/tag1015.xml" /><Relationship Id="rId9" Type="http://schemas.openxmlformats.org/officeDocument/2006/relationships/tags" Target="../tags/tag1016.xml" /></Relationships>
</file>

<file path=ppt/slideLayouts/_rels/slideLayout148.xml.rels>&#65279;<?xml version="1.0" encoding="utf-8" standalone="yes"?><Relationships xmlns="http://schemas.openxmlformats.org/package/2006/relationships"><Relationship Id="rId1" Type="http://schemas.openxmlformats.org/officeDocument/2006/relationships/tags" Target="../tags/tag1017.xml" /><Relationship Id="rId10" Type="http://schemas.openxmlformats.org/officeDocument/2006/relationships/tags" Target="../tags/tag1024.xml" /><Relationship Id="rId11" Type="http://schemas.openxmlformats.org/officeDocument/2006/relationships/slideMaster" Target="../slideMasters/slideMaster8.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018.xml" /><Relationship Id="rId5" Type="http://schemas.openxmlformats.org/officeDocument/2006/relationships/tags" Target="../tags/tag1019.xml" /><Relationship Id="rId6" Type="http://schemas.openxmlformats.org/officeDocument/2006/relationships/tags" Target="../tags/tag1020.xml" /><Relationship Id="rId7" Type="http://schemas.openxmlformats.org/officeDocument/2006/relationships/tags" Target="../tags/tag1021.xml" /><Relationship Id="rId8" Type="http://schemas.openxmlformats.org/officeDocument/2006/relationships/tags" Target="../tags/tag1022.xml" /><Relationship Id="rId9" Type="http://schemas.openxmlformats.org/officeDocument/2006/relationships/tags" Target="../tags/tag1023.xml" /></Relationships>
</file>

<file path=ppt/slideLayouts/_rels/slideLayout149.xml.rels>&#65279;<?xml version="1.0" encoding="utf-8" standalone="yes"?><Relationships xmlns="http://schemas.openxmlformats.org/package/2006/relationships"><Relationship Id="rId1" Type="http://schemas.openxmlformats.org/officeDocument/2006/relationships/tags" Target="../tags/tag1025.xml" /><Relationship Id="rId10" Type="http://schemas.openxmlformats.org/officeDocument/2006/relationships/tags" Target="../tags/tag1032.xml" /><Relationship Id="rId11" Type="http://schemas.openxmlformats.org/officeDocument/2006/relationships/slideMaster" Target="../slideMasters/slideMaster8.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026.xml" /><Relationship Id="rId5" Type="http://schemas.openxmlformats.org/officeDocument/2006/relationships/tags" Target="../tags/tag1027.xml" /><Relationship Id="rId6" Type="http://schemas.openxmlformats.org/officeDocument/2006/relationships/tags" Target="../tags/tag1028.xml" /><Relationship Id="rId7" Type="http://schemas.openxmlformats.org/officeDocument/2006/relationships/tags" Target="../tags/tag1029.xml" /><Relationship Id="rId8" Type="http://schemas.openxmlformats.org/officeDocument/2006/relationships/tags" Target="../tags/tag1030.xml" /><Relationship Id="rId9" Type="http://schemas.openxmlformats.org/officeDocument/2006/relationships/tags" Target="../tags/tag103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3.xml" /><Relationship Id="rId10" Type="http://schemas.openxmlformats.org/officeDocument/2006/relationships/tags" Target="../tags/tag100.xml" /><Relationship Id="rId11" Type="http://schemas.openxmlformats.org/officeDocument/2006/relationships/slideMaster" Target="../slideMasters/slideMaster1.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tags" Target="../tags/tag99.xml" /></Relationships>
</file>

<file path=ppt/slideLayouts/_rels/slideLayout150.xml.rels>&#65279;<?xml version="1.0" encoding="utf-8" standalone="yes"?><Relationships xmlns="http://schemas.openxmlformats.org/package/2006/relationships"><Relationship Id="rId1" Type="http://schemas.openxmlformats.org/officeDocument/2006/relationships/tags" Target="../tags/tag1033.xml" /><Relationship Id="rId10" Type="http://schemas.openxmlformats.org/officeDocument/2006/relationships/tags" Target="../tags/tag1041.xml" /><Relationship Id="rId11" Type="http://schemas.openxmlformats.org/officeDocument/2006/relationships/tags" Target="../tags/tag1042.xml" /><Relationship Id="rId12" Type="http://schemas.openxmlformats.org/officeDocument/2006/relationships/slideMaster" Target="../slideMasters/slideMaster8.xml" /><Relationship Id="rId2" Type="http://schemas.openxmlformats.org/officeDocument/2006/relationships/image" Target="../media/image9.png" /><Relationship Id="rId3" Type="http://schemas.openxmlformats.org/officeDocument/2006/relationships/tags" Target="../tags/tag1034.xml" /><Relationship Id="rId4" Type="http://schemas.openxmlformats.org/officeDocument/2006/relationships/tags" Target="../tags/tag1035.xml" /><Relationship Id="rId5" Type="http://schemas.openxmlformats.org/officeDocument/2006/relationships/tags" Target="../tags/tag1036.xml" /><Relationship Id="rId6" Type="http://schemas.openxmlformats.org/officeDocument/2006/relationships/tags" Target="../tags/tag1037.xml" /><Relationship Id="rId7" Type="http://schemas.openxmlformats.org/officeDocument/2006/relationships/tags" Target="../tags/tag1038.xml" /><Relationship Id="rId8" Type="http://schemas.openxmlformats.org/officeDocument/2006/relationships/tags" Target="../tags/tag1039.xml" /><Relationship Id="rId9" Type="http://schemas.openxmlformats.org/officeDocument/2006/relationships/tags" Target="../tags/tag1040.xml" /></Relationships>
</file>

<file path=ppt/slideLayouts/_rels/slideLayout151.xml.rels>&#65279;<?xml version="1.0" encoding="utf-8" standalone="yes"?><Relationships xmlns="http://schemas.openxmlformats.org/package/2006/relationships"><Relationship Id="rId1" Type="http://schemas.openxmlformats.org/officeDocument/2006/relationships/tags" Target="../tags/tag1043.xml" /><Relationship Id="rId10" Type="http://schemas.openxmlformats.org/officeDocument/2006/relationships/tags" Target="../tags/tag1049.xml" /><Relationship Id="rId11" Type="http://schemas.openxmlformats.org/officeDocument/2006/relationships/tags" Target="../tags/tag1050.xml" /><Relationship Id="rId12" Type="http://schemas.openxmlformats.org/officeDocument/2006/relationships/slideMaster" Target="../slideMasters/slideMaster8.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044.xml" /><Relationship Id="rId5" Type="http://schemas.openxmlformats.org/officeDocument/2006/relationships/image" Target="../media/image14.png" /><Relationship Id="rId6" Type="http://schemas.openxmlformats.org/officeDocument/2006/relationships/tags" Target="../tags/tag1045.xml" /><Relationship Id="rId7" Type="http://schemas.openxmlformats.org/officeDocument/2006/relationships/tags" Target="../tags/tag1046.xml" /><Relationship Id="rId8" Type="http://schemas.openxmlformats.org/officeDocument/2006/relationships/tags" Target="../tags/tag1047.xml" /><Relationship Id="rId9" Type="http://schemas.openxmlformats.org/officeDocument/2006/relationships/tags" Target="../tags/tag1048.xml" /></Relationships>
</file>

<file path=ppt/slideLayouts/_rels/slideLayout152.xml.rels>&#65279;<?xml version="1.0" encoding="utf-8" standalone="yes"?><Relationships xmlns="http://schemas.openxmlformats.org/package/2006/relationships"><Relationship Id="rId1" Type="http://schemas.openxmlformats.org/officeDocument/2006/relationships/slideMaster" Target="../slideMasters/slideMaster8.xml" /></Relationships>
</file>

<file path=ppt/slideLayouts/_rels/slideLayout153.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061.xml" /><Relationship Id="rId11" Type="http://schemas.openxmlformats.org/officeDocument/2006/relationships/tags" Target="../tags/tag1062.xml" /><Relationship Id="rId12" Type="http://schemas.openxmlformats.org/officeDocument/2006/relationships/tags" Target="../tags/tag1063.xml" /><Relationship Id="rId13" Type="http://schemas.openxmlformats.org/officeDocument/2006/relationships/tags" Target="../tags/tag1064.xml" /><Relationship Id="rId14" Type="http://schemas.openxmlformats.org/officeDocument/2006/relationships/slideMaster" Target="../slideMasters/slideMaster9.xml" /><Relationship Id="rId2" Type="http://schemas.openxmlformats.org/officeDocument/2006/relationships/image" Target="../media/image1.png" /><Relationship Id="rId3" Type="http://schemas.openxmlformats.org/officeDocument/2006/relationships/tags" Target="../tags/tag1057.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1058.xml" /><Relationship Id="rId7" Type="http://schemas.openxmlformats.org/officeDocument/2006/relationships/image" Target="../media/image3.png" /><Relationship Id="rId8" Type="http://schemas.openxmlformats.org/officeDocument/2006/relationships/tags" Target="../tags/tag1059.xml" /><Relationship Id="rId9" Type="http://schemas.openxmlformats.org/officeDocument/2006/relationships/tags" Target="../tags/tag1060.xml" /></Relationships>
</file>

<file path=ppt/slideLayouts/_rels/slideLayout154.xml.rels>&#65279;<?xml version="1.0" encoding="utf-8" standalone="yes"?><Relationships xmlns="http://schemas.openxmlformats.org/package/2006/relationships"><Relationship Id="rId1" Type="http://schemas.openxmlformats.org/officeDocument/2006/relationships/tags" Target="../tags/tag1065.xml" /><Relationship Id="rId2" Type="http://schemas.openxmlformats.org/officeDocument/2006/relationships/tags" Target="../tags/tag1066.xml" /><Relationship Id="rId3" Type="http://schemas.openxmlformats.org/officeDocument/2006/relationships/tags" Target="../tags/tag1067.xml" /><Relationship Id="rId4" Type="http://schemas.openxmlformats.org/officeDocument/2006/relationships/tags" Target="../tags/tag1068.xml" /><Relationship Id="rId5" Type="http://schemas.openxmlformats.org/officeDocument/2006/relationships/tags" Target="../tags/tag1069.xml" /><Relationship Id="rId6" Type="http://schemas.openxmlformats.org/officeDocument/2006/relationships/slideMaster" Target="../slideMasters/slideMaster9.xml" /></Relationships>
</file>

<file path=ppt/slideLayouts/_rels/slideLayout155.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073.xml" /><Relationship Id="rId11" Type="http://schemas.openxmlformats.org/officeDocument/2006/relationships/tags" Target="../tags/tag1074.xml" /><Relationship Id="rId12" Type="http://schemas.openxmlformats.org/officeDocument/2006/relationships/tags" Target="../tags/tag1075.xml" /><Relationship Id="rId13" Type="http://schemas.openxmlformats.org/officeDocument/2006/relationships/tags" Target="../tags/tag1076.xml" /><Relationship Id="rId14" Type="http://schemas.openxmlformats.org/officeDocument/2006/relationships/tags" Target="../tags/tag1077.xml" /><Relationship Id="rId15" Type="http://schemas.openxmlformats.org/officeDocument/2006/relationships/tags" Target="../tags/tag1078.xml" /><Relationship Id="rId16" Type="http://schemas.openxmlformats.org/officeDocument/2006/relationships/slideMaster" Target="../slideMasters/slideMaster9.xml" /><Relationship Id="rId2" Type="http://schemas.openxmlformats.org/officeDocument/2006/relationships/image" Target="../media/image1.png" /><Relationship Id="rId3" Type="http://schemas.openxmlformats.org/officeDocument/2006/relationships/tags" Target="../tags/tag1070.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071.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072.xml" /></Relationships>
</file>

<file path=ppt/slideLayouts/_rels/slideLayout156.xml.rels>&#65279;<?xml version="1.0" encoding="utf-8" standalone="yes"?><Relationships xmlns="http://schemas.openxmlformats.org/package/2006/relationships"><Relationship Id="rId1" Type="http://schemas.openxmlformats.org/officeDocument/2006/relationships/tags" Target="../tags/tag1079.xml" /><Relationship Id="rId2" Type="http://schemas.openxmlformats.org/officeDocument/2006/relationships/tags" Target="../tags/tag1080.xml" /><Relationship Id="rId3" Type="http://schemas.openxmlformats.org/officeDocument/2006/relationships/tags" Target="../tags/tag1081.xml" /><Relationship Id="rId4" Type="http://schemas.openxmlformats.org/officeDocument/2006/relationships/tags" Target="../tags/tag1082.xml" /><Relationship Id="rId5" Type="http://schemas.openxmlformats.org/officeDocument/2006/relationships/tags" Target="../tags/tag1083.xml" /><Relationship Id="rId6" Type="http://schemas.openxmlformats.org/officeDocument/2006/relationships/tags" Target="../tags/tag1084.xml" /><Relationship Id="rId7" Type="http://schemas.openxmlformats.org/officeDocument/2006/relationships/slideMaster" Target="../slideMasters/slideMaster9.xml" /></Relationships>
</file>

<file path=ppt/slideLayouts/_rels/slideLayout157.xml.rels>&#65279;<?xml version="1.0" encoding="utf-8" standalone="yes"?><Relationships xmlns="http://schemas.openxmlformats.org/package/2006/relationships"><Relationship Id="rId1" Type="http://schemas.openxmlformats.org/officeDocument/2006/relationships/tags" Target="../tags/tag1085.xml" /><Relationship Id="rId2" Type="http://schemas.openxmlformats.org/officeDocument/2006/relationships/tags" Target="../tags/tag1086.xml" /><Relationship Id="rId3" Type="http://schemas.openxmlformats.org/officeDocument/2006/relationships/tags" Target="../tags/tag1087.xml" /><Relationship Id="rId4" Type="http://schemas.openxmlformats.org/officeDocument/2006/relationships/tags" Target="../tags/tag1088.xml" /><Relationship Id="rId5" Type="http://schemas.openxmlformats.org/officeDocument/2006/relationships/tags" Target="../tags/tag1089.xml" /><Relationship Id="rId6" Type="http://schemas.openxmlformats.org/officeDocument/2006/relationships/tags" Target="../tags/tag1090.xml" /><Relationship Id="rId7" Type="http://schemas.openxmlformats.org/officeDocument/2006/relationships/tags" Target="../tags/tag1091.xml" /><Relationship Id="rId8" Type="http://schemas.openxmlformats.org/officeDocument/2006/relationships/tags" Target="../tags/tag1092.xml" /><Relationship Id="rId9" Type="http://schemas.openxmlformats.org/officeDocument/2006/relationships/slideMaster" Target="../slideMasters/slideMaster9.xml" /></Relationships>
</file>

<file path=ppt/slideLayouts/_rels/slideLayout158.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096.xml" /><Relationship Id="rId11" Type="http://schemas.openxmlformats.org/officeDocument/2006/relationships/tags" Target="../tags/tag1097.xml" /><Relationship Id="rId12" Type="http://schemas.openxmlformats.org/officeDocument/2006/relationships/tags" Target="../tags/tag1098.xml" /><Relationship Id="rId13" Type="http://schemas.openxmlformats.org/officeDocument/2006/relationships/tags" Target="../tags/tag1099.xml" /><Relationship Id="rId14" Type="http://schemas.openxmlformats.org/officeDocument/2006/relationships/tags" Target="../tags/tag1100.xml" /><Relationship Id="rId15" Type="http://schemas.openxmlformats.org/officeDocument/2006/relationships/slideMaster" Target="../slideMasters/slideMaster9.xml" /><Relationship Id="rId2" Type="http://schemas.openxmlformats.org/officeDocument/2006/relationships/image" Target="../media/image1.png" /><Relationship Id="rId3" Type="http://schemas.openxmlformats.org/officeDocument/2006/relationships/tags" Target="../tags/tag1093.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094.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095.xml" /></Relationships>
</file>

<file path=ppt/slideLayouts/_rels/slideLayout159.xml.rels>&#65279;<?xml version="1.0" encoding="utf-8" standalone="yes"?><Relationships xmlns="http://schemas.openxmlformats.org/package/2006/relationships"><Relationship Id="rId1" Type="http://schemas.openxmlformats.org/officeDocument/2006/relationships/tags" Target="../tags/tag1101.xml" /><Relationship Id="rId2" Type="http://schemas.openxmlformats.org/officeDocument/2006/relationships/tags" Target="../tags/tag1102.xml" /><Relationship Id="rId3" Type="http://schemas.openxmlformats.org/officeDocument/2006/relationships/tags" Target="../tags/tag1103.xml" /><Relationship Id="rId4" Type="http://schemas.openxmlformats.org/officeDocument/2006/relationships/slideMaster" Target="../slideMasters/slideMaster9.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tags" Target="../tags/tag108.xml" /><Relationship Id="rId11" Type="http://schemas.openxmlformats.org/officeDocument/2006/relationships/slideMaster" Target="../slideMasters/slideMaster1.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tags" Target="../tags/tag105.xml" /><Relationship Id="rId8" Type="http://schemas.openxmlformats.org/officeDocument/2006/relationships/tags" Target="../tags/tag106.xml" /><Relationship Id="rId9" Type="http://schemas.openxmlformats.org/officeDocument/2006/relationships/tags" Target="../tags/tag107.xml" /></Relationships>
</file>

<file path=ppt/slideLayouts/_rels/slideLayout160.xml.rels>&#65279;<?xml version="1.0" encoding="utf-8" standalone="yes"?><Relationships xmlns="http://schemas.openxmlformats.org/package/2006/relationships"><Relationship Id="rId1" Type="http://schemas.openxmlformats.org/officeDocument/2006/relationships/tags" Target="../tags/tag1104.xml" /><Relationship Id="rId2" Type="http://schemas.openxmlformats.org/officeDocument/2006/relationships/tags" Target="../tags/tag1105.xml" /><Relationship Id="rId3" Type="http://schemas.openxmlformats.org/officeDocument/2006/relationships/tags" Target="../tags/tag1106.xml" /><Relationship Id="rId4" Type="http://schemas.openxmlformats.org/officeDocument/2006/relationships/tags" Target="../tags/tag1107.xml" /><Relationship Id="rId5" Type="http://schemas.openxmlformats.org/officeDocument/2006/relationships/tags" Target="../tags/tag1108.xml" /><Relationship Id="rId6" Type="http://schemas.openxmlformats.org/officeDocument/2006/relationships/tags" Target="../tags/tag1109.xml" /><Relationship Id="rId7" Type="http://schemas.openxmlformats.org/officeDocument/2006/relationships/slideMaster" Target="../slideMasters/slideMaster9.xml" /></Relationships>
</file>

<file path=ppt/slideLayouts/_rels/slideLayout161.xml.rels>&#65279;<?xml version="1.0" encoding="utf-8" standalone="yes"?><Relationships xmlns="http://schemas.openxmlformats.org/package/2006/relationships"><Relationship Id="rId1" Type="http://schemas.openxmlformats.org/officeDocument/2006/relationships/tags" Target="../tags/tag1110.xml" /><Relationship Id="rId2" Type="http://schemas.openxmlformats.org/officeDocument/2006/relationships/tags" Target="../tags/tag1111.xml" /><Relationship Id="rId3" Type="http://schemas.openxmlformats.org/officeDocument/2006/relationships/tags" Target="../tags/tag1112.xml" /><Relationship Id="rId4" Type="http://schemas.openxmlformats.org/officeDocument/2006/relationships/tags" Target="../tags/tag1113.xml" /><Relationship Id="rId5" Type="http://schemas.openxmlformats.org/officeDocument/2006/relationships/tags" Target="../tags/tag1114.xml" /><Relationship Id="rId6" Type="http://schemas.openxmlformats.org/officeDocument/2006/relationships/slideMaster" Target="../slideMasters/slideMaster9.xml" /></Relationships>
</file>

<file path=ppt/slideLayouts/_rels/slideLayout162.xml.rels>&#65279;<?xml version="1.0" encoding="utf-8" standalone="yes"?><Relationships xmlns="http://schemas.openxmlformats.org/package/2006/relationships"><Relationship Id="rId1" Type="http://schemas.openxmlformats.org/officeDocument/2006/relationships/tags" Target="../tags/tag1115.xml" /><Relationship Id="rId2" Type="http://schemas.openxmlformats.org/officeDocument/2006/relationships/tags" Target="../tags/tag1116.xml" /><Relationship Id="rId3" Type="http://schemas.openxmlformats.org/officeDocument/2006/relationships/tags" Target="../tags/tag1117.xml" /><Relationship Id="rId4" Type="http://schemas.openxmlformats.org/officeDocument/2006/relationships/tags" Target="../tags/tag1118.xml" /><Relationship Id="rId5" Type="http://schemas.openxmlformats.org/officeDocument/2006/relationships/slideMaster" Target="../slideMasters/slideMaster9.xml" /></Relationships>
</file>

<file path=ppt/slideLayouts/_rels/slideLayout163.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1122.xml" /><Relationship Id="rId12" Type="http://schemas.openxmlformats.org/officeDocument/2006/relationships/tags" Target="../tags/tag1123.xml" /><Relationship Id="rId13" Type="http://schemas.openxmlformats.org/officeDocument/2006/relationships/tags" Target="../tags/tag1124.xml" /><Relationship Id="rId14" Type="http://schemas.openxmlformats.org/officeDocument/2006/relationships/tags" Target="../tags/tag1125.xml" /><Relationship Id="rId15" Type="http://schemas.openxmlformats.org/officeDocument/2006/relationships/tags" Target="../tags/tag1126.xml" /><Relationship Id="rId16" Type="http://schemas.openxmlformats.org/officeDocument/2006/relationships/tags" Target="../tags/tag1127.xml" /><Relationship Id="rId17" Type="http://schemas.openxmlformats.org/officeDocument/2006/relationships/slideMaster" Target="../slideMasters/slideMaster9.xml" /><Relationship Id="rId2" Type="http://schemas.openxmlformats.org/officeDocument/2006/relationships/image" Target="../media/image1.png" /><Relationship Id="rId3" Type="http://schemas.openxmlformats.org/officeDocument/2006/relationships/tags" Target="../tags/tag1119.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120.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121.xml" /></Relationships>
</file>

<file path=ppt/slideLayouts/_rels/slideLayout164.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128.xml" /><Relationship Id="rId3" Type="http://schemas.openxmlformats.org/officeDocument/2006/relationships/tags" Target="../tags/tag1129.xml" /><Relationship Id="rId4" Type="http://schemas.openxmlformats.org/officeDocument/2006/relationships/tags" Target="../tags/tag1130.xml" /><Relationship Id="rId5" Type="http://schemas.openxmlformats.org/officeDocument/2006/relationships/tags" Target="../tags/tag1131.xml" /><Relationship Id="rId6" Type="http://schemas.openxmlformats.org/officeDocument/2006/relationships/tags" Target="../tags/tag1132.xml" /><Relationship Id="rId7" Type="http://schemas.openxmlformats.org/officeDocument/2006/relationships/slideMaster" Target="../slideMasters/slideMaster9.xml" /></Relationships>
</file>

<file path=ppt/slideLayouts/_rels/slideLayout165.xml.rels>&#65279;<?xml version="1.0" encoding="utf-8" standalone="yes"?><Relationships xmlns="http://schemas.openxmlformats.org/package/2006/relationships"><Relationship Id="rId1" Type="http://schemas.openxmlformats.org/officeDocument/2006/relationships/tags" Target="../tags/tag1133.xml" /><Relationship Id="rId10" Type="http://schemas.openxmlformats.org/officeDocument/2006/relationships/tags" Target="../tags/tag1139.xml" /><Relationship Id="rId11" Type="http://schemas.openxmlformats.org/officeDocument/2006/relationships/tags" Target="../tags/tag1140.xml" /><Relationship Id="rId12" Type="http://schemas.openxmlformats.org/officeDocument/2006/relationships/slideMaster" Target="../slideMasters/slideMaster9.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1134.xml" /><Relationship Id="rId5" Type="http://schemas.openxmlformats.org/officeDocument/2006/relationships/image" Target="../media/image8.png" /><Relationship Id="rId6" Type="http://schemas.openxmlformats.org/officeDocument/2006/relationships/tags" Target="../tags/tag1135.xml" /><Relationship Id="rId7" Type="http://schemas.openxmlformats.org/officeDocument/2006/relationships/tags" Target="../tags/tag1136.xml" /><Relationship Id="rId8" Type="http://schemas.openxmlformats.org/officeDocument/2006/relationships/tags" Target="../tags/tag1137.xml" /><Relationship Id="rId9" Type="http://schemas.openxmlformats.org/officeDocument/2006/relationships/tags" Target="../tags/tag1138.xml" /></Relationships>
</file>

<file path=ppt/slideLayouts/_rels/slideLayout166.xml.rels>&#65279;<?xml version="1.0" encoding="utf-8" standalone="yes"?><Relationships xmlns="http://schemas.openxmlformats.org/package/2006/relationships"><Relationship Id="rId1" Type="http://schemas.openxmlformats.org/officeDocument/2006/relationships/tags" Target="../tags/tag1141.xml" /><Relationship Id="rId10" Type="http://schemas.openxmlformats.org/officeDocument/2006/relationships/slideMaster" Target="../slideMasters/slideMaster9.xml" /><Relationship Id="rId2" Type="http://schemas.openxmlformats.org/officeDocument/2006/relationships/image" Target="../media/image11.png" /><Relationship Id="rId3" Type="http://schemas.openxmlformats.org/officeDocument/2006/relationships/tags" Target="../tags/tag1142.xml" /><Relationship Id="rId4" Type="http://schemas.openxmlformats.org/officeDocument/2006/relationships/tags" Target="../tags/tag1143.xml" /><Relationship Id="rId5" Type="http://schemas.openxmlformats.org/officeDocument/2006/relationships/tags" Target="../tags/tag1144.xml" /><Relationship Id="rId6" Type="http://schemas.openxmlformats.org/officeDocument/2006/relationships/tags" Target="../tags/tag1145.xml" /><Relationship Id="rId7" Type="http://schemas.openxmlformats.org/officeDocument/2006/relationships/tags" Target="../tags/tag1146.xml" /><Relationship Id="rId8" Type="http://schemas.openxmlformats.org/officeDocument/2006/relationships/tags" Target="../tags/tag1147.xml" /><Relationship Id="rId9" Type="http://schemas.openxmlformats.org/officeDocument/2006/relationships/tags" Target="../tags/tag1148.xml" /></Relationships>
</file>

<file path=ppt/slideLayouts/_rels/slideLayout167.xml.rels>&#65279;<?xml version="1.0" encoding="utf-8" standalone="yes"?><Relationships xmlns="http://schemas.openxmlformats.org/package/2006/relationships"><Relationship Id="rId1" Type="http://schemas.openxmlformats.org/officeDocument/2006/relationships/tags" Target="../tags/tag1149.xml" /><Relationship Id="rId10" Type="http://schemas.openxmlformats.org/officeDocument/2006/relationships/tags" Target="../tags/tag1156.xml" /><Relationship Id="rId11" Type="http://schemas.openxmlformats.org/officeDocument/2006/relationships/slideMaster" Target="../slideMasters/slideMaster9.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150.xml" /><Relationship Id="rId5" Type="http://schemas.openxmlformats.org/officeDocument/2006/relationships/tags" Target="../tags/tag1151.xml" /><Relationship Id="rId6" Type="http://schemas.openxmlformats.org/officeDocument/2006/relationships/tags" Target="../tags/tag1152.xml" /><Relationship Id="rId7" Type="http://schemas.openxmlformats.org/officeDocument/2006/relationships/tags" Target="../tags/tag1153.xml" /><Relationship Id="rId8" Type="http://schemas.openxmlformats.org/officeDocument/2006/relationships/tags" Target="../tags/tag1154.xml" /><Relationship Id="rId9" Type="http://schemas.openxmlformats.org/officeDocument/2006/relationships/tags" Target="../tags/tag1155.xml" /></Relationships>
</file>

<file path=ppt/slideLayouts/_rels/slideLayout168.xml.rels>&#65279;<?xml version="1.0" encoding="utf-8" standalone="yes"?><Relationships xmlns="http://schemas.openxmlformats.org/package/2006/relationships"><Relationship Id="rId1" Type="http://schemas.openxmlformats.org/officeDocument/2006/relationships/tags" Target="../tags/tag1157.xml" /><Relationship Id="rId10" Type="http://schemas.openxmlformats.org/officeDocument/2006/relationships/tags" Target="../tags/tag1164.xml" /><Relationship Id="rId11" Type="http://schemas.openxmlformats.org/officeDocument/2006/relationships/slideMaster" Target="../slideMasters/slideMaster9.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158.xml" /><Relationship Id="rId5" Type="http://schemas.openxmlformats.org/officeDocument/2006/relationships/tags" Target="../tags/tag1159.xml" /><Relationship Id="rId6" Type="http://schemas.openxmlformats.org/officeDocument/2006/relationships/tags" Target="../tags/tag1160.xml" /><Relationship Id="rId7" Type="http://schemas.openxmlformats.org/officeDocument/2006/relationships/tags" Target="../tags/tag1161.xml" /><Relationship Id="rId8" Type="http://schemas.openxmlformats.org/officeDocument/2006/relationships/tags" Target="../tags/tag1162.xml" /><Relationship Id="rId9" Type="http://schemas.openxmlformats.org/officeDocument/2006/relationships/tags" Target="../tags/tag1163.xml" /></Relationships>
</file>

<file path=ppt/slideLayouts/_rels/slideLayout169.xml.rels>&#65279;<?xml version="1.0" encoding="utf-8" standalone="yes"?><Relationships xmlns="http://schemas.openxmlformats.org/package/2006/relationships"><Relationship Id="rId1" Type="http://schemas.openxmlformats.org/officeDocument/2006/relationships/tags" Target="../tags/tag1165.xml" /><Relationship Id="rId10" Type="http://schemas.openxmlformats.org/officeDocument/2006/relationships/tags" Target="../tags/tag1173.xml" /><Relationship Id="rId11" Type="http://schemas.openxmlformats.org/officeDocument/2006/relationships/tags" Target="../tags/tag1174.xml" /><Relationship Id="rId12" Type="http://schemas.openxmlformats.org/officeDocument/2006/relationships/slideMaster" Target="../slideMasters/slideMaster9.xml" /><Relationship Id="rId2" Type="http://schemas.openxmlformats.org/officeDocument/2006/relationships/image" Target="../media/image9.png" /><Relationship Id="rId3" Type="http://schemas.openxmlformats.org/officeDocument/2006/relationships/tags" Target="../tags/tag1166.xml" /><Relationship Id="rId4" Type="http://schemas.openxmlformats.org/officeDocument/2006/relationships/tags" Target="../tags/tag1167.xml" /><Relationship Id="rId5" Type="http://schemas.openxmlformats.org/officeDocument/2006/relationships/tags" Target="../tags/tag1168.xml" /><Relationship Id="rId6" Type="http://schemas.openxmlformats.org/officeDocument/2006/relationships/tags" Target="../tags/tag1169.xml" /><Relationship Id="rId7" Type="http://schemas.openxmlformats.org/officeDocument/2006/relationships/tags" Target="../tags/tag1170.xml" /><Relationship Id="rId8" Type="http://schemas.openxmlformats.org/officeDocument/2006/relationships/tags" Target="../tags/tag1171.xml" /><Relationship Id="rId9" Type="http://schemas.openxmlformats.org/officeDocument/2006/relationships/tags" Target="../tags/tag117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09.xml"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slideMaster" Target="../slideMasters/slideMaster1.xml" /><Relationship Id="rId2" Type="http://schemas.openxmlformats.org/officeDocument/2006/relationships/image" Target="../media/image9.png"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170.xml.rels>&#65279;<?xml version="1.0" encoding="utf-8" standalone="yes"?><Relationships xmlns="http://schemas.openxmlformats.org/package/2006/relationships"><Relationship Id="rId1" Type="http://schemas.openxmlformats.org/officeDocument/2006/relationships/tags" Target="../tags/tag1175.xml" /><Relationship Id="rId10" Type="http://schemas.openxmlformats.org/officeDocument/2006/relationships/tags" Target="../tags/tag1181.xml" /><Relationship Id="rId11" Type="http://schemas.openxmlformats.org/officeDocument/2006/relationships/tags" Target="../tags/tag1182.xml" /><Relationship Id="rId12" Type="http://schemas.openxmlformats.org/officeDocument/2006/relationships/slideMaster" Target="../slideMasters/slideMaster9.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176.xml" /><Relationship Id="rId5" Type="http://schemas.openxmlformats.org/officeDocument/2006/relationships/image" Target="../media/image14.png" /><Relationship Id="rId6" Type="http://schemas.openxmlformats.org/officeDocument/2006/relationships/tags" Target="../tags/tag1177.xml" /><Relationship Id="rId7" Type="http://schemas.openxmlformats.org/officeDocument/2006/relationships/tags" Target="../tags/tag1178.xml" /><Relationship Id="rId8" Type="http://schemas.openxmlformats.org/officeDocument/2006/relationships/tags" Target="../tags/tag1179.xml" /><Relationship Id="rId9" Type="http://schemas.openxmlformats.org/officeDocument/2006/relationships/tags" Target="../tags/tag1180.xml" /></Relationships>
</file>

<file path=ppt/slideLayouts/_rels/slideLayout171.xml.rels>&#65279;<?xml version="1.0" encoding="utf-8" standalone="yes"?><Relationships xmlns="http://schemas.openxmlformats.org/package/2006/relationships"><Relationship Id="rId1" Type="http://schemas.openxmlformats.org/officeDocument/2006/relationships/slideMaster" Target="../slideMasters/slideMaster9.xml" /></Relationships>
</file>

<file path=ppt/slideLayouts/_rels/slideLayout172.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193.xml" /><Relationship Id="rId11" Type="http://schemas.openxmlformats.org/officeDocument/2006/relationships/tags" Target="../tags/tag1194.xml" /><Relationship Id="rId12" Type="http://schemas.openxmlformats.org/officeDocument/2006/relationships/tags" Target="../tags/tag1195.xml" /><Relationship Id="rId13" Type="http://schemas.openxmlformats.org/officeDocument/2006/relationships/tags" Target="../tags/tag1196.xml" /><Relationship Id="rId14" Type="http://schemas.openxmlformats.org/officeDocument/2006/relationships/slideMaster" Target="../slideMasters/slideMaster10.xml" /><Relationship Id="rId2" Type="http://schemas.openxmlformats.org/officeDocument/2006/relationships/image" Target="../media/image1.png" /><Relationship Id="rId3" Type="http://schemas.openxmlformats.org/officeDocument/2006/relationships/tags" Target="../tags/tag1189.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1190.xml" /><Relationship Id="rId7" Type="http://schemas.openxmlformats.org/officeDocument/2006/relationships/image" Target="../media/image3.png" /><Relationship Id="rId8" Type="http://schemas.openxmlformats.org/officeDocument/2006/relationships/tags" Target="../tags/tag1191.xml" /><Relationship Id="rId9" Type="http://schemas.openxmlformats.org/officeDocument/2006/relationships/tags" Target="../tags/tag1192.xml" /></Relationships>
</file>

<file path=ppt/slideLayouts/_rels/slideLayout173.xml.rels>&#65279;<?xml version="1.0" encoding="utf-8" standalone="yes"?><Relationships xmlns="http://schemas.openxmlformats.org/package/2006/relationships"><Relationship Id="rId1" Type="http://schemas.openxmlformats.org/officeDocument/2006/relationships/tags" Target="../tags/tag1197.xml" /><Relationship Id="rId2" Type="http://schemas.openxmlformats.org/officeDocument/2006/relationships/tags" Target="../tags/tag1198.xml" /><Relationship Id="rId3" Type="http://schemas.openxmlformats.org/officeDocument/2006/relationships/tags" Target="../tags/tag1199.xml" /><Relationship Id="rId4" Type="http://schemas.openxmlformats.org/officeDocument/2006/relationships/tags" Target="../tags/tag1200.xml" /><Relationship Id="rId5" Type="http://schemas.openxmlformats.org/officeDocument/2006/relationships/tags" Target="../tags/tag1201.xml" /><Relationship Id="rId6" Type="http://schemas.openxmlformats.org/officeDocument/2006/relationships/slideMaster" Target="../slideMasters/slideMaster10.xml" /></Relationships>
</file>

<file path=ppt/slideLayouts/_rels/slideLayout174.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205.xml" /><Relationship Id="rId11" Type="http://schemas.openxmlformats.org/officeDocument/2006/relationships/tags" Target="../tags/tag1206.xml" /><Relationship Id="rId12" Type="http://schemas.openxmlformats.org/officeDocument/2006/relationships/tags" Target="../tags/tag1207.xml" /><Relationship Id="rId13" Type="http://schemas.openxmlformats.org/officeDocument/2006/relationships/tags" Target="../tags/tag1208.xml" /><Relationship Id="rId14" Type="http://schemas.openxmlformats.org/officeDocument/2006/relationships/tags" Target="../tags/tag1209.xml" /><Relationship Id="rId15" Type="http://schemas.openxmlformats.org/officeDocument/2006/relationships/tags" Target="../tags/tag1210.xml" /><Relationship Id="rId16" Type="http://schemas.openxmlformats.org/officeDocument/2006/relationships/slideMaster" Target="../slideMasters/slideMaster10.xml" /><Relationship Id="rId2" Type="http://schemas.openxmlformats.org/officeDocument/2006/relationships/image" Target="../media/image1.png" /><Relationship Id="rId3" Type="http://schemas.openxmlformats.org/officeDocument/2006/relationships/tags" Target="../tags/tag1202.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203.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204.xml" /></Relationships>
</file>

<file path=ppt/slideLayouts/_rels/slideLayout175.xml.rels>&#65279;<?xml version="1.0" encoding="utf-8" standalone="yes"?><Relationships xmlns="http://schemas.openxmlformats.org/package/2006/relationships"><Relationship Id="rId1" Type="http://schemas.openxmlformats.org/officeDocument/2006/relationships/tags" Target="../tags/tag1211.xml" /><Relationship Id="rId2" Type="http://schemas.openxmlformats.org/officeDocument/2006/relationships/tags" Target="../tags/tag1212.xml" /><Relationship Id="rId3" Type="http://schemas.openxmlformats.org/officeDocument/2006/relationships/tags" Target="../tags/tag1213.xml" /><Relationship Id="rId4" Type="http://schemas.openxmlformats.org/officeDocument/2006/relationships/tags" Target="../tags/tag1214.xml" /><Relationship Id="rId5" Type="http://schemas.openxmlformats.org/officeDocument/2006/relationships/tags" Target="../tags/tag1215.xml" /><Relationship Id="rId6" Type="http://schemas.openxmlformats.org/officeDocument/2006/relationships/tags" Target="../tags/tag1216.xml" /><Relationship Id="rId7" Type="http://schemas.openxmlformats.org/officeDocument/2006/relationships/slideMaster" Target="../slideMasters/slideMaster10.xml" /></Relationships>
</file>

<file path=ppt/slideLayouts/_rels/slideLayout176.xml.rels>&#65279;<?xml version="1.0" encoding="utf-8" standalone="yes"?><Relationships xmlns="http://schemas.openxmlformats.org/package/2006/relationships"><Relationship Id="rId1" Type="http://schemas.openxmlformats.org/officeDocument/2006/relationships/tags" Target="../tags/tag1217.xml" /><Relationship Id="rId2" Type="http://schemas.openxmlformats.org/officeDocument/2006/relationships/tags" Target="../tags/tag1218.xml" /><Relationship Id="rId3" Type="http://schemas.openxmlformats.org/officeDocument/2006/relationships/tags" Target="../tags/tag1219.xml" /><Relationship Id="rId4" Type="http://schemas.openxmlformats.org/officeDocument/2006/relationships/tags" Target="../tags/tag1220.xml" /><Relationship Id="rId5" Type="http://schemas.openxmlformats.org/officeDocument/2006/relationships/tags" Target="../tags/tag1221.xml" /><Relationship Id="rId6" Type="http://schemas.openxmlformats.org/officeDocument/2006/relationships/tags" Target="../tags/tag1222.xml" /><Relationship Id="rId7" Type="http://schemas.openxmlformats.org/officeDocument/2006/relationships/tags" Target="../tags/tag1223.xml" /><Relationship Id="rId8" Type="http://schemas.openxmlformats.org/officeDocument/2006/relationships/tags" Target="../tags/tag1224.xml" /><Relationship Id="rId9" Type="http://schemas.openxmlformats.org/officeDocument/2006/relationships/slideMaster" Target="../slideMasters/slideMaster10.xml" /></Relationships>
</file>

<file path=ppt/slideLayouts/_rels/slideLayout177.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228.xml" /><Relationship Id="rId11" Type="http://schemas.openxmlformats.org/officeDocument/2006/relationships/tags" Target="../tags/tag1229.xml" /><Relationship Id="rId12" Type="http://schemas.openxmlformats.org/officeDocument/2006/relationships/tags" Target="../tags/tag1230.xml" /><Relationship Id="rId13" Type="http://schemas.openxmlformats.org/officeDocument/2006/relationships/tags" Target="../tags/tag1231.xml" /><Relationship Id="rId14" Type="http://schemas.openxmlformats.org/officeDocument/2006/relationships/tags" Target="../tags/tag1232.xml" /><Relationship Id="rId15" Type="http://schemas.openxmlformats.org/officeDocument/2006/relationships/slideMaster" Target="../slideMasters/slideMaster10.xml" /><Relationship Id="rId2" Type="http://schemas.openxmlformats.org/officeDocument/2006/relationships/image" Target="../media/image1.png" /><Relationship Id="rId3" Type="http://schemas.openxmlformats.org/officeDocument/2006/relationships/tags" Target="../tags/tag1225.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226.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227.xml" /></Relationships>
</file>

<file path=ppt/slideLayouts/_rels/slideLayout178.xml.rels>&#65279;<?xml version="1.0" encoding="utf-8" standalone="yes"?><Relationships xmlns="http://schemas.openxmlformats.org/package/2006/relationships"><Relationship Id="rId1" Type="http://schemas.openxmlformats.org/officeDocument/2006/relationships/tags" Target="../tags/tag1233.xml" /><Relationship Id="rId2" Type="http://schemas.openxmlformats.org/officeDocument/2006/relationships/tags" Target="../tags/tag1234.xml" /><Relationship Id="rId3" Type="http://schemas.openxmlformats.org/officeDocument/2006/relationships/tags" Target="../tags/tag1235.xml" /><Relationship Id="rId4" Type="http://schemas.openxmlformats.org/officeDocument/2006/relationships/slideMaster" Target="../slideMasters/slideMaster10.xml" /></Relationships>
</file>

<file path=ppt/slideLayouts/_rels/slideLayout179.xml.rels>&#65279;<?xml version="1.0" encoding="utf-8" standalone="yes"?><Relationships xmlns="http://schemas.openxmlformats.org/package/2006/relationships"><Relationship Id="rId1" Type="http://schemas.openxmlformats.org/officeDocument/2006/relationships/tags" Target="../tags/tag1236.xml" /><Relationship Id="rId2" Type="http://schemas.openxmlformats.org/officeDocument/2006/relationships/tags" Target="../tags/tag1237.xml" /><Relationship Id="rId3" Type="http://schemas.openxmlformats.org/officeDocument/2006/relationships/tags" Target="../tags/tag1238.xml" /><Relationship Id="rId4" Type="http://schemas.openxmlformats.org/officeDocument/2006/relationships/tags" Target="../tags/tag1239.xml" /><Relationship Id="rId5" Type="http://schemas.openxmlformats.org/officeDocument/2006/relationships/tags" Target="../tags/tag1240.xml" /><Relationship Id="rId6" Type="http://schemas.openxmlformats.org/officeDocument/2006/relationships/tags" Target="../tags/tag1241.xml" /><Relationship Id="rId7" Type="http://schemas.openxmlformats.org/officeDocument/2006/relationships/slideMaster" Target="../slideMasters/slideMaster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9.xml" /><Relationship Id="rId10" Type="http://schemas.openxmlformats.org/officeDocument/2006/relationships/tags" Target="../tags/tag125.xml" /><Relationship Id="rId11" Type="http://schemas.openxmlformats.org/officeDocument/2006/relationships/tags" Target="../tags/tag126.xml" /><Relationship Id="rId12" Type="http://schemas.openxmlformats.org/officeDocument/2006/relationships/slideMaster" Target="../slideMasters/slideMaster1.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20.xml" /><Relationship Id="rId5" Type="http://schemas.openxmlformats.org/officeDocument/2006/relationships/image" Target="../media/image14.png" /><Relationship Id="rId6" Type="http://schemas.openxmlformats.org/officeDocument/2006/relationships/tags" Target="../tags/tag121.xml" /><Relationship Id="rId7" Type="http://schemas.openxmlformats.org/officeDocument/2006/relationships/tags" Target="../tags/tag122.xml" /><Relationship Id="rId8" Type="http://schemas.openxmlformats.org/officeDocument/2006/relationships/tags" Target="../tags/tag123.xml" /><Relationship Id="rId9" Type="http://schemas.openxmlformats.org/officeDocument/2006/relationships/tags" Target="../tags/tag124.xml" /></Relationships>
</file>

<file path=ppt/slideLayouts/_rels/slideLayout180.xml.rels>&#65279;<?xml version="1.0" encoding="utf-8" standalone="yes"?><Relationships xmlns="http://schemas.openxmlformats.org/package/2006/relationships"><Relationship Id="rId1" Type="http://schemas.openxmlformats.org/officeDocument/2006/relationships/tags" Target="../tags/tag1242.xml" /><Relationship Id="rId2" Type="http://schemas.openxmlformats.org/officeDocument/2006/relationships/tags" Target="../tags/tag1243.xml" /><Relationship Id="rId3" Type="http://schemas.openxmlformats.org/officeDocument/2006/relationships/tags" Target="../tags/tag1244.xml" /><Relationship Id="rId4" Type="http://schemas.openxmlformats.org/officeDocument/2006/relationships/tags" Target="../tags/tag1245.xml" /><Relationship Id="rId5" Type="http://schemas.openxmlformats.org/officeDocument/2006/relationships/tags" Target="../tags/tag1246.xml" /><Relationship Id="rId6" Type="http://schemas.openxmlformats.org/officeDocument/2006/relationships/slideMaster" Target="../slideMasters/slideMaster10.xml" /></Relationships>
</file>

<file path=ppt/slideLayouts/_rels/slideLayout181.xml.rels>&#65279;<?xml version="1.0" encoding="utf-8" standalone="yes"?><Relationships xmlns="http://schemas.openxmlformats.org/package/2006/relationships"><Relationship Id="rId1" Type="http://schemas.openxmlformats.org/officeDocument/2006/relationships/tags" Target="../tags/tag1247.xml" /><Relationship Id="rId2" Type="http://schemas.openxmlformats.org/officeDocument/2006/relationships/tags" Target="../tags/tag1248.xml" /><Relationship Id="rId3" Type="http://schemas.openxmlformats.org/officeDocument/2006/relationships/tags" Target="../tags/tag1249.xml" /><Relationship Id="rId4" Type="http://schemas.openxmlformats.org/officeDocument/2006/relationships/tags" Target="../tags/tag1250.xml" /><Relationship Id="rId5" Type="http://schemas.openxmlformats.org/officeDocument/2006/relationships/slideMaster" Target="../slideMasters/slideMaster10.xml" /></Relationships>
</file>

<file path=ppt/slideLayouts/_rels/slideLayout182.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1254.xml" /><Relationship Id="rId12" Type="http://schemas.openxmlformats.org/officeDocument/2006/relationships/tags" Target="../tags/tag1255.xml" /><Relationship Id="rId13" Type="http://schemas.openxmlformats.org/officeDocument/2006/relationships/tags" Target="../tags/tag1256.xml" /><Relationship Id="rId14" Type="http://schemas.openxmlformats.org/officeDocument/2006/relationships/tags" Target="../tags/tag1257.xml" /><Relationship Id="rId15" Type="http://schemas.openxmlformats.org/officeDocument/2006/relationships/tags" Target="../tags/tag1258.xml" /><Relationship Id="rId16" Type="http://schemas.openxmlformats.org/officeDocument/2006/relationships/tags" Target="../tags/tag1259.xml" /><Relationship Id="rId17" Type="http://schemas.openxmlformats.org/officeDocument/2006/relationships/slideMaster" Target="../slideMasters/slideMaster10.xml" /><Relationship Id="rId2" Type="http://schemas.openxmlformats.org/officeDocument/2006/relationships/image" Target="../media/image1.png" /><Relationship Id="rId3" Type="http://schemas.openxmlformats.org/officeDocument/2006/relationships/tags" Target="../tags/tag1251.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252.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253.xml" /></Relationships>
</file>

<file path=ppt/slideLayouts/_rels/slideLayout183.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260.xml" /><Relationship Id="rId3" Type="http://schemas.openxmlformats.org/officeDocument/2006/relationships/tags" Target="../tags/tag1261.xml" /><Relationship Id="rId4" Type="http://schemas.openxmlformats.org/officeDocument/2006/relationships/tags" Target="../tags/tag1262.xml" /><Relationship Id="rId5" Type="http://schemas.openxmlformats.org/officeDocument/2006/relationships/tags" Target="../tags/tag1263.xml" /><Relationship Id="rId6" Type="http://schemas.openxmlformats.org/officeDocument/2006/relationships/tags" Target="../tags/tag1264.xml" /><Relationship Id="rId7" Type="http://schemas.openxmlformats.org/officeDocument/2006/relationships/slideMaster" Target="../slideMasters/slideMaster10.xml" /></Relationships>
</file>

<file path=ppt/slideLayouts/_rels/slideLayout184.xml.rels>&#65279;<?xml version="1.0" encoding="utf-8" standalone="yes"?><Relationships xmlns="http://schemas.openxmlformats.org/package/2006/relationships"><Relationship Id="rId1" Type="http://schemas.openxmlformats.org/officeDocument/2006/relationships/tags" Target="../tags/tag1265.xml" /><Relationship Id="rId10" Type="http://schemas.openxmlformats.org/officeDocument/2006/relationships/tags" Target="../tags/tag1271.xml" /><Relationship Id="rId11" Type="http://schemas.openxmlformats.org/officeDocument/2006/relationships/tags" Target="../tags/tag1272.xml" /><Relationship Id="rId12" Type="http://schemas.openxmlformats.org/officeDocument/2006/relationships/slideMaster" Target="../slideMasters/slideMaster10.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1266.xml" /><Relationship Id="rId5" Type="http://schemas.openxmlformats.org/officeDocument/2006/relationships/image" Target="../media/image8.png" /><Relationship Id="rId6" Type="http://schemas.openxmlformats.org/officeDocument/2006/relationships/tags" Target="../tags/tag1267.xml" /><Relationship Id="rId7" Type="http://schemas.openxmlformats.org/officeDocument/2006/relationships/tags" Target="../tags/tag1268.xml" /><Relationship Id="rId8" Type="http://schemas.openxmlformats.org/officeDocument/2006/relationships/tags" Target="../tags/tag1269.xml" /><Relationship Id="rId9" Type="http://schemas.openxmlformats.org/officeDocument/2006/relationships/tags" Target="../tags/tag1270.xml" /></Relationships>
</file>

<file path=ppt/slideLayouts/_rels/slideLayout185.xml.rels>&#65279;<?xml version="1.0" encoding="utf-8" standalone="yes"?><Relationships xmlns="http://schemas.openxmlformats.org/package/2006/relationships"><Relationship Id="rId1" Type="http://schemas.openxmlformats.org/officeDocument/2006/relationships/tags" Target="../tags/tag1273.xml" /><Relationship Id="rId10" Type="http://schemas.openxmlformats.org/officeDocument/2006/relationships/slideMaster" Target="../slideMasters/slideMaster10.xml" /><Relationship Id="rId2" Type="http://schemas.openxmlformats.org/officeDocument/2006/relationships/image" Target="../media/image11.png" /><Relationship Id="rId3" Type="http://schemas.openxmlformats.org/officeDocument/2006/relationships/tags" Target="../tags/tag1274.xml" /><Relationship Id="rId4" Type="http://schemas.openxmlformats.org/officeDocument/2006/relationships/tags" Target="../tags/tag1275.xml" /><Relationship Id="rId5" Type="http://schemas.openxmlformats.org/officeDocument/2006/relationships/tags" Target="../tags/tag1276.xml" /><Relationship Id="rId6" Type="http://schemas.openxmlformats.org/officeDocument/2006/relationships/tags" Target="../tags/tag1277.xml" /><Relationship Id="rId7" Type="http://schemas.openxmlformats.org/officeDocument/2006/relationships/tags" Target="../tags/tag1278.xml" /><Relationship Id="rId8" Type="http://schemas.openxmlformats.org/officeDocument/2006/relationships/tags" Target="../tags/tag1279.xml" /><Relationship Id="rId9" Type="http://schemas.openxmlformats.org/officeDocument/2006/relationships/tags" Target="../tags/tag1280.xml" /></Relationships>
</file>

<file path=ppt/slideLayouts/_rels/slideLayout186.xml.rels>&#65279;<?xml version="1.0" encoding="utf-8" standalone="yes"?><Relationships xmlns="http://schemas.openxmlformats.org/package/2006/relationships"><Relationship Id="rId1" Type="http://schemas.openxmlformats.org/officeDocument/2006/relationships/tags" Target="../tags/tag1281.xml" /><Relationship Id="rId10" Type="http://schemas.openxmlformats.org/officeDocument/2006/relationships/tags" Target="../tags/tag1288.xml" /><Relationship Id="rId11" Type="http://schemas.openxmlformats.org/officeDocument/2006/relationships/slideMaster" Target="../slideMasters/slideMaster10.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282.xml" /><Relationship Id="rId5" Type="http://schemas.openxmlformats.org/officeDocument/2006/relationships/tags" Target="../tags/tag1283.xml" /><Relationship Id="rId6" Type="http://schemas.openxmlformats.org/officeDocument/2006/relationships/tags" Target="../tags/tag1284.xml" /><Relationship Id="rId7" Type="http://schemas.openxmlformats.org/officeDocument/2006/relationships/tags" Target="../tags/tag1285.xml" /><Relationship Id="rId8" Type="http://schemas.openxmlformats.org/officeDocument/2006/relationships/tags" Target="../tags/tag1286.xml" /><Relationship Id="rId9" Type="http://schemas.openxmlformats.org/officeDocument/2006/relationships/tags" Target="../tags/tag1287.xml" /></Relationships>
</file>

<file path=ppt/slideLayouts/_rels/slideLayout187.xml.rels>&#65279;<?xml version="1.0" encoding="utf-8" standalone="yes"?><Relationships xmlns="http://schemas.openxmlformats.org/package/2006/relationships"><Relationship Id="rId1" Type="http://schemas.openxmlformats.org/officeDocument/2006/relationships/tags" Target="../tags/tag1289.xml" /><Relationship Id="rId10" Type="http://schemas.openxmlformats.org/officeDocument/2006/relationships/tags" Target="../tags/tag1296.xml" /><Relationship Id="rId11" Type="http://schemas.openxmlformats.org/officeDocument/2006/relationships/slideMaster" Target="../slideMasters/slideMaster10.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290.xml" /><Relationship Id="rId5" Type="http://schemas.openxmlformats.org/officeDocument/2006/relationships/tags" Target="../tags/tag1291.xml" /><Relationship Id="rId6" Type="http://schemas.openxmlformats.org/officeDocument/2006/relationships/tags" Target="../tags/tag1292.xml" /><Relationship Id="rId7" Type="http://schemas.openxmlformats.org/officeDocument/2006/relationships/tags" Target="../tags/tag1293.xml" /><Relationship Id="rId8" Type="http://schemas.openxmlformats.org/officeDocument/2006/relationships/tags" Target="../tags/tag1294.xml" /><Relationship Id="rId9" Type="http://schemas.openxmlformats.org/officeDocument/2006/relationships/tags" Target="../tags/tag1295.xml" /></Relationships>
</file>

<file path=ppt/slideLayouts/_rels/slideLayout188.xml.rels>&#65279;<?xml version="1.0" encoding="utf-8" standalone="yes"?><Relationships xmlns="http://schemas.openxmlformats.org/package/2006/relationships"><Relationship Id="rId1" Type="http://schemas.openxmlformats.org/officeDocument/2006/relationships/tags" Target="../tags/tag1297.xml" /><Relationship Id="rId10" Type="http://schemas.openxmlformats.org/officeDocument/2006/relationships/tags" Target="../tags/tag1305.xml" /><Relationship Id="rId11" Type="http://schemas.openxmlformats.org/officeDocument/2006/relationships/tags" Target="../tags/tag1306.xml" /><Relationship Id="rId12" Type="http://schemas.openxmlformats.org/officeDocument/2006/relationships/slideMaster" Target="../slideMasters/slideMaster10.xml" /><Relationship Id="rId2" Type="http://schemas.openxmlformats.org/officeDocument/2006/relationships/image" Target="../media/image9.png" /><Relationship Id="rId3" Type="http://schemas.openxmlformats.org/officeDocument/2006/relationships/tags" Target="../tags/tag1298.xml" /><Relationship Id="rId4" Type="http://schemas.openxmlformats.org/officeDocument/2006/relationships/tags" Target="../tags/tag1299.xml" /><Relationship Id="rId5" Type="http://schemas.openxmlformats.org/officeDocument/2006/relationships/tags" Target="../tags/tag1300.xml" /><Relationship Id="rId6" Type="http://schemas.openxmlformats.org/officeDocument/2006/relationships/tags" Target="../tags/tag1301.xml" /><Relationship Id="rId7" Type="http://schemas.openxmlformats.org/officeDocument/2006/relationships/tags" Target="../tags/tag1302.xml" /><Relationship Id="rId8" Type="http://schemas.openxmlformats.org/officeDocument/2006/relationships/tags" Target="../tags/tag1303.xml" /><Relationship Id="rId9" Type="http://schemas.openxmlformats.org/officeDocument/2006/relationships/tags" Target="../tags/tag1304.xml" /></Relationships>
</file>

<file path=ppt/slideLayouts/_rels/slideLayout189.xml.rels>&#65279;<?xml version="1.0" encoding="utf-8" standalone="yes"?><Relationships xmlns="http://schemas.openxmlformats.org/package/2006/relationships"><Relationship Id="rId1" Type="http://schemas.openxmlformats.org/officeDocument/2006/relationships/tags" Target="../tags/tag1307.xml" /><Relationship Id="rId10" Type="http://schemas.openxmlformats.org/officeDocument/2006/relationships/tags" Target="../tags/tag1313.xml" /><Relationship Id="rId11" Type="http://schemas.openxmlformats.org/officeDocument/2006/relationships/tags" Target="../tags/tag1314.xml" /><Relationship Id="rId12" Type="http://schemas.openxmlformats.org/officeDocument/2006/relationships/slideMaster" Target="../slideMasters/slideMaster10.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308.xml" /><Relationship Id="rId5" Type="http://schemas.openxmlformats.org/officeDocument/2006/relationships/image" Target="../media/image14.png" /><Relationship Id="rId6" Type="http://schemas.openxmlformats.org/officeDocument/2006/relationships/tags" Target="../tags/tag1309.xml" /><Relationship Id="rId7" Type="http://schemas.openxmlformats.org/officeDocument/2006/relationships/tags" Target="../tags/tag1310.xml" /><Relationship Id="rId8" Type="http://schemas.openxmlformats.org/officeDocument/2006/relationships/tags" Target="../tags/tag1311.xml" /><Relationship Id="rId9" Type="http://schemas.openxmlformats.org/officeDocument/2006/relationships/tags" Target="../tags/tag131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0.xml.rels>&#65279;<?xml version="1.0" encoding="utf-8" standalone="yes"?><Relationships xmlns="http://schemas.openxmlformats.org/package/2006/relationships"><Relationship Id="rId1" Type="http://schemas.openxmlformats.org/officeDocument/2006/relationships/slideMaster" Target="../slideMasters/slideMaster10.xml" /></Relationships>
</file>

<file path=ppt/slideLayouts/_rels/slideLayout19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325.xml" /><Relationship Id="rId11" Type="http://schemas.openxmlformats.org/officeDocument/2006/relationships/tags" Target="../tags/tag1326.xml" /><Relationship Id="rId12" Type="http://schemas.openxmlformats.org/officeDocument/2006/relationships/tags" Target="../tags/tag1327.xml" /><Relationship Id="rId13" Type="http://schemas.openxmlformats.org/officeDocument/2006/relationships/tags" Target="../tags/tag1328.xml" /><Relationship Id="rId14" Type="http://schemas.openxmlformats.org/officeDocument/2006/relationships/slideMaster" Target="../slideMasters/slideMaster11.xml" /><Relationship Id="rId2" Type="http://schemas.openxmlformats.org/officeDocument/2006/relationships/image" Target="../media/image1.png" /><Relationship Id="rId3" Type="http://schemas.openxmlformats.org/officeDocument/2006/relationships/tags" Target="../tags/tag1321.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1322.xml" /><Relationship Id="rId7" Type="http://schemas.openxmlformats.org/officeDocument/2006/relationships/image" Target="../media/image3.png" /><Relationship Id="rId8" Type="http://schemas.openxmlformats.org/officeDocument/2006/relationships/tags" Target="../tags/tag1323.xml" /><Relationship Id="rId9" Type="http://schemas.openxmlformats.org/officeDocument/2006/relationships/tags" Target="../tags/tag1324.xml" /></Relationships>
</file>

<file path=ppt/slideLayouts/_rels/slideLayout192.xml.rels>&#65279;<?xml version="1.0" encoding="utf-8" standalone="yes"?><Relationships xmlns="http://schemas.openxmlformats.org/package/2006/relationships"><Relationship Id="rId1" Type="http://schemas.openxmlformats.org/officeDocument/2006/relationships/tags" Target="../tags/tag1329.xml" /><Relationship Id="rId2" Type="http://schemas.openxmlformats.org/officeDocument/2006/relationships/tags" Target="../tags/tag1330.xml" /><Relationship Id="rId3" Type="http://schemas.openxmlformats.org/officeDocument/2006/relationships/tags" Target="../tags/tag1331.xml" /><Relationship Id="rId4" Type="http://schemas.openxmlformats.org/officeDocument/2006/relationships/tags" Target="../tags/tag1332.xml" /><Relationship Id="rId5" Type="http://schemas.openxmlformats.org/officeDocument/2006/relationships/tags" Target="../tags/tag1333.xml" /><Relationship Id="rId6" Type="http://schemas.openxmlformats.org/officeDocument/2006/relationships/slideMaster" Target="../slideMasters/slideMaster11.xml" /></Relationships>
</file>

<file path=ppt/slideLayouts/_rels/slideLayout193.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337.xml" /><Relationship Id="rId11" Type="http://schemas.openxmlformats.org/officeDocument/2006/relationships/tags" Target="../tags/tag1338.xml" /><Relationship Id="rId12" Type="http://schemas.openxmlformats.org/officeDocument/2006/relationships/tags" Target="../tags/tag1339.xml" /><Relationship Id="rId13" Type="http://schemas.openxmlformats.org/officeDocument/2006/relationships/tags" Target="../tags/tag1340.xml" /><Relationship Id="rId14" Type="http://schemas.openxmlformats.org/officeDocument/2006/relationships/tags" Target="../tags/tag1341.xml" /><Relationship Id="rId15" Type="http://schemas.openxmlformats.org/officeDocument/2006/relationships/tags" Target="../tags/tag1342.xml" /><Relationship Id="rId16" Type="http://schemas.openxmlformats.org/officeDocument/2006/relationships/slideMaster" Target="../slideMasters/slideMaster11.xml" /><Relationship Id="rId2" Type="http://schemas.openxmlformats.org/officeDocument/2006/relationships/image" Target="../media/image1.png" /><Relationship Id="rId3" Type="http://schemas.openxmlformats.org/officeDocument/2006/relationships/tags" Target="../tags/tag1334.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335.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336.xml" /></Relationships>
</file>

<file path=ppt/slideLayouts/_rels/slideLayout194.xml.rels>&#65279;<?xml version="1.0" encoding="utf-8" standalone="yes"?><Relationships xmlns="http://schemas.openxmlformats.org/package/2006/relationships"><Relationship Id="rId1" Type="http://schemas.openxmlformats.org/officeDocument/2006/relationships/tags" Target="../tags/tag1343.xml" /><Relationship Id="rId2" Type="http://schemas.openxmlformats.org/officeDocument/2006/relationships/tags" Target="../tags/tag1344.xml" /><Relationship Id="rId3" Type="http://schemas.openxmlformats.org/officeDocument/2006/relationships/tags" Target="../tags/tag1345.xml" /><Relationship Id="rId4" Type="http://schemas.openxmlformats.org/officeDocument/2006/relationships/tags" Target="../tags/tag1346.xml" /><Relationship Id="rId5" Type="http://schemas.openxmlformats.org/officeDocument/2006/relationships/tags" Target="../tags/tag1347.xml" /><Relationship Id="rId6" Type="http://schemas.openxmlformats.org/officeDocument/2006/relationships/tags" Target="../tags/tag1348.xml" /><Relationship Id="rId7" Type="http://schemas.openxmlformats.org/officeDocument/2006/relationships/slideMaster" Target="../slideMasters/slideMaster11.xml" /></Relationships>
</file>

<file path=ppt/slideLayouts/_rels/slideLayout195.xml.rels>&#65279;<?xml version="1.0" encoding="utf-8" standalone="yes"?><Relationships xmlns="http://schemas.openxmlformats.org/package/2006/relationships"><Relationship Id="rId1" Type="http://schemas.openxmlformats.org/officeDocument/2006/relationships/tags" Target="../tags/tag1349.xml" /><Relationship Id="rId2" Type="http://schemas.openxmlformats.org/officeDocument/2006/relationships/tags" Target="../tags/tag1350.xml" /><Relationship Id="rId3" Type="http://schemas.openxmlformats.org/officeDocument/2006/relationships/tags" Target="../tags/tag1351.xml" /><Relationship Id="rId4" Type="http://schemas.openxmlformats.org/officeDocument/2006/relationships/tags" Target="../tags/tag1352.xml" /><Relationship Id="rId5" Type="http://schemas.openxmlformats.org/officeDocument/2006/relationships/tags" Target="../tags/tag1353.xml" /><Relationship Id="rId6" Type="http://schemas.openxmlformats.org/officeDocument/2006/relationships/tags" Target="../tags/tag1354.xml" /><Relationship Id="rId7" Type="http://schemas.openxmlformats.org/officeDocument/2006/relationships/tags" Target="../tags/tag1355.xml" /><Relationship Id="rId8" Type="http://schemas.openxmlformats.org/officeDocument/2006/relationships/tags" Target="../tags/tag1356.xml" /><Relationship Id="rId9" Type="http://schemas.openxmlformats.org/officeDocument/2006/relationships/slideMaster" Target="../slideMasters/slideMaster11.xml" /></Relationships>
</file>

<file path=ppt/slideLayouts/_rels/slideLayout196.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360.xml" /><Relationship Id="rId11" Type="http://schemas.openxmlformats.org/officeDocument/2006/relationships/tags" Target="../tags/tag1361.xml" /><Relationship Id="rId12" Type="http://schemas.openxmlformats.org/officeDocument/2006/relationships/tags" Target="../tags/tag1362.xml" /><Relationship Id="rId13" Type="http://schemas.openxmlformats.org/officeDocument/2006/relationships/tags" Target="../tags/tag1363.xml" /><Relationship Id="rId14" Type="http://schemas.openxmlformats.org/officeDocument/2006/relationships/tags" Target="../tags/tag1364.xml" /><Relationship Id="rId15" Type="http://schemas.openxmlformats.org/officeDocument/2006/relationships/slideMaster" Target="../slideMasters/slideMaster11.xml" /><Relationship Id="rId2" Type="http://schemas.openxmlformats.org/officeDocument/2006/relationships/image" Target="../media/image1.png" /><Relationship Id="rId3" Type="http://schemas.openxmlformats.org/officeDocument/2006/relationships/tags" Target="../tags/tag1357.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358.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359.xml" /></Relationships>
</file>

<file path=ppt/slideLayouts/_rels/slideLayout197.xml.rels>&#65279;<?xml version="1.0" encoding="utf-8" standalone="yes"?><Relationships xmlns="http://schemas.openxmlformats.org/package/2006/relationships"><Relationship Id="rId1" Type="http://schemas.openxmlformats.org/officeDocument/2006/relationships/tags" Target="../tags/tag1365.xml" /><Relationship Id="rId2" Type="http://schemas.openxmlformats.org/officeDocument/2006/relationships/tags" Target="../tags/tag1366.xml" /><Relationship Id="rId3" Type="http://schemas.openxmlformats.org/officeDocument/2006/relationships/tags" Target="../tags/tag1367.xml" /><Relationship Id="rId4" Type="http://schemas.openxmlformats.org/officeDocument/2006/relationships/slideMaster" Target="../slideMasters/slideMaster11.xml" /></Relationships>
</file>

<file path=ppt/slideLayouts/_rels/slideLayout198.xml.rels>&#65279;<?xml version="1.0" encoding="utf-8" standalone="yes"?><Relationships xmlns="http://schemas.openxmlformats.org/package/2006/relationships"><Relationship Id="rId1" Type="http://schemas.openxmlformats.org/officeDocument/2006/relationships/tags" Target="../tags/tag1368.xml" /><Relationship Id="rId2" Type="http://schemas.openxmlformats.org/officeDocument/2006/relationships/tags" Target="../tags/tag1369.xml" /><Relationship Id="rId3" Type="http://schemas.openxmlformats.org/officeDocument/2006/relationships/tags" Target="../tags/tag1370.xml" /><Relationship Id="rId4" Type="http://schemas.openxmlformats.org/officeDocument/2006/relationships/tags" Target="../tags/tag1371.xml" /><Relationship Id="rId5" Type="http://schemas.openxmlformats.org/officeDocument/2006/relationships/tags" Target="../tags/tag1372.xml" /><Relationship Id="rId6" Type="http://schemas.openxmlformats.org/officeDocument/2006/relationships/tags" Target="../tags/tag1373.xml" /><Relationship Id="rId7" Type="http://schemas.openxmlformats.org/officeDocument/2006/relationships/slideMaster" Target="../slideMasters/slideMaster11.xml" /></Relationships>
</file>

<file path=ppt/slideLayouts/_rels/slideLayout199.xml.rels>&#65279;<?xml version="1.0" encoding="utf-8" standalone="yes"?><Relationships xmlns="http://schemas.openxmlformats.org/package/2006/relationships"><Relationship Id="rId1" Type="http://schemas.openxmlformats.org/officeDocument/2006/relationships/tags" Target="../tags/tag1374.xml" /><Relationship Id="rId2" Type="http://schemas.openxmlformats.org/officeDocument/2006/relationships/tags" Target="../tags/tag1375.xml" /><Relationship Id="rId3" Type="http://schemas.openxmlformats.org/officeDocument/2006/relationships/tags" Target="../tags/tag1376.xml" /><Relationship Id="rId4" Type="http://schemas.openxmlformats.org/officeDocument/2006/relationships/tags" Target="../tags/tag1377.xml" /><Relationship Id="rId5" Type="http://schemas.openxmlformats.org/officeDocument/2006/relationships/tags" Target="../tags/tag1378.xml" /><Relationship Id="rId6" Type="http://schemas.openxmlformats.org/officeDocument/2006/relationships/slideMaster" Target="../slideMasters/slideMaster1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37.xml" /><Relationship Id="rId11" Type="http://schemas.openxmlformats.org/officeDocument/2006/relationships/tags" Target="../tags/tag138.xml" /><Relationship Id="rId12" Type="http://schemas.openxmlformats.org/officeDocument/2006/relationships/tags" Target="../tags/tag139.xml" /><Relationship Id="rId13" Type="http://schemas.openxmlformats.org/officeDocument/2006/relationships/tags" Target="../tags/tag140.xml" /><Relationship Id="rId14" Type="http://schemas.openxmlformats.org/officeDocument/2006/relationships/slideMaster" Target="../slideMasters/slideMaster2.xml" /><Relationship Id="rId2" Type="http://schemas.openxmlformats.org/officeDocument/2006/relationships/image" Target="../media/image1.png" /><Relationship Id="rId3" Type="http://schemas.openxmlformats.org/officeDocument/2006/relationships/tags" Target="../tags/tag133.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134.xml" /><Relationship Id="rId7" Type="http://schemas.openxmlformats.org/officeDocument/2006/relationships/image" Target="../media/image3.png" /><Relationship Id="rId8" Type="http://schemas.openxmlformats.org/officeDocument/2006/relationships/tags" Target="../tags/tag135.xml" /><Relationship Id="rId9" Type="http://schemas.openxmlformats.org/officeDocument/2006/relationships/tags" Target="../tags/tag136.xml" /></Relationships>
</file>

<file path=ppt/slideLayouts/_rels/slideLayout200.xml.rels>&#65279;<?xml version="1.0" encoding="utf-8" standalone="yes"?><Relationships xmlns="http://schemas.openxmlformats.org/package/2006/relationships"><Relationship Id="rId1" Type="http://schemas.openxmlformats.org/officeDocument/2006/relationships/tags" Target="../tags/tag1379.xml" /><Relationship Id="rId2" Type="http://schemas.openxmlformats.org/officeDocument/2006/relationships/tags" Target="../tags/tag1380.xml" /><Relationship Id="rId3" Type="http://schemas.openxmlformats.org/officeDocument/2006/relationships/tags" Target="../tags/tag1381.xml" /><Relationship Id="rId4" Type="http://schemas.openxmlformats.org/officeDocument/2006/relationships/tags" Target="../tags/tag1382.xml" /><Relationship Id="rId5" Type="http://schemas.openxmlformats.org/officeDocument/2006/relationships/slideMaster" Target="../slideMasters/slideMaster11.xml" /></Relationships>
</file>

<file path=ppt/slideLayouts/_rels/slideLayout20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1386.xml" /><Relationship Id="rId12" Type="http://schemas.openxmlformats.org/officeDocument/2006/relationships/tags" Target="../tags/tag1387.xml" /><Relationship Id="rId13" Type="http://schemas.openxmlformats.org/officeDocument/2006/relationships/tags" Target="../tags/tag1388.xml" /><Relationship Id="rId14" Type="http://schemas.openxmlformats.org/officeDocument/2006/relationships/tags" Target="../tags/tag1389.xml" /><Relationship Id="rId15" Type="http://schemas.openxmlformats.org/officeDocument/2006/relationships/tags" Target="../tags/tag1390.xml" /><Relationship Id="rId16" Type="http://schemas.openxmlformats.org/officeDocument/2006/relationships/tags" Target="../tags/tag1391.xml" /><Relationship Id="rId17" Type="http://schemas.openxmlformats.org/officeDocument/2006/relationships/slideMaster" Target="../slideMasters/slideMaster11.xml" /><Relationship Id="rId2" Type="http://schemas.openxmlformats.org/officeDocument/2006/relationships/image" Target="../media/image1.png" /><Relationship Id="rId3" Type="http://schemas.openxmlformats.org/officeDocument/2006/relationships/tags" Target="../tags/tag1383.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384.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385.xml" /></Relationships>
</file>

<file path=ppt/slideLayouts/_rels/slideLayout202.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392.xml" /><Relationship Id="rId3" Type="http://schemas.openxmlformats.org/officeDocument/2006/relationships/tags" Target="../tags/tag1393.xml" /><Relationship Id="rId4" Type="http://schemas.openxmlformats.org/officeDocument/2006/relationships/tags" Target="../tags/tag1394.xml" /><Relationship Id="rId5" Type="http://schemas.openxmlformats.org/officeDocument/2006/relationships/tags" Target="../tags/tag1395.xml" /><Relationship Id="rId6" Type="http://schemas.openxmlformats.org/officeDocument/2006/relationships/tags" Target="../tags/tag1396.xml" /><Relationship Id="rId7" Type="http://schemas.openxmlformats.org/officeDocument/2006/relationships/slideMaster" Target="../slideMasters/slideMaster11.xml" /></Relationships>
</file>

<file path=ppt/slideLayouts/_rels/slideLayout203.xml.rels>&#65279;<?xml version="1.0" encoding="utf-8" standalone="yes"?><Relationships xmlns="http://schemas.openxmlformats.org/package/2006/relationships"><Relationship Id="rId1" Type="http://schemas.openxmlformats.org/officeDocument/2006/relationships/tags" Target="../tags/tag1397.xml" /><Relationship Id="rId10" Type="http://schemas.openxmlformats.org/officeDocument/2006/relationships/tags" Target="../tags/tag1403.xml" /><Relationship Id="rId11" Type="http://schemas.openxmlformats.org/officeDocument/2006/relationships/tags" Target="../tags/tag1404.xml" /><Relationship Id="rId12" Type="http://schemas.openxmlformats.org/officeDocument/2006/relationships/slideMaster" Target="../slideMasters/slideMaster11.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1398.xml" /><Relationship Id="rId5" Type="http://schemas.openxmlformats.org/officeDocument/2006/relationships/image" Target="../media/image8.png" /><Relationship Id="rId6" Type="http://schemas.openxmlformats.org/officeDocument/2006/relationships/tags" Target="../tags/tag1399.xml" /><Relationship Id="rId7" Type="http://schemas.openxmlformats.org/officeDocument/2006/relationships/tags" Target="../tags/tag1400.xml" /><Relationship Id="rId8" Type="http://schemas.openxmlformats.org/officeDocument/2006/relationships/tags" Target="../tags/tag1401.xml" /><Relationship Id="rId9" Type="http://schemas.openxmlformats.org/officeDocument/2006/relationships/tags" Target="../tags/tag1402.xml" /></Relationships>
</file>

<file path=ppt/slideLayouts/_rels/slideLayout204.xml.rels>&#65279;<?xml version="1.0" encoding="utf-8" standalone="yes"?><Relationships xmlns="http://schemas.openxmlformats.org/package/2006/relationships"><Relationship Id="rId1" Type="http://schemas.openxmlformats.org/officeDocument/2006/relationships/tags" Target="../tags/tag1405.xml" /><Relationship Id="rId10" Type="http://schemas.openxmlformats.org/officeDocument/2006/relationships/slideMaster" Target="../slideMasters/slideMaster11.xml" /><Relationship Id="rId2" Type="http://schemas.openxmlformats.org/officeDocument/2006/relationships/image" Target="../media/image11.png" /><Relationship Id="rId3" Type="http://schemas.openxmlformats.org/officeDocument/2006/relationships/tags" Target="../tags/tag1406.xml" /><Relationship Id="rId4" Type="http://schemas.openxmlformats.org/officeDocument/2006/relationships/tags" Target="../tags/tag1407.xml" /><Relationship Id="rId5" Type="http://schemas.openxmlformats.org/officeDocument/2006/relationships/tags" Target="../tags/tag1408.xml" /><Relationship Id="rId6" Type="http://schemas.openxmlformats.org/officeDocument/2006/relationships/tags" Target="../tags/tag1409.xml" /><Relationship Id="rId7" Type="http://schemas.openxmlformats.org/officeDocument/2006/relationships/tags" Target="../tags/tag1410.xml" /><Relationship Id="rId8" Type="http://schemas.openxmlformats.org/officeDocument/2006/relationships/tags" Target="../tags/tag1411.xml" /><Relationship Id="rId9" Type="http://schemas.openxmlformats.org/officeDocument/2006/relationships/tags" Target="../tags/tag1412.xml" /></Relationships>
</file>

<file path=ppt/slideLayouts/_rels/slideLayout205.xml.rels>&#65279;<?xml version="1.0" encoding="utf-8" standalone="yes"?><Relationships xmlns="http://schemas.openxmlformats.org/package/2006/relationships"><Relationship Id="rId1" Type="http://schemas.openxmlformats.org/officeDocument/2006/relationships/tags" Target="../tags/tag1413.xml" /><Relationship Id="rId10" Type="http://schemas.openxmlformats.org/officeDocument/2006/relationships/tags" Target="../tags/tag1420.xml" /><Relationship Id="rId11" Type="http://schemas.openxmlformats.org/officeDocument/2006/relationships/slideMaster" Target="../slideMasters/slideMaster11.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414.xml" /><Relationship Id="rId5" Type="http://schemas.openxmlformats.org/officeDocument/2006/relationships/tags" Target="../tags/tag1415.xml" /><Relationship Id="rId6" Type="http://schemas.openxmlformats.org/officeDocument/2006/relationships/tags" Target="../tags/tag1416.xml" /><Relationship Id="rId7" Type="http://schemas.openxmlformats.org/officeDocument/2006/relationships/tags" Target="../tags/tag1417.xml" /><Relationship Id="rId8" Type="http://schemas.openxmlformats.org/officeDocument/2006/relationships/tags" Target="../tags/tag1418.xml" /><Relationship Id="rId9" Type="http://schemas.openxmlformats.org/officeDocument/2006/relationships/tags" Target="../tags/tag1419.xml" /></Relationships>
</file>

<file path=ppt/slideLayouts/_rels/slideLayout206.xml.rels>&#65279;<?xml version="1.0" encoding="utf-8" standalone="yes"?><Relationships xmlns="http://schemas.openxmlformats.org/package/2006/relationships"><Relationship Id="rId1" Type="http://schemas.openxmlformats.org/officeDocument/2006/relationships/tags" Target="../tags/tag1421.xml" /><Relationship Id="rId10" Type="http://schemas.openxmlformats.org/officeDocument/2006/relationships/tags" Target="../tags/tag1428.xml" /><Relationship Id="rId11" Type="http://schemas.openxmlformats.org/officeDocument/2006/relationships/slideMaster" Target="../slideMasters/slideMaster11.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422.xml" /><Relationship Id="rId5" Type="http://schemas.openxmlformats.org/officeDocument/2006/relationships/tags" Target="../tags/tag1423.xml" /><Relationship Id="rId6" Type="http://schemas.openxmlformats.org/officeDocument/2006/relationships/tags" Target="../tags/tag1424.xml" /><Relationship Id="rId7" Type="http://schemas.openxmlformats.org/officeDocument/2006/relationships/tags" Target="../tags/tag1425.xml" /><Relationship Id="rId8" Type="http://schemas.openxmlformats.org/officeDocument/2006/relationships/tags" Target="../tags/tag1426.xml" /><Relationship Id="rId9" Type="http://schemas.openxmlformats.org/officeDocument/2006/relationships/tags" Target="../tags/tag1427.xml" /></Relationships>
</file>

<file path=ppt/slideLayouts/_rels/slideLayout207.xml.rels>&#65279;<?xml version="1.0" encoding="utf-8" standalone="yes"?><Relationships xmlns="http://schemas.openxmlformats.org/package/2006/relationships"><Relationship Id="rId1" Type="http://schemas.openxmlformats.org/officeDocument/2006/relationships/tags" Target="../tags/tag1429.xml" /><Relationship Id="rId10" Type="http://schemas.openxmlformats.org/officeDocument/2006/relationships/tags" Target="../tags/tag1437.xml" /><Relationship Id="rId11" Type="http://schemas.openxmlformats.org/officeDocument/2006/relationships/tags" Target="../tags/tag1438.xml" /><Relationship Id="rId12" Type="http://schemas.openxmlformats.org/officeDocument/2006/relationships/slideMaster" Target="../slideMasters/slideMaster11.xml" /><Relationship Id="rId2" Type="http://schemas.openxmlformats.org/officeDocument/2006/relationships/image" Target="../media/image9.png" /><Relationship Id="rId3" Type="http://schemas.openxmlformats.org/officeDocument/2006/relationships/tags" Target="../tags/tag1430.xml" /><Relationship Id="rId4" Type="http://schemas.openxmlformats.org/officeDocument/2006/relationships/tags" Target="../tags/tag1431.xml" /><Relationship Id="rId5" Type="http://schemas.openxmlformats.org/officeDocument/2006/relationships/tags" Target="../tags/tag1432.xml" /><Relationship Id="rId6" Type="http://schemas.openxmlformats.org/officeDocument/2006/relationships/tags" Target="../tags/tag1433.xml" /><Relationship Id="rId7" Type="http://schemas.openxmlformats.org/officeDocument/2006/relationships/tags" Target="../tags/tag1434.xml" /><Relationship Id="rId8" Type="http://schemas.openxmlformats.org/officeDocument/2006/relationships/tags" Target="../tags/tag1435.xml" /><Relationship Id="rId9" Type="http://schemas.openxmlformats.org/officeDocument/2006/relationships/tags" Target="../tags/tag1436.xml" /></Relationships>
</file>

<file path=ppt/slideLayouts/_rels/slideLayout208.xml.rels>&#65279;<?xml version="1.0" encoding="utf-8" standalone="yes"?><Relationships xmlns="http://schemas.openxmlformats.org/package/2006/relationships"><Relationship Id="rId1" Type="http://schemas.openxmlformats.org/officeDocument/2006/relationships/tags" Target="../tags/tag1439.xml" /><Relationship Id="rId10" Type="http://schemas.openxmlformats.org/officeDocument/2006/relationships/tags" Target="../tags/tag1445.xml" /><Relationship Id="rId11" Type="http://schemas.openxmlformats.org/officeDocument/2006/relationships/tags" Target="../tags/tag1446.xml" /><Relationship Id="rId12" Type="http://schemas.openxmlformats.org/officeDocument/2006/relationships/slideMaster" Target="../slideMasters/slideMaster11.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440.xml" /><Relationship Id="rId5" Type="http://schemas.openxmlformats.org/officeDocument/2006/relationships/image" Target="../media/image14.png" /><Relationship Id="rId6" Type="http://schemas.openxmlformats.org/officeDocument/2006/relationships/tags" Target="../tags/tag1441.xml" /><Relationship Id="rId7" Type="http://schemas.openxmlformats.org/officeDocument/2006/relationships/tags" Target="../tags/tag1442.xml" /><Relationship Id="rId8" Type="http://schemas.openxmlformats.org/officeDocument/2006/relationships/tags" Target="../tags/tag1443.xml" /><Relationship Id="rId9" Type="http://schemas.openxmlformats.org/officeDocument/2006/relationships/tags" Target="../tags/tag1444.xml" /></Relationships>
</file>

<file path=ppt/slideLayouts/_rels/slideLayout209.xml.rels>&#65279;<?xml version="1.0" encoding="utf-8" standalone="yes"?><Relationships xmlns="http://schemas.openxmlformats.org/package/2006/relationships"><Relationship Id="rId1" Type="http://schemas.openxmlformats.org/officeDocument/2006/relationships/slideMaster" Target="../slideMasters/slideMaster1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1.xml" /><Relationship Id="rId2" Type="http://schemas.openxmlformats.org/officeDocument/2006/relationships/tags" Target="../tags/tag142.xml" /><Relationship Id="rId3" Type="http://schemas.openxmlformats.org/officeDocument/2006/relationships/tags" Target="../tags/tag143.xml" /><Relationship Id="rId4" Type="http://schemas.openxmlformats.org/officeDocument/2006/relationships/tags" Target="../tags/tag144.xml" /><Relationship Id="rId5" Type="http://schemas.openxmlformats.org/officeDocument/2006/relationships/tags" Target="../tags/tag145.xml" /><Relationship Id="rId6" Type="http://schemas.openxmlformats.org/officeDocument/2006/relationships/slideMaster" Target="../slideMasters/slideMaster2.xml" /></Relationships>
</file>

<file path=ppt/slideLayouts/_rels/slideLayout21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457.xml" /><Relationship Id="rId11" Type="http://schemas.openxmlformats.org/officeDocument/2006/relationships/tags" Target="../tags/tag1458.xml" /><Relationship Id="rId12" Type="http://schemas.openxmlformats.org/officeDocument/2006/relationships/tags" Target="../tags/tag1459.xml" /><Relationship Id="rId13" Type="http://schemas.openxmlformats.org/officeDocument/2006/relationships/tags" Target="../tags/tag1460.xml" /><Relationship Id="rId14" Type="http://schemas.openxmlformats.org/officeDocument/2006/relationships/slideMaster" Target="../slideMasters/slideMaster12.xml" /><Relationship Id="rId2" Type="http://schemas.openxmlformats.org/officeDocument/2006/relationships/image" Target="../media/image1.png" /><Relationship Id="rId3" Type="http://schemas.openxmlformats.org/officeDocument/2006/relationships/tags" Target="../tags/tag1453.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1454.xml" /><Relationship Id="rId7" Type="http://schemas.openxmlformats.org/officeDocument/2006/relationships/image" Target="../media/image3.png" /><Relationship Id="rId8" Type="http://schemas.openxmlformats.org/officeDocument/2006/relationships/tags" Target="../tags/tag1455.xml" /><Relationship Id="rId9" Type="http://schemas.openxmlformats.org/officeDocument/2006/relationships/tags" Target="../tags/tag1456.xml" /></Relationships>
</file>

<file path=ppt/slideLayouts/_rels/slideLayout211.xml.rels>&#65279;<?xml version="1.0" encoding="utf-8" standalone="yes"?><Relationships xmlns="http://schemas.openxmlformats.org/package/2006/relationships"><Relationship Id="rId1" Type="http://schemas.openxmlformats.org/officeDocument/2006/relationships/tags" Target="../tags/tag1461.xml" /><Relationship Id="rId2" Type="http://schemas.openxmlformats.org/officeDocument/2006/relationships/tags" Target="../tags/tag1462.xml" /><Relationship Id="rId3" Type="http://schemas.openxmlformats.org/officeDocument/2006/relationships/tags" Target="../tags/tag1463.xml" /><Relationship Id="rId4" Type="http://schemas.openxmlformats.org/officeDocument/2006/relationships/tags" Target="../tags/tag1464.xml" /><Relationship Id="rId5" Type="http://schemas.openxmlformats.org/officeDocument/2006/relationships/tags" Target="../tags/tag1465.xml" /><Relationship Id="rId6" Type="http://schemas.openxmlformats.org/officeDocument/2006/relationships/slideMaster" Target="../slideMasters/slideMaster12.xml" /></Relationships>
</file>

<file path=ppt/slideLayouts/_rels/slideLayout212.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469.xml" /><Relationship Id="rId11" Type="http://schemas.openxmlformats.org/officeDocument/2006/relationships/tags" Target="../tags/tag1470.xml" /><Relationship Id="rId12" Type="http://schemas.openxmlformats.org/officeDocument/2006/relationships/tags" Target="../tags/tag1471.xml" /><Relationship Id="rId13" Type="http://schemas.openxmlformats.org/officeDocument/2006/relationships/tags" Target="../tags/tag1472.xml" /><Relationship Id="rId14" Type="http://schemas.openxmlformats.org/officeDocument/2006/relationships/tags" Target="../tags/tag1473.xml" /><Relationship Id="rId15" Type="http://schemas.openxmlformats.org/officeDocument/2006/relationships/tags" Target="../tags/tag1474.xml" /><Relationship Id="rId16" Type="http://schemas.openxmlformats.org/officeDocument/2006/relationships/slideMaster" Target="../slideMasters/slideMaster12.xml" /><Relationship Id="rId2" Type="http://schemas.openxmlformats.org/officeDocument/2006/relationships/image" Target="../media/image1.png" /><Relationship Id="rId3" Type="http://schemas.openxmlformats.org/officeDocument/2006/relationships/tags" Target="../tags/tag1466.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467.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468.xml" /></Relationships>
</file>

<file path=ppt/slideLayouts/_rels/slideLayout213.xml.rels>&#65279;<?xml version="1.0" encoding="utf-8" standalone="yes"?><Relationships xmlns="http://schemas.openxmlformats.org/package/2006/relationships"><Relationship Id="rId1" Type="http://schemas.openxmlformats.org/officeDocument/2006/relationships/tags" Target="../tags/tag1475.xml" /><Relationship Id="rId2" Type="http://schemas.openxmlformats.org/officeDocument/2006/relationships/tags" Target="../tags/tag1476.xml" /><Relationship Id="rId3" Type="http://schemas.openxmlformats.org/officeDocument/2006/relationships/tags" Target="../tags/tag1477.xml" /><Relationship Id="rId4" Type="http://schemas.openxmlformats.org/officeDocument/2006/relationships/tags" Target="../tags/tag1478.xml" /><Relationship Id="rId5" Type="http://schemas.openxmlformats.org/officeDocument/2006/relationships/tags" Target="../tags/tag1479.xml" /><Relationship Id="rId6" Type="http://schemas.openxmlformats.org/officeDocument/2006/relationships/tags" Target="../tags/tag1480.xml" /><Relationship Id="rId7" Type="http://schemas.openxmlformats.org/officeDocument/2006/relationships/slideMaster" Target="../slideMasters/slideMaster12.xml" /></Relationships>
</file>

<file path=ppt/slideLayouts/_rels/slideLayout214.xml.rels>&#65279;<?xml version="1.0" encoding="utf-8" standalone="yes"?><Relationships xmlns="http://schemas.openxmlformats.org/package/2006/relationships"><Relationship Id="rId1" Type="http://schemas.openxmlformats.org/officeDocument/2006/relationships/tags" Target="../tags/tag1481.xml" /><Relationship Id="rId2" Type="http://schemas.openxmlformats.org/officeDocument/2006/relationships/tags" Target="../tags/tag1482.xml" /><Relationship Id="rId3" Type="http://schemas.openxmlformats.org/officeDocument/2006/relationships/tags" Target="../tags/tag1483.xml" /><Relationship Id="rId4" Type="http://schemas.openxmlformats.org/officeDocument/2006/relationships/tags" Target="../tags/tag1484.xml" /><Relationship Id="rId5" Type="http://schemas.openxmlformats.org/officeDocument/2006/relationships/tags" Target="../tags/tag1485.xml" /><Relationship Id="rId6" Type="http://schemas.openxmlformats.org/officeDocument/2006/relationships/tags" Target="../tags/tag1486.xml" /><Relationship Id="rId7" Type="http://schemas.openxmlformats.org/officeDocument/2006/relationships/tags" Target="../tags/tag1487.xml" /><Relationship Id="rId8" Type="http://schemas.openxmlformats.org/officeDocument/2006/relationships/tags" Target="../tags/tag1488.xml" /><Relationship Id="rId9" Type="http://schemas.openxmlformats.org/officeDocument/2006/relationships/slideMaster" Target="../slideMasters/slideMaster12.xml" /></Relationships>
</file>

<file path=ppt/slideLayouts/_rels/slideLayout215.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492.xml" /><Relationship Id="rId11" Type="http://schemas.openxmlformats.org/officeDocument/2006/relationships/tags" Target="../tags/tag1493.xml" /><Relationship Id="rId12" Type="http://schemas.openxmlformats.org/officeDocument/2006/relationships/tags" Target="../tags/tag1494.xml" /><Relationship Id="rId13" Type="http://schemas.openxmlformats.org/officeDocument/2006/relationships/tags" Target="../tags/tag1495.xml" /><Relationship Id="rId14" Type="http://schemas.openxmlformats.org/officeDocument/2006/relationships/tags" Target="../tags/tag1496.xml" /><Relationship Id="rId15" Type="http://schemas.openxmlformats.org/officeDocument/2006/relationships/slideMaster" Target="../slideMasters/slideMaster12.xml" /><Relationship Id="rId2" Type="http://schemas.openxmlformats.org/officeDocument/2006/relationships/image" Target="../media/image1.png" /><Relationship Id="rId3" Type="http://schemas.openxmlformats.org/officeDocument/2006/relationships/tags" Target="../tags/tag1489.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490.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491.xml" /></Relationships>
</file>

<file path=ppt/slideLayouts/_rels/slideLayout216.xml.rels>&#65279;<?xml version="1.0" encoding="utf-8" standalone="yes"?><Relationships xmlns="http://schemas.openxmlformats.org/package/2006/relationships"><Relationship Id="rId1" Type="http://schemas.openxmlformats.org/officeDocument/2006/relationships/tags" Target="../tags/tag1497.xml" /><Relationship Id="rId2" Type="http://schemas.openxmlformats.org/officeDocument/2006/relationships/tags" Target="../tags/tag1498.xml" /><Relationship Id="rId3" Type="http://schemas.openxmlformats.org/officeDocument/2006/relationships/tags" Target="../tags/tag1499.xml" /><Relationship Id="rId4" Type="http://schemas.openxmlformats.org/officeDocument/2006/relationships/slideMaster" Target="../slideMasters/slideMaster12.xml" /></Relationships>
</file>

<file path=ppt/slideLayouts/_rels/slideLayout217.xml.rels>&#65279;<?xml version="1.0" encoding="utf-8" standalone="yes"?><Relationships xmlns="http://schemas.openxmlformats.org/package/2006/relationships"><Relationship Id="rId1" Type="http://schemas.openxmlformats.org/officeDocument/2006/relationships/tags" Target="../tags/tag1500.xml" /><Relationship Id="rId2" Type="http://schemas.openxmlformats.org/officeDocument/2006/relationships/tags" Target="../tags/tag1501.xml" /><Relationship Id="rId3" Type="http://schemas.openxmlformats.org/officeDocument/2006/relationships/tags" Target="../tags/tag1502.xml" /><Relationship Id="rId4" Type="http://schemas.openxmlformats.org/officeDocument/2006/relationships/tags" Target="../tags/tag1503.xml" /><Relationship Id="rId5" Type="http://schemas.openxmlformats.org/officeDocument/2006/relationships/tags" Target="../tags/tag1504.xml" /><Relationship Id="rId6" Type="http://schemas.openxmlformats.org/officeDocument/2006/relationships/tags" Target="../tags/tag1505.xml" /><Relationship Id="rId7" Type="http://schemas.openxmlformats.org/officeDocument/2006/relationships/slideMaster" Target="../slideMasters/slideMaster12.xml" /></Relationships>
</file>

<file path=ppt/slideLayouts/_rels/slideLayout218.xml.rels>&#65279;<?xml version="1.0" encoding="utf-8" standalone="yes"?><Relationships xmlns="http://schemas.openxmlformats.org/package/2006/relationships"><Relationship Id="rId1" Type="http://schemas.openxmlformats.org/officeDocument/2006/relationships/tags" Target="../tags/tag1506.xml" /><Relationship Id="rId2" Type="http://schemas.openxmlformats.org/officeDocument/2006/relationships/tags" Target="../tags/tag1507.xml" /><Relationship Id="rId3" Type="http://schemas.openxmlformats.org/officeDocument/2006/relationships/tags" Target="../tags/tag1508.xml" /><Relationship Id="rId4" Type="http://schemas.openxmlformats.org/officeDocument/2006/relationships/tags" Target="../tags/tag1509.xml" /><Relationship Id="rId5" Type="http://schemas.openxmlformats.org/officeDocument/2006/relationships/tags" Target="../tags/tag1510.xml" /><Relationship Id="rId6" Type="http://schemas.openxmlformats.org/officeDocument/2006/relationships/slideMaster" Target="../slideMasters/slideMaster12.xml" /></Relationships>
</file>

<file path=ppt/slideLayouts/_rels/slideLayout219.xml.rels>&#65279;<?xml version="1.0" encoding="utf-8" standalone="yes"?><Relationships xmlns="http://schemas.openxmlformats.org/package/2006/relationships"><Relationship Id="rId1" Type="http://schemas.openxmlformats.org/officeDocument/2006/relationships/tags" Target="../tags/tag1511.xml" /><Relationship Id="rId2" Type="http://schemas.openxmlformats.org/officeDocument/2006/relationships/tags" Target="../tags/tag1512.xml" /><Relationship Id="rId3" Type="http://schemas.openxmlformats.org/officeDocument/2006/relationships/tags" Target="../tags/tag1513.xml" /><Relationship Id="rId4" Type="http://schemas.openxmlformats.org/officeDocument/2006/relationships/tags" Target="../tags/tag1514.xml" /><Relationship Id="rId5" Type="http://schemas.openxmlformats.org/officeDocument/2006/relationships/slideMaster" Target="../slideMasters/slideMaster1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49.xml" /><Relationship Id="rId11" Type="http://schemas.openxmlformats.org/officeDocument/2006/relationships/tags" Target="../tags/tag150.xml" /><Relationship Id="rId12" Type="http://schemas.openxmlformats.org/officeDocument/2006/relationships/tags" Target="../tags/tag151.xml" /><Relationship Id="rId13" Type="http://schemas.openxmlformats.org/officeDocument/2006/relationships/tags" Target="../tags/tag152.xml" /><Relationship Id="rId14" Type="http://schemas.openxmlformats.org/officeDocument/2006/relationships/tags" Target="../tags/tag153.xml" /><Relationship Id="rId15" Type="http://schemas.openxmlformats.org/officeDocument/2006/relationships/tags" Target="../tags/tag154.xml" /><Relationship Id="rId16" Type="http://schemas.openxmlformats.org/officeDocument/2006/relationships/slideMaster" Target="../slideMasters/slideMaster2.xml" /><Relationship Id="rId2" Type="http://schemas.openxmlformats.org/officeDocument/2006/relationships/image" Target="../media/image1.png" /><Relationship Id="rId3" Type="http://schemas.openxmlformats.org/officeDocument/2006/relationships/tags" Target="../tags/tag146.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47.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48.xml" /></Relationships>
</file>

<file path=ppt/slideLayouts/_rels/slideLayout22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1518.xml" /><Relationship Id="rId12" Type="http://schemas.openxmlformats.org/officeDocument/2006/relationships/tags" Target="../tags/tag1519.xml" /><Relationship Id="rId13" Type="http://schemas.openxmlformats.org/officeDocument/2006/relationships/tags" Target="../tags/tag1520.xml" /><Relationship Id="rId14" Type="http://schemas.openxmlformats.org/officeDocument/2006/relationships/tags" Target="../tags/tag1521.xml" /><Relationship Id="rId15" Type="http://schemas.openxmlformats.org/officeDocument/2006/relationships/tags" Target="../tags/tag1522.xml" /><Relationship Id="rId16" Type="http://schemas.openxmlformats.org/officeDocument/2006/relationships/tags" Target="../tags/tag1523.xml" /><Relationship Id="rId17" Type="http://schemas.openxmlformats.org/officeDocument/2006/relationships/slideMaster" Target="../slideMasters/slideMaster12.xml" /><Relationship Id="rId2" Type="http://schemas.openxmlformats.org/officeDocument/2006/relationships/image" Target="../media/image1.png" /><Relationship Id="rId3" Type="http://schemas.openxmlformats.org/officeDocument/2006/relationships/tags" Target="../tags/tag1515.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516.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517.xml" /></Relationships>
</file>

<file path=ppt/slideLayouts/_rels/slideLayout221.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1524.xml" /><Relationship Id="rId3" Type="http://schemas.openxmlformats.org/officeDocument/2006/relationships/tags" Target="../tags/tag1525.xml" /><Relationship Id="rId4" Type="http://schemas.openxmlformats.org/officeDocument/2006/relationships/tags" Target="../tags/tag1526.xml" /><Relationship Id="rId5" Type="http://schemas.openxmlformats.org/officeDocument/2006/relationships/tags" Target="../tags/tag1527.xml" /><Relationship Id="rId6" Type="http://schemas.openxmlformats.org/officeDocument/2006/relationships/tags" Target="../tags/tag1528.xml" /><Relationship Id="rId7" Type="http://schemas.openxmlformats.org/officeDocument/2006/relationships/slideMaster" Target="../slideMasters/slideMaster12.xml" /></Relationships>
</file>

<file path=ppt/slideLayouts/_rels/slideLayout222.xml.rels>&#65279;<?xml version="1.0" encoding="utf-8" standalone="yes"?><Relationships xmlns="http://schemas.openxmlformats.org/package/2006/relationships"><Relationship Id="rId1" Type="http://schemas.openxmlformats.org/officeDocument/2006/relationships/tags" Target="../tags/tag1529.xml" /><Relationship Id="rId10" Type="http://schemas.openxmlformats.org/officeDocument/2006/relationships/tags" Target="../tags/tag1535.xml" /><Relationship Id="rId11" Type="http://schemas.openxmlformats.org/officeDocument/2006/relationships/tags" Target="../tags/tag1536.xml" /><Relationship Id="rId12" Type="http://schemas.openxmlformats.org/officeDocument/2006/relationships/slideMaster" Target="../slideMasters/slideMaster12.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1530.xml" /><Relationship Id="rId5" Type="http://schemas.openxmlformats.org/officeDocument/2006/relationships/image" Target="../media/image8.png" /><Relationship Id="rId6" Type="http://schemas.openxmlformats.org/officeDocument/2006/relationships/tags" Target="../tags/tag1531.xml" /><Relationship Id="rId7" Type="http://schemas.openxmlformats.org/officeDocument/2006/relationships/tags" Target="../tags/tag1532.xml" /><Relationship Id="rId8" Type="http://schemas.openxmlformats.org/officeDocument/2006/relationships/tags" Target="../tags/tag1533.xml" /><Relationship Id="rId9" Type="http://schemas.openxmlformats.org/officeDocument/2006/relationships/tags" Target="../tags/tag1534.xml" /></Relationships>
</file>

<file path=ppt/slideLayouts/_rels/slideLayout223.xml.rels>&#65279;<?xml version="1.0" encoding="utf-8" standalone="yes"?><Relationships xmlns="http://schemas.openxmlformats.org/package/2006/relationships"><Relationship Id="rId1" Type="http://schemas.openxmlformats.org/officeDocument/2006/relationships/tags" Target="../tags/tag1537.xml" /><Relationship Id="rId10" Type="http://schemas.openxmlformats.org/officeDocument/2006/relationships/slideMaster" Target="../slideMasters/slideMaster12.xml" /><Relationship Id="rId2" Type="http://schemas.openxmlformats.org/officeDocument/2006/relationships/image" Target="../media/image11.png" /><Relationship Id="rId3" Type="http://schemas.openxmlformats.org/officeDocument/2006/relationships/tags" Target="../tags/tag1538.xml" /><Relationship Id="rId4" Type="http://schemas.openxmlformats.org/officeDocument/2006/relationships/tags" Target="../tags/tag1539.xml" /><Relationship Id="rId5" Type="http://schemas.openxmlformats.org/officeDocument/2006/relationships/tags" Target="../tags/tag1540.xml" /><Relationship Id="rId6" Type="http://schemas.openxmlformats.org/officeDocument/2006/relationships/tags" Target="../tags/tag1541.xml" /><Relationship Id="rId7" Type="http://schemas.openxmlformats.org/officeDocument/2006/relationships/tags" Target="../tags/tag1542.xml" /><Relationship Id="rId8" Type="http://schemas.openxmlformats.org/officeDocument/2006/relationships/tags" Target="../tags/tag1543.xml" /><Relationship Id="rId9" Type="http://schemas.openxmlformats.org/officeDocument/2006/relationships/tags" Target="../tags/tag1544.xml" /></Relationships>
</file>

<file path=ppt/slideLayouts/_rels/slideLayout224.xml.rels>&#65279;<?xml version="1.0" encoding="utf-8" standalone="yes"?><Relationships xmlns="http://schemas.openxmlformats.org/package/2006/relationships"><Relationship Id="rId1" Type="http://schemas.openxmlformats.org/officeDocument/2006/relationships/tags" Target="../tags/tag1545.xml" /><Relationship Id="rId10" Type="http://schemas.openxmlformats.org/officeDocument/2006/relationships/tags" Target="../tags/tag1552.xml" /><Relationship Id="rId11" Type="http://schemas.openxmlformats.org/officeDocument/2006/relationships/slideMaster" Target="../slideMasters/slideMaster12.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546.xml" /><Relationship Id="rId5" Type="http://schemas.openxmlformats.org/officeDocument/2006/relationships/tags" Target="../tags/tag1547.xml" /><Relationship Id="rId6" Type="http://schemas.openxmlformats.org/officeDocument/2006/relationships/tags" Target="../tags/tag1548.xml" /><Relationship Id="rId7" Type="http://schemas.openxmlformats.org/officeDocument/2006/relationships/tags" Target="../tags/tag1549.xml" /><Relationship Id="rId8" Type="http://schemas.openxmlformats.org/officeDocument/2006/relationships/tags" Target="../tags/tag1550.xml" /><Relationship Id="rId9" Type="http://schemas.openxmlformats.org/officeDocument/2006/relationships/tags" Target="../tags/tag1551.xml" /></Relationships>
</file>

<file path=ppt/slideLayouts/_rels/slideLayout225.xml.rels>&#65279;<?xml version="1.0" encoding="utf-8" standalone="yes"?><Relationships xmlns="http://schemas.openxmlformats.org/package/2006/relationships"><Relationship Id="rId1" Type="http://schemas.openxmlformats.org/officeDocument/2006/relationships/tags" Target="../tags/tag1553.xml" /><Relationship Id="rId10" Type="http://schemas.openxmlformats.org/officeDocument/2006/relationships/tags" Target="../tags/tag1560.xml" /><Relationship Id="rId11" Type="http://schemas.openxmlformats.org/officeDocument/2006/relationships/slideMaster" Target="../slideMasters/slideMaster12.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1554.xml" /><Relationship Id="rId5" Type="http://schemas.openxmlformats.org/officeDocument/2006/relationships/tags" Target="../tags/tag1555.xml" /><Relationship Id="rId6" Type="http://schemas.openxmlformats.org/officeDocument/2006/relationships/tags" Target="../tags/tag1556.xml" /><Relationship Id="rId7" Type="http://schemas.openxmlformats.org/officeDocument/2006/relationships/tags" Target="../tags/tag1557.xml" /><Relationship Id="rId8" Type="http://schemas.openxmlformats.org/officeDocument/2006/relationships/tags" Target="../tags/tag1558.xml" /><Relationship Id="rId9" Type="http://schemas.openxmlformats.org/officeDocument/2006/relationships/tags" Target="../tags/tag1559.xml" /></Relationships>
</file>

<file path=ppt/slideLayouts/_rels/slideLayout226.xml.rels>&#65279;<?xml version="1.0" encoding="utf-8" standalone="yes"?><Relationships xmlns="http://schemas.openxmlformats.org/package/2006/relationships"><Relationship Id="rId1" Type="http://schemas.openxmlformats.org/officeDocument/2006/relationships/tags" Target="../tags/tag1561.xml" /><Relationship Id="rId10" Type="http://schemas.openxmlformats.org/officeDocument/2006/relationships/tags" Target="../tags/tag1569.xml" /><Relationship Id="rId11" Type="http://schemas.openxmlformats.org/officeDocument/2006/relationships/tags" Target="../tags/tag1570.xml" /><Relationship Id="rId12" Type="http://schemas.openxmlformats.org/officeDocument/2006/relationships/slideMaster" Target="../slideMasters/slideMaster12.xml" /><Relationship Id="rId2" Type="http://schemas.openxmlformats.org/officeDocument/2006/relationships/image" Target="../media/image9.png" /><Relationship Id="rId3" Type="http://schemas.openxmlformats.org/officeDocument/2006/relationships/tags" Target="../tags/tag1562.xml" /><Relationship Id="rId4" Type="http://schemas.openxmlformats.org/officeDocument/2006/relationships/tags" Target="../tags/tag1563.xml" /><Relationship Id="rId5" Type="http://schemas.openxmlformats.org/officeDocument/2006/relationships/tags" Target="../tags/tag1564.xml" /><Relationship Id="rId6" Type="http://schemas.openxmlformats.org/officeDocument/2006/relationships/tags" Target="../tags/tag1565.xml" /><Relationship Id="rId7" Type="http://schemas.openxmlformats.org/officeDocument/2006/relationships/tags" Target="../tags/tag1566.xml" /><Relationship Id="rId8" Type="http://schemas.openxmlformats.org/officeDocument/2006/relationships/tags" Target="../tags/tag1567.xml" /><Relationship Id="rId9" Type="http://schemas.openxmlformats.org/officeDocument/2006/relationships/tags" Target="../tags/tag1568.xml" /></Relationships>
</file>

<file path=ppt/slideLayouts/_rels/slideLayout227.xml.rels>&#65279;<?xml version="1.0" encoding="utf-8" standalone="yes"?><Relationships xmlns="http://schemas.openxmlformats.org/package/2006/relationships"><Relationship Id="rId1" Type="http://schemas.openxmlformats.org/officeDocument/2006/relationships/tags" Target="../tags/tag1571.xml" /><Relationship Id="rId10" Type="http://schemas.openxmlformats.org/officeDocument/2006/relationships/tags" Target="../tags/tag1577.xml" /><Relationship Id="rId11" Type="http://schemas.openxmlformats.org/officeDocument/2006/relationships/tags" Target="../tags/tag1578.xml" /><Relationship Id="rId12" Type="http://schemas.openxmlformats.org/officeDocument/2006/relationships/slideMaster" Target="../slideMasters/slideMaster12.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1572.xml" /><Relationship Id="rId5" Type="http://schemas.openxmlformats.org/officeDocument/2006/relationships/image" Target="../media/image14.png" /><Relationship Id="rId6" Type="http://schemas.openxmlformats.org/officeDocument/2006/relationships/tags" Target="../tags/tag1573.xml" /><Relationship Id="rId7" Type="http://schemas.openxmlformats.org/officeDocument/2006/relationships/tags" Target="../tags/tag1574.xml" /><Relationship Id="rId8" Type="http://schemas.openxmlformats.org/officeDocument/2006/relationships/tags" Target="../tags/tag1575.xml" /><Relationship Id="rId9" Type="http://schemas.openxmlformats.org/officeDocument/2006/relationships/tags" Target="../tags/tag1576.xml" /></Relationships>
</file>

<file path=ppt/slideLayouts/_rels/slideLayout228.xml.rels>&#65279;<?xml version="1.0" encoding="utf-8" standalone="yes"?><Relationships xmlns="http://schemas.openxmlformats.org/package/2006/relationships"><Relationship Id="rId1" Type="http://schemas.openxmlformats.org/officeDocument/2006/relationships/slideMaster" Target="../slideMasters/slideMaster1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1.xml" /><Relationship Id="rId2" Type="http://schemas.openxmlformats.org/officeDocument/2006/relationships/tags" Target="../tags/tag162.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72.xml" /><Relationship Id="rId11" Type="http://schemas.openxmlformats.org/officeDocument/2006/relationships/tags" Target="../tags/tag173.xml" /><Relationship Id="rId12" Type="http://schemas.openxmlformats.org/officeDocument/2006/relationships/tags" Target="../tags/tag174.xml" /><Relationship Id="rId13" Type="http://schemas.openxmlformats.org/officeDocument/2006/relationships/tags" Target="../tags/tag175.xml" /><Relationship Id="rId14" Type="http://schemas.openxmlformats.org/officeDocument/2006/relationships/tags" Target="../tags/tag176.xml" /><Relationship Id="rId15" Type="http://schemas.openxmlformats.org/officeDocument/2006/relationships/slideMaster" Target="../slideMasters/slideMaster2.xml" /><Relationship Id="rId2" Type="http://schemas.openxmlformats.org/officeDocument/2006/relationships/image" Target="../media/image1.png" /><Relationship Id="rId3" Type="http://schemas.openxmlformats.org/officeDocument/2006/relationships/tags" Target="../tags/tag169.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70.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7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7.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0.xml" /><Relationship Id="rId2" Type="http://schemas.openxmlformats.org/officeDocument/2006/relationships/tags" Target="../tags/tag181.xml"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86.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91.xml" /><Relationship Id="rId2" Type="http://schemas.openxmlformats.org/officeDocument/2006/relationships/tags" Target="../tags/tag192.xml" /><Relationship Id="rId3" Type="http://schemas.openxmlformats.org/officeDocument/2006/relationships/tags" Target="../tags/tag193.xml" /><Relationship Id="rId4" Type="http://schemas.openxmlformats.org/officeDocument/2006/relationships/tags" Target="../tags/tag194.xml" /><Relationship Id="rId5"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17.xml" /><Relationship Id="rId11" Type="http://schemas.openxmlformats.org/officeDocument/2006/relationships/tags" Target="../tags/tag18.xml" /><Relationship Id="rId12" Type="http://schemas.openxmlformats.org/officeDocument/2006/relationships/tags" Target="../tags/tag19.xml" /><Relationship Id="rId13" Type="http://schemas.openxmlformats.org/officeDocument/2006/relationships/tags" Target="../tags/tag20.xml" /><Relationship Id="rId14" Type="http://schemas.openxmlformats.org/officeDocument/2006/relationships/tags" Target="../tags/tag21.xml" /><Relationship Id="rId15" Type="http://schemas.openxmlformats.org/officeDocument/2006/relationships/tags" Target="../tags/tag22.xml" /><Relationship Id="rId16"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14.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15.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16.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198.xml" /><Relationship Id="rId12" Type="http://schemas.openxmlformats.org/officeDocument/2006/relationships/tags" Target="../tags/tag199.xml" /><Relationship Id="rId13" Type="http://schemas.openxmlformats.org/officeDocument/2006/relationships/tags" Target="../tags/tag200.xml" /><Relationship Id="rId14" Type="http://schemas.openxmlformats.org/officeDocument/2006/relationships/tags" Target="../tags/tag201.xml" /><Relationship Id="rId15" Type="http://schemas.openxmlformats.org/officeDocument/2006/relationships/tags" Target="../tags/tag202.xml" /><Relationship Id="rId16" Type="http://schemas.openxmlformats.org/officeDocument/2006/relationships/tags" Target="../tags/tag203.xml" /><Relationship Id="rId17" Type="http://schemas.openxmlformats.org/officeDocument/2006/relationships/slideMaster" Target="../slideMasters/slideMaster2.xml" /><Relationship Id="rId2" Type="http://schemas.openxmlformats.org/officeDocument/2006/relationships/image" Target="../media/image1.png" /><Relationship Id="rId3" Type="http://schemas.openxmlformats.org/officeDocument/2006/relationships/tags" Target="../tags/tag195.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196.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197.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09.xml" /><Relationship Id="rId10" Type="http://schemas.openxmlformats.org/officeDocument/2006/relationships/tags" Target="../tags/tag215.xml" /><Relationship Id="rId11" Type="http://schemas.openxmlformats.org/officeDocument/2006/relationships/tags" Target="../tags/tag216.xml" /><Relationship Id="rId12" Type="http://schemas.openxmlformats.org/officeDocument/2006/relationships/slideMaster" Target="../slideMasters/slideMaster2.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210.xml" /><Relationship Id="rId5" Type="http://schemas.openxmlformats.org/officeDocument/2006/relationships/image" Target="../media/image8.png" /><Relationship Id="rId6" Type="http://schemas.openxmlformats.org/officeDocument/2006/relationships/tags" Target="../tags/tag211.xml" /><Relationship Id="rId7" Type="http://schemas.openxmlformats.org/officeDocument/2006/relationships/tags" Target="../tags/tag212.xml" /><Relationship Id="rId8" Type="http://schemas.openxmlformats.org/officeDocument/2006/relationships/tags" Target="../tags/tag213.xml" /><Relationship Id="rId9" Type="http://schemas.openxmlformats.org/officeDocument/2006/relationships/tags" Target="../tags/tag214.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17.xml" /><Relationship Id="rId10" Type="http://schemas.openxmlformats.org/officeDocument/2006/relationships/slideMaster" Target="../slideMasters/slideMaster2.xml" /><Relationship Id="rId2" Type="http://schemas.openxmlformats.org/officeDocument/2006/relationships/image" Target="../media/image11.png"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tags" Target="../tags/tag223.xml" /><Relationship Id="rId9" Type="http://schemas.openxmlformats.org/officeDocument/2006/relationships/tags" Target="../tags/tag224.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25.xml" /><Relationship Id="rId10" Type="http://schemas.openxmlformats.org/officeDocument/2006/relationships/tags" Target="../tags/tag232.xml" /><Relationship Id="rId11" Type="http://schemas.openxmlformats.org/officeDocument/2006/relationships/slideMaster" Target="../slideMasters/slideMaster2.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226.xml" /><Relationship Id="rId5" Type="http://schemas.openxmlformats.org/officeDocument/2006/relationships/tags" Target="../tags/tag227.xml" /><Relationship Id="rId6" Type="http://schemas.openxmlformats.org/officeDocument/2006/relationships/tags" Target="../tags/tag228.xml" /><Relationship Id="rId7" Type="http://schemas.openxmlformats.org/officeDocument/2006/relationships/tags" Target="../tags/tag229.xml" /><Relationship Id="rId8" Type="http://schemas.openxmlformats.org/officeDocument/2006/relationships/tags" Target="../tags/tag230.xml" /><Relationship Id="rId9" Type="http://schemas.openxmlformats.org/officeDocument/2006/relationships/tags" Target="../tags/tag231.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33.xml" /><Relationship Id="rId10" Type="http://schemas.openxmlformats.org/officeDocument/2006/relationships/tags" Target="../tags/tag240.xml" /><Relationship Id="rId11" Type="http://schemas.openxmlformats.org/officeDocument/2006/relationships/slideMaster" Target="../slideMasters/slideMaster2.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234.xml" /><Relationship Id="rId5" Type="http://schemas.openxmlformats.org/officeDocument/2006/relationships/tags" Target="../tags/tag235.xml" /><Relationship Id="rId6" Type="http://schemas.openxmlformats.org/officeDocument/2006/relationships/tags" Target="../tags/tag236.xml" /><Relationship Id="rId7" Type="http://schemas.openxmlformats.org/officeDocument/2006/relationships/tags" Target="../tags/tag237.xml" /><Relationship Id="rId8" Type="http://schemas.openxmlformats.org/officeDocument/2006/relationships/tags" Target="../tags/tag238.xml" /><Relationship Id="rId9" Type="http://schemas.openxmlformats.org/officeDocument/2006/relationships/tags" Target="../tags/tag239.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41.xml" /><Relationship Id="rId10" Type="http://schemas.openxmlformats.org/officeDocument/2006/relationships/tags" Target="../tags/tag249.xml" /><Relationship Id="rId11" Type="http://schemas.openxmlformats.org/officeDocument/2006/relationships/tags" Target="../tags/tag250.xml" /><Relationship Id="rId12" Type="http://schemas.openxmlformats.org/officeDocument/2006/relationships/slideMaster" Target="../slideMasters/slideMaster2.xml" /><Relationship Id="rId2" Type="http://schemas.openxmlformats.org/officeDocument/2006/relationships/image" Target="../media/image9.png"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51.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slideMaster" Target="../slideMasters/slideMaster2.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252.xml" /><Relationship Id="rId5" Type="http://schemas.openxmlformats.org/officeDocument/2006/relationships/image" Target="../media/image14.png"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269.xml" /><Relationship Id="rId11" Type="http://schemas.openxmlformats.org/officeDocument/2006/relationships/tags" Target="../tags/tag270.xml" /><Relationship Id="rId12" Type="http://schemas.openxmlformats.org/officeDocument/2006/relationships/tags" Target="../tags/tag271.xml" /><Relationship Id="rId13" Type="http://schemas.openxmlformats.org/officeDocument/2006/relationships/tags" Target="../tags/tag272.xml" /><Relationship Id="rId14" Type="http://schemas.openxmlformats.org/officeDocument/2006/relationships/slideMaster" Target="../slideMasters/slideMaster3.xml" /><Relationship Id="rId2" Type="http://schemas.openxmlformats.org/officeDocument/2006/relationships/image" Target="../media/image1.png" /><Relationship Id="rId3" Type="http://schemas.openxmlformats.org/officeDocument/2006/relationships/tags" Target="../tags/tag265.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266.xml" /><Relationship Id="rId7" Type="http://schemas.openxmlformats.org/officeDocument/2006/relationships/image" Target="../media/image3.png" /><Relationship Id="rId8" Type="http://schemas.openxmlformats.org/officeDocument/2006/relationships/tags" Target="../tags/tag267.xml" /><Relationship Id="rId9" Type="http://schemas.openxmlformats.org/officeDocument/2006/relationships/tags" Target="../tags/tag268.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tags" Target="../tags/tag26.xml" /><Relationship Id="rId5" Type="http://schemas.openxmlformats.org/officeDocument/2006/relationships/tags" Target="../tags/tag27.xml" /><Relationship Id="rId6" Type="http://schemas.openxmlformats.org/officeDocument/2006/relationships/tags" Target="../tags/tag28.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73.xml" /><Relationship Id="rId2" Type="http://schemas.openxmlformats.org/officeDocument/2006/relationships/tags" Target="../tags/tag274.xml" /><Relationship Id="rId3" Type="http://schemas.openxmlformats.org/officeDocument/2006/relationships/tags" Target="../tags/tag275.xml" /><Relationship Id="rId4" Type="http://schemas.openxmlformats.org/officeDocument/2006/relationships/tags" Target="../tags/tag276.xml" /><Relationship Id="rId5" Type="http://schemas.openxmlformats.org/officeDocument/2006/relationships/tags" Target="../tags/tag277.xml" /><Relationship Id="rId6"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281.xml" /><Relationship Id="rId11" Type="http://schemas.openxmlformats.org/officeDocument/2006/relationships/tags" Target="../tags/tag282.xml" /><Relationship Id="rId12" Type="http://schemas.openxmlformats.org/officeDocument/2006/relationships/tags" Target="../tags/tag283.xml" /><Relationship Id="rId13" Type="http://schemas.openxmlformats.org/officeDocument/2006/relationships/tags" Target="../tags/tag284.xml" /><Relationship Id="rId14" Type="http://schemas.openxmlformats.org/officeDocument/2006/relationships/tags" Target="../tags/tag285.xml" /><Relationship Id="rId15" Type="http://schemas.openxmlformats.org/officeDocument/2006/relationships/tags" Target="../tags/tag286.xml" /><Relationship Id="rId16" Type="http://schemas.openxmlformats.org/officeDocument/2006/relationships/slideMaster" Target="../slideMasters/slideMaster3.xml" /><Relationship Id="rId2" Type="http://schemas.openxmlformats.org/officeDocument/2006/relationships/image" Target="../media/image1.png" /><Relationship Id="rId3" Type="http://schemas.openxmlformats.org/officeDocument/2006/relationships/tags" Target="../tags/tag278.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279.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280.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87.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93.xml" /><Relationship Id="rId2" Type="http://schemas.openxmlformats.org/officeDocument/2006/relationships/tags" Target="../tags/tag294.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 Id="rId9"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304.xml" /><Relationship Id="rId11" Type="http://schemas.openxmlformats.org/officeDocument/2006/relationships/tags" Target="../tags/tag305.xml" /><Relationship Id="rId12" Type="http://schemas.openxmlformats.org/officeDocument/2006/relationships/tags" Target="../tags/tag306.xml" /><Relationship Id="rId13" Type="http://schemas.openxmlformats.org/officeDocument/2006/relationships/tags" Target="../tags/tag307.xml" /><Relationship Id="rId14" Type="http://schemas.openxmlformats.org/officeDocument/2006/relationships/tags" Target="../tags/tag308.xml" /><Relationship Id="rId15" Type="http://schemas.openxmlformats.org/officeDocument/2006/relationships/slideMaster" Target="../slideMasters/slideMaster3.xml" /><Relationship Id="rId2" Type="http://schemas.openxmlformats.org/officeDocument/2006/relationships/image" Target="../media/image1.png" /><Relationship Id="rId3" Type="http://schemas.openxmlformats.org/officeDocument/2006/relationships/tags" Target="../tags/tag301.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302.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30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09.xml" /><Relationship Id="rId2" Type="http://schemas.openxmlformats.org/officeDocument/2006/relationships/tags" Target="../tags/tag310.xml" /><Relationship Id="rId3" Type="http://schemas.openxmlformats.org/officeDocument/2006/relationships/tags" Target="../tags/tag311.xml" /><Relationship Id="rId4"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12.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18.xml" /><Relationship Id="rId2" Type="http://schemas.openxmlformats.org/officeDocument/2006/relationships/tags" Target="../tags/tag319.xml" /><Relationship Id="rId3" Type="http://schemas.openxmlformats.org/officeDocument/2006/relationships/tags" Target="../tags/tag320.xml" /><Relationship Id="rId4" Type="http://schemas.openxmlformats.org/officeDocument/2006/relationships/tags" Target="../tags/tag321.xml" /><Relationship Id="rId5" Type="http://schemas.openxmlformats.org/officeDocument/2006/relationships/tags" Target="../tags/tag322.xml" /><Relationship Id="rId6" Type="http://schemas.openxmlformats.org/officeDocument/2006/relationships/slideMaster" Target="../slideMasters/slideMaster3.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23.xml" /><Relationship Id="rId2" Type="http://schemas.openxmlformats.org/officeDocument/2006/relationships/tags" Target="../tags/tag324.xml" /><Relationship Id="rId3" Type="http://schemas.openxmlformats.org/officeDocument/2006/relationships/tags" Target="../tags/tag325.xml" /><Relationship Id="rId4" Type="http://schemas.openxmlformats.org/officeDocument/2006/relationships/tags" Target="../tags/tag326.xml" /><Relationship Id="rId5" Type="http://schemas.openxmlformats.org/officeDocument/2006/relationships/slideMaster" Target="../slideMasters/slideMaster3.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330.xml" /><Relationship Id="rId12" Type="http://schemas.openxmlformats.org/officeDocument/2006/relationships/tags" Target="../tags/tag331.xml" /><Relationship Id="rId13" Type="http://schemas.openxmlformats.org/officeDocument/2006/relationships/tags" Target="../tags/tag332.xml" /><Relationship Id="rId14" Type="http://schemas.openxmlformats.org/officeDocument/2006/relationships/tags" Target="../tags/tag333.xml" /><Relationship Id="rId15" Type="http://schemas.openxmlformats.org/officeDocument/2006/relationships/tags" Target="../tags/tag334.xml" /><Relationship Id="rId16" Type="http://schemas.openxmlformats.org/officeDocument/2006/relationships/tags" Target="../tags/tag335.xml" /><Relationship Id="rId17" Type="http://schemas.openxmlformats.org/officeDocument/2006/relationships/slideMaster" Target="../slideMasters/slideMaster3.xml" /><Relationship Id="rId2" Type="http://schemas.openxmlformats.org/officeDocument/2006/relationships/image" Target="../media/image1.png" /><Relationship Id="rId3" Type="http://schemas.openxmlformats.org/officeDocument/2006/relationships/tags" Target="../tags/tag327.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328.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329.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336.xml" /><Relationship Id="rId3" Type="http://schemas.openxmlformats.org/officeDocument/2006/relationships/tags" Target="../tags/tag337.xml" /><Relationship Id="rId4" Type="http://schemas.openxmlformats.org/officeDocument/2006/relationships/tags" Target="../tags/tag338.xml"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slideMaster" Target="../slideMasters/slideMaster3.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41.xml" /><Relationship Id="rId10" Type="http://schemas.openxmlformats.org/officeDocument/2006/relationships/tags" Target="../tags/tag347.xml" /><Relationship Id="rId11" Type="http://schemas.openxmlformats.org/officeDocument/2006/relationships/tags" Target="../tags/tag348.xml" /><Relationship Id="rId12" Type="http://schemas.openxmlformats.org/officeDocument/2006/relationships/slideMaster" Target="../slideMasters/slideMaster3.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342.xml" /><Relationship Id="rId5" Type="http://schemas.openxmlformats.org/officeDocument/2006/relationships/image" Target="../media/image8.png" /><Relationship Id="rId6" Type="http://schemas.openxmlformats.org/officeDocument/2006/relationships/tags" Target="../tags/tag343.xml" /><Relationship Id="rId7" Type="http://schemas.openxmlformats.org/officeDocument/2006/relationships/tags" Target="../tags/tag344.xml" /><Relationship Id="rId8" Type="http://schemas.openxmlformats.org/officeDocument/2006/relationships/tags" Target="../tags/tag345.xml" /><Relationship Id="rId9" Type="http://schemas.openxmlformats.org/officeDocument/2006/relationships/tags" Target="../tags/tag346.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49.xml" /><Relationship Id="rId10" Type="http://schemas.openxmlformats.org/officeDocument/2006/relationships/slideMaster" Target="../slideMasters/slideMaster3.xml" /><Relationship Id="rId2" Type="http://schemas.openxmlformats.org/officeDocument/2006/relationships/image" Target="../media/image11.png"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tags" Target="../tags/tag354.xml" /><Relationship Id="rId8" Type="http://schemas.openxmlformats.org/officeDocument/2006/relationships/tags" Target="../tags/tag355.xml" /><Relationship Id="rId9" Type="http://schemas.openxmlformats.org/officeDocument/2006/relationships/tags" Target="../tags/tag356.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57.xml" /><Relationship Id="rId10" Type="http://schemas.openxmlformats.org/officeDocument/2006/relationships/tags" Target="../tags/tag364.xml" /><Relationship Id="rId11" Type="http://schemas.openxmlformats.org/officeDocument/2006/relationships/slideMaster" Target="../slideMasters/slideMaster3.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 Id="rId7" Type="http://schemas.openxmlformats.org/officeDocument/2006/relationships/tags" Target="../tags/tag361.xml" /><Relationship Id="rId8" Type="http://schemas.openxmlformats.org/officeDocument/2006/relationships/tags" Target="../tags/tag362.xml" /><Relationship Id="rId9" Type="http://schemas.openxmlformats.org/officeDocument/2006/relationships/tags" Target="../tags/tag363.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65.xml" /><Relationship Id="rId10" Type="http://schemas.openxmlformats.org/officeDocument/2006/relationships/tags" Target="../tags/tag372.xml" /><Relationship Id="rId11" Type="http://schemas.openxmlformats.org/officeDocument/2006/relationships/slideMaster" Target="../slideMasters/slideMaster3.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366.xml" /><Relationship Id="rId5" Type="http://schemas.openxmlformats.org/officeDocument/2006/relationships/tags" Target="../tags/tag367.xml"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tags" Target="../tags/tag370.xml" /><Relationship Id="rId9" Type="http://schemas.openxmlformats.org/officeDocument/2006/relationships/tags" Target="../tags/tag371.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73.xml" /><Relationship Id="rId10" Type="http://schemas.openxmlformats.org/officeDocument/2006/relationships/tags" Target="../tags/tag381.xml" /><Relationship Id="rId11" Type="http://schemas.openxmlformats.org/officeDocument/2006/relationships/tags" Target="../tags/tag382.xml" /><Relationship Id="rId12" Type="http://schemas.openxmlformats.org/officeDocument/2006/relationships/slideMaster" Target="../slideMasters/slideMaster3.xml" /><Relationship Id="rId2" Type="http://schemas.openxmlformats.org/officeDocument/2006/relationships/image" Target="../media/image9.png" /><Relationship Id="rId3" Type="http://schemas.openxmlformats.org/officeDocument/2006/relationships/tags" Target="../tags/tag374.xml" /><Relationship Id="rId4" Type="http://schemas.openxmlformats.org/officeDocument/2006/relationships/tags" Target="../tags/tag375.xml" /><Relationship Id="rId5" Type="http://schemas.openxmlformats.org/officeDocument/2006/relationships/tags" Target="../tags/tag376.xml" /><Relationship Id="rId6" Type="http://schemas.openxmlformats.org/officeDocument/2006/relationships/tags" Target="../tags/tag377.xml" /><Relationship Id="rId7" Type="http://schemas.openxmlformats.org/officeDocument/2006/relationships/tags" Target="../tags/tag378.xml" /><Relationship Id="rId8" Type="http://schemas.openxmlformats.org/officeDocument/2006/relationships/tags" Target="../tags/tag379.xml" /><Relationship Id="rId9" Type="http://schemas.openxmlformats.org/officeDocument/2006/relationships/tags" Target="../tags/tag380.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83.xml" /><Relationship Id="rId10" Type="http://schemas.openxmlformats.org/officeDocument/2006/relationships/tags" Target="../tags/tag389.xml" /><Relationship Id="rId11" Type="http://schemas.openxmlformats.org/officeDocument/2006/relationships/tags" Target="../tags/tag390.xml" /><Relationship Id="rId12" Type="http://schemas.openxmlformats.org/officeDocument/2006/relationships/slideMaster" Target="../slideMasters/slideMaster3.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384.xml" /><Relationship Id="rId5" Type="http://schemas.openxmlformats.org/officeDocument/2006/relationships/image" Target="../media/image14.png" /><Relationship Id="rId6" Type="http://schemas.openxmlformats.org/officeDocument/2006/relationships/tags" Target="../tags/tag385.xml" /><Relationship Id="rId7" Type="http://schemas.openxmlformats.org/officeDocument/2006/relationships/tags" Target="../tags/tag386.xml" /><Relationship Id="rId8" Type="http://schemas.openxmlformats.org/officeDocument/2006/relationships/tags" Target="../tags/tag387.xml" /><Relationship Id="rId9" Type="http://schemas.openxmlformats.org/officeDocument/2006/relationships/tags" Target="../tags/tag388.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401.xml" /><Relationship Id="rId11" Type="http://schemas.openxmlformats.org/officeDocument/2006/relationships/tags" Target="../tags/tag402.xml" /><Relationship Id="rId12" Type="http://schemas.openxmlformats.org/officeDocument/2006/relationships/tags" Target="../tags/tag403.xml" /><Relationship Id="rId13" Type="http://schemas.openxmlformats.org/officeDocument/2006/relationships/tags" Target="../tags/tag404.xml" /><Relationship Id="rId14" Type="http://schemas.openxmlformats.org/officeDocument/2006/relationships/slideMaster" Target="../slideMasters/slideMaster4.xml" /><Relationship Id="rId2" Type="http://schemas.openxmlformats.org/officeDocument/2006/relationships/image" Target="../media/image1.png" /><Relationship Id="rId3" Type="http://schemas.openxmlformats.org/officeDocument/2006/relationships/tags" Target="../tags/tag397.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398.xml" /><Relationship Id="rId7" Type="http://schemas.openxmlformats.org/officeDocument/2006/relationships/image" Target="../media/image3.png" /><Relationship Id="rId8" Type="http://schemas.openxmlformats.org/officeDocument/2006/relationships/tags" Target="../tags/tag399.xml" /><Relationship Id="rId9" Type="http://schemas.openxmlformats.org/officeDocument/2006/relationships/tags" Target="../tags/tag400.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05.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40.xml" /><Relationship Id="rId11" Type="http://schemas.openxmlformats.org/officeDocument/2006/relationships/tags" Target="../tags/tag41.xml" /><Relationship Id="rId12" Type="http://schemas.openxmlformats.org/officeDocument/2006/relationships/tags" Target="../tags/tag42.xml" /><Relationship Id="rId13" Type="http://schemas.openxmlformats.org/officeDocument/2006/relationships/tags" Target="../tags/tag43.xml" /><Relationship Id="rId14" Type="http://schemas.openxmlformats.org/officeDocument/2006/relationships/tags" Target="../tags/tag44.xml" /><Relationship Id="rId15" Type="http://schemas.openxmlformats.org/officeDocument/2006/relationships/slideMaster" Target="../slideMasters/slideMaster1.xml" /><Relationship Id="rId2" Type="http://schemas.openxmlformats.org/officeDocument/2006/relationships/image" Target="../media/image1.png" /><Relationship Id="rId3" Type="http://schemas.openxmlformats.org/officeDocument/2006/relationships/tags" Target="../tags/tag37.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38.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39.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413.xml" /><Relationship Id="rId11" Type="http://schemas.openxmlformats.org/officeDocument/2006/relationships/tags" Target="../tags/tag414.xml" /><Relationship Id="rId12" Type="http://schemas.openxmlformats.org/officeDocument/2006/relationships/tags" Target="../tags/tag415.xml" /><Relationship Id="rId13" Type="http://schemas.openxmlformats.org/officeDocument/2006/relationships/tags" Target="../tags/tag416.xml" /><Relationship Id="rId14" Type="http://schemas.openxmlformats.org/officeDocument/2006/relationships/tags" Target="../tags/tag417.xml" /><Relationship Id="rId15" Type="http://schemas.openxmlformats.org/officeDocument/2006/relationships/tags" Target="../tags/tag418.xml" /><Relationship Id="rId16" Type="http://schemas.openxmlformats.org/officeDocument/2006/relationships/slideMaster" Target="../slideMasters/slideMaster4.xml" /><Relationship Id="rId2" Type="http://schemas.openxmlformats.org/officeDocument/2006/relationships/image" Target="../media/image1.png" /><Relationship Id="rId3" Type="http://schemas.openxmlformats.org/officeDocument/2006/relationships/tags" Target="../tags/tag410.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411.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412.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19.xml" /><Relationship Id="rId2" Type="http://schemas.openxmlformats.org/officeDocument/2006/relationships/tags" Target="../tags/tag420.xml"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25.xml" /><Relationship Id="rId2" Type="http://schemas.openxmlformats.org/officeDocument/2006/relationships/tags" Target="../tags/tag426.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 Id="rId7" Type="http://schemas.openxmlformats.org/officeDocument/2006/relationships/tags" Target="../tags/tag431.xml" /><Relationship Id="rId8" Type="http://schemas.openxmlformats.org/officeDocument/2006/relationships/tags" Target="../tags/tag432.xml" /><Relationship Id="rId9"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436.xml" /><Relationship Id="rId11" Type="http://schemas.openxmlformats.org/officeDocument/2006/relationships/tags" Target="../tags/tag437.xml" /><Relationship Id="rId12" Type="http://schemas.openxmlformats.org/officeDocument/2006/relationships/tags" Target="../tags/tag438.xml" /><Relationship Id="rId13" Type="http://schemas.openxmlformats.org/officeDocument/2006/relationships/tags" Target="../tags/tag439.xml" /><Relationship Id="rId14" Type="http://schemas.openxmlformats.org/officeDocument/2006/relationships/tags" Target="../tags/tag440.xml" /><Relationship Id="rId15" Type="http://schemas.openxmlformats.org/officeDocument/2006/relationships/slideMaster" Target="../slideMasters/slideMaster4.xml" /><Relationship Id="rId2" Type="http://schemas.openxmlformats.org/officeDocument/2006/relationships/image" Target="../media/image1.png" /><Relationship Id="rId3" Type="http://schemas.openxmlformats.org/officeDocument/2006/relationships/tags" Target="../tags/tag433.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434.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435.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41.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444.xml" /><Relationship Id="rId2" Type="http://schemas.openxmlformats.org/officeDocument/2006/relationships/tags" Target="../tags/tag445.xml" /><Relationship Id="rId3" Type="http://schemas.openxmlformats.org/officeDocument/2006/relationships/tags" Target="../tags/tag446.xml" /><Relationship Id="rId4" Type="http://schemas.openxmlformats.org/officeDocument/2006/relationships/tags" Target="../tags/tag447.xml" /><Relationship Id="rId5" Type="http://schemas.openxmlformats.org/officeDocument/2006/relationships/tags" Target="../tags/tag448.xml" /><Relationship Id="rId6" Type="http://schemas.openxmlformats.org/officeDocument/2006/relationships/tags" Target="../tags/tag449.xml" /><Relationship Id="rId7" Type="http://schemas.openxmlformats.org/officeDocument/2006/relationships/slideMaster" Target="../slideMasters/slideMaster4.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450.xml" /><Relationship Id="rId2" Type="http://schemas.openxmlformats.org/officeDocument/2006/relationships/tags" Target="../tags/tag451.xml" /><Relationship Id="rId3" Type="http://schemas.openxmlformats.org/officeDocument/2006/relationships/tags" Target="../tags/tag452.xml" /><Relationship Id="rId4" Type="http://schemas.openxmlformats.org/officeDocument/2006/relationships/tags" Target="../tags/tag453.xml" /><Relationship Id="rId5" Type="http://schemas.openxmlformats.org/officeDocument/2006/relationships/tags" Target="../tags/tag454.xml" /><Relationship Id="rId6" Type="http://schemas.openxmlformats.org/officeDocument/2006/relationships/slideMaster" Target="../slideMasters/slideMaster4.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455.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slideMaster" Target="../slideMasters/slideMaster4.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462.xml" /><Relationship Id="rId12" Type="http://schemas.openxmlformats.org/officeDocument/2006/relationships/tags" Target="../tags/tag463.xml" /><Relationship Id="rId13" Type="http://schemas.openxmlformats.org/officeDocument/2006/relationships/tags" Target="../tags/tag464.xml" /><Relationship Id="rId14" Type="http://schemas.openxmlformats.org/officeDocument/2006/relationships/tags" Target="../tags/tag465.xml" /><Relationship Id="rId15" Type="http://schemas.openxmlformats.org/officeDocument/2006/relationships/tags" Target="../tags/tag466.xml" /><Relationship Id="rId16" Type="http://schemas.openxmlformats.org/officeDocument/2006/relationships/tags" Target="../tags/tag467.xml" /><Relationship Id="rId17" Type="http://schemas.openxmlformats.org/officeDocument/2006/relationships/slideMaster" Target="../slideMasters/slideMaster4.xml" /><Relationship Id="rId2" Type="http://schemas.openxmlformats.org/officeDocument/2006/relationships/image" Target="../media/image1.png" /><Relationship Id="rId3" Type="http://schemas.openxmlformats.org/officeDocument/2006/relationships/tags" Target="../tags/tag459.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460.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461.xml" /></Relationships>
</file>

<file path=ppt/slideLayouts/_rels/slideLayout69.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468.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 Id="rId7" Type="http://schemas.openxmlformats.org/officeDocument/2006/relationships/slideMaster" Target="../slideMasters/slideMaster4.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473.xml" /><Relationship Id="rId10" Type="http://schemas.openxmlformats.org/officeDocument/2006/relationships/tags" Target="../tags/tag479.xml" /><Relationship Id="rId11" Type="http://schemas.openxmlformats.org/officeDocument/2006/relationships/tags" Target="../tags/tag480.xml" /><Relationship Id="rId12" Type="http://schemas.openxmlformats.org/officeDocument/2006/relationships/slideMaster" Target="../slideMasters/slideMaster4.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474.xml" /><Relationship Id="rId5" Type="http://schemas.openxmlformats.org/officeDocument/2006/relationships/image" Target="../media/image8.png" /><Relationship Id="rId6" Type="http://schemas.openxmlformats.org/officeDocument/2006/relationships/tags" Target="../tags/tag475.xml" /><Relationship Id="rId7" Type="http://schemas.openxmlformats.org/officeDocument/2006/relationships/tags" Target="../tags/tag476.xml" /><Relationship Id="rId8" Type="http://schemas.openxmlformats.org/officeDocument/2006/relationships/tags" Target="../tags/tag477.xml" /><Relationship Id="rId9" Type="http://schemas.openxmlformats.org/officeDocument/2006/relationships/tags" Target="../tags/tag478.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481.xml" /><Relationship Id="rId10" Type="http://schemas.openxmlformats.org/officeDocument/2006/relationships/slideMaster" Target="../slideMasters/slideMaster4.xml" /><Relationship Id="rId2" Type="http://schemas.openxmlformats.org/officeDocument/2006/relationships/image" Target="../media/image11.png" /><Relationship Id="rId3" Type="http://schemas.openxmlformats.org/officeDocument/2006/relationships/tags" Target="../tags/tag482.xml" /><Relationship Id="rId4" Type="http://schemas.openxmlformats.org/officeDocument/2006/relationships/tags" Target="../tags/tag483.xml" /><Relationship Id="rId5" Type="http://schemas.openxmlformats.org/officeDocument/2006/relationships/tags" Target="../tags/tag484.xml" /><Relationship Id="rId6" Type="http://schemas.openxmlformats.org/officeDocument/2006/relationships/tags" Target="../tags/tag485.xml" /><Relationship Id="rId7" Type="http://schemas.openxmlformats.org/officeDocument/2006/relationships/tags" Target="../tags/tag486.xml" /><Relationship Id="rId8" Type="http://schemas.openxmlformats.org/officeDocument/2006/relationships/tags" Target="../tags/tag487.xml" /><Relationship Id="rId9" Type="http://schemas.openxmlformats.org/officeDocument/2006/relationships/tags" Target="../tags/tag488.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489.xml" /><Relationship Id="rId10" Type="http://schemas.openxmlformats.org/officeDocument/2006/relationships/tags" Target="../tags/tag496.xml" /><Relationship Id="rId11" Type="http://schemas.openxmlformats.org/officeDocument/2006/relationships/slideMaster" Target="../slideMasters/slideMaster4.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 Id="rId7" Type="http://schemas.openxmlformats.org/officeDocument/2006/relationships/tags" Target="../tags/tag493.xml" /><Relationship Id="rId8" Type="http://schemas.openxmlformats.org/officeDocument/2006/relationships/tags" Target="../tags/tag494.xml" /><Relationship Id="rId9" Type="http://schemas.openxmlformats.org/officeDocument/2006/relationships/tags" Target="../tags/tag495.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497.xml" /><Relationship Id="rId10" Type="http://schemas.openxmlformats.org/officeDocument/2006/relationships/tags" Target="../tags/tag504.xml" /><Relationship Id="rId11" Type="http://schemas.openxmlformats.org/officeDocument/2006/relationships/slideMaster" Target="../slideMasters/slideMaster4.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tags" Target="../tags/tag501.xml" /><Relationship Id="rId8" Type="http://schemas.openxmlformats.org/officeDocument/2006/relationships/tags" Target="../tags/tag502.xml" /><Relationship Id="rId9" Type="http://schemas.openxmlformats.org/officeDocument/2006/relationships/tags" Target="../tags/tag503.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505.xml" /><Relationship Id="rId10" Type="http://schemas.openxmlformats.org/officeDocument/2006/relationships/tags" Target="../tags/tag513.xml" /><Relationship Id="rId11" Type="http://schemas.openxmlformats.org/officeDocument/2006/relationships/tags" Target="../tags/tag514.xml" /><Relationship Id="rId12" Type="http://schemas.openxmlformats.org/officeDocument/2006/relationships/slideMaster" Target="../slideMasters/slideMaster4.xml" /><Relationship Id="rId2" Type="http://schemas.openxmlformats.org/officeDocument/2006/relationships/image" Target="../media/image9.png" /><Relationship Id="rId3" Type="http://schemas.openxmlformats.org/officeDocument/2006/relationships/tags" Target="../tags/tag506.xml" /><Relationship Id="rId4" Type="http://schemas.openxmlformats.org/officeDocument/2006/relationships/tags" Target="../tags/tag507.xml"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tags" Target="../tags/tag510.xml" /><Relationship Id="rId8" Type="http://schemas.openxmlformats.org/officeDocument/2006/relationships/tags" Target="../tags/tag511.xml" /><Relationship Id="rId9" Type="http://schemas.openxmlformats.org/officeDocument/2006/relationships/tags" Target="../tags/tag512.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515.xml" /><Relationship Id="rId10" Type="http://schemas.openxmlformats.org/officeDocument/2006/relationships/tags" Target="../tags/tag521.xml" /><Relationship Id="rId11" Type="http://schemas.openxmlformats.org/officeDocument/2006/relationships/tags" Target="../tags/tag522.xml" /><Relationship Id="rId12" Type="http://schemas.openxmlformats.org/officeDocument/2006/relationships/slideMaster" Target="../slideMasters/slideMaster4.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516.xml" /><Relationship Id="rId5" Type="http://schemas.openxmlformats.org/officeDocument/2006/relationships/image" Target="../media/image14.png" /><Relationship Id="rId6" Type="http://schemas.openxmlformats.org/officeDocument/2006/relationships/tags" Target="../tags/tag517.xml" /><Relationship Id="rId7" Type="http://schemas.openxmlformats.org/officeDocument/2006/relationships/tags" Target="../tags/tag518.xml" /><Relationship Id="rId8" Type="http://schemas.openxmlformats.org/officeDocument/2006/relationships/tags" Target="../tags/tag519.xml" /><Relationship Id="rId9" Type="http://schemas.openxmlformats.org/officeDocument/2006/relationships/tags" Target="../tags/tag520.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77.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533.xml" /><Relationship Id="rId11" Type="http://schemas.openxmlformats.org/officeDocument/2006/relationships/tags" Target="../tags/tag534.xml" /><Relationship Id="rId12" Type="http://schemas.openxmlformats.org/officeDocument/2006/relationships/tags" Target="../tags/tag535.xml" /><Relationship Id="rId13" Type="http://schemas.openxmlformats.org/officeDocument/2006/relationships/tags" Target="../tags/tag536.xml" /><Relationship Id="rId14" Type="http://schemas.openxmlformats.org/officeDocument/2006/relationships/slideMaster" Target="../slideMasters/slideMaster5.xml" /><Relationship Id="rId2" Type="http://schemas.openxmlformats.org/officeDocument/2006/relationships/image" Target="../media/image1.png" /><Relationship Id="rId3" Type="http://schemas.openxmlformats.org/officeDocument/2006/relationships/tags" Target="../tags/tag529.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530.xml" /><Relationship Id="rId7" Type="http://schemas.openxmlformats.org/officeDocument/2006/relationships/image" Target="../media/image3.png" /><Relationship Id="rId8" Type="http://schemas.openxmlformats.org/officeDocument/2006/relationships/tags" Target="../tags/tag531.xml" /><Relationship Id="rId9" Type="http://schemas.openxmlformats.org/officeDocument/2006/relationships/tags" Target="../tags/tag532.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537.xml" /><Relationship Id="rId2" Type="http://schemas.openxmlformats.org/officeDocument/2006/relationships/tags" Target="../tags/tag538.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slideMaster" Target="../slideMasters/slideMaster5.xml" /></Relationships>
</file>

<file path=ppt/slideLayouts/_rels/slideLayout79.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545.xml" /><Relationship Id="rId11" Type="http://schemas.openxmlformats.org/officeDocument/2006/relationships/tags" Target="../tags/tag546.xml" /><Relationship Id="rId12" Type="http://schemas.openxmlformats.org/officeDocument/2006/relationships/tags" Target="../tags/tag547.xml" /><Relationship Id="rId13" Type="http://schemas.openxmlformats.org/officeDocument/2006/relationships/tags" Target="../tags/tag548.xml" /><Relationship Id="rId14" Type="http://schemas.openxmlformats.org/officeDocument/2006/relationships/tags" Target="../tags/tag549.xml" /><Relationship Id="rId15" Type="http://schemas.openxmlformats.org/officeDocument/2006/relationships/tags" Target="../tags/tag550.xml" /><Relationship Id="rId16" Type="http://schemas.openxmlformats.org/officeDocument/2006/relationships/slideMaster" Target="../slideMasters/slideMaster5.xml" /><Relationship Id="rId2" Type="http://schemas.openxmlformats.org/officeDocument/2006/relationships/image" Target="../media/image1.png" /><Relationship Id="rId3" Type="http://schemas.openxmlformats.org/officeDocument/2006/relationships/tags" Target="../tags/tag542.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543.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544.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tags" Target="../tags/tag52.xml" /><Relationship Id="rId6" Type="http://schemas.openxmlformats.org/officeDocument/2006/relationships/tags" Target="../tags/tag53.xml" /><Relationship Id="rId7"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551.xml" /><Relationship Id="rId2" Type="http://schemas.openxmlformats.org/officeDocument/2006/relationships/tags" Target="../tags/tag552.xml" /><Relationship Id="rId3" Type="http://schemas.openxmlformats.org/officeDocument/2006/relationships/tags" Target="../tags/tag553.xml" /><Relationship Id="rId4" Type="http://schemas.openxmlformats.org/officeDocument/2006/relationships/tags" Target="../tags/tag554.xml" /><Relationship Id="rId5" Type="http://schemas.openxmlformats.org/officeDocument/2006/relationships/tags" Target="../tags/tag555.xml" /><Relationship Id="rId6" Type="http://schemas.openxmlformats.org/officeDocument/2006/relationships/tags" Target="../tags/tag556.xml" /><Relationship Id="rId7" Type="http://schemas.openxmlformats.org/officeDocument/2006/relationships/slideMaster" Target="../slideMasters/slideMaster5.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557.xml" /><Relationship Id="rId2" Type="http://schemas.openxmlformats.org/officeDocument/2006/relationships/tags" Target="../tags/tag558.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 Id="rId6" Type="http://schemas.openxmlformats.org/officeDocument/2006/relationships/tags" Target="../tags/tag562.xml" /><Relationship Id="rId7" Type="http://schemas.openxmlformats.org/officeDocument/2006/relationships/tags" Target="../tags/tag563.xml" /><Relationship Id="rId8" Type="http://schemas.openxmlformats.org/officeDocument/2006/relationships/tags" Target="../tags/tag564.xml" /><Relationship Id="rId9" Type="http://schemas.openxmlformats.org/officeDocument/2006/relationships/slideMaster" Target="../slideMasters/slideMaster5.xml" /></Relationships>
</file>

<file path=ppt/slideLayouts/_rels/slideLayout82.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568.xml" /><Relationship Id="rId11" Type="http://schemas.openxmlformats.org/officeDocument/2006/relationships/tags" Target="../tags/tag569.xml" /><Relationship Id="rId12" Type="http://schemas.openxmlformats.org/officeDocument/2006/relationships/tags" Target="../tags/tag570.xml" /><Relationship Id="rId13" Type="http://schemas.openxmlformats.org/officeDocument/2006/relationships/tags" Target="../tags/tag571.xml" /><Relationship Id="rId14" Type="http://schemas.openxmlformats.org/officeDocument/2006/relationships/tags" Target="../tags/tag572.xml" /><Relationship Id="rId15" Type="http://schemas.openxmlformats.org/officeDocument/2006/relationships/slideMaster" Target="../slideMasters/slideMaster5.xml" /><Relationship Id="rId2" Type="http://schemas.openxmlformats.org/officeDocument/2006/relationships/image" Target="../media/image1.png" /><Relationship Id="rId3" Type="http://schemas.openxmlformats.org/officeDocument/2006/relationships/tags" Target="../tags/tag565.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566.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567.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573.xml" /><Relationship Id="rId2" Type="http://schemas.openxmlformats.org/officeDocument/2006/relationships/tags" Target="../tags/tag574.xml" /><Relationship Id="rId3" Type="http://schemas.openxmlformats.org/officeDocument/2006/relationships/tags" Target="../tags/tag575.xml" /><Relationship Id="rId4" Type="http://schemas.openxmlformats.org/officeDocument/2006/relationships/slideMaster" Target="../slideMasters/slideMaster5.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576.xml" /><Relationship Id="rId2" Type="http://schemas.openxmlformats.org/officeDocument/2006/relationships/tags" Target="../tags/tag577.xml" /><Relationship Id="rId3" Type="http://schemas.openxmlformats.org/officeDocument/2006/relationships/tags" Target="../tags/tag578.xml" /><Relationship Id="rId4" Type="http://schemas.openxmlformats.org/officeDocument/2006/relationships/tags" Target="../tags/tag579.xml" /><Relationship Id="rId5" Type="http://schemas.openxmlformats.org/officeDocument/2006/relationships/tags" Target="../tags/tag580.xml" /><Relationship Id="rId6" Type="http://schemas.openxmlformats.org/officeDocument/2006/relationships/tags" Target="../tags/tag581.xml" /><Relationship Id="rId7" Type="http://schemas.openxmlformats.org/officeDocument/2006/relationships/slideMaster" Target="../slideMasters/slideMaster5.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582.xml" /><Relationship Id="rId2" Type="http://schemas.openxmlformats.org/officeDocument/2006/relationships/tags" Target="../tags/tag583.xml"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slideMaster" Target="../slideMasters/slideMaster5.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587.xml" /><Relationship Id="rId2" Type="http://schemas.openxmlformats.org/officeDocument/2006/relationships/tags" Target="../tags/tag588.xml" /><Relationship Id="rId3" Type="http://schemas.openxmlformats.org/officeDocument/2006/relationships/tags" Target="../tags/tag589.xml" /><Relationship Id="rId4" Type="http://schemas.openxmlformats.org/officeDocument/2006/relationships/tags" Target="../tags/tag590.xml" /><Relationship Id="rId5" Type="http://schemas.openxmlformats.org/officeDocument/2006/relationships/slideMaster" Target="../slideMasters/slideMaster5.xml" /></Relationships>
</file>

<file path=ppt/slideLayouts/_rels/slideLayout87.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image" Target="../media/image8.png" /><Relationship Id="rId11" Type="http://schemas.openxmlformats.org/officeDocument/2006/relationships/tags" Target="../tags/tag594.xml" /><Relationship Id="rId12" Type="http://schemas.openxmlformats.org/officeDocument/2006/relationships/tags" Target="../tags/tag595.xml" /><Relationship Id="rId13" Type="http://schemas.openxmlformats.org/officeDocument/2006/relationships/tags" Target="../tags/tag596.xml" /><Relationship Id="rId14" Type="http://schemas.openxmlformats.org/officeDocument/2006/relationships/tags" Target="../tags/tag597.xml" /><Relationship Id="rId15" Type="http://schemas.openxmlformats.org/officeDocument/2006/relationships/tags" Target="../tags/tag598.xml" /><Relationship Id="rId16" Type="http://schemas.openxmlformats.org/officeDocument/2006/relationships/tags" Target="../tags/tag599.xml" /><Relationship Id="rId17" Type="http://schemas.openxmlformats.org/officeDocument/2006/relationships/slideMaster" Target="../slideMasters/slideMaster5.xml" /><Relationship Id="rId2" Type="http://schemas.openxmlformats.org/officeDocument/2006/relationships/image" Target="../media/image1.png" /><Relationship Id="rId3" Type="http://schemas.openxmlformats.org/officeDocument/2006/relationships/tags" Target="../tags/tag591.xml" /><Relationship Id="rId4" Type="http://schemas.openxmlformats.org/officeDocument/2006/relationships/image" Target="file:///F:\Lets_Create/pic_temp/pic_half_left.png" TargetMode="External" /><Relationship Id="rId5" Type="http://schemas.openxmlformats.org/officeDocument/2006/relationships/image" Target="../media/image6.png" /><Relationship Id="rId6" Type="http://schemas.openxmlformats.org/officeDocument/2006/relationships/tags" Target="../tags/tag592.xml" /><Relationship Id="rId7" Type="http://schemas.openxmlformats.org/officeDocument/2006/relationships/image" Target="file:///F:\Lets_Create/pic_temp/pic_half_right.png" TargetMode="External" /><Relationship Id="rId8" Type="http://schemas.openxmlformats.org/officeDocument/2006/relationships/image" Target="../media/image7.png" /><Relationship Id="rId9" Type="http://schemas.openxmlformats.org/officeDocument/2006/relationships/tags" Target="../tags/tag593.xml" /></Relationships>
</file>

<file path=ppt/slideLayouts/_rels/slideLayout88.xml.rels>&#65279;<?xml version="1.0" encoding="utf-8" standalone="yes"?><Relationships xmlns="http://schemas.openxmlformats.org/package/2006/relationships"><Relationship Id="rId1" Type="http://schemas.openxmlformats.org/officeDocument/2006/relationships/image" Target="../media/image9.png" /><Relationship Id="rId2" Type="http://schemas.openxmlformats.org/officeDocument/2006/relationships/tags" Target="../tags/tag600.xml" /><Relationship Id="rId3" Type="http://schemas.openxmlformats.org/officeDocument/2006/relationships/tags" Target="../tags/tag601.xml" /><Relationship Id="rId4" Type="http://schemas.openxmlformats.org/officeDocument/2006/relationships/tags" Target="../tags/tag602.xml" /><Relationship Id="rId5" Type="http://schemas.openxmlformats.org/officeDocument/2006/relationships/tags" Target="../tags/tag603.xml" /><Relationship Id="rId6" Type="http://schemas.openxmlformats.org/officeDocument/2006/relationships/tags" Target="../tags/tag604.xml" /><Relationship Id="rId7" Type="http://schemas.openxmlformats.org/officeDocument/2006/relationships/slideMaster" Target="../slideMasters/slideMaster5.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605.xml" /><Relationship Id="rId10" Type="http://schemas.openxmlformats.org/officeDocument/2006/relationships/tags" Target="../tags/tag611.xml" /><Relationship Id="rId11" Type="http://schemas.openxmlformats.org/officeDocument/2006/relationships/tags" Target="../tags/tag612.xml" /><Relationship Id="rId12" Type="http://schemas.openxmlformats.org/officeDocument/2006/relationships/slideMaster" Target="../slideMasters/slideMaster5.xml" /><Relationship Id="rId2" Type="http://schemas.openxmlformats.org/officeDocument/2006/relationships/image" Target="file:///F:\Lets_Create/pic_temp/1_pic_quater_left_down.png" TargetMode="External" /><Relationship Id="rId3" Type="http://schemas.openxmlformats.org/officeDocument/2006/relationships/image" Target="../media/image10.png" /><Relationship Id="rId4" Type="http://schemas.openxmlformats.org/officeDocument/2006/relationships/tags" Target="../tags/tag606.xml" /><Relationship Id="rId5" Type="http://schemas.openxmlformats.org/officeDocument/2006/relationships/image" Target="../media/image8.png" /><Relationship Id="rId6" Type="http://schemas.openxmlformats.org/officeDocument/2006/relationships/tags" Target="../tags/tag607.xml" /><Relationship Id="rId7" Type="http://schemas.openxmlformats.org/officeDocument/2006/relationships/tags" Target="../tags/tag608.xml" /><Relationship Id="rId8" Type="http://schemas.openxmlformats.org/officeDocument/2006/relationships/tags" Target="../tags/tag609.xml" /><Relationship Id="rId9" Type="http://schemas.openxmlformats.org/officeDocument/2006/relationships/tags" Target="../tags/tag610.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613.xml" /><Relationship Id="rId10" Type="http://schemas.openxmlformats.org/officeDocument/2006/relationships/slideMaster" Target="../slideMasters/slideMaster5.xml" /><Relationship Id="rId2" Type="http://schemas.openxmlformats.org/officeDocument/2006/relationships/image" Target="../media/image11.png" /><Relationship Id="rId3" Type="http://schemas.openxmlformats.org/officeDocument/2006/relationships/tags" Target="../tags/tag614.xml" /><Relationship Id="rId4" Type="http://schemas.openxmlformats.org/officeDocument/2006/relationships/tags" Target="../tags/tag615.xml" /><Relationship Id="rId5" Type="http://schemas.openxmlformats.org/officeDocument/2006/relationships/tags" Target="../tags/tag616.xml" /><Relationship Id="rId6" Type="http://schemas.openxmlformats.org/officeDocument/2006/relationships/tags" Target="../tags/tag617.xml" /><Relationship Id="rId7" Type="http://schemas.openxmlformats.org/officeDocument/2006/relationships/tags" Target="../tags/tag618.xml" /><Relationship Id="rId8" Type="http://schemas.openxmlformats.org/officeDocument/2006/relationships/tags" Target="../tags/tag619.xml" /><Relationship Id="rId9" Type="http://schemas.openxmlformats.org/officeDocument/2006/relationships/tags" Target="../tags/tag620.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621.xml" /><Relationship Id="rId10" Type="http://schemas.openxmlformats.org/officeDocument/2006/relationships/tags" Target="../tags/tag628.xml" /><Relationship Id="rId11" Type="http://schemas.openxmlformats.org/officeDocument/2006/relationships/slideMaster" Target="../slideMasters/slideMaster5.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622.xml" /><Relationship Id="rId5" Type="http://schemas.openxmlformats.org/officeDocument/2006/relationships/tags" Target="../tags/tag623.xml" /><Relationship Id="rId6" Type="http://schemas.openxmlformats.org/officeDocument/2006/relationships/tags" Target="../tags/tag624.xml" /><Relationship Id="rId7" Type="http://schemas.openxmlformats.org/officeDocument/2006/relationships/tags" Target="../tags/tag625.xml" /><Relationship Id="rId8" Type="http://schemas.openxmlformats.org/officeDocument/2006/relationships/tags" Target="../tags/tag626.xml" /><Relationship Id="rId9" Type="http://schemas.openxmlformats.org/officeDocument/2006/relationships/tags" Target="../tags/tag627.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629.xml" /><Relationship Id="rId10" Type="http://schemas.openxmlformats.org/officeDocument/2006/relationships/tags" Target="../tags/tag636.xml" /><Relationship Id="rId11" Type="http://schemas.openxmlformats.org/officeDocument/2006/relationships/slideMaster" Target="../slideMasters/slideMaster5.xml" /><Relationship Id="rId2" Type="http://schemas.openxmlformats.org/officeDocument/2006/relationships/image" Target="file:///F:\Lets_Create/pic_temp/1_pic_quater_left_down.png" TargetMode="External" /><Relationship Id="rId3" Type="http://schemas.openxmlformats.org/officeDocument/2006/relationships/image" Target="../media/image12.png" /><Relationship Id="rId4" Type="http://schemas.openxmlformats.org/officeDocument/2006/relationships/tags" Target="../tags/tag630.xml" /><Relationship Id="rId5" Type="http://schemas.openxmlformats.org/officeDocument/2006/relationships/tags" Target="../tags/tag631.xml" /><Relationship Id="rId6" Type="http://schemas.openxmlformats.org/officeDocument/2006/relationships/tags" Target="../tags/tag632.xml" /><Relationship Id="rId7" Type="http://schemas.openxmlformats.org/officeDocument/2006/relationships/tags" Target="../tags/tag633.xml" /><Relationship Id="rId8" Type="http://schemas.openxmlformats.org/officeDocument/2006/relationships/tags" Target="../tags/tag634.xml" /><Relationship Id="rId9" Type="http://schemas.openxmlformats.org/officeDocument/2006/relationships/tags" Target="../tags/tag635.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637.xml" /><Relationship Id="rId10" Type="http://schemas.openxmlformats.org/officeDocument/2006/relationships/tags" Target="../tags/tag645.xml" /><Relationship Id="rId11" Type="http://schemas.openxmlformats.org/officeDocument/2006/relationships/tags" Target="../tags/tag646.xml" /><Relationship Id="rId12" Type="http://schemas.openxmlformats.org/officeDocument/2006/relationships/slideMaster" Target="../slideMasters/slideMaster5.xml" /><Relationship Id="rId2" Type="http://schemas.openxmlformats.org/officeDocument/2006/relationships/image" Target="../media/image9.png" /><Relationship Id="rId3" Type="http://schemas.openxmlformats.org/officeDocument/2006/relationships/tags" Target="../tags/tag638.xml" /><Relationship Id="rId4" Type="http://schemas.openxmlformats.org/officeDocument/2006/relationships/tags" Target="../tags/tag639.xml" /><Relationship Id="rId5" Type="http://schemas.openxmlformats.org/officeDocument/2006/relationships/tags" Target="../tags/tag640.xml" /><Relationship Id="rId6" Type="http://schemas.openxmlformats.org/officeDocument/2006/relationships/tags" Target="../tags/tag641.xml" /><Relationship Id="rId7" Type="http://schemas.openxmlformats.org/officeDocument/2006/relationships/tags" Target="../tags/tag642.xml" /><Relationship Id="rId8" Type="http://schemas.openxmlformats.org/officeDocument/2006/relationships/tags" Target="../tags/tag643.xml" /><Relationship Id="rId9" Type="http://schemas.openxmlformats.org/officeDocument/2006/relationships/tags" Target="../tags/tag644.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647.xml" /><Relationship Id="rId10" Type="http://schemas.openxmlformats.org/officeDocument/2006/relationships/tags" Target="../tags/tag653.xml" /><Relationship Id="rId11" Type="http://schemas.openxmlformats.org/officeDocument/2006/relationships/tags" Target="../tags/tag654.xml" /><Relationship Id="rId12" Type="http://schemas.openxmlformats.org/officeDocument/2006/relationships/slideMaster" Target="../slideMasters/slideMaster5.xml" /><Relationship Id="rId2" Type="http://schemas.openxmlformats.org/officeDocument/2006/relationships/image" Target="file:///F:\Lets_Create/pic_temp/1_pic_quater_left_down.png" TargetMode="External" /><Relationship Id="rId3" Type="http://schemas.openxmlformats.org/officeDocument/2006/relationships/image" Target="../media/image13.png" /><Relationship Id="rId4" Type="http://schemas.openxmlformats.org/officeDocument/2006/relationships/tags" Target="../tags/tag648.xml" /><Relationship Id="rId5" Type="http://schemas.openxmlformats.org/officeDocument/2006/relationships/image" Target="../media/image14.png" /><Relationship Id="rId6" Type="http://schemas.openxmlformats.org/officeDocument/2006/relationships/tags" Target="../tags/tag649.xml" /><Relationship Id="rId7" Type="http://schemas.openxmlformats.org/officeDocument/2006/relationships/tags" Target="../tags/tag650.xml" /><Relationship Id="rId8" Type="http://schemas.openxmlformats.org/officeDocument/2006/relationships/tags" Target="../tags/tag651.xml" /><Relationship Id="rId9" Type="http://schemas.openxmlformats.org/officeDocument/2006/relationships/tags" Target="../tags/tag652.xml" /></Relationships>
</file>

<file path=ppt/slideLayouts/_rels/slideLayout9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96.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665.xml" /><Relationship Id="rId11" Type="http://schemas.openxmlformats.org/officeDocument/2006/relationships/tags" Target="../tags/tag666.xml" /><Relationship Id="rId12" Type="http://schemas.openxmlformats.org/officeDocument/2006/relationships/tags" Target="../tags/tag667.xml" /><Relationship Id="rId13" Type="http://schemas.openxmlformats.org/officeDocument/2006/relationships/tags" Target="../tags/tag668.xml" /><Relationship Id="rId14" Type="http://schemas.openxmlformats.org/officeDocument/2006/relationships/slideMaster" Target="../slideMasters/slideMaster6.xml" /><Relationship Id="rId2" Type="http://schemas.openxmlformats.org/officeDocument/2006/relationships/image" Target="../media/image1.png" /><Relationship Id="rId3" Type="http://schemas.openxmlformats.org/officeDocument/2006/relationships/tags" Target="../tags/tag661.xml" /><Relationship Id="rId4" Type="http://schemas.openxmlformats.org/officeDocument/2006/relationships/image" Target="file:///C:\Users\Administrator\Desktop\&#32032;&#26448;&#20998;&#31867;\&#22269;&#28526;&#32032;&#26448;\&#22270;&#29255;21.png" TargetMode="External" /><Relationship Id="rId5" Type="http://schemas.openxmlformats.org/officeDocument/2006/relationships/image" Target="../media/image2.png" /><Relationship Id="rId6" Type="http://schemas.openxmlformats.org/officeDocument/2006/relationships/tags" Target="../tags/tag662.xml" /><Relationship Id="rId7" Type="http://schemas.openxmlformats.org/officeDocument/2006/relationships/image" Target="../media/image3.png" /><Relationship Id="rId8" Type="http://schemas.openxmlformats.org/officeDocument/2006/relationships/tags" Target="../tags/tag663.xml" /><Relationship Id="rId9" Type="http://schemas.openxmlformats.org/officeDocument/2006/relationships/tags" Target="../tags/tag664.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669.xml" /><Relationship Id="rId2" Type="http://schemas.openxmlformats.org/officeDocument/2006/relationships/tags" Target="../tags/tag670.xml" /><Relationship Id="rId3" Type="http://schemas.openxmlformats.org/officeDocument/2006/relationships/tags" Target="../tags/tag671.xml" /><Relationship Id="rId4" Type="http://schemas.openxmlformats.org/officeDocument/2006/relationships/tags" Target="../tags/tag672.xml" /><Relationship Id="rId5" Type="http://schemas.openxmlformats.org/officeDocument/2006/relationships/tags" Target="../tags/tag673.xml" /><Relationship Id="rId6" Type="http://schemas.openxmlformats.org/officeDocument/2006/relationships/slideMaster" Target="../slideMasters/slideMaster6.xml" /></Relationships>
</file>

<file path=ppt/slideLayouts/_rels/slideLayout98.xml.rels>&#65279;<?xml version="1.0" encoding="utf-8" standalone="yes"?><Relationships xmlns="http://schemas.openxmlformats.org/package/2006/relationships"><Relationship Id="rId1" Type="http://schemas.openxmlformats.org/officeDocument/2006/relationships/image" Target="file:///F:\Lets_Create/pic_temp/pic_sup.png" TargetMode="External" /><Relationship Id="rId10" Type="http://schemas.openxmlformats.org/officeDocument/2006/relationships/tags" Target="../tags/tag677.xml" /><Relationship Id="rId11" Type="http://schemas.openxmlformats.org/officeDocument/2006/relationships/tags" Target="../tags/tag678.xml" /><Relationship Id="rId12" Type="http://schemas.openxmlformats.org/officeDocument/2006/relationships/tags" Target="../tags/tag679.xml" /><Relationship Id="rId13" Type="http://schemas.openxmlformats.org/officeDocument/2006/relationships/tags" Target="../tags/tag680.xml" /><Relationship Id="rId14" Type="http://schemas.openxmlformats.org/officeDocument/2006/relationships/tags" Target="../tags/tag681.xml" /><Relationship Id="rId15" Type="http://schemas.openxmlformats.org/officeDocument/2006/relationships/tags" Target="../tags/tag682.xml" /><Relationship Id="rId16" Type="http://schemas.openxmlformats.org/officeDocument/2006/relationships/slideMaster" Target="../slideMasters/slideMaster6.xml" /><Relationship Id="rId2" Type="http://schemas.openxmlformats.org/officeDocument/2006/relationships/image" Target="../media/image1.png" /><Relationship Id="rId3" Type="http://schemas.openxmlformats.org/officeDocument/2006/relationships/tags" Target="../tags/tag674.xml" /><Relationship Id="rId4" Type="http://schemas.openxmlformats.org/officeDocument/2006/relationships/image" Target="file:///F:\Lets_Create/pic_temp/pic_half_top.png" TargetMode="External" /><Relationship Id="rId5" Type="http://schemas.openxmlformats.org/officeDocument/2006/relationships/image" Target="../media/image4.png" /><Relationship Id="rId6" Type="http://schemas.openxmlformats.org/officeDocument/2006/relationships/tags" Target="../tags/tag675.xml" /><Relationship Id="rId7" Type="http://schemas.openxmlformats.org/officeDocument/2006/relationships/image" Target="file:///F:\Lets_Create/pic_temp/pic_half_down.png" TargetMode="External" /><Relationship Id="rId8" Type="http://schemas.openxmlformats.org/officeDocument/2006/relationships/image" Target="../media/image5.png" /><Relationship Id="rId9" Type="http://schemas.openxmlformats.org/officeDocument/2006/relationships/tags" Target="../tags/tag676.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683.xml" /><Relationship Id="rId2" Type="http://schemas.openxmlformats.org/officeDocument/2006/relationships/tags" Target="../tags/tag684.xml" /><Relationship Id="rId3" Type="http://schemas.openxmlformats.org/officeDocument/2006/relationships/tags" Target="../tags/tag685.xml" /><Relationship Id="rId4" Type="http://schemas.openxmlformats.org/officeDocument/2006/relationships/tags" Target="../tags/tag686.xml" /><Relationship Id="rId5" Type="http://schemas.openxmlformats.org/officeDocument/2006/relationships/tags" Target="../tags/tag687.xml" /><Relationship Id="rId6" Type="http://schemas.openxmlformats.org/officeDocument/2006/relationships/tags" Target="../tags/tag688.xml" /><Relationship Id="rId7" Type="http://schemas.openxmlformats.org/officeDocument/2006/relationships/slideMaster" Target="../slideMasters/slideMaster6.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1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1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1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1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1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1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1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03E89396-BAA1-4E69-B9DB-6B0358FD4190}"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30F544FF-E597-44E6-93E8-72E656D28136}" type="slidenum">
              <a:rPr lang="zh-CN" altLang="en-US" smtClean="0"/>
              <a:t>0</a:t>
            </a:fld>
            <a:endParaRPr lang="zh-CN" altLang="en-US"/>
          </a:p>
        </p:txBody>
      </p:sp>
    </p:spTree>
  </p:cSld>
  <p:clrMapOvr>
    <a:masterClrMapping/>
  </p:clrMapOvr>
  <p:transition/>
  <p:timing/>
</p:sldLayout>
</file>

<file path=ppt/slideLayouts/slideLayout1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1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03E89396-BAA1-4E69-B9DB-6B0358FD4190}"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30F544FF-E597-44E6-93E8-72E656D28136}" type="slidenum">
              <a:rPr lang="zh-CN" altLang="en-US" smtClean="0"/>
              <a:t/>
            </a:fld>
            <a:endParaRPr lang="zh-CN" altLang="en-US"/>
          </a:p>
        </p:txBody>
      </p:sp>
    </p:spTree>
  </p:cSld>
  <p:clrMapOvr>
    <a:masterClrMapping/>
  </p:clrMapOvr>
  <p:transition/>
  <p:timing/>
</p:sldLayout>
</file>

<file path=ppt/slideLayouts/slideLayout1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1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2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2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0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3E89396-BAA1-4E69-B9DB-6B0358FD4190}"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0F544FF-E597-44E6-93E8-72E656D2813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2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2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2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2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2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1" y="952508"/>
            <a:ext cx="5283243" cy="381003"/>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1" y="952508"/>
            <a:ext cx="5283243"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1" y="1406525"/>
            <a:ext cx="5283243" cy="4934752"/>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sp>
        <p:nvSpPr>
          <p:cNvPr id="9" name="矩形 8"/>
          <p:cNvSpPr/>
          <p:nvPr>
            <p:custDataLst>
              <p:tags r:id="rId10"/>
            </p:custDataLst>
          </p:nvPr>
        </p:nvSpPr>
        <p:spPr>
          <a:xfrm>
            <a:off x="607695" y="504190"/>
            <a:ext cx="10975975" cy="5849620"/>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11"/>
            </p:custDataLst>
          </p:nvPr>
        </p:nvSpPr>
        <p:spPr>
          <a:xfrm>
            <a:off x="669883" y="515800"/>
            <a:ext cx="10852237" cy="441964"/>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1"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1" y="952508"/>
            <a:ext cx="5283243"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1" y="952508"/>
            <a:ext cx="10852237"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6" name="图片 5"/>
          <p:cNvPicPr/>
          <p:nvPr>
            <p:custDataLst>
              <p:tags r:id="rId3"/>
            </p:custDataLst>
          </p:nvPr>
        </p:nvPicPr>
        <p:blipFill>
          <a:blip r:embed="rId2" r:link="rId1"/>
          <a:stretch>
            <a:fillRect/>
          </a:stretch>
        </p:blipFill>
        <p:spPr>
          <a:xfrm>
            <a:off x="0" y="0"/>
            <a:ext cx="12192000" cy="6858000"/>
          </a:xfrm>
          <a:prstGeom prst="rect">
            <a:avLst/>
          </a:prstGeom>
        </p:spPr>
      </p:pic>
      <p:pic>
        <p:nvPicPr>
          <p:cNvPr id="7" name="图片 6"/>
          <p:cNvPicPr/>
          <p:nvPr>
            <p:custDataLst>
              <p:tags r:id="rId6"/>
            </p:custDataLst>
          </p:nvPr>
        </p:nvPicPr>
        <p:blipFill>
          <a:blip r:embed="rId5" r:link="rId4"/>
          <a:stretch>
            <a:fillRect/>
          </a:stretch>
        </p:blipFill>
        <p:spPr>
          <a:xfrm>
            <a:off x="0" y="1397000"/>
            <a:ext cx="1709227" cy="4064000"/>
          </a:xfrm>
          <a:prstGeom prst="rect">
            <a:avLst/>
          </a:prstGeom>
        </p:spPr>
      </p:pic>
      <p:pic>
        <p:nvPicPr>
          <p:cNvPr id="8" name="图片 7"/>
          <p:cNvPicPr/>
          <p:nvPr>
            <p:custDataLst>
              <p:tags r:id="rId9"/>
            </p:custDataLst>
          </p:nvPr>
        </p:nvPicPr>
        <p:blipFill>
          <a:blip r:embed="rId8" r:link="rId7"/>
          <a:stretch>
            <a:fillRect/>
          </a:stretch>
        </p:blipFill>
        <p:spPr>
          <a:xfrm>
            <a:off x="10482773" y="1397000"/>
            <a:ext cx="1709227" cy="4064000"/>
          </a:xfrm>
          <a:prstGeom prst="rect">
            <a:avLst/>
          </a:prstGeom>
        </p:spPr>
      </p:pic>
      <p:pic>
        <p:nvPicPr>
          <p:cNvPr id="10" name="图片 9" descr="图片76"/>
          <p:cNvPicPr>
            <a:picLocks noChangeAspect="1"/>
          </p:cNvPicPr>
          <p:nvPr>
            <p:custDataLst>
              <p:tags r:id="rId11"/>
            </p:custDataLst>
          </p:nvPr>
        </p:nvPicPr>
        <p:blipFill>
          <a:blip r:embed="rId10"/>
          <a:stretch>
            <a:fillRect/>
          </a:stretch>
        </p:blipFill>
        <p:spPr>
          <a:xfrm flipH="1">
            <a:off x="2748280" y="3065145"/>
            <a:ext cx="2324735" cy="1935480"/>
          </a:xfrm>
          <a:prstGeom prst="rect">
            <a:avLst/>
          </a:prstGeom>
        </p:spPr>
      </p:pic>
      <p:pic>
        <p:nvPicPr>
          <p:cNvPr id="11" name="图片 10" descr="图片76"/>
          <p:cNvPicPr>
            <a:picLocks noChangeAspect="1"/>
          </p:cNvPicPr>
          <p:nvPr>
            <p:custDataLst>
              <p:tags r:id="rId12"/>
            </p:custDataLst>
          </p:nvPr>
        </p:nvPicPr>
        <p:blipFill>
          <a:blip r:embed="rId10"/>
          <a:stretch>
            <a:fillRect/>
          </a:stretch>
        </p:blipFill>
        <p:spPr>
          <a:xfrm flipV="1">
            <a:off x="7447915" y="1397000"/>
            <a:ext cx="2324735" cy="1935480"/>
          </a:xfrm>
          <a:prstGeom prst="rect">
            <a:avLst/>
          </a:prstGeom>
        </p:spPr>
      </p:pic>
      <p:sp>
        <p:nvSpPr>
          <p:cNvPr id="2" name="标题 1"/>
          <p:cNvSpPr>
            <a:spLocks noGrp="1"/>
          </p:cNvSpPr>
          <p:nvPr>
            <p:ph type="title" hasCustomPrompt="1"/>
            <p:custDataLst>
              <p:tags r:id="rId13"/>
            </p:custDataLst>
          </p:nvPr>
        </p:nvSpPr>
        <p:spPr>
          <a:xfrm>
            <a:off x="3752851" y="2311400"/>
            <a:ext cx="5000625" cy="170179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1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5"/>
            </p:custDataLst>
          </p:nvPr>
        </p:nvSpPr>
        <p:spPr/>
        <p:txBody>
          <a:bodyPr/>
          <a:lstStyle/>
          <a:p>
            <a:endParaRPr lang="zh-CN" altLang="en-US"/>
          </a:p>
        </p:txBody>
      </p:sp>
      <p:sp>
        <p:nvSpPr>
          <p:cNvPr id="5" name="灯片编号占位符 4"/>
          <p:cNvSpPr>
            <a:spLocks noGrp="1"/>
          </p:cNvSpPr>
          <p:nvPr>
            <p:ph type="sldNum" sz="quarter" idx="12"/>
            <p:custDataLst>
              <p:tags r:id="rId1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tx2"/>
        </a:solidFill>
        <a:effectLst/>
      </p:bgPr>
    </p:bg>
    <p:spTree>
      <p:nvGrpSpPr>
        <p:cNvPr id="1" name=""/>
        <p:cNvGrpSpPr/>
        <p:nvPr/>
      </p:nvGrpSpPr>
      <p:grpSpPr>
        <a:xfrm>
          <a:off x="0" y="0"/>
          <a:ext cx="0" cy="0"/>
        </a:xfrm>
      </p:grpSpPr>
      <p:pic>
        <p:nvPicPr>
          <p:cNvPr id="9" name="图片 8" descr="图片76"/>
          <p:cNvPicPr>
            <a:picLocks noChangeAspect="1"/>
          </p:cNvPicPr>
          <p:nvPr>
            <p:custDataLst>
              <p:tags r:id="rId2"/>
            </p:custDataLst>
          </p:nvPr>
        </p:nvPicPr>
        <p:blipFill>
          <a:blip r:embed="rId1"/>
          <a:stretch>
            <a:fillRect/>
          </a:stretch>
        </p:blipFill>
        <p:spPr>
          <a:xfrm flipH="1">
            <a:off x="10640060" y="5566410"/>
            <a:ext cx="1595755" cy="1328420"/>
          </a:xfrm>
          <a:prstGeom prst="rect">
            <a:avLst/>
          </a:prstGeom>
        </p:spPr>
      </p:pic>
      <p:sp>
        <p:nvSpPr>
          <p:cNvPr id="2" name="标题 1"/>
          <p:cNvSpPr>
            <a:spLocks noGrp="1"/>
          </p:cNvSpPr>
          <p:nvPr>
            <p:ph type="title"/>
            <p:custDataLst>
              <p:tags r:id="rId3"/>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8553451" y="6349833"/>
            <a:ext cx="2700000" cy="3168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10" name="矩形 9"/>
          <p:cNvSpPr/>
          <p:nvPr>
            <p:custDataLst>
              <p:tags r:id="rId1"/>
            </p:custDataLst>
          </p:nvPr>
        </p:nvSpPr>
        <p:spPr>
          <a:xfrm>
            <a:off x="608076" y="457200"/>
            <a:ext cx="10975848" cy="59436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4"/>
            </p:custDataLst>
          </p:nvPr>
        </p:nvPicPr>
        <p:blipFill>
          <a:blip r:embed="rId3" r:link="rId2"/>
          <a:stretch>
            <a:fillRect/>
          </a:stretch>
        </p:blipFill>
        <p:spPr>
          <a:xfrm flipH="1" flipV="1">
            <a:off x="-33655" y="4749800"/>
            <a:ext cx="2016125" cy="2129790"/>
          </a:xfrm>
          <a:prstGeom prst="rect">
            <a:avLst/>
          </a:prstGeom>
        </p:spPr>
      </p:pic>
      <p:pic>
        <p:nvPicPr>
          <p:cNvPr id="12" name="图片 11" descr="图片76"/>
          <p:cNvPicPr>
            <a:picLocks noChangeAspect="1"/>
          </p:cNvPicPr>
          <p:nvPr>
            <p:custDataLst>
              <p:tags r:id="rId6"/>
            </p:custDataLst>
          </p:nvPr>
        </p:nvPicPr>
        <p:blipFill>
          <a:blip r:embed="rId5"/>
          <a:stretch>
            <a:fillRect/>
          </a:stretch>
        </p:blipFill>
        <p:spPr>
          <a:xfrm>
            <a:off x="9880600" y="37465"/>
            <a:ext cx="2324735" cy="193548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13" name="矩形 12"/>
          <p:cNvSpPr/>
          <p:nvPr>
            <p:custDataLst>
              <p:tags r:id="rId1"/>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3"/>
            </p:custDataLst>
          </p:nvPr>
        </p:nvPicPr>
        <p:blipFill>
          <a:blip r:embed="rId2"/>
          <a:stretch>
            <a:fillRect/>
          </a:stretch>
        </p:blipFill>
        <p:spPr>
          <a:xfrm flipH="1">
            <a:off x="0" y="5166995"/>
            <a:ext cx="2030731" cy="169100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9"/>
            </p:custDataLst>
          </p:nvPr>
        </p:nvSpPr>
        <p:spPr>
          <a:xfrm>
            <a:off x="612000" y="1659600"/>
            <a:ext cx="10975975" cy="828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0"/>
            </p:custDataLst>
          </p:nvPr>
        </p:nvSpPr>
        <p:spPr>
          <a:xfrm>
            <a:off x="612775" y="2808000"/>
            <a:ext cx="10965600" cy="343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1049000" y="0"/>
            <a:ext cx="1143000" cy="1406484"/>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9"/>
            </p:custDataLst>
          </p:nvPr>
        </p:nvSpPr>
        <p:spPr>
          <a:xfrm>
            <a:off x="604837" y="1681200"/>
            <a:ext cx="10990800" cy="321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文本占位符 8"/>
          <p:cNvSpPr>
            <a:spLocks noGrp="1"/>
          </p:cNvSpPr>
          <p:nvPr>
            <p:ph type="body" sz="quarter" idx="14"/>
            <p:custDataLst>
              <p:tags r:id="rId10"/>
            </p:custDataLst>
          </p:nvPr>
        </p:nvSpPr>
        <p:spPr>
          <a:xfrm>
            <a:off x="594000" y="5180400"/>
            <a:ext cx="11001600" cy="10116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5" name="矩形 14"/>
          <p:cNvSpPr/>
          <p:nvPr>
            <p:custDataLst>
              <p:tags r:id="rId1"/>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3"/>
            </p:custDataLst>
          </p:nvPr>
        </p:nvPicPr>
        <p:blipFill>
          <a:blip r:embed="rId2"/>
          <a:stretch>
            <a:fillRect/>
          </a:stretch>
        </p:blipFill>
        <p:spPr>
          <a:xfrm flipH="1">
            <a:off x="10596245" y="5529580"/>
            <a:ext cx="1595755" cy="1328420"/>
          </a:xfrm>
          <a:prstGeom prst="rect">
            <a:avLst/>
          </a:prstGeom>
        </p:spPr>
      </p:pic>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7"/>
            </p:custDataLst>
          </p:nvPr>
        </p:nvSpPr>
        <p:spPr>
          <a:xfrm>
            <a:off x="579600" y="1663200"/>
            <a:ext cx="53424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9" name="内容占位符 8"/>
          <p:cNvSpPr>
            <a:spLocks noGrp="1"/>
          </p:cNvSpPr>
          <p:nvPr>
            <p:ph sz="quarter" idx="14"/>
            <p:custDataLst>
              <p:tags r:id="rId8"/>
            </p:custDataLst>
          </p:nvPr>
        </p:nvSpPr>
        <p:spPr>
          <a:xfrm>
            <a:off x="6242400" y="1663200"/>
            <a:ext cx="5367600" cy="2894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a:p>
        </p:txBody>
      </p:sp>
      <p:sp>
        <p:nvSpPr>
          <p:cNvPr id="11" name="文本占位符 10"/>
          <p:cNvSpPr>
            <a:spLocks noGrp="1"/>
          </p:cNvSpPr>
          <p:nvPr>
            <p:ph type="body" sz="quarter" idx="15"/>
            <p:custDataLst>
              <p:tags r:id="rId9"/>
            </p:custDataLst>
          </p:nvPr>
        </p:nvSpPr>
        <p:spPr>
          <a:xfrm>
            <a:off x="572400" y="4816800"/>
            <a:ext cx="53424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0"/>
            </p:custDataLst>
          </p:nvPr>
        </p:nvSpPr>
        <p:spPr>
          <a:xfrm>
            <a:off x="6253200" y="4813200"/>
            <a:ext cx="5367600" cy="7812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2" name="标题 1"/>
          <p:cNvSpPr>
            <a:spLocks noGrp="1"/>
          </p:cNvSpPr>
          <p:nvPr>
            <p:ph type="title"/>
            <p:custDataLst>
              <p:tags r:id="rId11"/>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1" name="矩形 10"/>
          <p:cNvSpPr/>
          <p:nvPr>
            <p:custDataLst>
              <p:tags r:id="rId1"/>
            </p:custDataLst>
          </p:nvPr>
        </p:nvSpPr>
        <p:spPr>
          <a:xfrm>
            <a:off x="0" y="1371600"/>
            <a:ext cx="12192000" cy="41148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4"/>
            </p:custDataLst>
          </p:nvPr>
        </p:nvPicPr>
        <p:blipFill>
          <a:blip r:embed="rId3" r:link="rId2"/>
          <a:stretch>
            <a:fillRect/>
          </a:stretch>
        </p:blipFill>
        <p:spPr>
          <a:xfrm>
            <a:off x="10034271" y="4109085"/>
            <a:ext cx="2157731" cy="2663825"/>
          </a:xfrm>
          <a:prstGeom prst="rect">
            <a:avLst/>
          </a:prstGeom>
        </p:spPr>
      </p:pic>
      <p:pic>
        <p:nvPicPr>
          <p:cNvPr id="13" name="图片 12" descr="图片76"/>
          <p:cNvPicPr>
            <a:picLocks noChangeAspect="1"/>
          </p:cNvPicPr>
          <p:nvPr>
            <p:custDataLst>
              <p:tags r:id="rId6"/>
            </p:custDataLst>
          </p:nvPr>
        </p:nvPicPr>
        <p:blipFill>
          <a:blip r:embed="rId5"/>
          <a:stretch>
            <a:fillRect/>
          </a:stretch>
        </p:blipFill>
        <p:spPr>
          <a:xfrm>
            <a:off x="0" y="0"/>
            <a:ext cx="2626995" cy="240030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1"/>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xfrm>
      </p:grpSpPr>
      <p:pic>
        <p:nvPicPr>
          <p:cNvPr id="7" name="图片 6"/>
          <p:cNvPicPr/>
          <p:nvPr>
            <p:custDataLst>
              <p:tags r:id="rId3"/>
            </p:custDataLst>
          </p:nvPr>
        </p:nvPicPr>
        <p:blipFill>
          <a:blip r:embed="rId2" r:link="rId1"/>
          <a:stretch>
            <a:fillRect/>
          </a:stretch>
        </p:blipFill>
        <p:spPr>
          <a:xfrm>
            <a:off x="0" y="0"/>
            <a:ext cx="12192000" cy="6858000"/>
          </a:xfrm>
          <a:prstGeom prst="rect">
            <a:avLst/>
          </a:prstGeom>
        </p:spPr>
      </p:pic>
      <p:pic>
        <p:nvPicPr>
          <p:cNvPr id="8" name="图片 7"/>
          <p:cNvPicPr/>
          <p:nvPr>
            <p:custDataLst>
              <p:tags r:id="rId6"/>
            </p:custDataLst>
          </p:nvPr>
        </p:nvPicPr>
        <p:blipFill>
          <a:blip r:embed="rId5" r:link="rId4"/>
          <a:stretch>
            <a:fillRect/>
          </a:stretch>
        </p:blipFill>
        <p:spPr>
          <a:xfrm>
            <a:off x="6306185" y="484505"/>
            <a:ext cx="5380355" cy="6373495"/>
          </a:xfrm>
          <a:prstGeom prst="rect">
            <a:avLst/>
          </a:prstGeom>
        </p:spPr>
      </p:pic>
      <p:pic>
        <p:nvPicPr>
          <p:cNvPr id="10" name="图片 9" descr="图片76"/>
          <p:cNvPicPr>
            <a:picLocks noChangeAspect="1"/>
          </p:cNvPicPr>
          <p:nvPr>
            <p:custDataLst>
              <p:tags r:id="rId8"/>
            </p:custDataLst>
          </p:nvPr>
        </p:nvPicPr>
        <p:blipFill>
          <a:blip r:embed="rId7"/>
          <a:stretch>
            <a:fillRect/>
          </a:stretch>
        </p:blipFill>
        <p:spPr>
          <a:xfrm flipH="1">
            <a:off x="746760" y="2400935"/>
            <a:ext cx="3237231" cy="2957830"/>
          </a:xfrm>
          <a:prstGeom prst="rect">
            <a:avLst/>
          </a:prstGeom>
        </p:spPr>
      </p:pic>
      <p:sp>
        <p:nvSpPr>
          <p:cNvPr id="2" name="标题 1"/>
          <p:cNvSpPr>
            <a:spLocks noGrp="1"/>
          </p:cNvSpPr>
          <p:nvPr>
            <p:ph type="ctrTitle" hasCustomPrompt="1"/>
            <p:custDataLst>
              <p:tags r:id="rId9"/>
            </p:custDataLst>
          </p:nvPr>
        </p:nvSpPr>
        <p:spPr>
          <a:xfrm>
            <a:off x="3096260" y="1132115"/>
            <a:ext cx="4697911" cy="2831088"/>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
        <p:nvSpPr>
          <p:cNvPr id="6" name="文本占位符 5"/>
          <p:cNvSpPr>
            <a:spLocks noGrp="1"/>
          </p:cNvSpPr>
          <p:nvPr>
            <p:ph type="body" sz="quarter" idx="13" hasCustomPrompt="1"/>
            <p:custDataLst>
              <p:tags r:id="rId13"/>
            </p:custDataLst>
          </p:nvPr>
        </p:nvSpPr>
        <p:spPr>
          <a:xfrm>
            <a:off x="3579741" y="4011035"/>
            <a:ext cx="4214883" cy="515937"/>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3" y="952508"/>
            <a:ext cx="10852237"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tx2"/>
        </a:solidFill>
        <a:effectLst/>
      </p:bgPr>
    </p:bg>
    <p:spTree>
      <p:nvGrpSpPr>
        <p:cNvPr id="1" name=""/>
        <p:cNvGrpSpPr/>
        <p:nvPr/>
      </p:nvGrpSpPr>
      <p:grpSpPr>
        <a:xfrm>
          <a:off x="0" y="0"/>
          <a:ext cx="0" cy="0"/>
        </a:xfrm>
      </p:grpSpPr>
      <p:pic>
        <p:nvPicPr>
          <p:cNvPr id="11" name="图片 10"/>
          <p:cNvPicPr/>
          <p:nvPr>
            <p:custDataLst>
              <p:tags r:id="rId3"/>
            </p:custDataLst>
          </p:nvPr>
        </p:nvPicPr>
        <p:blipFill>
          <a:blip r:embed="rId2" r:link="rId1"/>
          <a:stretch>
            <a:fillRect/>
          </a:stretch>
        </p:blipFill>
        <p:spPr>
          <a:xfrm>
            <a:off x="0" y="0"/>
            <a:ext cx="12192000" cy="6858000"/>
          </a:xfrm>
          <a:prstGeom prst="rect">
            <a:avLst/>
          </a:prstGeom>
        </p:spPr>
      </p:pic>
      <p:pic>
        <p:nvPicPr>
          <p:cNvPr id="12" name="图片 11"/>
          <p:cNvPicPr/>
          <p:nvPr>
            <p:custDataLst>
              <p:tags r:id="rId6"/>
            </p:custDataLst>
          </p:nvPr>
        </p:nvPicPr>
        <p:blipFill>
          <a:blip r:embed="rId5" r:link="rId4"/>
          <a:stretch>
            <a:fillRect/>
          </a:stretch>
        </p:blipFill>
        <p:spPr>
          <a:xfrm>
            <a:off x="4064000" y="4442275"/>
            <a:ext cx="4064000" cy="2415725"/>
          </a:xfrm>
          <a:prstGeom prst="rect">
            <a:avLst/>
          </a:prstGeom>
        </p:spPr>
      </p:pic>
      <p:pic>
        <p:nvPicPr>
          <p:cNvPr id="13" name="图片 12"/>
          <p:cNvPicPr/>
          <p:nvPr>
            <p:custDataLst>
              <p:tags r:id="rId9"/>
            </p:custDataLst>
          </p:nvPr>
        </p:nvPicPr>
        <p:blipFill>
          <a:blip r:embed="rId8" r:link="rId7"/>
          <a:stretch>
            <a:fillRect/>
          </a:stretch>
        </p:blipFill>
        <p:spPr>
          <a:xfrm>
            <a:off x="4064000" y="0"/>
            <a:ext cx="4064000" cy="2415725"/>
          </a:xfrm>
          <a:prstGeom prst="rect">
            <a:avLst/>
          </a:prstGeom>
        </p:spPr>
      </p:pic>
      <p:sp>
        <p:nvSpPr>
          <p:cNvPr id="14" name="矩形 13"/>
          <p:cNvSpPr/>
          <p:nvPr>
            <p:custDataLst>
              <p:tags r:id="rId10"/>
            </p:custDataLst>
          </p:nvPr>
        </p:nvSpPr>
        <p:spPr>
          <a:xfrm>
            <a:off x="0" y="2044700"/>
            <a:ext cx="12192635" cy="276796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1"/>
            </p:custDataLst>
          </p:nvPr>
        </p:nvSpPr>
        <p:spPr>
          <a:xfrm>
            <a:off x="4862739" y="2662681"/>
            <a:ext cx="4700361" cy="750871"/>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hasCustomPrompt="1"/>
            <p:custDataLst>
              <p:tags r:id="rId15"/>
            </p:custDataLst>
          </p:nvPr>
        </p:nvSpPr>
        <p:spPr>
          <a:xfrm>
            <a:off x="4862739" y="3454399"/>
            <a:ext cx="4728273" cy="750870"/>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3"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1" y="952508"/>
            <a:ext cx="5283243" cy="5388907"/>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3" cy="5388907"/>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tags" Target="../tags/tag127.xml" /><Relationship Id="rId21" Type="http://schemas.openxmlformats.org/officeDocument/2006/relationships/tags" Target="../tags/tag128.xml" /><Relationship Id="rId22" Type="http://schemas.openxmlformats.org/officeDocument/2006/relationships/tags" Target="../tags/tag129.xml" /><Relationship Id="rId23" Type="http://schemas.openxmlformats.org/officeDocument/2006/relationships/tags" Target="../tags/tag130.xml" /><Relationship Id="rId24" Type="http://schemas.openxmlformats.org/officeDocument/2006/relationships/tags" Target="../tags/tag131.xml" /><Relationship Id="rId25" Type="http://schemas.openxmlformats.org/officeDocument/2006/relationships/tags" Target="../tags/tag132.xml" /><Relationship Id="rId26"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10.xml.rels>&#65279;<?xml version="1.0" encoding="utf-8" standalone="yes"?><Relationships xmlns="http://schemas.openxmlformats.org/package/2006/relationships"><Relationship Id="rId1" Type="http://schemas.openxmlformats.org/officeDocument/2006/relationships/slideLayout" Target="../slideLayouts/slideLayout172.xml" /><Relationship Id="rId10" Type="http://schemas.openxmlformats.org/officeDocument/2006/relationships/slideLayout" Target="../slideLayouts/slideLayout181.xml" /><Relationship Id="rId11" Type="http://schemas.openxmlformats.org/officeDocument/2006/relationships/slideLayout" Target="../slideLayouts/slideLayout182.xml" /><Relationship Id="rId12" Type="http://schemas.openxmlformats.org/officeDocument/2006/relationships/slideLayout" Target="../slideLayouts/slideLayout183.xml" /><Relationship Id="rId13" Type="http://schemas.openxmlformats.org/officeDocument/2006/relationships/slideLayout" Target="../slideLayouts/slideLayout184.xml" /><Relationship Id="rId14" Type="http://schemas.openxmlformats.org/officeDocument/2006/relationships/slideLayout" Target="../slideLayouts/slideLayout185.xml" /><Relationship Id="rId15" Type="http://schemas.openxmlformats.org/officeDocument/2006/relationships/slideLayout" Target="../slideLayouts/slideLayout186.xml" /><Relationship Id="rId16" Type="http://schemas.openxmlformats.org/officeDocument/2006/relationships/slideLayout" Target="../slideLayouts/slideLayout187.xml" /><Relationship Id="rId17" Type="http://schemas.openxmlformats.org/officeDocument/2006/relationships/slideLayout" Target="../slideLayouts/slideLayout188.xml" /><Relationship Id="rId18" Type="http://schemas.openxmlformats.org/officeDocument/2006/relationships/slideLayout" Target="../slideLayouts/slideLayout189.xml" /><Relationship Id="rId19" Type="http://schemas.openxmlformats.org/officeDocument/2006/relationships/slideLayout" Target="../slideLayouts/slideLayout190.xml" /><Relationship Id="rId2" Type="http://schemas.openxmlformats.org/officeDocument/2006/relationships/slideLayout" Target="../slideLayouts/slideLayout173.xml" /><Relationship Id="rId20" Type="http://schemas.openxmlformats.org/officeDocument/2006/relationships/tags" Target="../tags/tag1315.xml" /><Relationship Id="rId21" Type="http://schemas.openxmlformats.org/officeDocument/2006/relationships/tags" Target="../tags/tag1316.xml" /><Relationship Id="rId22" Type="http://schemas.openxmlformats.org/officeDocument/2006/relationships/tags" Target="../tags/tag1317.xml" /><Relationship Id="rId23" Type="http://schemas.openxmlformats.org/officeDocument/2006/relationships/tags" Target="../tags/tag1318.xml" /><Relationship Id="rId24" Type="http://schemas.openxmlformats.org/officeDocument/2006/relationships/tags" Target="../tags/tag1319.xml" /><Relationship Id="rId25" Type="http://schemas.openxmlformats.org/officeDocument/2006/relationships/tags" Target="../tags/tag1320.xml" /><Relationship Id="rId26" Type="http://schemas.openxmlformats.org/officeDocument/2006/relationships/theme" Target="../theme/theme10.xml" /><Relationship Id="rId3" Type="http://schemas.openxmlformats.org/officeDocument/2006/relationships/slideLayout" Target="../slideLayouts/slideLayout174.xml" /><Relationship Id="rId4" Type="http://schemas.openxmlformats.org/officeDocument/2006/relationships/slideLayout" Target="../slideLayouts/slideLayout175.xml" /><Relationship Id="rId5" Type="http://schemas.openxmlformats.org/officeDocument/2006/relationships/slideLayout" Target="../slideLayouts/slideLayout176.xml" /><Relationship Id="rId6" Type="http://schemas.openxmlformats.org/officeDocument/2006/relationships/slideLayout" Target="../slideLayouts/slideLayout177.xml" /><Relationship Id="rId7" Type="http://schemas.openxmlformats.org/officeDocument/2006/relationships/slideLayout" Target="../slideLayouts/slideLayout178.xml" /><Relationship Id="rId8" Type="http://schemas.openxmlformats.org/officeDocument/2006/relationships/slideLayout" Target="../slideLayouts/slideLayout179.xml" /><Relationship Id="rId9" Type="http://schemas.openxmlformats.org/officeDocument/2006/relationships/slideLayout" Target="../slideLayouts/slideLayout180.xml" /></Relationships>
</file>

<file path=ppt/slideMasters/_rels/slideMaster11.xml.rels>&#65279;<?xml version="1.0" encoding="utf-8" standalone="yes"?><Relationships xmlns="http://schemas.openxmlformats.org/package/2006/relationships"><Relationship Id="rId1" Type="http://schemas.openxmlformats.org/officeDocument/2006/relationships/slideLayout" Target="../slideLayouts/slideLayout191.xml" /><Relationship Id="rId10" Type="http://schemas.openxmlformats.org/officeDocument/2006/relationships/slideLayout" Target="../slideLayouts/slideLayout200.xml" /><Relationship Id="rId11" Type="http://schemas.openxmlformats.org/officeDocument/2006/relationships/slideLayout" Target="../slideLayouts/slideLayout201.xml" /><Relationship Id="rId12" Type="http://schemas.openxmlformats.org/officeDocument/2006/relationships/slideLayout" Target="../slideLayouts/slideLayout202.xml" /><Relationship Id="rId13" Type="http://schemas.openxmlformats.org/officeDocument/2006/relationships/slideLayout" Target="../slideLayouts/slideLayout203.xml" /><Relationship Id="rId14" Type="http://schemas.openxmlformats.org/officeDocument/2006/relationships/slideLayout" Target="../slideLayouts/slideLayout204.xml" /><Relationship Id="rId15" Type="http://schemas.openxmlformats.org/officeDocument/2006/relationships/slideLayout" Target="../slideLayouts/slideLayout205.xml" /><Relationship Id="rId16" Type="http://schemas.openxmlformats.org/officeDocument/2006/relationships/slideLayout" Target="../slideLayouts/slideLayout206.xml" /><Relationship Id="rId17" Type="http://schemas.openxmlformats.org/officeDocument/2006/relationships/slideLayout" Target="../slideLayouts/slideLayout207.xml" /><Relationship Id="rId18" Type="http://schemas.openxmlformats.org/officeDocument/2006/relationships/slideLayout" Target="../slideLayouts/slideLayout208.xml" /><Relationship Id="rId19" Type="http://schemas.openxmlformats.org/officeDocument/2006/relationships/slideLayout" Target="../slideLayouts/slideLayout209.xml" /><Relationship Id="rId2" Type="http://schemas.openxmlformats.org/officeDocument/2006/relationships/slideLayout" Target="../slideLayouts/slideLayout192.xml" /><Relationship Id="rId20" Type="http://schemas.openxmlformats.org/officeDocument/2006/relationships/tags" Target="../tags/tag1447.xml" /><Relationship Id="rId21" Type="http://schemas.openxmlformats.org/officeDocument/2006/relationships/tags" Target="../tags/tag1448.xml" /><Relationship Id="rId22" Type="http://schemas.openxmlformats.org/officeDocument/2006/relationships/tags" Target="../tags/tag1449.xml" /><Relationship Id="rId23" Type="http://schemas.openxmlformats.org/officeDocument/2006/relationships/tags" Target="../tags/tag1450.xml" /><Relationship Id="rId24" Type="http://schemas.openxmlformats.org/officeDocument/2006/relationships/tags" Target="../tags/tag1451.xml" /><Relationship Id="rId25" Type="http://schemas.openxmlformats.org/officeDocument/2006/relationships/tags" Target="../tags/tag1452.xml" /><Relationship Id="rId26" Type="http://schemas.openxmlformats.org/officeDocument/2006/relationships/image" Target="../media/image15.png" /><Relationship Id="rId27" Type="http://schemas.openxmlformats.org/officeDocument/2006/relationships/theme" Target="../theme/theme11.xml" /><Relationship Id="rId3" Type="http://schemas.openxmlformats.org/officeDocument/2006/relationships/slideLayout" Target="../slideLayouts/slideLayout193.xml" /><Relationship Id="rId4" Type="http://schemas.openxmlformats.org/officeDocument/2006/relationships/slideLayout" Target="../slideLayouts/slideLayout194.xml" /><Relationship Id="rId5" Type="http://schemas.openxmlformats.org/officeDocument/2006/relationships/slideLayout" Target="../slideLayouts/slideLayout195.xml" /><Relationship Id="rId6" Type="http://schemas.openxmlformats.org/officeDocument/2006/relationships/slideLayout" Target="../slideLayouts/slideLayout196.xml" /><Relationship Id="rId7" Type="http://schemas.openxmlformats.org/officeDocument/2006/relationships/slideLayout" Target="../slideLayouts/slideLayout197.xml" /><Relationship Id="rId8" Type="http://schemas.openxmlformats.org/officeDocument/2006/relationships/slideLayout" Target="../slideLayouts/slideLayout198.xml" /><Relationship Id="rId9" Type="http://schemas.openxmlformats.org/officeDocument/2006/relationships/slideLayout" Target="../slideLayouts/slideLayout199.xml" /></Relationships>
</file>

<file path=ppt/slideMasters/_rels/slideMaster12.xml.rels>&#65279;<?xml version="1.0" encoding="utf-8" standalone="yes"?><Relationships xmlns="http://schemas.openxmlformats.org/package/2006/relationships"><Relationship Id="rId1" Type="http://schemas.openxmlformats.org/officeDocument/2006/relationships/slideLayout" Target="../slideLayouts/slideLayout210.xml" /><Relationship Id="rId10" Type="http://schemas.openxmlformats.org/officeDocument/2006/relationships/slideLayout" Target="../slideLayouts/slideLayout219.xml" /><Relationship Id="rId11" Type="http://schemas.openxmlformats.org/officeDocument/2006/relationships/slideLayout" Target="../slideLayouts/slideLayout220.xml" /><Relationship Id="rId12" Type="http://schemas.openxmlformats.org/officeDocument/2006/relationships/slideLayout" Target="../slideLayouts/slideLayout221.xml" /><Relationship Id="rId13" Type="http://schemas.openxmlformats.org/officeDocument/2006/relationships/slideLayout" Target="../slideLayouts/slideLayout222.xml" /><Relationship Id="rId14" Type="http://schemas.openxmlformats.org/officeDocument/2006/relationships/slideLayout" Target="../slideLayouts/slideLayout223.xml" /><Relationship Id="rId15" Type="http://schemas.openxmlformats.org/officeDocument/2006/relationships/slideLayout" Target="../slideLayouts/slideLayout224.xml" /><Relationship Id="rId16" Type="http://schemas.openxmlformats.org/officeDocument/2006/relationships/slideLayout" Target="../slideLayouts/slideLayout225.xml" /><Relationship Id="rId17" Type="http://schemas.openxmlformats.org/officeDocument/2006/relationships/slideLayout" Target="../slideLayouts/slideLayout226.xml" /><Relationship Id="rId18" Type="http://schemas.openxmlformats.org/officeDocument/2006/relationships/slideLayout" Target="../slideLayouts/slideLayout227.xml" /><Relationship Id="rId19" Type="http://schemas.openxmlformats.org/officeDocument/2006/relationships/slideLayout" Target="../slideLayouts/slideLayout228.xml" /><Relationship Id="rId2" Type="http://schemas.openxmlformats.org/officeDocument/2006/relationships/slideLayout" Target="../slideLayouts/slideLayout211.xml" /><Relationship Id="rId20" Type="http://schemas.openxmlformats.org/officeDocument/2006/relationships/tags" Target="../tags/tag1579.xml" /><Relationship Id="rId21" Type="http://schemas.openxmlformats.org/officeDocument/2006/relationships/tags" Target="../tags/tag1580.xml" /><Relationship Id="rId22" Type="http://schemas.openxmlformats.org/officeDocument/2006/relationships/tags" Target="../tags/tag1581.xml" /><Relationship Id="rId23" Type="http://schemas.openxmlformats.org/officeDocument/2006/relationships/tags" Target="../tags/tag1582.xml" /><Relationship Id="rId24" Type="http://schemas.openxmlformats.org/officeDocument/2006/relationships/tags" Target="../tags/tag1583.xml" /><Relationship Id="rId25" Type="http://schemas.openxmlformats.org/officeDocument/2006/relationships/tags" Target="../tags/tag1584.xml" /><Relationship Id="rId26" Type="http://schemas.openxmlformats.org/officeDocument/2006/relationships/theme" Target="../theme/theme12.xml" /><Relationship Id="rId3" Type="http://schemas.openxmlformats.org/officeDocument/2006/relationships/slideLayout" Target="../slideLayouts/slideLayout212.xml" /><Relationship Id="rId4" Type="http://schemas.openxmlformats.org/officeDocument/2006/relationships/slideLayout" Target="../slideLayouts/slideLayout213.xml" /><Relationship Id="rId5" Type="http://schemas.openxmlformats.org/officeDocument/2006/relationships/slideLayout" Target="../slideLayouts/slideLayout214.xml" /><Relationship Id="rId6" Type="http://schemas.openxmlformats.org/officeDocument/2006/relationships/slideLayout" Target="../slideLayouts/slideLayout215.xml" /><Relationship Id="rId7" Type="http://schemas.openxmlformats.org/officeDocument/2006/relationships/slideLayout" Target="../slideLayouts/slideLayout216.xml" /><Relationship Id="rId8" Type="http://schemas.openxmlformats.org/officeDocument/2006/relationships/slideLayout" Target="../slideLayouts/slideLayout217.xml" /><Relationship Id="rId9" Type="http://schemas.openxmlformats.org/officeDocument/2006/relationships/slideLayout" Target="../slideLayouts/slideLayout218.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openxmlformats.org/officeDocument/2006/relationships/slideLayout" Target="../slideLayouts/slideLayout29.xml" /><Relationship Id="rId11" Type="http://schemas.openxmlformats.org/officeDocument/2006/relationships/slideLayout" Target="../slideLayouts/slideLayout30.xml" /><Relationship Id="rId12" Type="http://schemas.openxmlformats.org/officeDocument/2006/relationships/slideLayout" Target="../slideLayouts/slideLayout31.xml" /><Relationship Id="rId13" Type="http://schemas.openxmlformats.org/officeDocument/2006/relationships/slideLayout" Target="../slideLayouts/slideLayout32.xml" /><Relationship Id="rId14" Type="http://schemas.openxmlformats.org/officeDocument/2006/relationships/slideLayout" Target="../slideLayouts/slideLayout33.xml" /><Relationship Id="rId15" Type="http://schemas.openxmlformats.org/officeDocument/2006/relationships/slideLayout" Target="../slideLayouts/slideLayout34.xml" /><Relationship Id="rId16" Type="http://schemas.openxmlformats.org/officeDocument/2006/relationships/slideLayout" Target="../slideLayouts/slideLayout35.xml" /><Relationship Id="rId17" Type="http://schemas.openxmlformats.org/officeDocument/2006/relationships/slideLayout" Target="../slideLayouts/slideLayout36.xml" /><Relationship Id="rId18" Type="http://schemas.openxmlformats.org/officeDocument/2006/relationships/slideLayout" Target="../slideLayouts/slideLayout37.xml" /><Relationship Id="rId19" Type="http://schemas.openxmlformats.org/officeDocument/2006/relationships/slideLayout" Target="../slideLayouts/slideLayout38.xml" /><Relationship Id="rId2" Type="http://schemas.openxmlformats.org/officeDocument/2006/relationships/slideLayout" Target="../slideLayouts/slideLayout21.xml" /><Relationship Id="rId20" Type="http://schemas.openxmlformats.org/officeDocument/2006/relationships/tags" Target="../tags/tag259.xml" /><Relationship Id="rId21" Type="http://schemas.openxmlformats.org/officeDocument/2006/relationships/tags" Target="../tags/tag260.xml" /><Relationship Id="rId22" Type="http://schemas.openxmlformats.org/officeDocument/2006/relationships/tags" Target="../tags/tag261.xml" /><Relationship Id="rId23" Type="http://schemas.openxmlformats.org/officeDocument/2006/relationships/tags" Target="../tags/tag262.xml" /><Relationship Id="rId24" Type="http://schemas.openxmlformats.org/officeDocument/2006/relationships/tags" Target="../tags/tag263.xml" /><Relationship Id="rId25" Type="http://schemas.openxmlformats.org/officeDocument/2006/relationships/tags" Target="../tags/tag264.xml" /><Relationship Id="rId26" Type="http://schemas.openxmlformats.org/officeDocument/2006/relationships/theme" Target="../theme/theme2.xml" /><Relationship Id="rId3" Type="http://schemas.openxmlformats.org/officeDocument/2006/relationships/slideLayout" Target="../slideLayouts/slideLayout22.xml" /><Relationship Id="rId4" Type="http://schemas.openxmlformats.org/officeDocument/2006/relationships/slideLayout" Target="../slideLayouts/slideLayout23.xml" /><Relationship Id="rId5" Type="http://schemas.openxmlformats.org/officeDocument/2006/relationships/slideLayout" Target="../slideLayouts/slideLayout24.xml" /><Relationship Id="rId6" Type="http://schemas.openxmlformats.org/officeDocument/2006/relationships/slideLayout" Target="../slideLayouts/slideLayout25.xml" /><Relationship Id="rId7" Type="http://schemas.openxmlformats.org/officeDocument/2006/relationships/slideLayout" Target="../slideLayouts/slideLayout26.xml" /><Relationship Id="rId8" Type="http://schemas.openxmlformats.org/officeDocument/2006/relationships/slideLayout" Target="../slideLayouts/slideLayout27.xml" /><Relationship Id="rId9" Type="http://schemas.openxmlformats.org/officeDocument/2006/relationships/slideLayout" Target="../slideLayouts/slideLayout28.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9.xml" /><Relationship Id="rId10" Type="http://schemas.openxmlformats.org/officeDocument/2006/relationships/slideLayout" Target="../slideLayouts/slideLayout48.xml" /><Relationship Id="rId11" Type="http://schemas.openxmlformats.org/officeDocument/2006/relationships/slideLayout" Target="../slideLayouts/slideLayout49.xml" /><Relationship Id="rId12" Type="http://schemas.openxmlformats.org/officeDocument/2006/relationships/slideLayout" Target="../slideLayouts/slideLayout50.xml" /><Relationship Id="rId13" Type="http://schemas.openxmlformats.org/officeDocument/2006/relationships/slideLayout" Target="../slideLayouts/slideLayout51.xml" /><Relationship Id="rId14" Type="http://schemas.openxmlformats.org/officeDocument/2006/relationships/slideLayout" Target="../slideLayouts/slideLayout52.xml" /><Relationship Id="rId15" Type="http://schemas.openxmlformats.org/officeDocument/2006/relationships/slideLayout" Target="../slideLayouts/slideLayout53.xml" /><Relationship Id="rId16" Type="http://schemas.openxmlformats.org/officeDocument/2006/relationships/slideLayout" Target="../slideLayouts/slideLayout54.xml" /><Relationship Id="rId17" Type="http://schemas.openxmlformats.org/officeDocument/2006/relationships/slideLayout" Target="../slideLayouts/slideLayout55.xml" /><Relationship Id="rId18" Type="http://schemas.openxmlformats.org/officeDocument/2006/relationships/slideLayout" Target="../slideLayouts/slideLayout56.xml" /><Relationship Id="rId19" Type="http://schemas.openxmlformats.org/officeDocument/2006/relationships/slideLayout" Target="../slideLayouts/slideLayout57.xml" /><Relationship Id="rId2" Type="http://schemas.openxmlformats.org/officeDocument/2006/relationships/slideLayout" Target="../slideLayouts/slideLayout40.xml" /><Relationship Id="rId20" Type="http://schemas.openxmlformats.org/officeDocument/2006/relationships/tags" Target="../tags/tag391.xml" /><Relationship Id="rId21" Type="http://schemas.openxmlformats.org/officeDocument/2006/relationships/tags" Target="../tags/tag392.xml" /><Relationship Id="rId22" Type="http://schemas.openxmlformats.org/officeDocument/2006/relationships/tags" Target="../tags/tag393.xml" /><Relationship Id="rId23" Type="http://schemas.openxmlformats.org/officeDocument/2006/relationships/tags" Target="../tags/tag394.xml" /><Relationship Id="rId24" Type="http://schemas.openxmlformats.org/officeDocument/2006/relationships/tags" Target="../tags/tag395.xml" /><Relationship Id="rId25" Type="http://schemas.openxmlformats.org/officeDocument/2006/relationships/tags" Target="../tags/tag396.xml" /><Relationship Id="rId26" Type="http://schemas.openxmlformats.org/officeDocument/2006/relationships/theme" Target="../theme/theme3.xml" /><Relationship Id="rId3" Type="http://schemas.openxmlformats.org/officeDocument/2006/relationships/slideLayout" Target="../slideLayouts/slideLayout41.xml" /><Relationship Id="rId4" Type="http://schemas.openxmlformats.org/officeDocument/2006/relationships/slideLayout" Target="../slideLayouts/slideLayout42.xml" /><Relationship Id="rId5" Type="http://schemas.openxmlformats.org/officeDocument/2006/relationships/slideLayout" Target="../slideLayouts/slideLayout43.xml" /><Relationship Id="rId6" Type="http://schemas.openxmlformats.org/officeDocument/2006/relationships/slideLayout" Target="../slideLayouts/slideLayout44.xml" /><Relationship Id="rId7" Type="http://schemas.openxmlformats.org/officeDocument/2006/relationships/slideLayout" Target="../slideLayouts/slideLayout45.xml" /><Relationship Id="rId8" Type="http://schemas.openxmlformats.org/officeDocument/2006/relationships/slideLayout" Target="../slideLayouts/slideLayout46.xml" /><Relationship Id="rId9" Type="http://schemas.openxmlformats.org/officeDocument/2006/relationships/slideLayout" Target="../slideLayouts/slideLayout47.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slideLayout" Target="../slideLayouts/slideLayout67.xml" /><Relationship Id="rId11" Type="http://schemas.openxmlformats.org/officeDocument/2006/relationships/slideLayout" Target="../slideLayouts/slideLayout68.xml" /><Relationship Id="rId12" Type="http://schemas.openxmlformats.org/officeDocument/2006/relationships/slideLayout" Target="../slideLayouts/slideLayout69.xml" /><Relationship Id="rId13" Type="http://schemas.openxmlformats.org/officeDocument/2006/relationships/slideLayout" Target="../slideLayouts/slideLayout70.xml" /><Relationship Id="rId14" Type="http://schemas.openxmlformats.org/officeDocument/2006/relationships/slideLayout" Target="../slideLayouts/slideLayout71.xml" /><Relationship Id="rId15" Type="http://schemas.openxmlformats.org/officeDocument/2006/relationships/slideLayout" Target="../slideLayouts/slideLayout72.xml" /><Relationship Id="rId16" Type="http://schemas.openxmlformats.org/officeDocument/2006/relationships/slideLayout" Target="../slideLayouts/slideLayout73.xml" /><Relationship Id="rId17" Type="http://schemas.openxmlformats.org/officeDocument/2006/relationships/slideLayout" Target="../slideLayouts/slideLayout74.xml" /><Relationship Id="rId18" Type="http://schemas.openxmlformats.org/officeDocument/2006/relationships/slideLayout" Target="../slideLayouts/slideLayout75.xml" /><Relationship Id="rId19" Type="http://schemas.openxmlformats.org/officeDocument/2006/relationships/slideLayout" Target="../slideLayouts/slideLayout76.xml" /><Relationship Id="rId2" Type="http://schemas.openxmlformats.org/officeDocument/2006/relationships/slideLayout" Target="../slideLayouts/slideLayout59.xml" /><Relationship Id="rId20" Type="http://schemas.openxmlformats.org/officeDocument/2006/relationships/tags" Target="../tags/tag523.xml" /><Relationship Id="rId21" Type="http://schemas.openxmlformats.org/officeDocument/2006/relationships/tags" Target="../tags/tag524.xml" /><Relationship Id="rId22" Type="http://schemas.openxmlformats.org/officeDocument/2006/relationships/tags" Target="../tags/tag525.xml" /><Relationship Id="rId23" Type="http://schemas.openxmlformats.org/officeDocument/2006/relationships/tags" Target="../tags/tag526.xml" /><Relationship Id="rId24" Type="http://schemas.openxmlformats.org/officeDocument/2006/relationships/tags" Target="../tags/tag527.xml" /><Relationship Id="rId25" Type="http://schemas.openxmlformats.org/officeDocument/2006/relationships/tags" Target="../tags/tag528.xml" /><Relationship Id="rId26" Type="http://schemas.openxmlformats.org/officeDocument/2006/relationships/theme" Target="../theme/theme4.xml" /><Relationship Id="rId3" Type="http://schemas.openxmlformats.org/officeDocument/2006/relationships/slideLayout" Target="../slideLayouts/slideLayout60.xml" /><Relationship Id="rId4" Type="http://schemas.openxmlformats.org/officeDocument/2006/relationships/slideLayout" Target="../slideLayouts/slideLayout61.xml" /><Relationship Id="rId5" Type="http://schemas.openxmlformats.org/officeDocument/2006/relationships/slideLayout" Target="../slideLayouts/slideLayout62.xml" /><Relationship Id="rId6" Type="http://schemas.openxmlformats.org/officeDocument/2006/relationships/slideLayout" Target="../slideLayouts/slideLayout63.xml" /><Relationship Id="rId7" Type="http://schemas.openxmlformats.org/officeDocument/2006/relationships/slideLayout" Target="../slideLayouts/slideLayout64.xml" /><Relationship Id="rId8" Type="http://schemas.openxmlformats.org/officeDocument/2006/relationships/slideLayout" Target="../slideLayouts/slideLayout65.xml" /><Relationship Id="rId9" Type="http://schemas.openxmlformats.org/officeDocument/2006/relationships/slideLayout" Target="../slideLayouts/slideLayout66.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77.xml" /><Relationship Id="rId10" Type="http://schemas.openxmlformats.org/officeDocument/2006/relationships/slideLayout" Target="../slideLayouts/slideLayout86.xml" /><Relationship Id="rId11" Type="http://schemas.openxmlformats.org/officeDocument/2006/relationships/slideLayout" Target="../slideLayouts/slideLayout87.xml" /><Relationship Id="rId12" Type="http://schemas.openxmlformats.org/officeDocument/2006/relationships/slideLayout" Target="../slideLayouts/slideLayout88.xml" /><Relationship Id="rId13" Type="http://schemas.openxmlformats.org/officeDocument/2006/relationships/slideLayout" Target="../slideLayouts/slideLayout89.xml" /><Relationship Id="rId14" Type="http://schemas.openxmlformats.org/officeDocument/2006/relationships/slideLayout" Target="../slideLayouts/slideLayout90.xml" /><Relationship Id="rId15" Type="http://schemas.openxmlformats.org/officeDocument/2006/relationships/slideLayout" Target="../slideLayouts/slideLayout91.xml" /><Relationship Id="rId16" Type="http://schemas.openxmlformats.org/officeDocument/2006/relationships/slideLayout" Target="../slideLayouts/slideLayout92.xml" /><Relationship Id="rId17" Type="http://schemas.openxmlformats.org/officeDocument/2006/relationships/slideLayout" Target="../slideLayouts/slideLayout93.xml" /><Relationship Id="rId18" Type="http://schemas.openxmlformats.org/officeDocument/2006/relationships/slideLayout" Target="../slideLayouts/slideLayout94.xml" /><Relationship Id="rId19" Type="http://schemas.openxmlformats.org/officeDocument/2006/relationships/slideLayout" Target="../slideLayouts/slideLayout95.xml" /><Relationship Id="rId2" Type="http://schemas.openxmlformats.org/officeDocument/2006/relationships/slideLayout" Target="../slideLayouts/slideLayout78.xml" /><Relationship Id="rId20" Type="http://schemas.openxmlformats.org/officeDocument/2006/relationships/tags" Target="../tags/tag655.xml" /><Relationship Id="rId21" Type="http://schemas.openxmlformats.org/officeDocument/2006/relationships/tags" Target="../tags/tag656.xml" /><Relationship Id="rId22" Type="http://schemas.openxmlformats.org/officeDocument/2006/relationships/tags" Target="../tags/tag657.xml" /><Relationship Id="rId23" Type="http://schemas.openxmlformats.org/officeDocument/2006/relationships/tags" Target="../tags/tag658.xml" /><Relationship Id="rId24" Type="http://schemas.openxmlformats.org/officeDocument/2006/relationships/tags" Target="../tags/tag659.xml" /><Relationship Id="rId25" Type="http://schemas.openxmlformats.org/officeDocument/2006/relationships/tags" Target="../tags/tag660.xml" /><Relationship Id="rId26" Type="http://schemas.openxmlformats.org/officeDocument/2006/relationships/theme" Target="../theme/theme5.xml" /><Relationship Id="rId3" Type="http://schemas.openxmlformats.org/officeDocument/2006/relationships/slideLayout" Target="../slideLayouts/slideLayout79.xml" /><Relationship Id="rId4" Type="http://schemas.openxmlformats.org/officeDocument/2006/relationships/slideLayout" Target="../slideLayouts/slideLayout80.xml" /><Relationship Id="rId5" Type="http://schemas.openxmlformats.org/officeDocument/2006/relationships/slideLayout" Target="../slideLayouts/slideLayout81.xml" /><Relationship Id="rId6" Type="http://schemas.openxmlformats.org/officeDocument/2006/relationships/slideLayout" Target="../slideLayouts/slideLayout82.xml" /><Relationship Id="rId7" Type="http://schemas.openxmlformats.org/officeDocument/2006/relationships/slideLayout" Target="../slideLayouts/slideLayout83.xml" /><Relationship Id="rId8" Type="http://schemas.openxmlformats.org/officeDocument/2006/relationships/slideLayout" Target="../slideLayouts/slideLayout84.xml" /><Relationship Id="rId9" Type="http://schemas.openxmlformats.org/officeDocument/2006/relationships/slideLayout" Target="../slideLayouts/slideLayout8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96.xml" /><Relationship Id="rId10" Type="http://schemas.openxmlformats.org/officeDocument/2006/relationships/slideLayout" Target="../slideLayouts/slideLayout105.xml" /><Relationship Id="rId11" Type="http://schemas.openxmlformats.org/officeDocument/2006/relationships/slideLayout" Target="../slideLayouts/slideLayout106.xml" /><Relationship Id="rId12" Type="http://schemas.openxmlformats.org/officeDocument/2006/relationships/slideLayout" Target="../slideLayouts/slideLayout107.xml" /><Relationship Id="rId13" Type="http://schemas.openxmlformats.org/officeDocument/2006/relationships/slideLayout" Target="../slideLayouts/slideLayout108.xml" /><Relationship Id="rId14" Type="http://schemas.openxmlformats.org/officeDocument/2006/relationships/slideLayout" Target="../slideLayouts/slideLayout109.xml" /><Relationship Id="rId15" Type="http://schemas.openxmlformats.org/officeDocument/2006/relationships/slideLayout" Target="../slideLayouts/slideLayout110.xml" /><Relationship Id="rId16" Type="http://schemas.openxmlformats.org/officeDocument/2006/relationships/slideLayout" Target="../slideLayouts/slideLayout111.xml" /><Relationship Id="rId17" Type="http://schemas.openxmlformats.org/officeDocument/2006/relationships/slideLayout" Target="../slideLayouts/slideLayout112.xml" /><Relationship Id="rId18" Type="http://schemas.openxmlformats.org/officeDocument/2006/relationships/slideLayout" Target="../slideLayouts/slideLayout113.xml" /><Relationship Id="rId19" Type="http://schemas.openxmlformats.org/officeDocument/2006/relationships/slideLayout" Target="../slideLayouts/slideLayout114.xml" /><Relationship Id="rId2" Type="http://schemas.openxmlformats.org/officeDocument/2006/relationships/slideLayout" Target="../slideLayouts/slideLayout97.xml" /><Relationship Id="rId20" Type="http://schemas.openxmlformats.org/officeDocument/2006/relationships/tags" Target="../tags/tag787.xml" /><Relationship Id="rId21" Type="http://schemas.openxmlformats.org/officeDocument/2006/relationships/tags" Target="../tags/tag788.xml" /><Relationship Id="rId22" Type="http://schemas.openxmlformats.org/officeDocument/2006/relationships/tags" Target="../tags/tag789.xml" /><Relationship Id="rId23" Type="http://schemas.openxmlformats.org/officeDocument/2006/relationships/tags" Target="../tags/tag790.xml" /><Relationship Id="rId24" Type="http://schemas.openxmlformats.org/officeDocument/2006/relationships/tags" Target="../tags/tag791.xml" /><Relationship Id="rId25" Type="http://schemas.openxmlformats.org/officeDocument/2006/relationships/tags" Target="../tags/tag792.xml" /><Relationship Id="rId26" Type="http://schemas.openxmlformats.org/officeDocument/2006/relationships/theme" Target="../theme/theme6.xml" /><Relationship Id="rId3" Type="http://schemas.openxmlformats.org/officeDocument/2006/relationships/slideLayout" Target="../slideLayouts/slideLayout98.xml" /><Relationship Id="rId4" Type="http://schemas.openxmlformats.org/officeDocument/2006/relationships/slideLayout" Target="../slideLayouts/slideLayout99.xml" /><Relationship Id="rId5" Type="http://schemas.openxmlformats.org/officeDocument/2006/relationships/slideLayout" Target="../slideLayouts/slideLayout100.xml" /><Relationship Id="rId6" Type="http://schemas.openxmlformats.org/officeDocument/2006/relationships/slideLayout" Target="../slideLayouts/slideLayout101.xml" /><Relationship Id="rId7" Type="http://schemas.openxmlformats.org/officeDocument/2006/relationships/slideLayout" Target="../slideLayouts/slideLayout102.xml" /><Relationship Id="rId8" Type="http://schemas.openxmlformats.org/officeDocument/2006/relationships/slideLayout" Target="../slideLayouts/slideLayout103.xml" /><Relationship Id="rId9" Type="http://schemas.openxmlformats.org/officeDocument/2006/relationships/slideLayout" Target="../slideLayouts/slideLayout104.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115.xml" /><Relationship Id="rId10" Type="http://schemas.openxmlformats.org/officeDocument/2006/relationships/slideLayout" Target="../slideLayouts/slideLayout124.xml" /><Relationship Id="rId11" Type="http://schemas.openxmlformats.org/officeDocument/2006/relationships/slideLayout" Target="../slideLayouts/slideLayout125.xml" /><Relationship Id="rId12" Type="http://schemas.openxmlformats.org/officeDocument/2006/relationships/slideLayout" Target="../slideLayouts/slideLayout126.xml" /><Relationship Id="rId13" Type="http://schemas.openxmlformats.org/officeDocument/2006/relationships/slideLayout" Target="../slideLayouts/slideLayout127.xml" /><Relationship Id="rId14" Type="http://schemas.openxmlformats.org/officeDocument/2006/relationships/slideLayout" Target="../slideLayouts/slideLayout128.xml" /><Relationship Id="rId15" Type="http://schemas.openxmlformats.org/officeDocument/2006/relationships/slideLayout" Target="../slideLayouts/slideLayout129.xml" /><Relationship Id="rId16" Type="http://schemas.openxmlformats.org/officeDocument/2006/relationships/slideLayout" Target="../slideLayouts/slideLayout130.xml" /><Relationship Id="rId17" Type="http://schemas.openxmlformats.org/officeDocument/2006/relationships/slideLayout" Target="../slideLayouts/slideLayout131.xml" /><Relationship Id="rId18" Type="http://schemas.openxmlformats.org/officeDocument/2006/relationships/slideLayout" Target="../slideLayouts/slideLayout132.xml" /><Relationship Id="rId19" Type="http://schemas.openxmlformats.org/officeDocument/2006/relationships/slideLayout" Target="../slideLayouts/slideLayout133.xml" /><Relationship Id="rId2" Type="http://schemas.openxmlformats.org/officeDocument/2006/relationships/slideLayout" Target="../slideLayouts/slideLayout116.xml" /><Relationship Id="rId20" Type="http://schemas.openxmlformats.org/officeDocument/2006/relationships/tags" Target="../tags/tag919.xml" /><Relationship Id="rId21" Type="http://schemas.openxmlformats.org/officeDocument/2006/relationships/tags" Target="../tags/tag920.xml" /><Relationship Id="rId22" Type="http://schemas.openxmlformats.org/officeDocument/2006/relationships/tags" Target="../tags/tag921.xml" /><Relationship Id="rId23" Type="http://schemas.openxmlformats.org/officeDocument/2006/relationships/tags" Target="../tags/tag922.xml" /><Relationship Id="rId24" Type="http://schemas.openxmlformats.org/officeDocument/2006/relationships/tags" Target="../tags/tag923.xml" /><Relationship Id="rId25" Type="http://schemas.openxmlformats.org/officeDocument/2006/relationships/tags" Target="../tags/tag924.xml" /><Relationship Id="rId26" Type="http://schemas.openxmlformats.org/officeDocument/2006/relationships/theme" Target="../theme/theme7.xml" /><Relationship Id="rId3" Type="http://schemas.openxmlformats.org/officeDocument/2006/relationships/slideLayout" Target="../slideLayouts/slideLayout117.xml" /><Relationship Id="rId4" Type="http://schemas.openxmlformats.org/officeDocument/2006/relationships/slideLayout" Target="../slideLayouts/slideLayout118.xml" /><Relationship Id="rId5" Type="http://schemas.openxmlformats.org/officeDocument/2006/relationships/slideLayout" Target="../slideLayouts/slideLayout119.xml" /><Relationship Id="rId6" Type="http://schemas.openxmlformats.org/officeDocument/2006/relationships/slideLayout" Target="../slideLayouts/slideLayout120.xml" /><Relationship Id="rId7" Type="http://schemas.openxmlformats.org/officeDocument/2006/relationships/slideLayout" Target="../slideLayouts/slideLayout121.xml" /><Relationship Id="rId8" Type="http://schemas.openxmlformats.org/officeDocument/2006/relationships/slideLayout" Target="../slideLayouts/slideLayout122.xml" /><Relationship Id="rId9" Type="http://schemas.openxmlformats.org/officeDocument/2006/relationships/slideLayout" Target="../slideLayouts/slideLayout123.xml" /></Relationships>
</file>

<file path=ppt/slideMasters/_rels/slideMaster8.xml.rels>&#65279;<?xml version="1.0" encoding="utf-8" standalone="yes"?><Relationships xmlns="http://schemas.openxmlformats.org/package/2006/relationships"><Relationship Id="rId1" Type="http://schemas.openxmlformats.org/officeDocument/2006/relationships/slideLayout" Target="../slideLayouts/slideLayout134.xml" /><Relationship Id="rId10" Type="http://schemas.openxmlformats.org/officeDocument/2006/relationships/slideLayout" Target="../slideLayouts/slideLayout143.xml" /><Relationship Id="rId11" Type="http://schemas.openxmlformats.org/officeDocument/2006/relationships/slideLayout" Target="../slideLayouts/slideLayout144.xml" /><Relationship Id="rId12" Type="http://schemas.openxmlformats.org/officeDocument/2006/relationships/slideLayout" Target="../slideLayouts/slideLayout145.xml" /><Relationship Id="rId13" Type="http://schemas.openxmlformats.org/officeDocument/2006/relationships/slideLayout" Target="../slideLayouts/slideLayout146.xml" /><Relationship Id="rId14" Type="http://schemas.openxmlformats.org/officeDocument/2006/relationships/slideLayout" Target="../slideLayouts/slideLayout147.xml" /><Relationship Id="rId15" Type="http://schemas.openxmlformats.org/officeDocument/2006/relationships/slideLayout" Target="../slideLayouts/slideLayout148.xml" /><Relationship Id="rId16" Type="http://schemas.openxmlformats.org/officeDocument/2006/relationships/slideLayout" Target="../slideLayouts/slideLayout149.xml" /><Relationship Id="rId17" Type="http://schemas.openxmlformats.org/officeDocument/2006/relationships/slideLayout" Target="../slideLayouts/slideLayout150.xml" /><Relationship Id="rId18" Type="http://schemas.openxmlformats.org/officeDocument/2006/relationships/slideLayout" Target="../slideLayouts/slideLayout151.xml" /><Relationship Id="rId19" Type="http://schemas.openxmlformats.org/officeDocument/2006/relationships/slideLayout" Target="../slideLayouts/slideLayout152.xml" /><Relationship Id="rId2" Type="http://schemas.openxmlformats.org/officeDocument/2006/relationships/slideLayout" Target="../slideLayouts/slideLayout135.xml" /><Relationship Id="rId20" Type="http://schemas.openxmlformats.org/officeDocument/2006/relationships/tags" Target="../tags/tag1051.xml" /><Relationship Id="rId21" Type="http://schemas.openxmlformats.org/officeDocument/2006/relationships/tags" Target="../tags/tag1052.xml" /><Relationship Id="rId22" Type="http://schemas.openxmlformats.org/officeDocument/2006/relationships/tags" Target="../tags/tag1053.xml" /><Relationship Id="rId23" Type="http://schemas.openxmlformats.org/officeDocument/2006/relationships/tags" Target="../tags/tag1054.xml" /><Relationship Id="rId24" Type="http://schemas.openxmlformats.org/officeDocument/2006/relationships/tags" Target="../tags/tag1055.xml" /><Relationship Id="rId25" Type="http://schemas.openxmlformats.org/officeDocument/2006/relationships/tags" Target="../tags/tag1056.xml" /><Relationship Id="rId26" Type="http://schemas.openxmlformats.org/officeDocument/2006/relationships/theme" Target="../theme/theme8.xml" /><Relationship Id="rId3" Type="http://schemas.openxmlformats.org/officeDocument/2006/relationships/slideLayout" Target="../slideLayouts/slideLayout136.xml" /><Relationship Id="rId4" Type="http://schemas.openxmlformats.org/officeDocument/2006/relationships/slideLayout" Target="../slideLayouts/slideLayout137.xml" /><Relationship Id="rId5" Type="http://schemas.openxmlformats.org/officeDocument/2006/relationships/slideLayout" Target="../slideLayouts/slideLayout138.xml" /><Relationship Id="rId6" Type="http://schemas.openxmlformats.org/officeDocument/2006/relationships/slideLayout" Target="../slideLayouts/slideLayout139.xml" /><Relationship Id="rId7" Type="http://schemas.openxmlformats.org/officeDocument/2006/relationships/slideLayout" Target="../slideLayouts/slideLayout140.xml" /><Relationship Id="rId8" Type="http://schemas.openxmlformats.org/officeDocument/2006/relationships/slideLayout" Target="../slideLayouts/slideLayout141.xml" /><Relationship Id="rId9" Type="http://schemas.openxmlformats.org/officeDocument/2006/relationships/slideLayout" Target="../slideLayouts/slideLayout142.xml" /></Relationships>
</file>

<file path=ppt/slideMasters/_rels/slideMaster9.xml.rels>&#65279;<?xml version="1.0" encoding="utf-8" standalone="yes"?><Relationships xmlns="http://schemas.openxmlformats.org/package/2006/relationships"><Relationship Id="rId1" Type="http://schemas.openxmlformats.org/officeDocument/2006/relationships/slideLayout" Target="../slideLayouts/slideLayout153.xml" /><Relationship Id="rId10" Type="http://schemas.openxmlformats.org/officeDocument/2006/relationships/slideLayout" Target="../slideLayouts/slideLayout162.xml" /><Relationship Id="rId11" Type="http://schemas.openxmlformats.org/officeDocument/2006/relationships/slideLayout" Target="../slideLayouts/slideLayout163.xml" /><Relationship Id="rId12" Type="http://schemas.openxmlformats.org/officeDocument/2006/relationships/slideLayout" Target="../slideLayouts/slideLayout164.xml" /><Relationship Id="rId13" Type="http://schemas.openxmlformats.org/officeDocument/2006/relationships/slideLayout" Target="../slideLayouts/slideLayout165.xml" /><Relationship Id="rId14" Type="http://schemas.openxmlformats.org/officeDocument/2006/relationships/slideLayout" Target="../slideLayouts/slideLayout166.xml" /><Relationship Id="rId15" Type="http://schemas.openxmlformats.org/officeDocument/2006/relationships/slideLayout" Target="../slideLayouts/slideLayout167.xml" /><Relationship Id="rId16" Type="http://schemas.openxmlformats.org/officeDocument/2006/relationships/slideLayout" Target="../slideLayouts/slideLayout168.xml" /><Relationship Id="rId17" Type="http://schemas.openxmlformats.org/officeDocument/2006/relationships/slideLayout" Target="../slideLayouts/slideLayout169.xml" /><Relationship Id="rId18" Type="http://schemas.openxmlformats.org/officeDocument/2006/relationships/slideLayout" Target="../slideLayouts/slideLayout170.xml" /><Relationship Id="rId19" Type="http://schemas.openxmlformats.org/officeDocument/2006/relationships/slideLayout" Target="../slideLayouts/slideLayout171.xml" /><Relationship Id="rId2" Type="http://schemas.openxmlformats.org/officeDocument/2006/relationships/slideLayout" Target="../slideLayouts/slideLayout154.xml" /><Relationship Id="rId20" Type="http://schemas.openxmlformats.org/officeDocument/2006/relationships/tags" Target="../tags/tag1183.xml" /><Relationship Id="rId21" Type="http://schemas.openxmlformats.org/officeDocument/2006/relationships/tags" Target="../tags/tag1184.xml" /><Relationship Id="rId22" Type="http://schemas.openxmlformats.org/officeDocument/2006/relationships/tags" Target="../tags/tag1185.xml" /><Relationship Id="rId23" Type="http://schemas.openxmlformats.org/officeDocument/2006/relationships/tags" Target="../tags/tag1186.xml" /><Relationship Id="rId24" Type="http://schemas.openxmlformats.org/officeDocument/2006/relationships/tags" Target="../tags/tag1187.xml" /><Relationship Id="rId25" Type="http://schemas.openxmlformats.org/officeDocument/2006/relationships/tags" Target="../tags/tag1188.xml" /><Relationship Id="rId26" Type="http://schemas.openxmlformats.org/officeDocument/2006/relationships/theme" Target="../theme/theme9.xml" /><Relationship Id="rId3" Type="http://schemas.openxmlformats.org/officeDocument/2006/relationships/slideLayout" Target="../slideLayouts/slideLayout155.xml" /><Relationship Id="rId4" Type="http://schemas.openxmlformats.org/officeDocument/2006/relationships/slideLayout" Target="../slideLayouts/slideLayout156.xml" /><Relationship Id="rId5" Type="http://schemas.openxmlformats.org/officeDocument/2006/relationships/slideLayout" Target="../slideLayouts/slideLayout157.xml" /><Relationship Id="rId6" Type="http://schemas.openxmlformats.org/officeDocument/2006/relationships/slideLayout" Target="../slideLayouts/slideLayout158.xml" /><Relationship Id="rId7" Type="http://schemas.openxmlformats.org/officeDocument/2006/relationships/slideLayout" Target="../slideLayouts/slideLayout159.xml" /><Relationship Id="rId8" Type="http://schemas.openxmlformats.org/officeDocument/2006/relationships/slideLayout" Target="../slideLayouts/slideLayout160.xml" /><Relationship Id="rId9" Type="http://schemas.openxmlformats.org/officeDocument/2006/relationships/slideLayout" Target="../slideLayouts/slideLayout16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 id="2147483846" r:id="rId18"/>
    <p:sldLayoutId id="214748384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03E89396-BAA1-4E69-B9DB-6B0358FD4190}"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30F544FF-E597-44E6-93E8-72E656D28136}"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8" name="图片 7"/>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 id="2147483865" r:id="rId17"/>
    <p:sldLayoutId id="2147483866" r:id="rId18"/>
    <p:sldLayoutId id="214748386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 id="2147483883" r:id="rId15"/>
    <p:sldLayoutId id="2147483884" r:id="rId16"/>
    <p:sldLayoutId id="2147483885" r:id="rId17"/>
    <p:sldLayoutId id="2147483886" r:id="rId18"/>
    <p:sldLayoutId id="214748388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 id="2147483762" r:id="rId14"/>
    <p:sldLayoutId id="2147483763" r:id="rId15"/>
    <p:sldLayoutId id="2147483764" r:id="rId16"/>
    <p:sldLayoutId id="2147483765" r:id="rId17"/>
    <p:sldLayoutId id="2147483766" r:id="rId18"/>
    <p:sldLayoutId id="214748376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 id="2147483786" r:id="rId18"/>
    <p:sldLayoutId id="214748378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3"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3"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3" y="6349833"/>
            <a:ext cx="2700000" cy="3168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 id="2147483820" r:id="rId12"/>
    <p:sldLayoutId id="2147483821" r:id="rId13"/>
    <p:sldLayoutId id="2147483822" r:id="rId14"/>
    <p:sldLayoutId id="2147483823" r:id="rId15"/>
    <p:sldLayoutId id="2147483824" r:id="rId16"/>
    <p:sldLayoutId id="2147483825" r:id="rId17"/>
    <p:sldLayoutId id="2147483826" r:id="rId18"/>
    <p:sldLayoutId id="2147483827" r:id="rId19"/>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9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notesSlide" Target="../notesSlides/notesSlide1.xml" /><Relationship Id="rId3" Type="http://schemas.openxmlformats.org/officeDocument/2006/relationships/tags" Target="../tags/tag159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tags" Target="../tags/tag1591.xml" /><Relationship Id="rId3" Type="http://schemas.openxmlformats.org/officeDocument/2006/relationships/tags" Target="../tags/tag159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1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17.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notesSlide" Target="../notesSlides/notesSlide2.xml" /><Relationship Id="rId3" Type="http://schemas.openxmlformats.org/officeDocument/2006/relationships/image" Target="../media/image1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notesSlide" Target="../notesSlides/notesSlide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19.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6.xml" /><Relationship Id="rId2" Type="http://schemas.openxmlformats.org/officeDocument/2006/relationships/tags" Target="../tags/tag15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1.jpeg" /><Relationship Id="rId3" Type="http://schemas.openxmlformats.org/officeDocument/2006/relationships/hyperlink" Target="http://enjoy.eastday.com/e/20091026/u1a4760787.html" TargetMode="Ex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3.jpeg" /><Relationship Id="rId3" Type="http://schemas.openxmlformats.org/officeDocument/2006/relationships/hyperlink" Target="http://ent.sina.com.cn/v/m/2009-10-23/11312742085.shtml" TargetMode="Ex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notesSlide" Target="../notesSlides/notesSlide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notesSlide" Target="../notesSlides/notesSlide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9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4.jpeg" /><Relationship Id="rId3" Type="http://schemas.openxmlformats.org/officeDocument/2006/relationships/image" Target="../media/image25.gif"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92.xml" /><Relationship Id="rId2" Type="http://schemas.openxmlformats.org/officeDocument/2006/relationships/image" Target="../media/image26.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9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9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27.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92.xml" /><Relationship Id="rId2" Type="http://schemas.openxmlformats.org/officeDocument/2006/relationships/image" Target="../media/image28.png" /><Relationship Id="rId3" Type="http://schemas.openxmlformats.org/officeDocument/2006/relationships/image" Target="../media/image29.pn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05.xml" /><Relationship Id="rId2" Type="http://schemas.openxmlformats.org/officeDocument/2006/relationships/notesSlide" Target="../notesSlides/notesSlide6.xml" /><Relationship Id="rId3" Type="http://schemas.openxmlformats.org/officeDocument/2006/relationships/tags" Target="../tags/tag1593.xml" /><Relationship Id="rId4" Type="http://schemas.openxmlformats.org/officeDocument/2006/relationships/image" Target="../media/image30.png" /><Relationship Id="rId5" Type="http://schemas.openxmlformats.org/officeDocument/2006/relationships/tags" Target="../tags/tag1594.xml" /><Relationship Id="rId6" Type="http://schemas.openxmlformats.org/officeDocument/2006/relationships/image" Target="../media/image31.jpeg" /><Relationship Id="rId7" Type="http://schemas.openxmlformats.org/officeDocument/2006/relationships/image" Target="../media/image32.png" /><Relationship Id="rId8" Type="http://schemas.openxmlformats.org/officeDocument/2006/relationships/tags" Target="../tags/tag159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97.xml" /><Relationship Id="rId2" Type="http://schemas.openxmlformats.org/officeDocument/2006/relationships/image" Target="../media/image16.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tags" Target="../tags/tag158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tags" Target="../tags/tag158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tags" Target="../tags/tag158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02.xml" /><Relationship Id="rId2" Type="http://schemas.openxmlformats.org/officeDocument/2006/relationships/tags" Target="../tags/tag158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r>
              <a:rPr lang="zh-CN" altLang="en-US"/>
              <a:t>孔雀东南飞</a:t>
            </a:r>
            <a:endParaRPr lang="zh-CN" altLang="en-US"/>
          </a:p>
        </p:txBody>
      </p:sp>
      <p:sp>
        <p:nvSpPr>
          <p:cNvPr id="3" name="副标题 2"/>
          <p:cNvSpPr>
            <a:spLocks noGrp="1"/>
          </p:cNvSpPr>
          <p:nvPr>
            <p:ph type="subTitle" idx="1"/>
          </p:nvPr>
        </p:nvSpPr>
        <p:spPr>
          <a:xfrm>
            <a:off x="439420" y="426085"/>
            <a:ext cx="11006455" cy="5543550"/>
          </a:xfrm>
        </p:spPr>
        <p:txBody>
          <a:bodyPr/>
          <a:lstStyle/>
          <a:p>
            <a:r>
              <a:rPr lang="zh-CN" altLang="en-US" sz="2800">
                <a:gradFill>
                  <a:gsLst>
                    <a:gs pos="0">
                      <a:srgbClr val="E30000"/>
                    </a:gs>
                    <a:gs pos="100000">
                      <a:srgbClr val="760303"/>
                    </a:gs>
                  </a:gsLst>
                  <a:lin scaled="0"/>
                </a:gradFill>
              </a:rPr>
              <a:t>一曲爱的绝唱</a:t>
            </a:r>
            <a:endParaRPr lang="zh-CN" altLang="en-US" sz="2800">
              <a:gradFill>
                <a:gsLst>
                  <a:gs pos="0">
                    <a:srgbClr val="E30000"/>
                  </a:gs>
                  <a:gs pos="100000">
                    <a:srgbClr val="760303"/>
                  </a:gs>
                </a:gsLst>
                <a:lin scaled="0"/>
              </a:gradFill>
            </a:endParaRPr>
          </a:p>
        </p:txBody>
      </p:sp>
      <p:sp>
        <p:nvSpPr>
          <p:cNvPr id="4" name="文本框 3"/>
          <p:cNvSpPr txBox="1"/>
          <p:nvPr/>
        </p:nvSpPr>
        <p:spPr>
          <a:xfrm>
            <a:off x="2209800" y="1132205"/>
            <a:ext cx="6470650" cy="1753235"/>
          </a:xfrm>
          <a:prstGeom prst="rect">
            <a:avLst/>
          </a:prstGeom>
          <a:noFill/>
        </p:spPr>
        <p:txBody>
          <a:bodyPr wrap="square" rtlCol="0" anchor="t">
            <a:spAutoFit/>
          </a:bodyPr>
          <a:lstStyle/>
          <a:p>
            <a:pPr algn="ctr"/>
            <a:r>
              <a:rPr lang="zh-CN" altLang="en-US" sz="3600" b="1">
                <a:solidFill>
                  <a:srgbClr val="FF0000"/>
                </a:solidFill>
                <a:latin typeface="宋体" panose="02010600030101010101" pitchFamily="2" charset="-122"/>
                <a:ea typeface="宋体" panose="02010600030101010101" pitchFamily="2" charset="-122"/>
                <a:sym typeface="+mn-ea"/>
              </a:rPr>
              <a:t>语文部编版</a:t>
            </a:r>
            <a:endParaRPr lang="zh-CN" altLang="en-US" sz="3600" b="1">
              <a:solidFill>
                <a:srgbClr val="FF0000"/>
              </a:solidFill>
              <a:latin typeface="宋体" panose="02010600030101010101" pitchFamily="2" charset="-122"/>
              <a:ea typeface="宋体" panose="02010600030101010101" pitchFamily="2" charset="-122"/>
            </a:endParaRPr>
          </a:p>
          <a:p>
            <a:pPr algn="ctr"/>
            <a:r>
              <a:rPr lang="zh-CN" altLang="en-US" sz="3600" b="1">
                <a:solidFill>
                  <a:srgbClr val="FF0000"/>
                </a:solidFill>
                <a:latin typeface="宋体" panose="02010600030101010101" pitchFamily="2" charset="-122"/>
                <a:ea typeface="宋体" panose="02010600030101010101" pitchFamily="2" charset="-122"/>
                <a:sym typeface="+mn-ea"/>
              </a:rPr>
              <a:t>必修下册</a:t>
            </a:r>
            <a:endParaRPr lang="zh-CN" altLang="en-US" sz="3600" b="1">
              <a:solidFill>
                <a:srgbClr val="FF0000"/>
              </a:solidFill>
              <a:latin typeface="宋体" panose="02010600030101010101" pitchFamily="2" charset="-122"/>
              <a:ea typeface="宋体" panose="02010600030101010101" pitchFamily="2" charset="-122"/>
            </a:endParaRPr>
          </a:p>
          <a:p>
            <a:pPr algn="ctr"/>
            <a:endParaRPr lang="en-US" altLang="zh-CN" sz="3600" b="1">
              <a:solidFill>
                <a:srgbClr val="FF0000"/>
              </a:solidFill>
              <a:latin typeface="宋体" panose="02010600030101010101" pitchFamily="2" charset="-122"/>
              <a:ea typeface="宋体" panose="02010600030101010101" pitchFamily="2"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3"/>
          <p:cNvSpPr>
            <a:spLocks noGrp="1"/>
          </p:cNvSpPr>
          <p:nvPr>
            <p:ph idx="4294967295"/>
          </p:nvPr>
        </p:nvSpPr>
        <p:spPr>
          <a:xfrm>
            <a:off x="690245" y="297180"/>
            <a:ext cx="9666605" cy="6370320"/>
          </a:xfrm>
          <a:noFill/>
          <a:ln>
            <a:noFill/>
          </a:ln>
        </p:spPr>
        <p:txBody>
          <a:bodyPr>
            <a:normAutofit lnSpcReduction="10000"/>
          </a:bodyPr>
          <a:lstStyle/>
          <a:p>
            <a:pPr>
              <a:lnSpc>
                <a:spcPct val="80000"/>
              </a:lnSpc>
            </a:pPr>
            <a:r>
              <a:rPr lang="en-US" altLang="zh-CN" sz="2000" b="1">
                <a:latin typeface="黑体" panose="02010609060101010101" pitchFamily="2" charset="-122"/>
                <a:ea typeface="黑体" panose="02010609060101010101" pitchFamily="2" charset="-122"/>
              </a:rPr>
              <a:t>(</a:t>
            </a:r>
            <a:r>
              <a:rPr lang="zh-CN" altLang="en-US" sz="2000" b="1">
                <a:latin typeface="黑体" panose="02010609060101010101" pitchFamily="2" charset="-122"/>
                <a:ea typeface="黑体" panose="02010609060101010101" pitchFamily="2" charset="-122"/>
              </a:rPr>
              <a:t>四</a:t>
            </a:r>
            <a:r>
              <a:rPr lang="en-US" altLang="zh-CN" sz="2000" b="1">
                <a:latin typeface="黑体" panose="02010609060101010101" pitchFamily="2" charset="-122"/>
                <a:ea typeface="黑体" panose="02010609060101010101" pitchFamily="2" charset="-122"/>
              </a:rPr>
              <a:t>)</a:t>
            </a:r>
            <a:r>
              <a:rPr lang="zh-CN" altLang="en-US" sz="2000" b="1">
                <a:latin typeface="黑体" panose="02010609060101010101" pitchFamily="2" charset="-122"/>
                <a:ea typeface="黑体" panose="02010609060101010101" pitchFamily="2" charset="-122"/>
              </a:rPr>
              <a:t>找出文中的古今异义词并分析其用法</a:t>
            </a:r>
            <a:endParaRPr lang="zh-CN" altLang="en-US" sz="2000">
              <a:latin typeface="黑体" panose="02010609060101010101" pitchFamily="2" charset="-122"/>
              <a:ea typeface="黑体" panose="02010609060101010101" pitchFamily="2" charset="-122"/>
            </a:endParaRPr>
          </a:p>
          <a:p>
            <a:pPr>
              <a:lnSpc>
                <a:spcPct val="80000"/>
              </a:lnSpc>
            </a:pPr>
            <a:r>
              <a:rPr lang="zh-CN" altLang="en-US" sz="2000">
                <a:latin typeface="黑体" panose="02010609060101010101" pitchFamily="2" charset="-122"/>
                <a:ea typeface="黑体" panose="02010609060101010101" pitchFamily="2" charset="-122"/>
              </a:rPr>
              <a:t>                古义          今义</a:t>
            </a:r>
            <a:endParaRPr lang="zh-CN" altLang="en-US" sz="2000">
              <a:latin typeface="黑体" panose="02010609060101010101" pitchFamily="2" charset="-122"/>
              <a:ea typeface="黑体" panose="02010609060101010101" pitchFamily="2" charset="-122"/>
            </a:endParaRPr>
          </a:p>
          <a:p>
            <a:r>
              <a:rPr lang="zh-CN" altLang="en-US" sz="2000">
                <a:solidFill>
                  <a:srgbClr val="C00000"/>
                </a:solidFill>
                <a:latin typeface="黑体" panose="02010609060101010101" pitchFamily="2" charset="-122"/>
                <a:ea typeface="黑体" panose="02010609060101010101" pitchFamily="2" charset="-122"/>
              </a:rPr>
              <a:t>共事</a:t>
            </a:r>
            <a:r>
              <a:rPr lang="zh-CN" altLang="en-US" sz="2000">
                <a:latin typeface="黑体" panose="02010609060101010101" pitchFamily="2" charset="-122"/>
                <a:ea typeface="黑体" panose="02010609060101010101" pitchFamily="2" charset="-122"/>
              </a:rPr>
              <a:t>二三年　　　　 </a:t>
            </a:r>
            <a:endParaRPr lang="zh-CN" altLang="en-US" sz="2000">
              <a:latin typeface="黑体" panose="02010609060101010101" pitchFamily="2" charset="-122"/>
              <a:ea typeface="黑体" panose="02010609060101010101" pitchFamily="2" charset="-122"/>
            </a:endParaRPr>
          </a:p>
          <a:p>
            <a:r>
              <a:rPr lang="zh-CN" altLang="en-US" sz="2000">
                <a:solidFill>
                  <a:srgbClr val="C00000"/>
                </a:solidFill>
                <a:latin typeface="黑体" panose="02010609060101010101" pitchFamily="2" charset="-122"/>
                <a:ea typeface="黑体" panose="02010609060101010101" pitchFamily="2" charset="-122"/>
              </a:rPr>
              <a:t>可怜</a:t>
            </a:r>
            <a:r>
              <a:rPr lang="zh-CN" altLang="en-US" sz="2000">
                <a:latin typeface="黑体" panose="02010609060101010101" pitchFamily="2" charset="-122"/>
                <a:ea typeface="黑体" panose="02010609060101010101" pitchFamily="2" charset="-122"/>
              </a:rPr>
              <a:t>体无比　　　　　　　　　　　</a:t>
            </a:r>
            <a:endParaRPr lang="zh-CN" altLang="en-US" sz="2000">
              <a:latin typeface="黑体" panose="02010609060101010101" pitchFamily="2" charset="-122"/>
              <a:ea typeface="黑体" panose="02010609060101010101" pitchFamily="2" charset="-122"/>
            </a:endParaRPr>
          </a:p>
          <a:p>
            <a:r>
              <a:rPr lang="zh-CN" altLang="en-US" sz="2000">
                <a:latin typeface="黑体" panose="02010609060101010101" pitchFamily="2" charset="-122"/>
                <a:ea typeface="黑体" panose="02010609060101010101" pitchFamily="2" charset="-122"/>
              </a:rPr>
              <a:t>汝岂得</a:t>
            </a:r>
            <a:r>
              <a:rPr lang="zh-CN" altLang="en-US" sz="2000">
                <a:solidFill>
                  <a:srgbClr val="C00000"/>
                </a:solidFill>
                <a:latin typeface="黑体" panose="02010609060101010101" pitchFamily="2" charset="-122"/>
                <a:ea typeface="黑体" panose="02010609060101010101" pitchFamily="2" charset="-122"/>
              </a:rPr>
              <a:t>自由</a:t>
            </a:r>
            <a:r>
              <a:rPr lang="zh-CN" altLang="en-US" sz="2000">
                <a:latin typeface="黑体" panose="02010609060101010101" pitchFamily="2" charset="-122"/>
                <a:ea typeface="黑体" panose="02010609060101010101" pitchFamily="2" charset="-122"/>
              </a:rPr>
              <a:t>　　　　　 </a:t>
            </a:r>
            <a:endParaRPr lang="zh-CN" altLang="en-US" sz="2000">
              <a:latin typeface="黑体" panose="02010609060101010101" pitchFamily="2" charset="-122"/>
              <a:ea typeface="黑体" panose="02010609060101010101" pitchFamily="2" charset="-122"/>
            </a:endParaRPr>
          </a:p>
          <a:p>
            <a:r>
              <a:rPr lang="zh-CN" altLang="en-US" sz="2000">
                <a:solidFill>
                  <a:srgbClr val="C00000"/>
                </a:solidFill>
                <a:latin typeface="黑体" panose="02010609060101010101" pitchFamily="2" charset="-122"/>
                <a:ea typeface="黑体" panose="02010609060101010101" pitchFamily="2" charset="-122"/>
              </a:rPr>
              <a:t>供养</a:t>
            </a:r>
            <a:r>
              <a:rPr lang="zh-CN" altLang="en-US" sz="2000">
                <a:latin typeface="黑体" panose="02010609060101010101" pitchFamily="2" charset="-122"/>
                <a:ea typeface="黑体" panose="02010609060101010101" pitchFamily="2" charset="-122"/>
              </a:rPr>
              <a:t>卒大恩　　</a:t>
            </a:r>
            <a:endParaRPr lang="zh-CN" altLang="en-US" sz="2000">
              <a:latin typeface="黑体" panose="02010609060101010101" pitchFamily="2" charset="-122"/>
              <a:ea typeface="黑体" panose="02010609060101010101" pitchFamily="2" charset="-122"/>
            </a:endParaRPr>
          </a:p>
          <a:p>
            <a:r>
              <a:rPr lang="zh-CN" altLang="en-US" sz="2000">
                <a:latin typeface="黑体" panose="02010609060101010101" pitchFamily="2" charset="-122"/>
                <a:ea typeface="黑体" panose="02010609060101010101" pitchFamily="2" charset="-122"/>
              </a:rPr>
              <a:t>本自无</a:t>
            </a:r>
            <a:r>
              <a:rPr lang="zh-CN" altLang="en-US" sz="2000">
                <a:solidFill>
                  <a:srgbClr val="C00000"/>
                </a:solidFill>
                <a:latin typeface="黑体" panose="02010609060101010101" pitchFamily="2" charset="-122"/>
                <a:ea typeface="黑体" panose="02010609060101010101" pitchFamily="2" charset="-122"/>
              </a:rPr>
              <a:t>教训</a:t>
            </a:r>
            <a:r>
              <a:rPr lang="zh-CN" altLang="en-US" sz="2000">
                <a:latin typeface="黑体" panose="02010609060101010101" pitchFamily="2" charset="-122"/>
                <a:ea typeface="黑体" panose="02010609060101010101" pitchFamily="2" charset="-122"/>
              </a:rPr>
              <a:t>　　</a:t>
            </a:r>
            <a:endParaRPr lang="zh-CN" altLang="en-US" sz="2000">
              <a:latin typeface="黑体" panose="02010609060101010101" pitchFamily="2" charset="-122"/>
              <a:ea typeface="黑体" panose="02010609060101010101" pitchFamily="2" charset="-122"/>
            </a:endParaRPr>
          </a:p>
          <a:p>
            <a:r>
              <a:rPr lang="zh-CN" altLang="en-US" sz="2000">
                <a:solidFill>
                  <a:srgbClr val="C00000"/>
                </a:solidFill>
                <a:latin typeface="黑体" panose="02010609060101010101" pitchFamily="2" charset="-122"/>
                <a:ea typeface="黑体" panose="02010609060101010101" pitchFamily="2" charset="-122"/>
              </a:rPr>
              <a:t>处分</a:t>
            </a:r>
            <a:r>
              <a:rPr lang="zh-CN" altLang="en-US" sz="2000">
                <a:latin typeface="黑体" panose="02010609060101010101" pitchFamily="2" charset="-122"/>
                <a:ea typeface="黑体" panose="02010609060101010101" pitchFamily="2" charset="-122"/>
              </a:rPr>
              <a:t>适兄意　　</a:t>
            </a:r>
            <a:endParaRPr lang="zh-CN" altLang="en-US" sz="2000">
              <a:latin typeface="黑体" panose="02010609060101010101" pitchFamily="2" charset="-122"/>
              <a:ea typeface="黑体" panose="02010609060101010101" pitchFamily="2" charset="-122"/>
            </a:endParaRPr>
          </a:p>
          <a:p>
            <a:r>
              <a:rPr lang="zh-CN" altLang="en-US" sz="2000">
                <a:solidFill>
                  <a:srgbClr val="C00000"/>
                </a:solidFill>
                <a:latin typeface="黑体" panose="02010609060101010101" pitchFamily="2" charset="-122"/>
                <a:ea typeface="黑体" panose="02010609060101010101" pitchFamily="2" charset="-122"/>
              </a:rPr>
              <a:t>渠</a:t>
            </a:r>
            <a:r>
              <a:rPr lang="zh-CN" altLang="en-US" sz="2000">
                <a:latin typeface="黑体" panose="02010609060101010101" pitchFamily="2" charset="-122"/>
                <a:ea typeface="黑体" panose="02010609060101010101" pitchFamily="2" charset="-122"/>
              </a:rPr>
              <a:t>会永无缘　　</a:t>
            </a:r>
            <a:endParaRPr lang="zh-CN" altLang="en-US" sz="2000">
              <a:latin typeface="黑体" panose="02010609060101010101" pitchFamily="2" charset="-122"/>
              <a:ea typeface="黑体" panose="02010609060101010101" pitchFamily="2" charset="-122"/>
            </a:endParaRPr>
          </a:p>
          <a:p>
            <a:r>
              <a:rPr lang="zh-CN" altLang="en-US" sz="2000">
                <a:latin typeface="黑体" panose="02010609060101010101" pitchFamily="2" charset="-122"/>
                <a:ea typeface="黑体" panose="02010609060101010101" pitchFamily="2" charset="-122"/>
              </a:rPr>
              <a:t>蹑履相</a:t>
            </a:r>
            <a:r>
              <a:rPr lang="zh-CN" altLang="en-US" sz="2000">
                <a:solidFill>
                  <a:srgbClr val="C00000"/>
                </a:solidFill>
                <a:latin typeface="黑体" panose="02010609060101010101" pitchFamily="2" charset="-122"/>
                <a:ea typeface="黑体" panose="02010609060101010101" pitchFamily="2" charset="-122"/>
              </a:rPr>
              <a:t>逢迎</a:t>
            </a:r>
            <a:r>
              <a:rPr lang="zh-CN" altLang="en-US" sz="2000">
                <a:latin typeface="黑体" panose="02010609060101010101" pitchFamily="2" charset="-122"/>
                <a:ea typeface="黑体" panose="02010609060101010101" pitchFamily="2" charset="-122"/>
              </a:rPr>
              <a:t>　　</a:t>
            </a:r>
            <a:endParaRPr lang="zh-CN" altLang="en-US" sz="2000">
              <a:latin typeface="黑体" panose="02010609060101010101" pitchFamily="2" charset="-122"/>
              <a:ea typeface="黑体" panose="02010609060101010101" pitchFamily="2" charset="-122"/>
            </a:endParaRPr>
          </a:p>
          <a:p>
            <a:r>
              <a:rPr lang="zh-CN" altLang="en-US" sz="2000">
                <a:latin typeface="黑体" panose="02010609060101010101" pitchFamily="2" charset="-122"/>
                <a:ea typeface="黑体" panose="02010609060101010101" pitchFamily="2" charset="-122"/>
              </a:rPr>
              <a:t>叶叶相交通　　</a:t>
            </a:r>
            <a:br>
              <a:rPr lang="zh-CN" altLang="en-US" sz="2400">
                <a:latin typeface="黑体" panose="02010609060101010101" pitchFamily="2" charset="-122"/>
                <a:ea typeface="黑体" panose="02010609060101010101" pitchFamily="2" charset="-122"/>
              </a:rPr>
            </a:br>
            <a:endParaRPr lang="zh-CN" altLang="en-US" sz="2400">
              <a:latin typeface="黑体" panose="02010609060101010101" pitchFamily="2" charset="-122"/>
              <a:ea typeface="黑体" panose="02010609060101010101" pitchFamily="2" charset="-122"/>
            </a:endParaRPr>
          </a:p>
        </p:txBody>
      </p:sp>
      <p:sp>
        <p:nvSpPr>
          <p:cNvPr id="4" name="文本框 3"/>
          <p:cNvSpPr txBox="1"/>
          <p:nvPr/>
        </p:nvSpPr>
        <p:spPr>
          <a:xfrm>
            <a:off x="2075180" y="956310"/>
            <a:ext cx="924560" cy="368300"/>
          </a:xfrm>
          <a:prstGeom prst="rect">
            <a:avLst/>
          </a:prstGeom>
          <a:noFill/>
        </p:spPr>
        <p:txBody>
          <a:bodyPr wrap="square" rtlCol="0">
            <a:spAutoFit/>
          </a:bodyPr>
          <a:lstStyle/>
          <a:p>
            <a:endParaRPr lang="zh-CN" altLang="en-US"/>
          </a:p>
        </p:txBody>
      </p:sp>
      <p:sp>
        <p:nvSpPr>
          <p:cNvPr id="6" name="文本框 5"/>
          <p:cNvSpPr txBox="1"/>
          <p:nvPr/>
        </p:nvSpPr>
        <p:spPr>
          <a:xfrm>
            <a:off x="3717290" y="1141095"/>
            <a:ext cx="3154680" cy="368300"/>
          </a:xfrm>
          <a:prstGeom prst="rect">
            <a:avLst/>
          </a:prstGeom>
          <a:noFill/>
        </p:spPr>
        <p:txBody>
          <a:bodyPr wrap="none" rtlCol="0" anchor="t">
            <a:spAutoFit/>
          </a:bodyPr>
          <a:lstStyle/>
          <a:p>
            <a:r>
              <a:rPr lang="zh-CN" altLang="en-US">
                <a:latin typeface="黑体" panose="02010609060101010101" pitchFamily="2" charset="-122"/>
                <a:sym typeface="+mn-ea"/>
              </a:rPr>
              <a:t>一起生活        一起工作　</a:t>
            </a:r>
            <a:endParaRPr lang="zh-CN" altLang="en-US"/>
          </a:p>
        </p:txBody>
      </p:sp>
      <p:sp>
        <p:nvSpPr>
          <p:cNvPr id="7" name="文本框 6"/>
          <p:cNvSpPr txBox="1"/>
          <p:nvPr/>
        </p:nvSpPr>
        <p:spPr>
          <a:xfrm>
            <a:off x="3876675" y="1645920"/>
            <a:ext cx="4297680" cy="368300"/>
          </a:xfrm>
          <a:prstGeom prst="rect">
            <a:avLst/>
          </a:prstGeom>
          <a:noFill/>
        </p:spPr>
        <p:txBody>
          <a:bodyPr wrap="none" rtlCol="0" anchor="t">
            <a:spAutoFit/>
          </a:bodyPr>
          <a:lstStyle/>
          <a:p>
            <a:r>
              <a:rPr lang="zh-CN" altLang="en-US">
                <a:latin typeface="黑体" panose="02010609060101010101" pitchFamily="2" charset="-122"/>
                <a:sym typeface="+mn-ea"/>
              </a:rPr>
              <a:t>可爱            值得怜悯或不值得一提</a:t>
            </a:r>
            <a:endParaRPr lang="zh-CN" altLang="en-US"/>
          </a:p>
        </p:txBody>
      </p:sp>
      <p:sp>
        <p:nvSpPr>
          <p:cNvPr id="8" name="文本框 7"/>
          <p:cNvSpPr txBox="1"/>
          <p:nvPr/>
        </p:nvSpPr>
        <p:spPr>
          <a:xfrm>
            <a:off x="3717290" y="2078990"/>
            <a:ext cx="4069080" cy="368300"/>
          </a:xfrm>
          <a:prstGeom prst="rect">
            <a:avLst/>
          </a:prstGeom>
          <a:noFill/>
        </p:spPr>
        <p:txBody>
          <a:bodyPr wrap="none" rtlCol="0" anchor="t">
            <a:spAutoFit/>
          </a:bodyPr>
          <a:lstStyle/>
          <a:p>
            <a:r>
              <a:rPr lang="zh-CN" altLang="en-US">
                <a:latin typeface="黑体" panose="02010609060101010101" pitchFamily="2" charset="-122"/>
                <a:sym typeface="+mn-ea"/>
              </a:rPr>
              <a:t>自作主张        不受拘束；不受限制</a:t>
            </a:r>
            <a:endParaRPr lang="zh-CN" altLang="en-US"/>
          </a:p>
        </p:txBody>
      </p:sp>
      <p:sp>
        <p:nvSpPr>
          <p:cNvPr id="9" name="文本框 8"/>
          <p:cNvSpPr txBox="1"/>
          <p:nvPr/>
        </p:nvSpPr>
        <p:spPr>
          <a:xfrm>
            <a:off x="3817620" y="2598420"/>
            <a:ext cx="3154680" cy="368300"/>
          </a:xfrm>
          <a:prstGeom prst="rect">
            <a:avLst/>
          </a:prstGeom>
          <a:noFill/>
        </p:spPr>
        <p:txBody>
          <a:bodyPr wrap="none" rtlCol="0" anchor="t">
            <a:spAutoFit/>
          </a:bodyPr>
          <a:lstStyle/>
          <a:p>
            <a:r>
              <a:rPr lang="zh-CN" altLang="en-US">
                <a:latin typeface="黑体" panose="02010609060101010101" pitchFamily="2" charset="-122"/>
                <a:sym typeface="+mn-ea"/>
              </a:rPr>
              <a:t>侍奉公婆        赡养或抚养 </a:t>
            </a:r>
            <a:endParaRPr lang="zh-CN" altLang="en-US"/>
          </a:p>
        </p:txBody>
      </p:sp>
      <p:sp>
        <p:nvSpPr>
          <p:cNvPr id="10" name="文本框 9"/>
          <p:cNvSpPr txBox="1"/>
          <p:nvPr/>
        </p:nvSpPr>
        <p:spPr>
          <a:xfrm>
            <a:off x="3817620" y="3035300"/>
            <a:ext cx="2926080" cy="368300"/>
          </a:xfrm>
          <a:prstGeom prst="rect">
            <a:avLst/>
          </a:prstGeom>
          <a:noFill/>
        </p:spPr>
        <p:txBody>
          <a:bodyPr wrap="none" rtlCol="0" anchor="t">
            <a:spAutoFit/>
          </a:bodyPr>
          <a:lstStyle/>
          <a:p>
            <a:r>
              <a:rPr lang="zh-CN" altLang="en-US">
                <a:latin typeface="黑体" panose="02010609060101010101" pitchFamily="2" charset="-122"/>
                <a:sym typeface="+mn-ea"/>
              </a:rPr>
              <a:t>教养            教育训诫</a:t>
            </a:r>
            <a:endParaRPr lang="zh-CN" altLang="en-US"/>
          </a:p>
        </p:txBody>
      </p:sp>
      <p:sp>
        <p:nvSpPr>
          <p:cNvPr id="11" name="文本框 10"/>
          <p:cNvSpPr txBox="1"/>
          <p:nvPr/>
        </p:nvSpPr>
        <p:spPr>
          <a:xfrm>
            <a:off x="3717290" y="3502025"/>
            <a:ext cx="6126480" cy="368300"/>
          </a:xfrm>
          <a:prstGeom prst="rect">
            <a:avLst/>
          </a:prstGeom>
          <a:noFill/>
        </p:spPr>
        <p:txBody>
          <a:bodyPr wrap="none" rtlCol="0" anchor="t">
            <a:spAutoFit/>
          </a:bodyPr>
          <a:lstStyle/>
          <a:p>
            <a:r>
              <a:rPr lang="zh-CN" altLang="en-US">
                <a:latin typeface="黑体" panose="02010609060101010101" pitchFamily="2" charset="-122"/>
                <a:sym typeface="+mn-ea"/>
              </a:rPr>
              <a:t>处理            对违法乱纪的人按情节轻重做出处罚决定 </a:t>
            </a:r>
            <a:endParaRPr lang="zh-CN" altLang="en-US"/>
          </a:p>
        </p:txBody>
      </p:sp>
      <p:sp>
        <p:nvSpPr>
          <p:cNvPr id="12" name="文本框 11"/>
          <p:cNvSpPr txBox="1"/>
          <p:nvPr/>
        </p:nvSpPr>
        <p:spPr>
          <a:xfrm>
            <a:off x="3817620" y="3987165"/>
            <a:ext cx="4754880" cy="368300"/>
          </a:xfrm>
          <a:prstGeom prst="rect">
            <a:avLst/>
          </a:prstGeom>
          <a:noFill/>
        </p:spPr>
        <p:txBody>
          <a:bodyPr wrap="none" rtlCol="0" anchor="t">
            <a:spAutoFit/>
          </a:bodyPr>
          <a:lstStyle/>
          <a:p>
            <a:r>
              <a:rPr lang="zh-CN" altLang="en-US">
                <a:latin typeface="黑体" panose="02010609060101010101" pitchFamily="2" charset="-122"/>
                <a:sym typeface="+mn-ea"/>
              </a:rPr>
              <a:t>他              常指人工开凿的河道　　　 </a:t>
            </a:r>
            <a:endParaRPr lang="zh-CN" altLang="en-US"/>
          </a:p>
        </p:txBody>
      </p:sp>
      <p:sp>
        <p:nvSpPr>
          <p:cNvPr id="13" name="文本框 12"/>
          <p:cNvSpPr txBox="1"/>
          <p:nvPr/>
        </p:nvSpPr>
        <p:spPr>
          <a:xfrm>
            <a:off x="3817620" y="4547235"/>
            <a:ext cx="5669280" cy="368300"/>
          </a:xfrm>
          <a:prstGeom prst="rect">
            <a:avLst/>
          </a:prstGeom>
          <a:noFill/>
        </p:spPr>
        <p:txBody>
          <a:bodyPr wrap="none" rtlCol="0" anchor="t">
            <a:spAutoFit/>
          </a:bodyPr>
          <a:lstStyle/>
          <a:p>
            <a:r>
              <a:rPr lang="zh-CN" altLang="en-US">
                <a:latin typeface="黑体" panose="02010609060101010101" pitchFamily="2" charset="-122"/>
                <a:sym typeface="+mn-ea"/>
              </a:rPr>
              <a:t>迎接            说话和做事故意迎合别人的心意　　</a:t>
            </a:r>
            <a:endParaRPr lang="zh-CN" altLang="en-US"/>
          </a:p>
        </p:txBody>
      </p:sp>
      <p:sp>
        <p:nvSpPr>
          <p:cNvPr id="14" name="文本框 13"/>
          <p:cNvSpPr txBox="1"/>
          <p:nvPr/>
        </p:nvSpPr>
        <p:spPr>
          <a:xfrm>
            <a:off x="3817620" y="5128260"/>
            <a:ext cx="3840480" cy="645160"/>
          </a:xfrm>
          <a:prstGeom prst="rect">
            <a:avLst/>
          </a:prstGeom>
          <a:noFill/>
        </p:spPr>
        <p:txBody>
          <a:bodyPr wrap="square" rtlCol="0" anchor="t">
            <a:spAutoFit/>
          </a:bodyPr>
          <a:lstStyle/>
          <a:p>
            <a:r>
              <a:rPr lang="zh-CN" altLang="en-US">
                <a:latin typeface="黑体" panose="02010609060101010101" pitchFamily="2" charset="-122"/>
                <a:sym typeface="+mn-ea"/>
              </a:rPr>
              <a:t>交错相通        运输事业</a:t>
            </a:r>
            <a:br>
              <a:rPr lang="zh-CN" altLang="en-US">
                <a:latin typeface="黑体" panose="02010609060101010101" pitchFamily="2" charset="-122"/>
                <a:sym typeface="+mn-ea"/>
              </a:rPr>
            </a:br>
            <a:endParaRPr lang="zh-CN" altLang="en-US"/>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linds(horizontal)">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4" grpId="0"/>
      <p:bldP spid="12" grpId="0"/>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18843" name="Group 59"/>
          <p:cNvGraphicFramePr>
            <a:graphicFrameLocks noGrp="1"/>
          </p:cNvGraphicFramePr>
          <p:nvPr>
            <p:ph idx="4294967295"/>
            <p:custDataLst>
              <p:tags r:id="rId2"/>
            </p:custDataLst>
          </p:nvPr>
        </p:nvGraphicFramePr>
        <p:xfrm>
          <a:off x="1597025" y="252730"/>
          <a:ext cx="8988425" cy="5562600"/>
        </p:xfrm>
        <a:graphic>
          <a:graphicData uri="http://schemas.openxmlformats.org/drawingml/2006/table">
            <a:tbl>
              <a:tblPr/>
              <a:tblGrid>
                <a:gridCol w="2993390"/>
                <a:gridCol w="1992630"/>
                <a:gridCol w="1685290"/>
                <a:gridCol w="2317115"/>
              </a:tblGrid>
              <a:tr h="767715">
                <a:tc>
                  <a:txBody>
                    <a:bodyPr vert="horz" wrap="square"/>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情节</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大意</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手法</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作用</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起始（</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1</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孔雀东南飞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比兴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暗示文中离别情节；奠定全文悲剧基调；引起下文 </a:t>
                      </a:r>
                      <a:endPar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3110">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开端（</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2</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6</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兰芝被遣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铺排</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塑造人物；铺垫下文 </a:t>
                      </a:r>
                      <a:endPar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10640">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发展（</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7</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12</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再发展</a:t>
                      </a:r>
                      <a:r>
                        <a:rPr kumimoji="0" lang="zh-CN" altLang="en-US"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r>
                        <a:rPr kumimoji="0" lang="en-US" altLang="zh-CN"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13</a:t>
                      </a:r>
                      <a:r>
                        <a:rPr kumimoji="0" lang="zh-CN" altLang="en-US"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r>
                        <a:rPr kumimoji="0" lang="en-US" altLang="zh-CN"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21</a:t>
                      </a:r>
                      <a:r>
                        <a:rPr kumimoji="0" lang="zh-CN" altLang="en-US"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 </a:t>
                      </a:r>
                      <a:endParaRPr kumimoji="0" lang="zh-CN" altLang="en-US" sz="24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夫妻誓别</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兰芝抗婚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铺排</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反衬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加重悲剧色彩；反衬焦母专断；侧面表现兰芝对爱情的忠贞 </a:t>
                      </a:r>
                      <a:endPar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9455">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高潮（</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22</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31</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双双殉情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比喻</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突出双方对爱情的忠贞 </a:t>
                      </a:r>
                      <a:endPar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5840">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尾声（</a:t>
                      </a:r>
                      <a:r>
                        <a:rPr kumimoji="0" lang="en-US" altLang="zh-CN"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32</a:t>
                      </a: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告诫后人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浪漫主义 </a:t>
                      </a:r>
                      <a:endParaRPr kumimoji="0" lang="zh-CN" altLang="en-US" sz="28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rPr>
                        <a:t>反衬现实的残酷；寄托人们美好的愿望；呼应开头 </a:t>
                      </a:r>
                      <a:endParaRPr kumimoji="0" lang="zh-CN" altLang="en-US" sz="2000" b="0" i="0" u="none" strike="noStrike" cap="none" normalizeH="0" baseline="0" smtClean="0">
                        <a:ln>
                          <a:noFill/>
                        </a:ln>
                        <a:solidFill>
                          <a:schemeClr val="tx1"/>
                        </a:solidFill>
                        <a:effectLst/>
                        <a:latin typeface="黑体" panose="02010609060101010101" pitchFamily="2" charset="-122"/>
                        <a:ea typeface="黑体" panose="0201060906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nodeType="clickEffect">
                                  <p:stCondLst>
                                    <p:cond delay="0"/>
                                  </p:stCondLst>
                                  <p:childTnLst>
                                    <p:set>
                                      <p:cBhvr>
                                        <p:cTn id="6" dur="1" fill="hold">
                                          <p:stCondLst>
                                            <p:cond delay="0"/>
                                          </p:stCondLst>
                                        </p:cTn>
                                        <p:tgtEl>
                                          <p:spTgt spid="118843"/>
                                        </p:tgtEl>
                                        <p:attrNameLst>
                                          <p:attrName>style.visibility</p:attrName>
                                        </p:attrNameLst>
                                      </p:cBhvr>
                                      <p:to>
                                        <p:strVal val="visible"/>
                                      </p:to>
                                    </p:set>
                                    <p:animEffect transition="in" filter="wipe(up)">
                                      <p:cBhvr>
                                        <p:cTn id="7" dur="500"/>
                                        <p:tgtEl>
                                          <p:spTgt spid="118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6" name="WordArt 2"/>
          <p:cNvSpPr>
            <a:spLocks noTextEdit="1"/>
          </p:cNvSpPr>
          <p:nvPr/>
        </p:nvSpPr>
        <p:spPr>
          <a:xfrm>
            <a:off x="1828800" y="457200"/>
            <a:ext cx="3086100" cy="876300"/>
          </a:xfrm>
          <a:prstGeom prst="rect">
            <a:avLst/>
          </a:prstGeom>
        </p:spPr>
        <p:txBody>
          <a:bodyPr wrap="none" fromWordArt="1">
            <a:prstTxWarp prst="textDoubleWave1">
              <a:avLst>
                <a:gd name="adj1" fmla="val 6500"/>
                <a:gd name="adj2" fmla="val 0"/>
              </a:avLst>
            </a:prstTxWarp>
            <a:normAutofit fontScale="90000" lnSpcReduction="10000"/>
          </a:bodyPr>
          <a:lstStyle/>
          <a:p>
            <a:pPr algn="ctr" eaLnBrk="0" hangingPunct="0"/>
            <a:r>
              <a:rPr lang="zh-CN" altLang="en-US" sz="6000" b="1" spc="-600">
                <a:ln w="12700" cap="flat" cmpd="sng">
                  <a:solidFill>
                    <a:schemeClr val="bg1"/>
                  </a:solidFill>
                  <a:prstDash val="solid"/>
                  <a:headEnd type="none" w="med" len="med"/>
                  <a:tailEnd type="none" w="med" len="med"/>
                </a:ln>
                <a:solidFill>
                  <a:schemeClr val="accent1"/>
                </a:solidFill>
                <a:effectLst>
                  <a:outerShdw dist="125724" dir="18900000" algn="ctr" rotWithShape="0">
                    <a:srgbClr val="000099"/>
                  </a:outerShdw>
                </a:effectLst>
                <a:latin typeface="宋体" panose="02010600030101010101" pitchFamily="2" charset="-122"/>
                <a:ea typeface="宋体" panose="02010600030101010101" pitchFamily="2" charset="-122"/>
              </a:rPr>
              <a:t>我来说说我来说说</a:t>
            </a:r>
            <a:endParaRPr lang="zh-CN" altLang="en-US" sz="6000" b="1" spc="-600">
              <a:ln w="12700" cap="flat" cmpd="sng">
                <a:solidFill>
                  <a:schemeClr val="bg1"/>
                </a:solidFill>
                <a:prstDash val="solid"/>
                <a:headEnd type="none" w="med" len="med"/>
                <a:tailEnd type="none" w="med" len="med"/>
              </a:ln>
              <a:solidFill>
                <a:schemeClr val="accent1"/>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57347" name="WordArt 3"/>
          <p:cNvSpPr>
            <a:spLocks noTextEdit="1"/>
          </p:cNvSpPr>
          <p:nvPr/>
        </p:nvSpPr>
        <p:spPr>
          <a:xfrm>
            <a:off x="3143250" y="3213100"/>
            <a:ext cx="4800600" cy="685800"/>
          </a:xfrm>
          <a:prstGeom prst="rect">
            <a:avLst/>
          </a:prstGeom>
        </p:spPr>
        <p:txBody>
          <a:bodyPr wrap="none" fromWordArt="1">
            <a:prstTxWarp prst="textPlain">
              <a:avLst>
                <a:gd name="adj" fmla="val 50000"/>
              </a:avLst>
            </a:prstTxWarp>
            <a:normAutofit fontScale="70000"/>
          </a:bodyPr>
          <a:lstStyle/>
          <a:p>
            <a:pPr algn="ctr" eaLnBrk="0" hangingPunct="0"/>
            <a:r>
              <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我眼中的焦仲卿我眼中的焦仲卿</a:t>
            </a:r>
            <a:endPar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57348" name="WordArt 4"/>
          <p:cNvSpPr>
            <a:spLocks noTextEdit="1"/>
          </p:cNvSpPr>
          <p:nvPr/>
        </p:nvSpPr>
        <p:spPr>
          <a:xfrm>
            <a:off x="3143250" y="4292600"/>
            <a:ext cx="4800600" cy="685800"/>
          </a:xfrm>
          <a:prstGeom prst="rect">
            <a:avLst/>
          </a:prstGeom>
        </p:spPr>
        <p:txBody>
          <a:bodyPr wrap="none" fromWordArt="1">
            <a:prstTxWarp prst="textPlain">
              <a:avLst>
                <a:gd name="adj" fmla="val 50000"/>
              </a:avLst>
            </a:prstTxWarp>
            <a:normAutofit fontScale="70000"/>
          </a:bodyPr>
          <a:lstStyle/>
          <a:p>
            <a:pPr algn="ctr" eaLnBrk="0" hangingPunct="0"/>
            <a:r>
              <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我眼中的焦母我眼中的焦母</a:t>
            </a:r>
            <a:endPar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57349" name="WordArt 5"/>
          <p:cNvSpPr>
            <a:spLocks noTextEdit="1"/>
          </p:cNvSpPr>
          <p:nvPr/>
        </p:nvSpPr>
        <p:spPr>
          <a:xfrm>
            <a:off x="3216275" y="5373688"/>
            <a:ext cx="4800600" cy="685800"/>
          </a:xfrm>
          <a:prstGeom prst="rect">
            <a:avLst/>
          </a:prstGeom>
        </p:spPr>
        <p:txBody>
          <a:bodyPr wrap="none" fromWordArt="1">
            <a:prstTxWarp prst="textPlain">
              <a:avLst>
                <a:gd name="adj" fmla="val 50000"/>
              </a:avLst>
            </a:prstTxWarp>
            <a:normAutofit fontScale="70000"/>
          </a:bodyPr>
          <a:lstStyle/>
          <a:p>
            <a:pPr algn="ctr" eaLnBrk="0" hangingPunct="0"/>
            <a:r>
              <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我眼中的刘兄我眼中的刘兄</a:t>
            </a:r>
            <a:endPar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
        <p:nvSpPr>
          <p:cNvPr id="57350" name="WordArt 6"/>
          <p:cNvSpPr>
            <a:spLocks noTextEdit="1"/>
          </p:cNvSpPr>
          <p:nvPr/>
        </p:nvSpPr>
        <p:spPr>
          <a:xfrm>
            <a:off x="3143250" y="2060575"/>
            <a:ext cx="4800600" cy="685800"/>
          </a:xfrm>
          <a:prstGeom prst="rect">
            <a:avLst/>
          </a:prstGeom>
        </p:spPr>
        <p:txBody>
          <a:bodyPr wrap="none" fromWordArt="1">
            <a:prstTxWarp prst="textPlain">
              <a:avLst>
                <a:gd name="adj" fmla="val 50000"/>
              </a:avLst>
            </a:prstTxWarp>
            <a:normAutofit fontScale="70000"/>
          </a:bodyPr>
          <a:lstStyle/>
          <a:p>
            <a:pPr algn="ctr" eaLnBrk="0" hangingPunct="0"/>
            <a:r>
              <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我眼中的刘兰芝我眼中的刘兰芝</a:t>
            </a:r>
            <a:endParaRPr lang="zh-CN" altLang="en-US" sz="5400">
              <a:ln w="12700" cap="flat" cmpd="sng">
                <a:solidFill>
                  <a:srgbClr val="3333CC"/>
                </a:solidFill>
                <a:prstDash val="solid"/>
                <a:headEnd type="none" w="med" len="med"/>
                <a:tailEnd type="none" w="med" len="me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Rectangle 2"/>
          <p:cNvSpPr>
            <a:spLocks noGrp="1"/>
          </p:cNvSpPr>
          <p:nvPr>
            <p:ph idx="1"/>
          </p:nvPr>
        </p:nvSpPr>
        <p:spPr>
          <a:xfrm>
            <a:off x="1774825" y="115888"/>
            <a:ext cx="8642350" cy="6553200"/>
          </a:xfrm>
          <a:ln>
            <a:solidFill>
              <a:schemeClr val="folHlink"/>
            </a:solidFill>
            <a:miter/>
          </a:ln>
        </p:spPr>
        <p:txBody>
          <a:bodyPr wrap="square" lIns="91440" tIns="45720" rIns="91440" bIns="45720" anchor="t" anchorCtr="0"/>
          <a:lstStyle/>
          <a:p>
            <a:pPr>
              <a:lnSpc>
                <a:spcPts val="5000"/>
              </a:lnSpc>
            </a:pPr>
            <a:r>
              <a:rPr lang="zh-CN" altLang="en-US" sz="3600" b="1">
                <a:ea typeface="黑体" panose="02010609060101010101" pitchFamily="2" charset="-122"/>
              </a:rPr>
              <a:t>聪明、善良、勤劳，重感情、忠于爱情，坚强、持重，不为威逼所屈，不为荣华所动。 </a:t>
            </a:r>
            <a:endParaRPr lang="zh-CN" altLang="en-US" sz="3600" b="1">
              <a:ea typeface="黑体" panose="02010609060101010101" pitchFamily="2" charset="-122"/>
            </a:endParaRPr>
          </a:p>
          <a:p>
            <a:pPr>
              <a:lnSpc>
                <a:spcPts val="5000"/>
              </a:lnSpc>
            </a:pPr>
            <a:r>
              <a:rPr lang="zh-CN" altLang="en-US" sz="3600" b="1">
                <a:ea typeface="黑体" panose="02010609060101010101" pitchFamily="2" charset="-122"/>
              </a:rPr>
              <a:t>忠于爱情，但是，反抗不彻底，性格中有软弱的一面。</a:t>
            </a:r>
            <a:endParaRPr lang="zh-CN" altLang="en-US" sz="3600" b="1">
              <a:ea typeface="黑体" panose="02010609060101010101" pitchFamily="2" charset="-122"/>
            </a:endParaRPr>
          </a:p>
          <a:p>
            <a:pPr>
              <a:lnSpc>
                <a:spcPts val="5000"/>
              </a:lnSpc>
            </a:pPr>
            <a:r>
              <a:rPr lang="zh-CN" altLang="en-US" sz="3600" b="1">
                <a:ea typeface="黑体" panose="02010609060101010101" pitchFamily="2" charset="-122"/>
              </a:rPr>
              <a:t>冷漠无情，蛮横无理（封建礼教和封建家长制的</a:t>
            </a:r>
            <a:r>
              <a:rPr lang="zh-CN" altLang="en-US" sz="3600" b="1">
                <a:solidFill>
                  <a:srgbClr val="EE0C32"/>
                </a:solidFill>
                <a:ea typeface="黑体" panose="02010609060101010101" pitchFamily="2" charset="-122"/>
              </a:rPr>
              <a:t>代表</a:t>
            </a:r>
            <a:r>
              <a:rPr lang="zh-CN" altLang="en-US" sz="3600" b="1">
                <a:ea typeface="黑体" panose="02010609060101010101" pitchFamily="2" charset="-122"/>
              </a:rPr>
              <a:t>）。</a:t>
            </a:r>
            <a:endParaRPr lang="zh-CN" altLang="en-US" sz="3600" b="1">
              <a:ea typeface="黑体" panose="02010609060101010101" pitchFamily="2" charset="-122"/>
            </a:endParaRPr>
          </a:p>
          <a:p>
            <a:pPr>
              <a:lnSpc>
                <a:spcPts val="5000"/>
              </a:lnSpc>
            </a:pPr>
            <a:r>
              <a:rPr lang="zh-CN" altLang="en-US" sz="3600" b="1">
                <a:ea typeface="黑体" panose="02010609060101010101" pitchFamily="2" charset="-122"/>
              </a:rPr>
              <a:t>趋炎附势，无情无义（封建礼教和封建家长制的</a:t>
            </a:r>
            <a:r>
              <a:rPr lang="zh-CN" altLang="en-US" sz="3600" b="1">
                <a:solidFill>
                  <a:srgbClr val="EE0C32"/>
                </a:solidFill>
                <a:ea typeface="黑体" panose="02010609060101010101" pitchFamily="2" charset="-122"/>
              </a:rPr>
              <a:t>帮凶</a:t>
            </a:r>
            <a:r>
              <a:rPr lang="zh-CN" altLang="en-US" sz="3600" b="1">
                <a:ea typeface="黑体" panose="02010609060101010101" pitchFamily="2" charset="-122"/>
              </a:rPr>
              <a:t>）。</a:t>
            </a:r>
            <a:endParaRPr lang="zh-CN" altLang="en-US" sz="3600" b="1">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 calcmode="lin" valueType="num">
                                      <p:cBhvr additive="base">
                                        <p:cTn id="7" dur="500" fill="hold"/>
                                        <p:tgtEl>
                                          <p:spTgt spid="583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8370">
                                            <p:txEl>
                                              <p:pRg st="1" end="1"/>
                                            </p:txEl>
                                          </p:spTgt>
                                        </p:tgtEl>
                                        <p:attrNameLst>
                                          <p:attrName>style.visibility</p:attrName>
                                        </p:attrNameLst>
                                      </p:cBhvr>
                                      <p:to>
                                        <p:strVal val="visible"/>
                                      </p:to>
                                    </p:set>
                                    <p:anim calcmode="lin" valueType="num">
                                      <p:cBhvr additive="base">
                                        <p:cTn id="13" dur="500" fill="hold"/>
                                        <p:tgtEl>
                                          <p:spTgt spid="5837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8370">
                                            <p:txEl>
                                              <p:pRg st="2" end="2"/>
                                            </p:txEl>
                                          </p:spTgt>
                                        </p:tgtEl>
                                        <p:attrNameLst>
                                          <p:attrName>style.visibility</p:attrName>
                                        </p:attrNameLst>
                                      </p:cBhvr>
                                      <p:to>
                                        <p:strVal val="visible"/>
                                      </p:to>
                                    </p:set>
                                    <p:anim calcmode="lin" valueType="num">
                                      <p:cBhvr additive="base">
                                        <p:cTn id="19" dur="500" fill="hold"/>
                                        <p:tgtEl>
                                          <p:spTgt spid="5837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83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 presetClass="entr" presetSubtype="16" fill="hold" nodeType="clickEffect">
                                  <p:stCondLst>
                                    <p:cond delay="0"/>
                                  </p:stCondLst>
                                  <p:childTnLst>
                                    <p:set>
                                      <p:cBhvr>
                                        <p:cTn id="24" dur="1" fill="hold">
                                          <p:stCondLst>
                                            <p:cond delay="0"/>
                                          </p:stCondLst>
                                        </p:cTn>
                                        <p:tgtEl>
                                          <p:spTgt spid="58370">
                                            <p:txEl>
                                              <p:pRg st="3" end="3"/>
                                            </p:txEl>
                                          </p:spTgt>
                                        </p:tgtEl>
                                        <p:attrNameLst>
                                          <p:attrName>style.visibility</p:attrName>
                                        </p:attrNameLst>
                                      </p:cBhvr>
                                      <p:to>
                                        <p:strVal val="visible"/>
                                      </p:to>
                                    </p:set>
                                    <p:animEffect transition="in" filter="box(in)">
                                      <p:cBhvr>
                                        <p:cTn id="25" dur="500"/>
                                        <p:tgtEl>
                                          <p:spTgt spid="5837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Text Box 2"/>
          <p:cNvSpPr/>
          <p:nvPr/>
        </p:nvSpPr>
        <p:spPr>
          <a:xfrm>
            <a:off x="1524000" y="2781300"/>
            <a:ext cx="3932238" cy="13220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8000" b="1">
                <a:solidFill>
                  <a:srgbClr val="CC0000"/>
                </a:solidFill>
                <a:latin typeface="Times New Roman" panose="02020603050405020304" pitchFamily="18" charset="0"/>
              </a:rPr>
              <a:t>刘兰芝</a:t>
            </a:r>
            <a:endParaRPr lang="zh-CN" altLang="en-US" sz="8000" b="1">
              <a:solidFill>
                <a:srgbClr val="CC0000"/>
              </a:solidFill>
              <a:latin typeface="Times New Roman" panose="02020603050405020304" pitchFamily="18" charset="0"/>
            </a:endParaRPr>
          </a:p>
        </p:txBody>
      </p:sp>
      <p:pic>
        <p:nvPicPr>
          <p:cNvPr id="59395" name="Picture 3"/>
          <p:cNvPicPr>
            <a:picLocks noChangeAspect="1"/>
          </p:cNvPicPr>
          <p:nvPr/>
        </p:nvPicPr>
        <p:blipFill>
          <a:blip r:embed="rId2"/>
          <a:stretch>
            <a:fillRect/>
          </a:stretch>
        </p:blipFill>
        <p:spPr>
          <a:xfrm>
            <a:off x="4943475" y="0"/>
            <a:ext cx="5724525" cy="6858000"/>
          </a:xfrm>
          <a:prstGeom prst="rect">
            <a:avLst/>
          </a:prstGeom>
          <a:noFill/>
          <a:ln w="9525">
            <a:noFill/>
          </a:ln>
        </p:spPr>
      </p:pic>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p:cTn id="7" dur="500" decel="50000" fill="hold">
                                          <p:stCondLst>
                                            <p:cond delay="0"/>
                                          </p:stCondLst>
                                        </p:cTn>
                                        <p:tgtEl>
                                          <p:spTgt spid="5939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939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9394"/>
                                        </p:tgtEl>
                                        <p:attrNameLst>
                                          <p:attrName>ppt_w</p:attrName>
                                        </p:attrNameLst>
                                      </p:cBhvr>
                                      <p:tavLst>
                                        <p:tav tm="0">
                                          <p:val>
                                            <p:strVal val="#ppt_w*.05"/>
                                          </p:val>
                                        </p:tav>
                                        <p:tav tm="100000">
                                          <p:val>
                                            <p:strVal val="#ppt_w"/>
                                          </p:val>
                                        </p:tav>
                                      </p:tavLst>
                                    </p:anim>
                                    <p:anim calcmode="lin" valueType="num">
                                      <p:cBhvr>
                                        <p:cTn id="10" dur="1000" fill="hold"/>
                                        <p:tgtEl>
                                          <p:spTgt spid="5939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939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939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939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9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0418" name="Text Box 2"/>
          <p:cNvSpPr/>
          <p:nvPr/>
        </p:nvSpPr>
        <p:spPr>
          <a:xfrm>
            <a:off x="2438400" y="2286000"/>
            <a:ext cx="1828800" cy="23069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endParaRPr lang="zh-CN" altLang="en-US" sz="3600" b="1">
              <a:solidFill>
                <a:srgbClr val="3C6A98"/>
              </a:solidFill>
              <a:latin typeface="Times New Roman" panose="02020603050405020304" pitchFamily="18" charset="0"/>
            </a:endParaRPr>
          </a:p>
          <a:p>
            <a:pPr marL="0" lvl="0" indent="0" eaLnBrk="1" hangingPunct="1">
              <a:spcBef>
                <a:spcPct val="50000"/>
              </a:spcBef>
              <a:buNone/>
            </a:pPr>
            <a:endParaRPr lang="zh-CN" altLang="en-US" sz="3600" b="1">
              <a:solidFill>
                <a:srgbClr val="3C6A98"/>
              </a:solidFill>
              <a:latin typeface="Times New Roman" panose="02020603050405020304" pitchFamily="18" charset="0"/>
            </a:endParaRPr>
          </a:p>
          <a:p>
            <a:pPr marL="0" lvl="0" indent="0" eaLnBrk="1" hangingPunct="1">
              <a:spcBef>
                <a:spcPct val="50000"/>
              </a:spcBef>
              <a:buNone/>
            </a:pPr>
            <a:endParaRPr lang="zh-CN" altLang="en-US" sz="3600" b="1">
              <a:solidFill>
                <a:srgbClr val="3C6A98"/>
              </a:solidFill>
              <a:latin typeface="Times New Roman" panose="02020603050405020304" pitchFamily="18" charset="0"/>
            </a:endParaRPr>
          </a:p>
        </p:txBody>
      </p:sp>
      <p:sp>
        <p:nvSpPr>
          <p:cNvPr id="60419" name="Text Box 3"/>
          <p:cNvSpPr/>
          <p:nvPr/>
        </p:nvSpPr>
        <p:spPr>
          <a:xfrm>
            <a:off x="1487488" y="290513"/>
            <a:ext cx="5256212" cy="156845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b="1">
                <a:solidFill>
                  <a:srgbClr val="CC0066"/>
                </a:solidFill>
                <a:latin typeface="黑体" panose="02010609060101010101" pitchFamily="2" charset="-122"/>
                <a:ea typeface="黑体" panose="02010609060101010101" pitchFamily="2" charset="-122"/>
              </a:rPr>
              <a:t>勤劳能干：</a:t>
            </a:r>
            <a:r>
              <a:rPr lang="zh-CN" altLang="en-US" b="1">
                <a:solidFill>
                  <a:srgbClr val="4D4D4D"/>
                </a:solidFill>
                <a:latin typeface="黑体" panose="02010609060101010101" pitchFamily="2" charset="-122"/>
                <a:ea typeface="黑体" panose="02010609060101010101" pitchFamily="2" charset="-122"/>
              </a:rPr>
              <a:t> </a:t>
            </a:r>
            <a:r>
              <a:rPr lang="zh-CN" altLang="en-US" b="1">
                <a:latin typeface="Times New Roman" panose="02020603050405020304" pitchFamily="18" charset="0"/>
                <a:ea typeface="黑体" panose="02010609060101010101" pitchFamily="2" charset="-122"/>
              </a:rPr>
              <a:t>“</a:t>
            </a:r>
            <a:r>
              <a:rPr lang="zh-CN" altLang="en-US" b="1">
                <a:latin typeface="黑体" panose="02010609060101010101" pitchFamily="2" charset="-122"/>
                <a:ea typeface="黑体" panose="02010609060101010101" pitchFamily="2" charset="-122"/>
              </a:rPr>
              <a:t>十三能织素，十四学裁衣。鸡鸣入机织，夜夜不得息，三日断五匹</a:t>
            </a:r>
            <a:r>
              <a:rPr lang="zh-CN" altLang="en-US" b="1">
                <a:latin typeface="Times New Roman" panose="02020603050405020304" pitchFamily="18" charset="0"/>
                <a:ea typeface="黑体" panose="02010609060101010101" pitchFamily="2" charset="-122"/>
              </a:rPr>
              <a:t>”</a:t>
            </a:r>
            <a:endParaRPr lang="zh-CN" altLang="en-US" b="1">
              <a:latin typeface="黑体" panose="02010609060101010101" pitchFamily="2" charset="-122"/>
              <a:ea typeface="黑体" panose="02010609060101010101" pitchFamily="2" charset="-122"/>
            </a:endParaRPr>
          </a:p>
        </p:txBody>
      </p:sp>
      <p:sp>
        <p:nvSpPr>
          <p:cNvPr id="60420" name="Text Box 4"/>
          <p:cNvSpPr/>
          <p:nvPr/>
        </p:nvSpPr>
        <p:spPr>
          <a:xfrm>
            <a:off x="1630363" y="2205038"/>
            <a:ext cx="5113337" cy="206121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b="1">
                <a:solidFill>
                  <a:srgbClr val="CC0066"/>
                </a:solidFill>
                <a:latin typeface="Times New Roman" panose="02020603050405020304" pitchFamily="18" charset="0"/>
              </a:rPr>
              <a:t>有教养：</a:t>
            </a:r>
            <a:r>
              <a:rPr lang="zh-CN" altLang="en-US" b="1">
                <a:solidFill>
                  <a:srgbClr val="333399"/>
                </a:solidFill>
                <a:latin typeface="Times New Roman" panose="02020603050405020304" pitchFamily="18" charset="0"/>
              </a:rPr>
              <a:t>不仅表现在会谈箜篌、诵诗书，也表现在对焦母谦逊有礼、不卑不亢的态度上</a:t>
            </a:r>
            <a:endParaRPr lang="zh-CN" altLang="en-US" b="1">
              <a:latin typeface="Times New Roman" panose="02020603050405020304" pitchFamily="18" charset="0"/>
            </a:endParaRPr>
          </a:p>
        </p:txBody>
      </p:sp>
      <p:sp>
        <p:nvSpPr>
          <p:cNvPr id="60421" name="Text Box 5"/>
          <p:cNvSpPr/>
          <p:nvPr/>
        </p:nvSpPr>
        <p:spPr>
          <a:xfrm>
            <a:off x="1774825" y="4443413"/>
            <a:ext cx="8713788" cy="58356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b="1">
                <a:solidFill>
                  <a:srgbClr val="CC0066"/>
                </a:solidFill>
                <a:latin typeface="Times New Roman" panose="02020603050405020304" pitchFamily="18" charset="0"/>
              </a:rPr>
              <a:t>善良友爱：</a:t>
            </a:r>
            <a:r>
              <a:rPr lang="zh-CN" altLang="en-US" b="1">
                <a:latin typeface="Times New Roman" panose="02020603050405020304" pitchFamily="18" charset="0"/>
              </a:rPr>
              <a:t>与小姑话别时，“泪落连珠子”。</a:t>
            </a:r>
            <a:r>
              <a:rPr lang="zh-CN" altLang="en-US">
                <a:latin typeface="Times New Roman" panose="02020603050405020304" pitchFamily="18" charset="0"/>
              </a:rPr>
              <a:t> </a:t>
            </a:r>
            <a:endParaRPr lang="zh-CN" altLang="en-US">
              <a:latin typeface="Times New Roman" panose="02020603050405020304" pitchFamily="18" charset="0"/>
            </a:endParaRPr>
          </a:p>
        </p:txBody>
      </p:sp>
      <p:sp>
        <p:nvSpPr>
          <p:cNvPr id="60422" name="Text Box 6"/>
          <p:cNvSpPr/>
          <p:nvPr/>
        </p:nvSpPr>
        <p:spPr>
          <a:xfrm>
            <a:off x="1595438" y="5334000"/>
            <a:ext cx="8964612" cy="119888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3600" b="1">
                <a:solidFill>
                  <a:srgbClr val="CC0066"/>
                </a:solidFill>
                <a:latin typeface="Times New Roman" panose="02020603050405020304" pitchFamily="18" charset="0"/>
              </a:rPr>
              <a:t>对爱情专一：</a:t>
            </a:r>
            <a:r>
              <a:rPr lang="zh-CN" altLang="en-US" sz="3600" b="1">
                <a:solidFill>
                  <a:srgbClr val="333399"/>
                </a:solidFill>
                <a:latin typeface="Times New Roman" panose="02020603050405020304" pitchFamily="18" charset="0"/>
              </a:rPr>
              <a:t>惜别时留下箱笼，分手时以蒲苇为喻直至发出“黄泉下相见”的铮铮誓言</a:t>
            </a:r>
            <a:endParaRPr lang="zh-CN" altLang="en-US" sz="3600" b="1">
              <a:latin typeface="Times New Roman" panose="02020603050405020304" pitchFamily="18" charset="0"/>
            </a:endParaRPr>
          </a:p>
        </p:txBody>
      </p:sp>
      <p:pic>
        <p:nvPicPr>
          <p:cNvPr id="60423" name="Picture 7"/>
          <p:cNvPicPr>
            <a:picLocks noChangeAspect="1"/>
          </p:cNvPicPr>
          <p:nvPr/>
        </p:nvPicPr>
        <p:blipFill>
          <a:blip r:embed="rId2"/>
          <a:stretch>
            <a:fillRect/>
          </a:stretch>
        </p:blipFill>
        <p:spPr>
          <a:xfrm>
            <a:off x="6888163" y="0"/>
            <a:ext cx="3779837" cy="41497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diamond(in)">
                                      <p:cBhvr>
                                        <p:cTn id="7" dur="2000"/>
                                        <p:tgtEl>
                                          <p:spTgt spid="6041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60420"/>
                                        </p:tgtEl>
                                        <p:attrNameLst>
                                          <p:attrName>style.visibility</p:attrName>
                                        </p:attrNameLst>
                                      </p:cBhvr>
                                      <p:to>
                                        <p:strVal val="visible"/>
                                      </p:to>
                                    </p:set>
                                    <p:anim calcmode="lin" valueType="num">
                                      <p:cBhvr>
                                        <p:cTn id="12" dur="500" decel="50000" fill="hold">
                                          <p:stCondLst>
                                            <p:cond delay="0"/>
                                          </p:stCondLst>
                                        </p:cTn>
                                        <p:tgtEl>
                                          <p:spTgt spid="60420"/>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0420"/>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0420"/>
                                        </p:tgtEl>
                                        <p:attrNameLst>
                                          <p:attrName>ppt_w</p:attrName>
                                        </p:attrNameLst>
                                      </p:cBhvr>
                                      <p:tavLst>
                                        <p:tav tm="0">
                                          <p:val>
                                            <p:strVal val="#ppt_w*.05"/>
                                          </p:val>
                                        </p:tav>
                                        <p:tav tm="100000">
                                          <p:val>
                                            <p:strVal val="#ppt_w"/>
                                          </p:val>
                                        </p:tav>
                                      </p:tavLst>
                                    </p:anim>
                                    <p:anim calcmode="lin" valueType="num">
                                      <p:cBhvr>
                                        <p:cTn id="15" dur="1000" fill="hold"/>
                                        <p:tgtEl>
                                          <p:spTgt spid="60420"/>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0420"/>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0420"/>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0420"/>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0420"/>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5" presetClass="entr" presetSubtype="0" fill="hold" grpId="0" nodeType="clickEffect">
                                  <p:stCondLst>
                                    <p:cond delay="0"/>
                                  </p:stCondLst>
                                  <p:childTnLst>
                                    <p:set>
                                      <p:cBhvr>
                                        <p:cTn id="23" dur="1" fill="hold">
                                          <p:stCondLst>
                                            <p:cond delay="0"/>
                                          </p:stCondLst>
                                        </p:cTn>
                                        <p:tgtEl>
                                          <p:spTgt spid="60421"/>
                                        </p:tgtEl>
                                        <p:attrNameLst>
                                          <p:attrName>style.visibility</p:attrName>
                                        </p:attrNameLst>
                                      </p:cBhvr>
                                      <p:to>
                                        <p:strVal val="visible"/>
                                      </p:to>
                                    </p:set>
                                    <p:animEffect transition="in" filter="fade">
                                      <p:cBhvr>
                                        <p:cTn id="24" dur="2000"/>
                                        <p:tgtEl>
                                          <p:spTgt spid="60421"/>
                                        </p:tgtEl>
                                      </p:cBhvr>
                                    </p:animEffect>
                                    <p:anim calcmode="lin" valueType="num">
                                      <p:cBhvr>
                                        <p:cTn id="25" dur="2000" fill="hold"/>
                                        <p:tgtEl>
                                          <p:spTgt spid="60421"/>
                                        </p:tgtEl>
                                        <p:attrNameLst>
                                          <p:attrName>style.rotation</p:attrName>
                                        </p:attrNameLst>
                                      </p:cBhvr>
                                      <p:tavLst>
                                        <p:tav tm="0">
                                          <p:val>
                                            <p:fltVal val="720"/>
                                          </p:val>
                                        </p:tav>
                                        <p:tav tm="100000">
                                          <p:val>
                                            <p:fltVal val="0"/>
                                          </p:val>
                                        </p:tav>
                                      </p:tavLst>
                                    </p:anim>
                                    <p:anim calcmode="lin" valueType="num">
                                      <p:cBhvr>
                                        <p:cTn id="26" dur="2000" fill="hold"/>
                                        <p:tgtEl>
                                          <p:spTgt spid="60421"/>
                                        </p:tgtEl>
                                        <p:attrNameLst>
                                          <p:attrName>ppt_h</p:attrName>
                                        </p:attrNameLst>
                                      </p:cBhvr>
                                      <p:tavLst>
                                        <p:tav tm="0">
                                          <p:val>
                                            <p:fltVal val="0"/>
                                          </p:val>
                                        </p:tav>
                                        <p:tav tm="100000">
                                          <p:val>
                                            <p:strVal val="#ppt_h"/>
                                          </p:val>
                                        </p:tav>
                                      </p:tavLst>
                                    </p:anim>
                                    <p:anim calcmode="lin" valueType="num">
                                      <p:cBhvr>
                                        <p:cTn id="27" dur="2000" fill="hold"/>
                                        <p:tgtEl>
                                          <p:spTgt spid="60421"/>
                                        </p:tgtEl>
                                        <p:attrNameLst>
                                          <p:attrName>ppt_w</p:attrName>
                                        </p:attrNameLst>
                                      </p:cBhvr>
                                      <p:tavLst>
                                        <p:tav tm="0">
                                          <p:val>
                                            <p:fltVal val="0"/>
                                          </p:val>
                                        </p:tav>
                                        <p:tav tm="100000">
                                          <p:val>
                                            <p:strVal val="#ppt_w"/>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1" presetClass="entr" presetSubtype="4" fill="hold" grpId="0" nodeType="clickEffect">
                                  <p:stCondLst>
                                    <p:cond delay="0"/>
                                  </p:stCondLst>
                                  <p:childTnLst>
                                    <p:set>
                                      <p:cBhvr>
                                        <p:cTn id="31" dur="1" fill="hold">
                                          <p:stCondLst>
                                            <p:cond delay="0"/>
                                          </p:stCondLst>
                                        </p:cTn>
                                        <p:tgtEl>
                                          <p:spTgt spid="60422"/>
                                        </p:tgtEl>
                                        <p:attrNameLst>
                                          <p:attrName>style.visibility</p:attrName>
                                        </p:attrNameLst>
                                      </p:cBhvr>
                                      <p:to>
                                        <p:strVal val="visible"/>
                                      </p:to>
                                    </p:set>
                                    <p:animEffect transition="in" filter="wheel(4)">
                                      <p:cBhvr>
                                        <p:cTn id="32" dur="2000"/>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P spid="60420" grpId="0"/>
      <p:bldP spid="60421" grpId="0"/>
      <p:bldP spid="6042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42" name="Picture 2"/>
          <p:cNvPicPr>
            <a:picLocks noChangeAspect="1"/>
          </p:cNvPicPr>
          <p:nvPr/>
        </p:nvPicPr>
        <p:blipFill>
          <a:blip r:embed="rId3">
            <a:lum contrast="18000"/>
          </a:blip>
          <a:stretch>
            <a:fillRect/>
          </a:stretch>
        </p:blipFill>
        <p:spPr>
          <a:xfrm>
            <a:off x="1524000" y="0"/>
            <a:ext cx="3124200" cy="6858000"/>
          </a:xfrm>
          <a:prstGeom prst="rect">
            <a:avLst/>
          </a:prstGeom>
          <a:noFill/>
          <a:ln w="9525">
            <a:noFill/>
          </a:ln>
        </p:spPr>
      </p:pic>
      <p:sp>
        <p:nvSpPr>
          <p:cNvPr id="61443" name="Text Box 3"/>
          <p:cNvSpPr/>
          <p:nvPr/>
        </p:nvSpPr>
        <p:spPr>
          <a:xfrm>
            <a:off x="5016500" y="665163"/>
            <a:ext cx="1295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FF3300"/>
                </a:solidFill>
                <a:latin typeface="Times New Roman" panose="02020603050405020304" pitchFamily="18" charset="0"/>
              </a:rPr>
              <a:t>形体美</a:t>
            </a:r>
            <a:endParaRPr lang="zh-CN" altLang="en-US" sz="2800" b="1">
              <a:solidFill>
                <a:srgbClr val="FF3300"/>
              </a:solidFill>
              <a:latin typeface="Times New Roman" panose="02020603050405020304" pitchFamily="18" charset="0"/>
            </a:endParaRPr>
          </a:p>
        </p:txBody>
      </p:sp>
      <p:sp>
        <p:nvSpPr>
          <p:cNvPr id="61444" name="AutoShape 4"/>
          <p:cNvSpPr/>
          <p:nvPr/>
        </p:nvSpPr>
        <p:spPr>
          <a:xfrm>
            <a:off x="6324600" y="679450"/>
            <a:ext cx="381000" cy="609600"/>
          </a:xfrm>
          <a:prstGeom prst="leftBrace">
            <a:avLst>
              <a:gd name="adj1" fmla="val 13333"/>
              <a:gd name="adj2" fmla="val 50000"/>
            </a:avLst>
          </a:prstGeom>
          <a:noFill/>
          <a:ln w="9525" cap="flat" cmpd="sng">
            <a:solidFill>
              <a:schemeClr val="tx1"/>
            </a:solidFill>
            <a:prstDash val="solid"/>
            <a:headEnd type="none" w="med" len="med"/>
            <a:tailEnd type="none" w="med" len="med"/>
          </a:ln>
        </p:spPr>
        <p:txBody>
          <a:bodyPr wrap="none" anchor="ctr" anchorCtr="0"/>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endParaRPr lang="zh-CN" altLang="en-US" sz="1800"/>
          </a:p>
        </p:txBody>
      </p:sp>
      <p:sp>
        <p:nvSpPr>
          <p:cNvPr id="61445" name="Text Box 5"/>
          <p:cNvSpPr/>
          <p:nvPr/>
        </p:nvSpPr>
        <p:spPr>
          <a:xfrm>
            <a:off x="6629400" y="450850"/>
            <a:ext cx="3352800"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latin typeface="宋体" panose="02010600030101010101" pitchFamily="2" charset="-122"/>
              </a:rPr>
              <a:t>足 头 腰 耳 指 口 步</a:t>
            </a:r>
            <a:endParaRPr lang="zh-CN" altLang="en-US" sz="2400" b="1">
              <a:latin typeface="宋体" panose="02010600030101010101" pitchFamily="2" charset="-122"/>
            </a:endParaRPr>
          </a:p>
        </p:txBody>
      </p:sp>
      <p:sp>
        <p:nvSpPr>
          <p:cNvPr id="61446" name="Text Box 6"/>
          <p:cNvSpPr/>
          <p:nvPr/>
        </p:nvSpPr>
        <p:spPr>
          <a:xfrm>
            <a:off x="6629400" y="908050"/>
            <a:ext cx="21336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CC3300"/>
                </a:solidFill>
                <a:latin typeface="Times New Roman" panose="02020603050405020304" pitchFamily="18" charset="0"/>
              </a:rPr>
              <a:t>精妙世无双</a:t>
            </a:r>
            <a:endParaRPr lang="zh-CN" altLang="en-US" sz="2800" b="1">
              <a:solidFill>
                <a:srgbClr val="CC3300"/>
              </a:solidFill>
              <a:latin typeface="Times New Roman" panose="02020603050405020304" pitchFamily="18" charset="0"/>
            </a:endParaRPr>
          </a:p>
        </p:txBody>
      </p:sp>
      <p:sp>
        <p:nvSpPr>
          <p:cNvPr id="61447" name="Text Box 7"/>
          <p:cNvSpPr/>
          <p:nvPr/>
        </p:nvSpPr>
        <p:spPr>
          <a:xfrm>
            <a:off x="5087938" y="2112963"/>
            <a:ext cx="1295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FF3300"/>
                </a:solidFill>
                <a:latin typeface="Times New Roman" panose="02020603050405020304" pitchFamily="18" charset="0"/>
              </a:rPr>
              <a:t>品质美</a:t>
            </a:r>
            <a:endParaRPr lang="zh-CN" altLang="en-US" sz="2800" b="1">
              <a:solidFill>
                <a:srgbClr val="FF3300"/>
              </a:solidFill>
              <a:latin typeface="Times New Roman" panose="02020603050405020304" pitchFamily="18" charset="0"/>
            </a:endParaRPr>
          </a:p>
        </p:txBody>
      </p:sp>
      <p:sp>
        <p:nvSpPr>
          <p:cNvPr id="61448" name="AutoShape 8"/>
          <p:cNvSpPr/>
          <p:nvPr/>
        </p:nvSpPr>
        <p:spPr>
          <a:xfrm>
            <a:off x="6383338" y="1884363"/>
            <a:ext cx="246062" cy="990600"/>
          </a:xfrm>
          <a:prstGeom prst="leftBrace">
            <a:avLst>
              <a:gd name="adj1" fmla="val 33548"/>
              <a:gd name="adj2" fmla="val 50000"/>
            </a:avLst>
          </a:prstGeom>
          <a:noFill/>
          <a:ln w="9525" cap="flat" cmpd="sng">
            <a:solidFill>
              <a:schemeClr val="tx1"/>
            </a:solidFill>
            <a:prstDash val="solid"/>
            <a:headEnd type="none" w="med" len="med"/>
            <a:tailEnd type="none" w="med" len="med"/>
          </a:ln>
        </p:spPr>
        <p:txBody>
          <a:bodyPr wrap="none" anchor="ctr" anchorCtr="0"/>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endParaRPr lang="zh-CN" altLang="en-US" sz="1800"/>
          </a:p>
        </p:txBody>
      </p:sp>
      <p:sp>
        <p:nvSpPr>
          <p:cNvPr id="61449" name="Text Box 9"/>
          <p:cNvSpPr/>
          <p:nvPr/>
        </p:nvSpPr>
        <p:spPr>
          <a:xfrm>
            <a:off x="6553200" y="1579563"/>
            <a:ext cx="29718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CC3300"/>
                </a:solidFill>
                <a:latin typeface="Times New Roman" panose="02020603050405020304" pitchFamily="18" charset="0"/>
              </a:rPr>
              <a:t>勤劳：</a:t>
            </a:r>
            <a:r>
              <a:rPr lang="zh-CN" altLang="en-US" sz="2800" b="1">
                <a:latin typeface="Times New Roman" panose="02020603050405020304" pitchFamily="18" charset="0"/>
              </a:rPr>
              <a:t>兰芝自诉</a:t>
            </a:r>
            <a:endParaRPr lang="zh-CN" altLang="en-US" sz="2800" b="1">
              <a:latin typeface="Times New Roman" panose="02020603050405020304" pitchFamily="18" charset="0"/>
            </a:endParaRPr>
          </a:p>
        </p:txBody>
      </p:sp>
      <p:sp>
        <p:nvSpPr>
          <p:cNvPr id="61450" name="Text Box 10"/>
          <p:cNvSpPr/>
          <p:nvPr/>
        </p:nvSpPr>
        <p:spPr>
          <a:xfrm>
            <a:off x="6553200" y="2036763"/>
            <a:ext cx="2819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CC3300"/>
                </a:solidFill>
                <a:latin typeface="Times New Roman" panose="02020603050405020304" pitchFamily="18" charset="0"/>
              </a:rPr>
              <a:t>善良：</a:t>
            </a:r>
            <a:r>
              <a:rPr lang="zh-CN" altLang="en-US" sz="2800" b="1">
                <a:latin typeface="Times New Roman" panose="02020603050405020304" pitchFamily="18" charset="0"/>
              </a:rPr>
              <a:t>与小姑别</a:t>
            </a:r>
            <a:endParaRPr lang="zh-CN" altLang="en-US" sz="2800" b="1">
              <a:latin typeface="Times New Roman" panose="02020603050405020304" pitchFamily="18" charset="0"/>
            </a:endParaRPr>
          </a:p>
        </p:txBody>
      </p:sp>
      <p:sp>
        <p:nvSpPr>
          <p:cNvPr id="61451" name="Text Box 11"/>
          <p:cNvSpPr/>
          <p:nvPr/>
        </p:nvSpPr>
        <p:spPr>
          <a:xfrm>
            <a:off x="6553200" y="2493963"/>
            <a:ext cx="34290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CC3300"/>
                </a:solidFill>
                <a:latin typeface="Times New Roman" panose="02020603050405020304" pitchFamily="18" charset="0"/>
              </a:rPr>
              <a:t>知书达礼：</a:t>
            </a:r>
            <a:r>
              <a:rPr lang="zh-CN" altLang="en-US" sz="2800" b="1">
                <a:latin typeface="Times New Roman" panose="02020603050405020304" pitchFamily="18" charset="0"/>
              </a:rPr>
              <a:t>与婆婆别</a:t>
            </a:r>
            <a:endParaRPr lang="zh-CN" altLang="en-US" sz="2800" b="1">
              <a:latin typeface="Times New Roman" panose="02020603050405020304" pitchFamily="18" charset="0"/>
            </a:endParaRPr>
          </a:p>
        </p:txBody>
      </p:sp>
      <p:sp>
        <p:nvSpPr>
          <p:cNvPr id="61452" name="Text Box 12"/>
          <p:cNvSpPr/>
          <p:nvPr/>
        </p:nvSpPr>
        <p:spPr>
          <a:xfrm>
            <a:off x="5159375" y="3408363"/>
            <a:ext cx="1295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FF3300"/>
                </a:solidFill>
                <a:latin typeface="Times New Roman" panose="02020603050405020304" pitchFamily="18" charset="0"/>
              </a:rPr>
              <a:t>精神美</a:t>
            </a:r>
            <a:endParaRPr lang="zh-CN" altLang="en-US" sz="2800" b="1">
              <a:solidFill>
                <a:srgbClr val="FF3300"/>
              </a:solidFill>
              <a:latin typeface="Times New Roman" panose="02020603050405020304" pitchFamily="18" charset="0"/>
            </a:endParaRPr>
          </a:p>
        </p:txBody>
      </p:sp>
      <p:cxnSp>
        <p:nvCxnSpPr>
          <p:cNvPr id="61453" name="Line 13"/>
          <p:cNvCxnSpPr/>
          <p:nvPr/>
        </p:nvCxnSpPr>
        <p:spPr>
          <a:xfrm>
            <a:off x="6477000" y="3713163"/>
            <a:ext cx="381000" cy="0"/>
          </a:xfrm>
          <a:prstGeom prst="line">
            <a:avLst/>
          </a:prstGeom>
          <a:ln w="9525" cap="flat" cmpd="sng">
            <a:solidFill>
              <a:schemeClr val="tx1"/>
            </a:solidFill>
            <a:prstDash val="solid"/>
            <a:headEnd type="none" w="med" len="med"/>
            <a:tailEnd type="none" w="med" len="med"/>
          </a:ln>
        </p:spPr>
      </p:cxnSp>
      <p:sp>
        <p:nvSpPr>
          <p:cNvPr id="61454" name="Text Box 14"/>
          <p:cNvSpPr/>
          <p:nvPr/>
        </p:nvSpPr>
        <p:spPr>
          <a:xfrm>
            <a:off x="6781800" y="3408363"/>
            <a:ext cx="1295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CC3300"/>
                </a:solidFill>
                <a:latin typeface="Times New Roman" panose="02020603050405020304" pitchFamily="18" charset="0"/>
              </a:rPr>
              <a:t>反抗性</a:t>
            </a:r>
            <a:endParaRPr lang="zh-CN" altLang="en-US" sz="2800" b="1">
              <a:solidFill>
                <a:srgbClr val="CC3300"/>
              </a:solidFill>
              <a:latin typeface="Times New Roman" panose="02020603050405020304" pitchFamily="18" charset="0"/>
            </a:endParaRPr>
          </a:p>
        </p:txBody>
      </p:sp>
      <p:sp>
        <p:nvSpPr>
          <p:cNvPr id="61455" name="AutoShape 15"/>
          <p:cNvSpPr/>
          <p:nvPr/>
        </p:nvSpPr>
        <p:spPr>
          <a:xfrm>
            <a:off x="8077200" y="3332163"/>
            <a:ext cx="152400" cy="609600"/>
          </a:xfrm>
          <a:prstGeom prst="leftBrace">
            <a:avLst>
              <a:gd name="adj1" fmla="val 33333"/>
              <a:gd name="adj2" fmla="val 50000"/>
            </a:avLst>
          </a:prstGeom>
          <a:noFill/>
          <a:ln w="9525" cap="flat" cmpd="sng">
            <a:solidFill>
              <a:schemeClr val="tx1"/>
            </a:solidFill>
            <a:prstDash val="solid"/>
            <a:headEnd type="none" w="med" len="med"/>
            <a:tailEnd type="none" w="med" len="med"/>
          </a:ln>
        </p:spPr>
        <p:txBody>
          <a:bodyPr wrap="none" anchor="ctr" anchorCtr="0"/>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endParaRPr lang="zh-CN" altLang="en-US" sz="1800"/>
          </a:p>
        </p:txBody>
      </p:sp>
      <p:sp>
        <p:nvSpPr>
          <p:cNvPr id="61456" name="Text Box 16"/>
          <p:cNvSpPr/>
          <p:nvPr/>
        </p:nvSpPr>
        <p:spPr>
          <a:xfrm>
            <a:off x="8153400" y="3103563"/>
            <a:ext cx="914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latin typeface="Times New Roman" panose="02020603050405020304" pitchFamily="18" charset="0"/>
              </a:rPr>
              <a:t>焦母</a:t>
            </a:r>
            <a:endParaRPr lang="zh-CN" altLang="en-US" sz="2800" b="1">
              <a:latin typeface="Times New Roman" panose="02020603050405020304" pitchFamily="18" charset="0"/>
            </a:endParaRPr>
          </a:p>
        </p:txBody>
      </p:sp>
      <p:sp>
        <p:nvSpPr>
          <p:cNvPr id="61457" name="Text Box 17"/>
          <p:cNvSpPr/>
          <p:nvPr/>
        </p:nvSpPr>
        <p:spPr>
          <a:xfrm>
            <a:off x="8153400" y="3636963"/>
            <a:ext cx="914400" cy="5219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latin typeface="Times New Roman" panose="02020603050405020304" pitchFamily="18" charset="0"/>
              </a:rPr>
              <a:t>兄长</a:t>
            </a:r>
            <a:endParaRPr lang="zh-CN" altLang="en-US" sz="2800" b="1">
              <a:latin typeface="Times New Roman" panose="02020603050405020304" pitchFamily="18" charset="0"/>
            </a:endParaRPr>
          </a:p>
        </p:txBody>
      </p:sp>
      <p:cxnSp>
        <p:nvCxnSpPr>
          <p:cNvPr id="61458" name="Line 18"/>
          <p:cNvCxnSpPr/>
          <p:nvPr/>
        </p:nvCxnSpPr>
        <p:spPr>
          <a:xfrm flipH="1">
            <a:off x="5791200" y="1212850"/>
            <a:ext cx="0" cy="823913"/>
          </a:xfrm>
          <a:prstGeom prst="line">
            <a:avLst/>
          </a:prstGeom>
          <a:ln w="9525" cap="flat" cmpd="sng">
            <a:solidFill>
              <a:schemeClr val="tx1"/>
            </a:solidFill>
            <a:prstDash val="solid"/>
            <a:headEnd type="none" w="med" len="med"/>
            <a:tailEnd type="none" w="med" len="med"/>
          </a:ln>
        </p:spPr>
      </p:cxnSp>
      <p:cxnSp>
        <p:nvCxnSpPr>
          <p:cNvPr id="61459" name="Line 19"/>
          <p:cNvCxnSpPr/>
          <p:nvPr/>
        </p:nvCxnSpPr>
        <p:spPr>
          <a:xfrm flipH="1">
            <a:off x="5791200" y="2722563"/>
            <a:ext cx="0" cy="609600"/>
          </a:xfrm>
          <a:prstGeom prst="line">
            <a:avLst/>
          </a:prstGeom>
          <a:ln w="9525" cap="flat" cmpd="sng">
            <a:solidFill>
              <a:schemeClr val="tx1"/>
            </a:solidFill>
            <a:prstDash val="solid"/>
            <a:headEnd type="none" w="med" len="med"/>
            <a:tailEnd type="none" w="med" len="med"/>
          </a:ln>
        </p:spPr>
      </p:cxnSp>
      <p:sp>
        <p:nvSpPr>
          <p:cNvPr id="61460" name="Text Box 20"/>
          <p:cNvSpPr/>
          <p:nvPr/>
        </p:nvSpPr>
        <p:spPr>
          <a:xfrm>
            <a:off x="5105400" y="4337050"/>
            <a:ext cx="5383213" cy="142049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lnSpc>
                <a:spcPct val="90000"/>
              </a:lnSpc>
              <a:spcBef>
                <a:spcPct val="50000"/>
              </a:spcBef>
            </a:pPr>
            <a:r>
              <a:rPr lang="zh-CN" altLang="en-US" b="1">
                <a:solidFill>
                  <a:srgbClr val="990099"/>
                </a:solidFill>
                <a:latin typeface="Times New Roman" panose="02020603050405020304" pitchFamily="18" charset="0"/>
              </a:rPr>
              <a:t>一个聪明美丽、勤劳能干善良、知书识礼、坚强忠贞、富有反抗精神的妇女形象。</a:t>
            </a:r>
            <a:endParaRPr lang="zh-CN" altLang="en-US" b="1">
              <a:solidFill>
                <a:srgbClr val="990099"/>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ppt_x"/>
                                          </p:val>
                                        </p:tav>
                                        <p:tav tm="100000">
                                          <p:val>
                                            <p:strVal val="#ppt_x"/>
                                          </p:val>
                                        </p:tav>
                                      </p:tavLst>
                                    </p:anim>
                                    <p:anim calcmode="lin" valueType="num">
                                      <p:cBhvr additive="base">
                                        <p:cTn id="8" dur="500" fill="hold"/>
                                        <p:tgtEl>
                                          <p:spTgt spid="6144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4"/>
                                        </p:tgtEl>
                                        <p:attrNameLst>
                                          <p:attrName>style.visibility</p:attrName>
                                        </p:attrNameLst>
                                      </p:cBhvr>
                                      <p:to>
                                        <p:strVal val="visible"/>
                                      </p:to>
                                    </p:set>
                                    <p:anim calcmode="lin" valueType="num">
                                      <p:cBhvr additive="base">
                                        <p:cTn id="13" dur="500" fill="hold"/>
                                        <p:tgtEl>
                                          <p:spTgt spid="61444"/>
                                        </p:tgtEl>
                                        <p:attrNameLst>
                                          <p:attrName>ppt_x</p:attrName>
                                        </p:attrNameLst>
                                      </p:cBhvr>
                                      <p:tavLst>
                                        <p:tav tm="0">
                                          <p:val>
                                            <p:strVal val="#ppt_x"/>
                                          </p:val>
                                        </p:tav>
                                        <p:tav tm="100000">
                                          <p:val>
                                            <p:strVal val="#ppt_x"/>
                                          </p:val>
                                        </p:tav>
                                      </p:tavLst>
                                    </p:anim>
                                    <p:anim calcmode="lin" valueType="num">
                                      <p:cBhvr additive="base">
                                        <p:cTn id="14" dur="500" fill="hold"/>
                                        <p:tgtEl>
                                          <p:spTgt spid="6144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5"/>
                                        </p:tgtEl>
                                        <p:attrNameLst>
                                          <p:attrName>style.visibility</p:attrName>
                                        </p:attrNameLst>
                                      </p:cBhvr>
                                      <p:to>
                                        <p:strVal val="visible"/>
                                      </p:to>
                                    </p:set>
                                    <p:anim calcmode="lin" valueType="num">
                                      <p:cBhvr additive="base">
                                        <p:cTn id="19" dur="500" fill="hold"/>
                                        <p:tgtEl>
                                          <p:spTgt spid="61445"/>
                                        </p:tgtEl>
                                        <p:attrNameLst>
                                          <p:attrName>ppt_x</p:attrName>
                                        </p:attrNameLst>
                                      </p:cBhvr>
                                      <p:tavLst>
                                        <p:tav tm="0">
                                          <p:val>
                                            <p:strVal val="#ppt_x"/>
                                          </p:val>
                                        </p:tav>
                                        <p:tav tm="100000">
                                          <p:val>
                                            <p:strVal val="#ppt_x"/>
                                          </p:val>
                                        </p:tav>
                                      </p:tavLst>
                                    </p:anim>
                                    <p:anim calcmode="lin" valueType="num">
                                      <p:cBhvr additive="base">
                                        <p:cTn id="20"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6"/>
                                        </p:tgtEl>
                                        <p:attrNameLst>
                                          <p:attrName>style.visibility</p:attrName>
                                        </p:attrNameLst>
                                      </p:cBhvr>
                                      <p:to>
                                        <p:strVal val="visible"/>
                                      </p:to>
                                    </p:set>
                                    <p:anim calcmode="lin" valueType="num">
                                      <p:cBhvr additive="base">
                                        <p:cTn id="25" dur="500" fill="hold"/>
                                        <p:tgtEl>
                                          <p:spTgt spid="61446"/>
                                        </p:tgtEl>
                                        <p:attrNameLst>
                                          <p:attrName>ppt_x</p:attrName>
                                        </p:attrNameLst>
                                      </p:cBhvr>
                                      <p:tavLst>
                                        <p:tav tm="0">
                                          <p:val>
                                            <p:strVal val="#ppt_x"/>
                                          </p:val>
                                        </p:tav>
                                        <p:tav tm="100000">
                                          <p:val>
                                            <p:strVal val="#ppt_x"/>
                                          </p:val>
                                        </p:tav>
                                      </p:tavLst>
                                    </p:anim>
                                    <p:anim calcmode="lin" valueType="num">
                                      <p:cBhvr additive="base">
                                        <p:cTn id="26" dur="500" fill="hold"/>
                                        <p:tgtEl>
                                          <p:spTgt spid="6144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61458"/>
                                        </p:tgtEl>
                                        <p:attrNameLst>
                                          <p:attrName>style.visibility</p:attrName>
                                        </p:attrNameLst>
                                      </p:cBhvr>
                                      <p:to>
                                        <p:strVal val="visible"/>
                                      </p:to>
                                    </p:set>
                                    <p:anim calcmode="lin" valueType="num">
                                      <p:cBhvr additive="base">
                                        <p:cTn id="31" dur="500" fill="hold"/>
                                        <p:tgtEl>
                                          <p:spTgt spid="61458"/>
                                        </p:tgtEl>
                                        <p:attrNameLst>
                                          <p:attrName>ppt_x</p:attrName>
                                        </p:attrNameLst>
                                      </p:cBhvr>
                                      <p:tavLst>
                                        <p:tav tm="0">
                                          <p:val>
                                            <p:strVal val="#ppt_x"/>
                                          </p:val>
                                        </p:tav>
                                        <p:tav tm="100000">
                                          <p:val>
                                            <p:strVal val="#ppt_x"/>
                                          </p:val>
                                        </p:tav>
                                      </p:tavLst>
                                    </p:anim>
                                    <p:anim calcmode="lin" valueType="num">
                                      <p:cBhvr additive="base">
                                        <p:cTn id="32" dur="500" fill="hold"/>
                                        <p:tgtEl>
                                          <p:spTgt spid="6145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51" presetClass="entr" presetSubtype="0" fill="hold" grpId="0" nodeType="clickEffect">
                                  <p:stCondLst>
                                    <p:cond delay="0"/>
                                  </p:stCondLst>
                                  <p:childTnLst>
                                    <p:set>
                                      <p:cBhvr>
                                        <p:cTn id="36" dur="1" fill="hold">
                                          <p:stCondLst>
                                            <p:cond delay="0"/>
                                          </p:stCondLst>
                                        </p:cTn>
                                        <p:tgtEl>
                                          <p:spTgt spid="61447"/>
                                        </p:tgtEl>
                                        <p:attrNameLst>
                                          <p:attrName>style.visibility</p:attrName>
                                        </p:attrNameLst>
                                      </p:cBhvr>
                                      <p:to>
                                        <p:strVal val="visible"/>
                                      </p:to>
                                    </p:set>
                                    <p:animEffect transition="in" filter="fade">
                                      <p:cBhvr>
                                        <p:cTn id="37" dur="770" decel="100000"/>
                                        <p:tgtEl>
                                          <p:spTgt spid="61447"/>
                                        </p:tgtEl>
                                      </p:cBhvr>
                                    </p:animEffect>
                                    <p:animScale>
                                      <p:cBhvr>
                                        <p:cTn id="38" dur="770" decel="100000" fill="hold"/>
                                        <p:tgtEl>
                                          <p:spTgt spid="61447"/>
                                        </p:tgtEl>
                                      </p:cBhvr>
                                      <p:from x="10000" y="10000"/>
                                      <p:to x="200000" y="450000"/>
                                    </p:animScale>
                                    <p:animScale>
                                      <p:cBhvr>
                                        <p:cTn id="39" dur="1230" accel="100000" fill="hold">
                                          <p:stCondLst>
                                            <p:cond delay="770"/>
                                          </p:stCondLst>
                                        </p:cTn>
                                        <p:tgtEl>
                                          <p:spTgt spid="61447"/>
                                        </p:tgtEl>
                                      </p:cBhvr>
                                      <p:from x="200000" y="450000"/>
                                      <p:to x="100000" y="100000"/>
                                    </p:animScale>
                                    <p:set>
                                      <p:cBhvr>
                                        <p:cTn id="40" dur="770" fill="hold"/>
                                        <p:tgtEl>
                                          <p:spTgt spid="61447"/>
                                        </p:tgtEl>
                                        <p:attrNameLst>
                                          <p:attrName>ppt_x</p:attrName>
                                        </p:attrNameLst>
                                      </p:cBhvr>
                                      <p:to>
                                        <p:strVal val="(0.5)"/>
                                      </p:to>
                                    </p:set>
                                    <p:anim from="(0.5)" to="(#ppt_x)" calcmode="lin" valueType="num">
                                      <p:cBhvr>
                                        <p:cTn id="41" dur="1230" accel="100000" fill="hold">
                                          <p:stCondLst>
                                            <p:cond delay="770"/>
                                          </p:stCondLst>
                                        </p:cTn>
                                        <p:tgtEl>
                                          <p:spTgt spid="61447"/>
                                        </p:tgtEl>
                                        <p:attrNameLst>
                                          <p:attrName>ppt_x</p:attrName>
                                        </p:attrNameLst>
                                      </p:cBhvr>
                                    </p:anim>
                                    <p:set>
                                      <p:cBhvr>
                                        <p:cTn id="42" dur="770" fill="hold"/>
                                        <p:tgtEl>
                                          <p:spTgt spid="61447"/>
                                        </p:tgtEl>
                                        <p:attrNameLst>
                                          <p:attrName>ppt_y</p:attrName>
                                        </p:attrNameLst>
                                      </p:cBhvr>
                                      <p:to>
                                        <p:strVal val="(#ppt_y+0.4)"/>
                                      </p:to>
                                    </p:set>
                                    <p:anim from="(#ppt_y+0.4)" to="(#ppt_y)" calcmode="lin" valueType="num">
                                      <p:cBhvr>
                                        <p:cTn id="43" dur="1230" accel="100000" fill="hold">
                                          <p:stCondLst>
                                            <p:cond delay="770"/>
                                          </p:stCondLst>
                                        </p:cTn>
                                        <p:tgtEl>
                                          <p:spTgt spid="61447"/>
                                        </p:tgtEl>
                                        <p:attrNameLst>
                                          <p:attrName>ppt_y</p:attrName>
                                        </p:attrNameLst>
                                      </p:cBhvr>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1448"/>
                                        </p:tgtEl>
                                        <p:attrNameLst>
                                          <p:attrName>style.visibility</p:attrName>
                                        </p:attrNameLst>
                                      </p:cBhvr>
                                      <p:to>
                                        <p:strVal val="visible"/>
                                      </p:to>
                                    </p:set>
                                    <p:anim calcmode="lin" valueType="num">
                                      <p:cBhvr additive="base">
                                        <p:cTn id="48" dur="500" fill="hold"/>
                                        <p:tgtEl>
                                          <p:spTgt spid="61448"/>
                                        </p:tgtEl>
                                        <p:attrNameLst>
                                          <p:attrName>ppt_x</p:attrName>
                                        </p:attrNameLst>
                                      </p:cBhvr>
                                      <p:tavLst>
                                        <p:tav tm="0">
                                          <p:val>
                                            <p:strVal val="#ppt_x"/>
                                          </p:val>
                                        </p:tav>
                                        <p:tav tm="100000">
                                          <p:val>
                                            <p:strVal val="#ppt_x"/>
                                          </p:val>
                                        </p:tav>
                                      </p:tavLst>
                                    </p:anim>
                                    <p:anim calcmode="lin" valueType="num">
                                      <p:cBhvr additive="base">
                                        <p:cTn id="49" dur="500" fill="hold"/>
                                        <p:tgtEl>
                                          <p:spTgt spid="61448"/>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1449"/>
                                        </p:tgtEl>
                                        <p:attrNameLst>
                                          <p:attrName>style.visibility</p:attrName>
                                        </p:attrNameLst>
                                      </p:cBhvr>
                                      <p:to>
                                        <p:strVal val="visible"/>
                                      </p:to>
                                    </p:set>
                                    <p:anim calcmode="lin" valueType="num">
                                      <p:cBhvr additive="base">
                                        <p:cTn id="54" dur="500" fill="hold"/>
                                        <p:tgtEl>
                                          <p:spTgt spid="61449"/>
                                        </p:tgtEl>
                                        <p:attrNameLst>
                                          <p:attrName>ppt_x</p:attrName>
                                        </p:attrNameLst>
                                      </p:cBhvr>
                                      <p:tavLst>
                                        <p:tav tm="0">
                                          <p:val>
                                            <p:strVal val="#ppt_x"/>
                                          </p:val>
                                        </p:tav>
                                        <p:tav tm="100000">
                                          <p:val>
                                            <p:strVal val="#ppt_x"/>
                                          </p:val>
                                        </p:tav>
                                      </p:tavLst>
                                    </p:anim>
                                    <p:anim calcmode="lin" valueType="num">
                                      <p:cBhvr additive="base">
                                        <p:cTn id="55" dur="500" fill="hold"/>
                                        <p:tgtEl>
                                          <p:spTgt spid="61449"/>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61450"/>
                                        </p:tgtEl>
                                        <p:attrNameLst>
                                          <p:attrName>style.visibility</p:attrName>
                                        </p:attrNameLst>
                                      </p:cBhvr>
                                      <p:to>
                                        <p:strVal val="visible"/>
                                      </p:to>
                                    </p:set>
                                    <p:anim calcmode="lin" valueType="num">
                                      <p:cBhvr additive="base">
                                        <p:cTn id="60" dur="500" fill="hold"/>
                                        <p:tgtEl>
                                          <p:spTgt spid="61450"/>
                                        </p:tgtEl>
                                        <p:attrNameLst>
                                          <p:attrName>ppt_x</p:attrName>
                                        </p:attrNameLst>
                                      </p:cBhvr>
                                      <p:tavLst>
                                        <p:tav tm="0">
                                          <p:val>
                                            <p:strVal val="#ppt_x"/>
                                          </p:val>
                                        </p:tav>
                                        <p:tav tm="100000">
                                          <p:val>
                                            <p:strVal val="#ppt_x"/>
                                          </p:val>
                                        </p:tav>
                                      </p:tavLst>
                                    </p:anim>
                                    <p:anim calcmode="lin" valueType="num">
                                      <p:cBhvr additive="base">
                                        <p:cTn id="61" dur="500" fill="hold"/>
                                        <p:tgtEl>
                                          <p:spTgt spid="61450"/>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61451"/>
                                        </p:tgtEl>
                                        <p:attrNameLst>
                                          <p:attrName>style.visibility</p:attrName>
                                        </p:attrNameLst>
                                      </p:cBhvr>
                                      <p:to>
                                        <p:strVal val="visible"/>
                                      </p:to>
                                    </p:set>
                                    <p:anim calcmode="lin" valueType="num">
                                      <p:cBhvr additive="base">
                                        <p:cTn id="66" dur="500" fill="hold"/>
                                        <p:tgtEl>
                                          <p:spTgt spid="61451"/>
                                        </p:tgtEl>
                                        <p:attrNameLst>
                                          <p:attrName>ppt_x</p:attrName>
                                        </p:attrNameLst>
                                      </p:cBhvr>
                                      <p:tavLst>
                                        <p:tav tm="0">
                                          <p:val>
                                            <p:strVal val="#ppt_x"/>
                                          </p:val>
                                        </p:tav>
                                        <p:tav tm="100000">
                                          <p:val>
                                            <p:strVal val="#ppt_x"/>
                                          </p:val>
                                        </p:tav>
                                      </p:tavLst>
                                    </p:anim>
                                    <p:anim calcmode="lin" valueType="num">
                                      <p:cBhvr additive="base">
                                        <p:cTn id="67" dur="500" fill="hold"/>
                                        <p:tgtEl>
                                          <p:spTgt spid="61451"/>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4" fill="hold" nodeType="clickEffect">
                                  <p:stCondLst>
                                    <p:cond delay="0"/>
                                  </p:stCondLst>
                                  <p:childTnLst>
                                    <p:set>
                                      <p:cBhvr>
                                        <p:cTn id="71" dur="1" fill="hold">
                                          <p:stCondLst>
                                            <p:cond delay="0"/>
                                          </p:stCondLst>
                                        </p:cTn>
                                        <p:tgtEl>
                                          <p:spTgt spid="61459"/>
                                        </p:tgtEl>
                                        <p:attrNameLst>
                                          <p:attrName>style.visibility</p:attrName>
                                        </p:attrNameLst>
                                      </p:cBhvr>
                                      <p:to>
                                        <p:strVal val="visible"/>
                                      </p:to>
                                    </p:set>
                                    <p:anim calcmode="lin" valueType="num">
                                      <p:cBhvr additive="base">
                                        <p:cTn id="72" dur="500" fill="hold"/>
                                        <p:tgtEl>
                                          <p:spTgt spid="61459"/>
                                        </p:tgtEl>
                                        <p:attrNameLst>
                                          <p:attrName>ppt_x</p:attrName>
                                        </p:attrNameLst>
                                      </p:cBhvr>
                                      <p:tavLst>
                                        <p:tav tm="0">
                                          <p:val>
                                            <p:strVal val="#ppt_x"/>
                                          </p:val>
                                        </p:tav>
                                        <p:tav tm="100000">
                                          <p:val>
                                            <p:strVal val="#ppt_x"/>
                                          </p:val>
                                        </p:tav>
                                      </p:tavLst>
                                    </p:anim>
                                    <p:anim calcmode="lin" valueType="num">
                                      <p:cBhvr additive="base">
                                        <p:cTn id="73" dur="500" fill="hold"/>
                                        <p:tgtEl>
                                          <p:spTgt spid="61459"/>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1452"/>
                                        </p:tgtEl>
                                        <p:attrNameLst>
                                          <p:attrName>style.visibility</p:attrName>
                                        </p:attrNameLst>
                                      </p:cBhvr>
                                      <p:to>
                                        <p:strVal val="visible"/>
                                      </p:to>
                                    </p:set>
                                    <p:anim calcmode="lin" valueType="num">
                                      <p:cBhvr additive="base">
                                        <p:cTn id="78" dur="500" fill="hold"/>
                                        <p:tgtEl>
                                          <p:spTgt spid="61452"/>
                                        </p:tgtEl>
                                        <p:attrNameLst>
                                          <p:attrName>ppt_x</p:attrName>
                                        </p:attrNameLst>
                                      </p:cBhvr>
                                      <p:tavLst>
                                        <p:tav tm="0">
                                          <p:val>
                                            <p:strVal val="#ppt_x"/>
                                          </p:val>
                                        </p:tav>
                                        <p:tav tm="100000">
                                          <p:val>
                                            <p:strVal val="#ppt_x"/>
                                          </p:val>
                                        </p:tav>
                                      </p:tavLst>
                                    </p:anim>
                                    <p:anim calcmode="lin" valueType="num">
                                      <p:cBhvr additive="base">
                                        <p:cTn id="79" dur="500" fill="hold"/>
                                        <p:tgtEl>
                                          <p:spTgt spid="61452"/>
                                        </p:tgtEl>
                                        <p:attrNameLst>
                                          <p:attrName>ppt_y</p:attrName>
                                        </p:attrNameLst>
                                      </p:cBhvr>
                                      <p:tavLst>
                                        <p:tav tm="0">
                                          <p:val>
                                            <p:strVal val="1+#ppt_h/2"/>
                                          </p:val>
                                        </p:tav>
                                        <p:tav tm="100000">
                                          <p:val>
                                            <p:strVal val="#ppt_y"/>
                                          </p:val>
                                        </p:tav>
                                      </p:tavLst>
                                    </p:anim>
                                  </p:childTnLst>
                                </p:cTn>
                              </p:par>
                            </p:childTnLst>
                          </p:cTn>
                        </p:par>
                      </p:childTnLst>
                    </p:cTn>
                  </p:par>
                  <p:par>
                    <p:cTn id="80" fill="hold" nodeType="clickPar">
                      <p:stCondLst>
                        <p:cond delay="indefinite"/>
                      </p:stCondLst>
                      <p:childTnLst>
                        <p:par>
                          <p:cTn id="81" fill="hold" nodeType="afterGroup">
                            <p:stCondLst>
                              <p:cond delay="0"/>
                            </p:stCondLst>
                            <p:childTnLst>
                              <p:par>
                                <p:cTn id="82" presetID="2" presetClass="entr" presetSubtype="4" fill="hold" nodeType="clickEffect">
                                  <p:stCondLst>
                                    <p:cond delay="0"/>
                                  </p:stCondLst>
                                  <p:childTnLst>
                                    <p:set>
                                      <p:cBhvr>
                                        <p:cTn id="83" dur="1" fill="hold">
                                          <p:stCondLst>
                                            <p:cond delay="0"/>
                                          </p:stCondLst>
                                        </p:cTn>
                                        <p:tgtEl>
                                          <p:spTgt spid="61453"/>
                                        </p:tgtEl>
                                        <p:attrNameLst>
                                          <p:attrName>style.visibility</p:attrName>
                                        </p:attrNameLst>
                                      </p:cBhvr>
                                      <p:to>
                                        <p:strVal val="visible"/>
                                      </p:to>
                                    </p:set>
                                    <p:anim calcmode="lin" valueType="num">
                                      <p:cBhvr additive="base">
                                        <p:cTn id="84" dur="500" fill="hold"/>
                                        <p:tgtEl>
                                          <p:spTgt spid="61453"/>
                                        </p:tgtEl>
                                        <p:attrNameLst>
                                          <p:attrName>ppt_x</p:attrName>
                                        </p:attrNameLst>
                                      </p:cBhvr>
                                      <p:tavLst>
                                        <p:tav tm="0">
                                          <p:val>
                                            <p:strVal val="#ppt_x"/>
                                          </p:val>
                                        </p:tav>
                                        <p:tav tm="100000">
                                          <p:val>
                                            <p:strVal val="#ppt_x"/>
                                          </p:val>
                                        </p:tav>
                                      </p:tavLst>
                                    </p:anim>
                                    <p:anim calcmode="lin" valueType="num">
                                      <p:cBhvr additive="base">
                                        <p:cTn id="85" dur="500" fill="hold"/>
                                        <p:tgtEl>
                                          <p:spTgt spid="61453"/>
                                        </p:tgtEl>
                                        <p:attrNameLst>
                                          <p:attrName>ppt_y</p:attrName>
                                        </p:attrNameLst>
                                      </p:cBhvr>
                                      <p:tavLst>
                                        <p:tav tm="0">
                                          <p:val>
                                            <p:strVal val="1+#ppt_h/2"/>
                                          </p:val>
                                        </p:tav>
                                        <p:tav tm="100000">
                                          <p:val>
                                            <p:strVal val="#ppt_y"/>
                                          </p:val>
                                        </p:tav>
                                      </p:tavLst>
                                    </p:anim>
                                  </p:childTnLst>
                                </p:cTn>
                              </p:par>
                            </p:childTnLst>
                          </p:cTn>
                        </p:par>
                      </p:childTnLst>
                    </p:cTn>
                  </p:par>
                  <p:par>
                    <p:cTn id="86" fill="hold" nodeType="clickPar">
                      <p:stCondLst>
                        <p:cond delay="indefinite"/>
                      </p:stCondLst>
                      <p:childTnLst>
                        <p:par>
                          <p:cTn id="87" fill="hold" nodeType="afterGroup">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61454"/>
                                        </p:tgtEl>
                                        <p:attrNameLst>
                                          <p:attrName>style.visibility</p:attrName>
                                        </p:attrNameLst>
                                      </p:cBhvr>
                                      <p:to>
                                        <p:strVal val="visible"/>
                                      </p:to>
                                    </p:set>
                                    <p:anim calcmode="lin" valueType="num">
                                      <p:cBhvr additive="base">
                                        <p:cTn id="90" dur="500" fill="hold"/>
                                        <p:tgtEl>
                                          <p:spTgt spid="61454"/>
                                        </p:tgtEl>
                                        <p:attrNameLst>
                                          <p:attrName>ppt_x</p:attrName>
                                        </p:attrNameLst>
                                      </p:cBhvr>
                                      <p:tavLst>
                                        <p:tav tm="0">
                                          <p:val>
                                            <p:strVal val="#ppt_x"/>
                                          </p:val>
                                        </p:tav>
                                        <p:tav tm="100000">
                                          <p:val>
                                            <p:strVal val="#ppt_x"/>
                                          </p:val>
                                        </p:tav>
                                      </p:tavLst>
                                    </p:anim>
                                    <p:anim calcmode="lin" valueType="num">
                                      <p:cBhvr additive="base">
                                        <p:cTn id="91" dur="500" fill="hold"/>
                                        <p:tgtEl>
                                          <p:spTgt spid="61454"/>
                                        </p:tgtEl>
                                        <p:attrNameLst>
                                          <p:attrName>ppt_y</p:attrName>
                                        </p:attrNameLst>
                                      </p:cBhvr>
                                      <p:tavLst>
                                        <p:tav tm="0">
                                          <p:val>
                                            <p:strVal val="1+#ppt_h/2"/>
                                          </p:val>
                                        </p:tav>
                                        <p:tav tm="100000">
                                          <p:val>
                                            <p:strVal val="#ppt_y"/>
                                          </p:val>
                                        </p:tav>
                                      </p:tavLst>
                                    </p:anim>
                                  </p:childTnLst>
                                </p:cTn>
                              </p:par>
                            </p:childTnLst>
                          </p:cTn>
                        </p:par>
                      </p:childTnLst>
                    </p:cTn>
                  </p:par>
                  <p:par>
                    <p:cTn id="92" fill="hold" nodeType="clickPar">
                      <p:stCondLst>
                        <p:cond delay="indefinite"/>
                      </p:stCondLst>
                      <p:childTnLst>
                        <p:par>
                          <p:cTn id="93" fill="hold" nodeType="afterGroup">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61455"/>
                                        </p:tgtEl>
                                        <p:attrNameLst>
                                          <p:attrName>style.visibility</p:attrName>
                                        </p:attrNameLst>
                                      </p:cBhvr>
                                      <p:to>
                                        <p:strVal val="visible"/>
                                      </p:to>
                                    </p:set>
                                    <p:anim calcmode="lin" valueType="num">
                                      <p:cBhvr additive="base">
                                        <p:cTn id="96" dur="500" fill="hold"/>
                                        <p:tgtEl>
                                          <p:spTgt spid="61455"/>
                                        </p:tgtEl>
                                        <p:attrNameLst>
                                          <p:attrName>ppt_x</p:attrName>
                                        </p:attrNameLst>
                                      </p:cBhvr>
                                      <p:tavLst>
                                        <p:tav tm="0">
                                          <p:val>
                                            <p:strVal val="#ppt_x"/>
                                          </p:val>
                                        </p:tav>
                                        <p:tav tm="100000">
                                          <p:val>
                                            <p:strVal val="#ppt_x"/>
                                          </p:val>
                                        </p:tav>
                                      </p:tavLst>
                                    </p:anim>
                                    <p:anim calcmode="lin" valueType="num">
                                      <p:cBhvr additive="base">
                                        <p:cTn id="97" dur="500" fill="hold"/>
                                        <p:tgtEl>
                                          <p:spTgt spid="61455"/>
                                        </p:tgtEl>
                                        <p:attrNameLst>
                                          <p:attrName>ppt_y</p:attrName>
                                        </p:attrNameLst>
                                      </p:cBhvr>
                                      <p:tavLst>
                                        <p:tav tm="0">
                                          <p:val>
                                            <p:strVal val="1+#ppt_h/2"/>
                                          </p:val>
                                        </p:tav>
                                        <p:tav tm="100000">
                                          <p:val>
                                            <p:strVal val="#ppt_y"/>
                                          </p:val>
                                        </p:tav>
                                      </p:tavLst>
                                    </p:anim>
                                  </p:childTnLst>
                                </p:cTn>
                              </p:par>
                            </p:childTnLst>
                          </p:cTn>
                        </p:par>
                      </p:childTnLst>
                    </p:cTn>
                  </p:par>
                  <p:par>
                    <p:cTn id="98" fill="hold" nodeType="clickPar">
                      <p:stCondLst>
                        <p:cond delay="indefinite"/>
                      </p:stCondLst>
                      <p:childTnLst>
                        <p:par>
                          <p:cTn id="99" fill="hold" nodeType="afterGroup">
                            <p:stCondLst>
                              <p:cond delay="0"/>
                            </p:stCondLst>
                            <p:childTnLst>
                              <p:par>
                                <p:cTn id="100" presetID="2" presetClass="entr" presetSubtype="4" fill="hold" nodeType="clickEffect">
                                  <p:stCondLst>
                                    <p:cond delay="0"/>
                                  </p:stCondLst>
                                  <p:childTnLst>
                                    <p:set>
                                      <p:cBhvr>
                                        <p:cTn id="101" dur="1" fill="hold">
                                          <p:stCondLst>
                                            <p:cond delay="0"/>
                                          </p:stCondLst>
                                        </p:cTn>
                                        <p:tgtEl>
                                          <p:spTgt spid="61456">
                                            <p:txEl>
                                              <p:pRg st="0" end="0"/>
                                            </p:txEl>
                                          </p:spTgt>
                                        </p:tgtEl>
                                        <p:attrNameLst>
                                          <p:attrName>style.visibility</p:attrName>
                                        </p:attrNameLst>
                                      </p:cBhvr>
                                      <p:to>
                                        <p:strVal val="visible"/>
                                      </p:to>
                                    </p:set>
                                    <p:anim calcmode="lin" valueType="num">
                                      <p:cBhvr additive="base">
                                        <p:cTn id="102" dur="500" fill="hold"/>
                                        <p:tgtEl>
                                          <p:spTgt spid="61456">
                                            <p:txEl>
                                              <p:pRg st="0" end="0"/>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614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4" fill="hold" nodeType="clickPar">
                      <p:stCondLst>
                        <p:cond delay="indefinite"/>
                      </p:stCondLst>
                      <p:childTnLst>
                        <p:par>
                          <p:cTn id="105" fill="hold" nodeType="after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61457"/>
                                        </p:tgtEl>
                                        <p:attrNameLst>
                                          <p:attrName>style.visibility</p:attrName>
                                        </p:attrNameLst>
                                      </p:cBhvr>
                                      <p:to>
                                        <p:strVal val="visible"/>
                                      </p:to>
                                    </p:set>
                                    <p:anim calcmode="lin" valueType="num">
                                      <p:cBhvr additive="base">
                                        <p:cTn id="108" dur="500" fill="hold"/>
                                        <p:tgtEl>
                                          <p:spTgt spid="61457"/>
                                        </p:tgtEl>
                                        <p:attrNameLst>
                                          <p:attrName>ppt_x</p:attrName>
                                        </p:attrNameLst>
                                      </p:cBhvr>
                                      <p:tavLst>
                                        <p:tav tm="0">
                                          <p:val>
                                            <p:strVal val="#ppt_x"/>
                                          </p:val>
                                        </p:tav>
                                        <p:tav tm="100000">
                                          <p:val>
                                            <p:strVal val="#ppt_x"/>
                                          </p:val>
                                        </p:tav>
                                      </p:tavLst>
                                    </p:anim>
                                    <p:anim calcmode="lin" valueType="num">
                                      <p:cBhvr additive="base">
                                        <p:cTn id="109" dur="500" fill="hold"/>
                                        <p:tgtEl>
                                          <p:spTgt spid="61457"/>
                                        </p:tgtEl>
                                        <p:attrNameLst>
                                          <p:attrName>ppt_y</p:attrName>
                                        </p:attrNameLst>
                                      </p:cBhvr>
                                      <p:tavLst>
                                        <p:tav tm="0">
                                          <p:val>
                                            <p:strVal val="1+#ppt_h/2"/>
                                          </p:val>
                                        </p:tav>
                                        <p:tav tm="100000">
                                          <p:val>
                                            <p:strVal val="#ppt_y"/>
                                          </p:val>
                                        </p:tav>
                                      </p:tavLst>
                                    </p:anim>
                                  </p:childTnLst>
                                </p:cTn>
                              </p:par>
                            </p:childTnLst>
                          </p:cTn>
                        </p:par>
                      </p:childTnLst>
                    </p:cTn>
                  </p:par>
                  <p:par>
                    <p:cTn id="110" fill="hold" nodeType="clickPar">
                      <p:stCondLst>
                        <p:cond delay="indefinite"/>
                      </p:stCondLst>
                      <p:childTnLst>
                        <p:par>
                          <p:cTn id="111" fill="hold" nodeType="afterGroup">
                            <p:stCondLst>
                              <p:cond delay="0"/>
                            </p:stCondLst>
                            <p:childTnLst>
                              <p:par>
                                <p:cTn id="112" presetID="8" presetClass="entr" presetSubtype="16" fill="hold" grpId="0" nodeType="clickEffect">
                                  <p:stCondLst>
                                    <p:cond delay="0"/>
                                  </p:stCondLst>
                                  <p:childTnLst>
                                    <p:set>
                                      <p:cBhvr>
                                        <p:cTn id="113" dur="1" fill="hold">
                                          <p:stCondLst>
                                            <p:cond delay="0"/>
                                          </p:stCondLst>
                                        </p:cTn>
                                        <p:tgtEl>
                                          <p:spTgt spid="61460"/>
                                        </p:tgtEl>
                                        <p:attrNameLst>
                                          <p:attrName>style.visibility</p:attrName>
                                        </p:attrNameLst>
                                      </p:cBhvr>
                                      <p:to>
                                        <p:strVal val="visible"/>
                                      </p:to>
                                    </p:set>
                                    <p:animEffect transition="in" filter="diamond(in)">
                                      <p:cBhvr>
                                        <p:cTn id="114" dur="2000"/>
                                        <p:tgtEl>
                                          <p:spTgt spid="61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p:bldP spid="61444" grpId="0"/>
      <p:bldP spid="61445" grpId="0"/>
      <p:bldP spid="61446" grpId="0"/>
      <p:bldP spid="61447" grpId="0"/>
      <p:bldP spid="61448" grpId="0"/>
      <p:bldP spid="61449" grpId="0"/>
      <p:bldP spid="61450" grpId="0"/>
      <p:bldP spid="61451" grpId="0"/>
      <p:bldP spid="61452" grpId="0"/>
      <p:bldP spid="61454" grpId="0"/>
      <p:bldP spid="61455" grpId="0"/>
      <p:bldP spid="61457" grpId="0"/>
      <p:bldP spid="6146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6" name="Text Box 2"/>
          <p:cNvSpPr/>
          <p:nvPr/>
        </p:nvSpPr>
        <p:spPr>
          <a:xfrm>
            <a:off x="2711450" y="404813"/>
            <a:ext cx="6408738" cy="10147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pPr>
            <a:r>
              <a:rPr lang="zh-CN" altLang="en-US" sz="6000" b="1">
                <a:solidFill>
                  <a:srgbClr val="CC3300"/>
                </a:solidFill>
                <a:latin typeface="Times New Roman" panose="02020603050405020304" pitchFamily="18" charset="0"/>
              </a:rPr>
              <a:t>运用</a:t>
            </a:r>
            <a:r>
              <a:rPr lang="zh-CN" altLang="en-US" sz="6000" b="1" u="sng">
                <a:solidFill>
                  <a:srgbClr val="CC3300"/>
                </a:solidFill>
                <a:latin typeface="Times New Roman" panose="02020603050405020304" pitchFamily="18" charset="0"/>
              </a:rPr>
              <a:t>衬托</a:t>
            </a:r>
            <a:r>
              <a:rPr lang="zh-CN" altLang="en-US" sz="6000" b="1">
                <a:solidFill>
                  <a:srgbClr val="CC3300"/>
                </a:solidFill>
                <a:latin typeface="Times New Roman" panose="02020603050405020304" pitchFamily="18" charset="0"/>
              </a:rPr>
              <a:t>的手法</a:t>
            </a:r>
            <a:endParaRPr lang="zh-CN" altLang="en-US" sz="6000" b="1">
              <a:solidFill>
                <a:srgbClr val="CC3300"/>
              </a:solidFill>
              <a:latin typeface="Times New Roman" panose="02020603050405020304" pitchFamily="18" charset="0"/>
            </a:endParaRPr>
          </a:p>
        </p:txBody>
      </p:sp>
      <p:sp>
        <p:nvSpPr>
          <p:cNvPr id="62467" name="Text Box 3"/>
          <p:cNvSpPr/>
          <p:nvPr/>
        </p:nvSpPr>
        <p:spPr>
          <a:xfrm>
            <a:off x="1981200" y="1981200"/>
            <a:ext cx="2243138" cy="64516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3600" b="1">
                <a:solidFill>
                  <a:srgbClr val="FF3300"/>
                </a:solidFill>
                <a:latin typeface="Times New Roman" panose="02020603050405020304" pitchFamily="18" charset="0"/>
              </a:rPr>
              <a:t>县令之子</a:t>
            </a:r>
            <a:endParaRPr lang="zh-CN" altLang="en-US" sz="3600" b="1">
              <a:solidFill>
                <a:srgbClr val="FF3300"/>
              </a:solidFill>
              <a:latin typeface="Times New Roman" panose="02020603050405020304" pitchFamily="18" charset="0"/>
            </a:endParaRPr>
          </a:p>
        </p:txBody>
      </p:sp>
      <p:sp>
        <p:nvSpPr>
          <p:cNvPr id="62468" name="Text Box 4"/>
          <p:cNvSpPr/>
          <p:nvPr/>
        </p:nvSpPr>
        <p:spPr>
          <a:xfrm>
            <a:off x="7464425" y="1981200"/>
            <a:ext cx="2519363" cy="583565"/>
          </a:xfrm>
          <a:prstGeom prst="rect">
            <a:avLst/>
          </a:prstGeom>
          <a:noFill/>
          <a:ln w="38100" cap="flat" cmpd="sng">
            <a:solidFill>
              <a:schemeClr val="accent2"/>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solidFill>
                  <a:srgbClr val="333399"/>
                </a:solidFill>
                <a:latin typeface="Times New Roman" panose="02020603050405020304" pitchFamily="18" charset="0"/>
              </a:rPr>
              <a:t> </a:t>
            </a:r>
            <a:r>
              <a:rPr lang="zh-CN" altLang="en-US" b="1">
                <a:solidFill>
                  <a:srgbClr val="333399"/>
                </a:solidFill>
                <a:latin typeface="Times New Roman" panose="02020603050405020304" pitchFamily="18" charset="0"/>
              </a:rPr>
              <a:t>求婚者地位</a:t>
            </a:r>
            <a:endParaRPr lang="zh-CN" altLang="en-US">
              <a:latin typeface="Times New Roman" panose="02020603050405020304" pitchFamily="18" charset="0"/>
            </a:endParaRPr>
          </a:p>
        </p:txBody>
      </p:sp>
      <p:cxnSp>
        <p:nvCxnSpPr>
          <p:cNvPr id="62469" name="Line 5"/>
          <p:cNvCxnSpPr/>
          <p:nvPr/>
        </p:nvCxnSpPr>
        <p:spPr>
          <a:xfrm>
            <a:off x="6240463" y="2276475"/>
            <a:ext cx="1054100" cy="0"/>
          </a:xfrm>
          <a:prstGeom prst="line">
            <a:avLst/>
          </a:prstGeom>
          <a:ln w="38100" cap="flat" cmpd="sng">
            <a:solidFill>
              <a:schemeClr val="tx1"/>
            </a:solidFill>
            <a:prstDash val="solid"/>
            <a:headEnd type="none" w="med" len="med"/>
            <a:tailEnd type="triangle" w="med" len="med"/>
          </a:ln>
        </p:spPr>
      </p:cxnSp>
      <p:sp>
        <p:nvSpPr>
          <p:cNvPr id="62470" name="Text Box 6"/>
          <p:cNvSpPr/>
          <p:nvPr/>
        </p:nvSpPr>
        <p:spPr>
          <a:xfrm>
            <a:off x="1981200" y="3284538"/>
            <a:ext cx="2386013" cy="23069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3600" b="1">
                <a:solidFill>
                  <a:srgbClr val="0000FF"/>
                </a:solidFill>
                <a:latin typeface="汉仪中楷简" pitchFamily="2" charset="-122"/>
                <a:ea typeface="汉仪中楷简" pitchFamily="2" charset="-122"/>
              </a:rPr>
              <a:t>窈窕世无双 年始十八九便言多令才</a:t>
            </a:r>
            <a:endParaRPr lang="zh-CN" altLang="en-US" sz="3600" b="1">
              <a:solidFill>
                <a:srgbClr val="0000FF"/>
              </a:solidFill>
              <a:latin typeface="汉仪中楷简" pitchFamily="2" charset="-122"/>
              <a:ea typeface="汉仪中楷简" pitchFamily="2" charset="-122"/>
            </a:endParaRPr>
          </a:p>
        </p:txBody>
      </p:sp>
      <p:cxnSp>
        <p:nvCxnSpPr>
          <p:cNvPr id="62471" name="Line 7"/>
          <p:cNvCxnSpPr/>
          <p:nvPr/>
        </p:nvCxnSpPr>
        <p:spPr>
          <a:xfrm flipH="1">
            <a:off x="2711450" y="2514600"/>
            <a:ext cx="31750" cy="698500"/>
          </a:xfrm>
          <a:prstGeom prst="line">
            <a:avLst/>
          </a:prstGeom>
          <a:ln w="28575" cap="flat" cmpd="sng">
            <a:solidFill>
              <a:srgbClr val="CC3399"/>
            </a:solidFill>
            <a:prstDash val="solid"/>
            <a:headEnd type="none" w="med" len="med"/>
            <a:tailEnd type="none" w="med" len="med"/>
          </a:ln>
        </p:spPr>
      </p:cxnSp>
      <p:cxnSp>
        <p:nvCxnSpPr>
          <p:cNvPr id="62472" name="Line 8"/>
          <p:cNvCxnSpPr/>
          <p:nvPr/>
        </p:nvCxnSpPr>
        <p:spPr>
          <a:xfrm flipH="1">
            <a:off x="4943475" y="2514600"/>
            <a:ext cx="9525" cy="769938"/>
          </a:xfrm>
          <a:prstGeom prst="line">
            <a:avLst/>
          </a:prstGeom>
          <a:ln w="38100" cap="flat" cmpd="sng">
            <a:solidFill>
              <a:srgbClr val="CC3399"/>
            </a:solidFill>
            <a:prstDash val="solid"/>
            <a:headEnd type="none" w="med" len="med"/>
            <a:tailEnd type="none" w="med" len="med"/>
          </a:ln>
        </p:spPr>
      </p:cxnSp>
      <p:sp>
        <p:nvSpPr>
          <p:cNvPr id="62473" name="Text Box 9"/>
          <p:cNvSpPr/>
          <p:nvPr/>
        </p:nvSpPr>
        <p:spPr>
          <a:xfrm>
            <a:off x="4191000" y="3141663"/>
            <a:ext cx="1828800" cy="119888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3600" b="1">
                <a:solidFill>
                  <a:srgbClr val="0000FF"/>
                </a:solidFill>
                <a:latin typeface="华文新魏" pitchFamily="2" charset="-122"/>
                <a:ea typeface="华文新魏" pitchFamily="2" charset="-122"/>
              </a:rPr>
              <a:t>娇逸未有婚</a:t>
            </a:r>
            <a:endParaRPr lang="zh-CN" altLang="en-US" sz="3600" b="1">
              <a:solidFill>
                <a:srgbClr val="0000FF"/>
              </a:solidFill>
              <a:latin typeface="华文新魏" pitchFamily="2" charset="-122"/>
              <a:ea typeface="华文新魏" pitchFamily="2" charset="-122"/>
            </a:endParaRPr>
          </a:p>
        </p:txBody>
      </p:sp>
      <p:cxnSp>
        <p:nvCxnSpPr>
          <p:cNvPr id="62474" name="Line 10"/>
          <p:cNvCxnSpPr/>
          <p:nvPr/>
        </p:nvCxnSpPr>
        <p:spPr>
          <a:xfrm>
            <a:off x="5951538" y="3500438"/>
            <a:ext cx="1160462" cy="4762"/>
          </a:xfrm>
          <a:prstGeom prst="line">
            <a:avLst/>
          </a:prstGeom>
          <a:ln w="38100" cap="flat" cmpd="sng">
            <a:solidFill>
              <a:schemeClr val="tx1"/>
            </a:solidFill>
            <a:prstDash val="solid"/>
            <a:headEnd type="none" w="med" len="med"/>
            <a:tailEnd type="triangle" w="med" len="med"/>
          </a:ln>
        </p:spPr>
      </p:cxnSp>
      <p:sp>
        <p:nvSpPr>
          <p:cNvPr id="62475" name="Text Box 11"/>
          <p:cNvSpPr/>
          <p:nvPr/>
        </p:nvSpPr>
        <p:spPr>
          <a:xfrm>
            <a:off x="7391400" y="3124200"/>
            <a:ext cx="2592388" cy="583565"/>
          </a:xfrm>
          <a:prstGeom prst="rect">
            <a:avLst/>
          </a:prstGeom>
          <a:noFill/>
          <a:ln w="38100" cap="flat" cmpd="sng">
            <a:solidFill>
              <a:schemeClr val="accent2"/>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CC3399"/>
                </a:solidFill>
                <a:latin typeface="Times New Roman" panose="02020603050405020304" pitchFamily="18" charset="0"/>
              </a:rPr>
              <a:t>  </a:t>
            </a:r>
            <a:r>
              <a:rPr lang="zh-CN" altLang="en-US" b="1">
                <a:solidFill>
                  <a:srgbClr val="333399"/>
                </a:solidFill>
                <a:latin typeface="Times New Roman" panose="02020603050405020304" pitchFamily="18" charset="0"/>
              </a:rPr>
              <a:t>求婚者才貌</a:t>
            </a:r>
            <a:endParaRPr lang="zh-CN" altLang="en-US" b="1">
              <a:latin typeface="Times New Roman" panose="02020603050405020304" pitchFamily="18" charset="0"/>
            </a:endParaRPr>
          </a:p>
        </p:txBody>
      </p:sp>
      <p:sp>
        <p:nvSpPr>
          <p:cNvPr id="62476" name="Text Box 12"/>
          <p:cNvSpPr/>
          <p:nvPr/>
        </p:nvSpPr>
        <p:spPr>
          <a:xfrm>
            <a:off x="7104063" y="4191000"/>
            <a:ext cx="2879725" cy="583565"/>
          </a:xfrm>
          <a:prstGeom prst="rect">
            <a:avLst/>
          </a:prstGeom>
          <a:noFill/>
          <a:ln w="38100" cap="flat" cmpd="sng">
            <a:solidFill>
              <a:schemeClr val="accent2"/>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a:latin typeface="Times New Roman" panose="02020603050405020304" pitchFamily="18" charset="0"/>
              </a:rPr>
              <a:t>  </a:t>
            </a:r>
            <a:r>
              <a:rPr lang="zh-CN" altLang="en-US" b="1">
                <a:solidFill>
                  <a:srgbClr val="333399"/>
                </a:solidFill>
                <a:latin typeface="Times New Roman" panose="02020603050405020304" pitchFamily="18" charset="0"/>
              </a:rPr>
              <a:t>说媒者身份</a:t>
            </a:r>
            <a:endParaRPr lang="zh-CN" altLang="en-US" b="1">
              <a:latin typeface="Times New Roman" panose="02020603050405020304" pitchFamily="18" charset="0"/>
            </a:endParaRPr>
          </a:p>
        </p:txBody>
      </p:sp>
      <p:sp>
        <p:nvSpPr>
          <p:cNvPr id="62477" name="Text Box 13"/>
          <p:cNvSpPr/>
          <p:nvPr/>
        </p:nvSpPr>
        <p:spPr>
          <a:xfrm>
            <a:off x="6629400" y="5300663"/>
            <a:ext cx="3859213" cy="583565"/>
          </a:xfrm>
          <a:prstGeom prst="rect">
            <a:avLst/>
          </a:prstGeom>
          <a:noFill/>
          <a:ln w="38100" cap="flat" cmpd="sng">
            <a:solidFill>
              <a:schemeClr val="accent2"/>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333399"/>
                </a:solidFill>
                <a:latin typeface="Times New Roman" panose="02020603050405020304" pitchFamily="18" charset="0"/>
              </a:rPr>
              <a:t> </a:t>
            </a:r>
            <a:r>
              <a:rPr lang="zh-CN" altLang="en-US" b="1">
                <a:solidFill>
                  <a:srgbClr val="333399"/>
                </a:solidFill>
                <a:latin typeface="Times New Roman" panose="02020603050405020304" pitchFamily="18" charset="0"/>
              </a:rPr>
              <a:t>太守家迎娶的排场</a:t>
            </a:r>
            <a:endParaRPr lang="zh-CN" altLang="en-US" b="1">
              <a:latin typeface="Times New Roman" panose="02020603050405020304" pitchFamily="18" charset="0"/>
            </a:endParaRPr>
          </a:p>
        </p:txBody>
      </p:sp>
      <p:sp>
        <p:nvSpPr>
          <p:cNvPr id="62478" name="Text Box 14"/>
          <p:cNvSpPr/>
          <p:nvPr/>
        </p:nvSpPr>
        <p:spPr>
          <a:xfrm>
            <a:off x="4114800" y="1981200"/>
            <a:ext cx="2052638" cy="64516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3600" b="1">
                <a:solidFill>
                  <a:srgbClr val="FF3300"/>
                </a:solidFill>
                <a:latin typeface="Times New Roman" panose="02020603050405020304" pitchFamily="18" charset="0"/>
              </a:rPr>
              <a:t>太守之子</a:t>
            </a:r>
            <a:endParaRPr lang="zh-CN" altLang="en-US" sz="3600" b="1">
              <a:solidFill>
                <a:srgbClr val="FF3300"/>
              </a:solidFill>
              <a:latin typeface="Times New Roman" panose="02020603050405020304" pitchFamily="18" charset="0"/>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dissolve">
                                      <p:cBhvr>
                                        <p:cTn id="7" dur="500"/>
                                        <p:tgtEl>
                                          <p:spTgt spid="624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2467"/>
                                        </p:tgtEl>
                                        <p:attrNameLst>
                                          <p:attrName>style.visibility</p:attrName>
                                        </p:attrNameLst>
                                      </p:cBhvr>
                                      <p:to>
                                        <p:strVal val="visible"/>
                                      </p:to>
                                    </p:set>
                                    <p:animEffect transition="in" filter="checkerboard(across)">
                                      <p:cBhvr>
                                        <p:cTn id="12" dur="500"/>
                                        <p:tgtEl>
                                          <p:spTgt spid="6246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2478"/>
                                        </p:tgtEl>
                                        <p:attrNameLst>
                                          <p:attrName>style.visibility</p:attrName>
                                        </p:attrNameLst>
                                      </p:cBhvr>
                                      <p:to>
                                        <p:strVal val="visible"/>
                                      </p:to>
                                    </p:set>
                                    <p:animEffect transition="in" filter="checkerboard(across)">
                                      <p:cBhvr>
                                        <p:cTn id="17" dur="500"/>
                                        <p:tgtEl>
                                          <p:spTgt spid="6247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2469"/>
                                        </p:tgtEl>
                                        <p:attrNameLst>
                                          <p:attrName>style.visibility</p:attrName>
                                        </p:attrNameLst>
                                      </p:cBhvr>
                                      <p:to>
                                        <p:strVal val="visible"/>
                                      </p:to>
                                    </p:set>
                                    <p:animEffect transition="in" filter="wipe(left)">
                                      <p:cBhvr>
                                        <p:cTn id="22" dur="500"/>
                                        <p:tgtEl>
                                          <p:spTgt spid="6246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8" presetClass="entr" presetSubtype="6" fill="hold" grpId="0" nodeType="clickEffect">
                                  <p:stCondLst>
                                    <p:cond delay="0"/>
                                  </p:stCondLst>
                                  <p:childTnLst>
                                    <p:set>
                                      <p:cBhvr>
                                        <p:cTn id="26" dur="1" fill="hold">
                                          <p:stCondLst>
                                            <p:cond delay="0"/>
                                          </p:stCondLst>
                                        </p:cTn>
                                        <p:tgtEl>
                                          <p:spTgt spid="62468"/>
                                        </p:tgtEl>
                                        <p:attrNameLst>
                                          <p:attrName>style.visibility</p:attrName>
                                        </p:attrNameLst>
                                      </p:cBhvr>
                                      <p:to>
                                        <p:strVal val="visible"/>
                                      </p:to>
                                    </p:set>
                                    <p:animEffect transition="in" filter="strips(downRight)">
                                      <p:cBhvr>
                                        <p:cTn id="27" dur="500"/>
                                        <p:tgtEl>
                                          <p:spTgt spid="6246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62471"/>
                                        </p:tgtEl>
                                        <p:attrNameLst>
                                          <p:attrName>style.visibility</p:attrName>
                                        </p:attrNameLst>
                                      </p:cBhvr>
                                      <p:to>
                                        <p:strVal val="visible"/>
                                      </p:to>
                                    </p:set>
                                    <p:animEffect transition="in" filter="wipe(up)">
                                      <p:cBhvr>
                                        <p:cTn id="32" dur="500"/>
                                        <p:tgtEl>
                                          <p:spTgt spid="6247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6" fill="hold" grpId="0" nodeType="clickEffect">
                                  <p:stCondLst>
                                    <p:cond delay="0"/>
                                  </p:stCondLst>
                                  <p:childTnLst>
                                    <p:set>
                                      <p:cBhvr>
                                        <p:cTn id="36" dur="1" fill="hold">
                                          <p:stCondLst>
                                            <p:cond delay="0"/>
                                          </p:stCondLst>
                                        </p:cTn>
                                        <p:tgtEl>
                                          <p:spTgt spid="62470"/>
                                        </p:tgtEl>
                                        <p:attrNameLst>
                                          <p:attrName>style.visibility</p:attrName>
                                        </p:attrNameLst>
                                      </p:cBhvr>
                                      <p:to>
                                        <p:strVal val="visible"/>
                                      </p:to>
                                    </p:set>
                                    <p:animEffect transition="in" filter="strips(downRight)">
                                      <p:cBhvr>
                                        <p:cTn id="37" dur="500"/>
                                        <p:tgtEl>
                                          <p:spTgt spid="6247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62472"/>
                                        </p:tgtEl>
                                        <p:attrNameLst>
                                          <p:attrName>style.visibility</p:attrName>
                                        </p:attrNameLst>
                                      </p:cBhvr>
                                      <p:to>
                                        <p:strVal val="visible"/>
                                      </p:to>
                                    </p:set>
                                    <p:animEffect transition="in" filter="wipe(up)">
                                      <p:cBhvr>
                                        <p:cTn id="42" dur="500"/>
                                        <p:tgtEl>
                                          <p:spTgt spid="6247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8" presetClass="entr" presetSubtype="6" fill="hold" grpId="0" nodeType="clickEffect">
                                  <p:stCondLst>
                                    <p:cond delay="0"/>
                                  </p:stCondLst>
                                  <p:childTnLst>
                                    <p:set>
                                      <p:cBhvr>
                                        <p:cTn id="46" dur="1" fill="hold">
                                          <p:stCondLst>
                                            <p:cond delay="0"/>
                                          </p:stCondLst>
                                        </p:cTn>
                                        <p:tgtEl>
                                          <p:spTgt spid="62473"/>
                                        </p:tgtEl>
                                        <p:attrNameLst>
                                          <p:attrName>style.visibility</p:attrName>
                                        </p:attrNameLst>
                                      </p:cBhvr>
                                      <p:to>
                                        <p:strVal val="visible"/>
                                      </p:to>
                                    </p:set>
                                    <p:animEffect transition="in" filter="strips(downRight)">
                                      <p:cBhvr>
                                        <p:cTn id="47" dur="500"/>
                                        <p:tgtEl>
                                          <p:spTgt spid="62473"/>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62474"/>
                                        </p:tgtEl>
                                        <p:attrNameLst>
                                          <p:attrName>style.visibility</p:attrName>
                                        </p:attrNameLst>
                                      </p:cBhvr>
                                      <p:to>
                                        <p:strVal val="visible"/>
                                      </p:to>
                                    </p:set>
                                    <p:animEffect transition="in" filter="wipe(left)">
                                      <p:cBhvr>
                                        <p:cTn id="52" dur="500"/>
                                        <p:tgtEl>
                                          <p:spTgt spid="62474"/>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18" presetClass="entr" presetSubtype="6" fill="hold" grpId="0" nodeType="clickEffect">
                                  <p:stCondLst>
                                    <p:cond delay="0"/>
                                  </p:stCondLst>
                                  <p:childTnLst>
                                    <p:set>
                                      <p:cBhvr>
                                        <p:cTn id="56" dur="1" fill="hold">
                                          <p:stCondLst>
                                            <p:cond delay="0"/>
                                          </p:stCondLst>
                                        </p:cTn>
                                        <p:tgtEl>
                                          <p:spTgt spid="62475"/>
                                        </p:tgtEl>
                                        <p:attrNameLst>
                                          <p:attrName>style.visibility</p:attrName>
                                        </p:attrNameLst>
                                      </p:cBhvr>
                                      <p:to>
                                        <p:strVal val="visible"/>
                                      </p:to>
                                    </p:set>
                                    <p:animEffect transition="in" filter="strips(downRight)">
                                      <p:cBhvr>
                                        <p:cTn id="57" dur="500"/>
                                        <p:tgtEl>
                                          <p:spTgt spid="62475"/>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8" presetClass="entr" presetSubtype="6" fill="hold" grpId="0" nodeType="clickEffect">
                                  <p:stCondLst>
                                    <p:cond delay="0"/>
                                  </p:stCondLst>
                                  <p:childTnLst>
                                    <p:set>
                                      <p:cBhvr>
                                        <p:cTn id="61" dur="1" fill="hold">
                                          <p:stCondLst>
                                            <p:cond delay="0"/>
                                          </p:stCondLst>
                                        </p:cTn>
                                        <p:tgtEl>
                                          <p:spTgt spid="62476"/>
                                        </p:tgtEl>
                                        <p:attrNameLst>
                                          <p:attrName>style.visibility</p:attrName>
                                        </p:attrNameLst>
                                      </p:cBhvr>
                                      <p:to>
                                        <p:strVal val="visible"/>
                                      </p:to>
                                    </p:set>
                                    <p:animEffect transition="in" filter="strips(downRight)">
                                      <p:cBhvr>
                                        <p:cTn id="62" dur="500"/>
                                        <p:tgtEl>
                                          <p:spTgt spid="62476"/>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18" presetClass="entr" presetSubtype="6" fill="hold" grpId="0" nodeType="clickEffect">
                                  <p:stCondLst>
                                    <p:cond delay="0"/>
                                  </p:stCondLst>
                                  <p:childTnLst>
                                    <p:set>
                                      <p:cBhvr>
                                        <p:cTn id="66" dur="1" fill="hold">
                                          <p:stCondLst>
                                            <p:cond delay="0"/>
                                          </p:stCondLst>
                                        </p:cTn>
                                        <p:tgtEl>
                                          <p:spTgt spid="62477"/>
                                        </p:tgtEl>
                                        <p:attrNameLst>
                                          <p:attrName>style.visibility</p:attrName>
                                        </p:attrNameLst>
                                      </p:cBhvr>
                                      <p:to>
                                        <p:strVal val="visible"/>
                                      </p:to>
                                    </p:set>
                                    <p:animEffect transition="in" filter="strips(downRight)">
                                      <p:cBhvr>
                                        <p:cTn id="67" dur="500"/>
                                        <p:tgtEl>
                                          <p:spTgt spid="62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p:bldP spid="62468" grpId="0"/>
      <p:bldP spid="62470" grpId="0"/>
      <p:bldP spid="62473" grpId="0"/>
      <p:bldP spid="62475" grpId="0"/>
      <p:bldP spid="62476" grpId="0"/>
      <p:bldP spid="62477" grpId="0"/>
      <p:bldP spid="6247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3490" name="Rectangle 2"/>
          <p:cNvSpPr>
            <a:spLocks noGrp="1"/>
          </p:cNvSpPr>
          <p:nvPr>
            <p:ph type="body" sz="half" idx="4294967295"/>
          </p:nvPr>
        </p:nvSpPr>
        <p:spPr>
          <a:xfrm>
            <a:off x="6240463" y="0"/>
            <a:ext cx="4427537" cy="6858000"/>
          </a:xfrm>
        </p:spPr>
        <p:txBody>
          <a:bodyPr wrap="square" lIns="91440" tIns="45720" rIns="91440" bIns="45720" anchor="t" anchorCtr="0"/>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342900" lvl="0" indent="-342900" algn="l" defTabSz="914400" rtl="0" eaLnBrk="0" fontAlgn="base" latinLnBrk="0" hangingPunct="0">
              <a:lnSpc>
                <a:spcPct val="100000"/>
              </a:lnSpc>
              <a:spcBef>
                <a:spcPct val="50000"/>
              </a:spcBef>
              <a:spcAft>
                <a:spcPct val="0"/>
              </a:spcAft>
              <a:buClrTx/>
              <a:buSzTx/>
              <a:buFontTx/>
              <a:buNone/>
            </a:pPr>
            <a:r>
              <a:rPr lang="zh-CN" altLang="en-US" sz="4400" b="1" u="none" baseline="0">
                <a:solidFill>
                  <a:srgbClr val="0000FF"/>
                </a:solidFill>
                <a:effectLst/>
                <a:latin typeface="华文新魏" pitchFamily="2" charset="-122"/>
                <a:ea typeface="华文新魏" pitchFamily="2" charset="-122"/>
              </a:rPr>
              <a:t>刘兰芝：</a:t>
            </a:r>
            <a:endParaRPr lang="zh-CN" altLang="en-US" sz="4400" b="1" u="none" baseline="0">
              <a:solidFill>
                <a:srgbClr val="0000FF"/>
              </a:solidFill>
              <a:effectLst/>
              <a:latin typeface="华文新魏" pitchFamily="2" charset="-122"/>
              <a:ea typeface="华文新魏" pitchFamily="2" charset="-122"/>
            </a:endParaRPr>
          </a:p>
          <a:p>
            <a:pPr marL="342900" lvl="0" indent="-342900" algn="l" defTabSz="914400" rtl="0" eaLnBrk="0" fontAlgn="base" latinLnBrk="0" hangingPunct="0">
              <a:lnSpc>
                <a:spcPct val="100000"/>
              </a:lnSpc>
              <a:spcBef>
                <a:spcPct val="50000"/>
              </a:spcBef>
              <a:spcAft>
                <a:spcPct val="0"/>
              </a:spcAft>
              <a:buClrTx/>
              <a:buSzTx/>
              <a:buFontTx/>
              <a:buNone/>
            </a:pPr>
            <a:r>
              <a:rPr lang="zh-CN" altLang="en-US" sz="4400" b="1" u="none" baseline="0">
                <a:solidFill>
                  <a:srgbClr val="FF0000"/>
                </a:solidFill>
                <a:effectLst/>
                <a:latin typeface="Arial" panose="020b0604020202020204" pitchFamily="34" charset="0"/>
                <a:ea typeface="宋体" panose="02010600030101010101" pitchFamily="2" charset="-122"/>
              </a:rPr>
              <a:t>       坚强、持重、不为威迫所屈，不为荣华所动；又温柔善良勤劳，才貌双全，知书达理，忠贞不渝。</a:t>
            </a:r>
            <a:endParaRPr lang="zh-CN" altLang="en-US" sz="4400" b="1" u="none" baseline="0">
              <a:solidFill>
                <a:srgbClr val="FF0000"/>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20000"/>
              </a:spcBef>
              <a:spcAft>
                <a:spcPct val="0"/>
              </a:spcAft>
              <a:buClrTx/>
              <a:buSzTx/>
              <a:buFontTx/>
              <a:buChar char="•"/>
            </a:pPr>
            <a:endParaRPr lang="zh-CN" altLang="en-US" sz="4400" u="none" baseline="0">
              <a:solidFill>
                <a:srgbClr val="000000"/>
              </a:solidFill>
              <a:effectLst/>
              <a:latin typeface="Arial" panose="020b0604020202020204" pitchFamily="34" charset="0"/>
              <a:ea typeface="宋体" panose="02010600030101010101" pitchFamily="2" charset="-122"/>
            </a:endParaRPr>
          </a:p>
        </p:txBody>
      </p:sp>
      <p:pic>
        <p:nvPicPr>
          <p:cNvPr id="63491" name="Picture 3"/>
          <p:cNvPicPr>
            <a:picLocks noChangeAspect="1"/>
          </p:cNvPicPr>
          <p:nvPr/>
        </p:nvPicPr>
        <p:blipFill>
          <a:blip r:embed="rId2"/>
          <a:stretch>
            <a:fillRect/>
          </a:stretch>
        </p:blipFill>
        <p:spPr>
          <a:xfrm>
            <a:off x="1524000" y="0"/>
            <a:ext cx="4787900" cy="6858000"/>
          </a:xfrm>
          <a:prstGeom prst="rect">
            <a:avLst/>
          </a:prstGeom>
          <a:noFill/>
          <a:ln w="9525">
            <a:noFill/>
          </a:ln>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Text Box 2"/>
          <p:cNvSpPr/>
          <p:nvPr/>
        </p:nvSpPr>
        <p:spPr>
          <a:xfrm>
            <a:off x="1524000" y="115888"/>
            <a:ext cx="5940425" cy="495427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5400">
                <a:solidFill>
                  <a:srgbClr val="0000FF"/>
                </a:solidFill>
                <a:latin typeface="Times New Roman" panose="02020603050405020304" pitchFamily="18" charset="0"/>
                <a:ea typeface="华文行楷" panose="02010800040101010101" pitchFamily="2" charset="-122"/>
              </a:rPr>
              <a:t>焦仲卿：</a:t>
            </a:r>
            <a:endParaRPr lang="en-US" altLang="zh-CN" sz="5400">
              <a:solidFill>
                <a:srgbClr val="0000FF"/>
              </a:solidFill>
              <a:latin typeface="Times New Roman" panose="02020603050405020304" pitchFamily="18" charset="0"/>
              <a:ea typeface="华文行楷" panose="02010800040101010101" pitchFamily="2" charset="-122"/>
            </a:endParaRPr>
          </a:p>
          <a:p>
            <a:pPr marL="0" lvl="0" indent="0" eaLnBrk="1" hangingPunct="1">
              <a:spcBef>
                <a:spcPct val="50000"/>
              </a:spcBef>
              <a:buNone/>
            </a:pPr>
            <a:r>
              <a:rPr lang="zh-CN" altLang="en-US" sz="3600" b="1">
                <a:latin typeface="Times New Roman" panose="02020603050405020304" pitchFamily="18" charset="0"/>
                <a:ea typeface="楷体_GB2312" panose="02010609030101010101" charset="-122"/>
              </a:rPr>
              <a:t>忠于爱情：</a:t>
            </a:r>
            <a:r>
              <a:rPr lang="zh-CN" altLang="en-US" b="1">
                <a:latin typeface="Times New Roman" panose="02020603050405020304" pitchFamily="18" charset="0"/>
                <a:ea typeface="楷体_GB2312" panose="02010609030101010101" charset="-122"/>
              </a:rPr>
              <a:t>“</a:t>
            </a:r>
            <a:r>
              <a:rPr lang="zh-CN" altLang="en-US" b="1">
                <a:latin typeface="Times New Roman" panose="02020603050405020304" pitchFamily="18" charset="0"/>
              </a:rPr>
              <a:t>结发同枕席，黄泉共为友”。</a:t>
            </a:r>
            <a:endParaRPr lang="zh-CN" altLang="en-US" b="1">
              <a:latin typeface="Times New Roman" panose="02020603050405020304" pitchFamily="18" charset="0"/>
            </a:endParaRPr>
          </a:p>
          <a:p>
            <a:pPr marL="0" lvl="0" indent="0" eaLnBrk="1" hangingPunct="1">
              <a:spcBef>
                <a:spcPct val="0"/>
              </a:spcBef>
              <a:buNone/>
            </a:pPr>
            <a:r>
              <a:rPr lang="zh-CN" altLang="en-US" sz="3600" b="1">
                <a:latin typeface="Times New Roman" panose="02020603050405020304" pitchFamily="18" charset="0"/>
              </a:rPr>
              <a:t>对母亲：</a:t>
            </a:r>
            <a:endParaRPr lang="en-US" altLang="zh-CN" sz="3600" b="1">
              <a:latin typeface="Times New Roman" panose="02020603050405020304" pitchFamily="18" charset="0"/>
            </a:endParaRPr>
          </a:p>
          <a:p>
            <a:pPr marL="0" lvl="0" indent="0" eaLnBrk="1" hangingPunct="1">
              <a:spcBef>
                <a:spcPct val="0"/>
              </a:spcBef>
              <a:buNone/>
            </a:pPr>
            <a:r>
              <a:rPr lang="zh-CN" altLang="en-US" sz="2800" b="1">
                <a:solidFill>
                  <a:srgbClr val="0000CC"/>
                </a:solidFill>
                <a:latin typeface="Times New Roman" panose="02020603050405020304" pitchFamily="18" charset="0"/>
              </a:rPr>
              <a:t>开始</a:t>
            </a:r>
            <a:r>
              <a:rPr lang="en-US" altLang="zh-CN" sz="2800" b="1">
                <a:solidFill>
                  <a:srgbClr val="0000CC"/>
                </a:solidFill>
                <a:latin typeface="Times New Roman" panose="02020603050405020304" pitchFamily="18" charset="0"/>
              </a:rPr>
              <a:t>——</a:t>
            </a:r>
            <a:r>
              <a:rPr lang="zh-CN" altLang="en-US" sz="2800" b="1">
                <a:solidFill>
                  <a:srgbClr val="CC3300"/>
                </a:solidFill>
                <a:latin typeface="Times New Roman" panose="02020603050405020304" pitchFamily="18" charset="0"/>
              </a:rPr>
              <a:t>既孝又怨，不敢违抗。</a:t>
            </a:r>
            <a:endParaRPr lang="zh-CN" altLang="en-US" sz="2800" b="1">
              <a:solidFill>
                <a:srgbClr val="CC3300"/>
              </a:solidFill>
              <a:latin typeface="Times New Roman" panose="02020603050405020304" pitchFamily="18" charset="0"/>
            </a:endParaRPr>
          </a:p>
          <a:p>
            <a:pPr marL="0" lvl="0" indent="0" eaLnBrk="1" hangingPunct="1">
              <a:spcBef>
                <a:spcPct val="0"/>
              </a:spcBef>
              <a:buNone/>
            </a:pPr>
            <a:r>
              <a:rPr lang="zh-CN" altLang="en-US" sz="2800" b="1">
                <a:solidFill>
                  <a:srgbClr val="0000CC"/>
                </a:solidFill>
                <a:latin typeface="Times New Roman" panose="02020603050405020304" pitchFamily="18" charset="0"/>
              </a:rPr>
              <a:t>后来</a:t>
            </a:r>
            <a:r>
              <a:rPr lang="en-US" altLang="zh-CN" sz="2800" b="1">
                <a:solidFill>
                  <a:srgbClr val="0000CC"/>
                </a:solidFill>
                <a:latin typeface="Times New Roman" panose="02020603050405020304" pitchFamily="18" charset="0"/>
              </a:rPr>
              <a:t>——</a:t>
            </a:r>
            <a:r>
              <a:rPr lang="zh-CN" altLang="en-US" sz="2800" b="1">
                <a:solidFill>
                  <a:srgbClr val="CC3300"/>
                </a:solidFill>
                <a:latin typeface="Times New Roman" panose="02020603050405020304" pitchFamily="18" charset="0"/>
              </a:rPr>
              <a:t>对爱情的忠贞战胜了对母亲的孝顺、屈从，不顾“不孝有三，无后为大”的封建礼教，自缢于庭树，作了最强有力的反抗。</a:t>
            </a:r>
            <a:endParaRPr lang="zh-CN" altLang="en-US" sz="2800" b="1">
              <a:solidFill>
                <a:srgbClr val="CC3300"/>
              </a:solidFill>
              <a:latin typeface="Times New Roman" panose="02020603050405020304" pitchFamily="18" charset="0"/>
            </a:endParaRPr>
          </a:p>
        </p:txBody>
      </p:sp>
      <p:sp>
        <p:nvSpPr>
          <p:cNvPr id="64515" name="Text Box 3"/>
          <p:cNvSpPr/>
          <p:nvPr/>
        </p:nvSpPr>
        <p:spPr>
          <a:xfrm>
            <a:off x="1755775" y="5373688"/>
            <a:ext cx="8732838" cy="119888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3600" b="1">
                <a:latin typeface="Times New Roman" panose="02020603050405020304" pitchFamily="18" charset="0"/>
              </a:rPr>
              <a:t>     一个忠厚善良，忠于爱情，由顺从到抗争（消极抗争）的叛逆形象。</a:t>
            </a:r>
            <a:endParaRPr lang="zh-CN" altLang="en-US" sz="3600" b="1">
              <a:latin typeface="Times New Roman" panose="02020603050405020304" pitchFamily="18" charset="0"/>
            </a:endParaRPr>
          </a:p>
        </p:txBody>
      </p:sp>
      <p:pic>
        <p:nvPicPr>
          <p:cNvPr id="64516" name="Picture 4"/>
          <p:cNvPicPr>
            <a:picLocks noChangeAspect="1"/>
          </p:cNvPicPr>
          <p:nvPr/>
        </p:nvPicPr>
        <p:blipFill>
          <a:blip r:embed="rId2"/>
          <a:stretch>
            <a:fillRect/>
          </a:stretch>
        </p:blipFill>
        <p:spPr>
          <a:xfrm>
            <a:off x="7535863" y="0"/>
            <a:ext cx="3132137" cy="53006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wheel(4)">
                                      <p:cBhvr>
                                        <p:cTn id="7" dur="2000"/>
                                        <p:tgtEl>
                                          <p:spTgt spid="6451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4515"/>
                                        </p:tgtEl>
                                        <p:attrNameLst>
                                          <p:attrName>style.visibility</p:attrName>
                                        </p:attrNameLst>
                                      </p:cBhvr>
                                      <p:to>
                                        <p:strVal val="visible"/>
                                      </p:to>
                                    </p:set>
                                    <p:animEffect transition="in" filter="circle(in)">
                                      <p:cBhvr>
                                        <p:cTn id="12" dur="20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p:cNvSpPr>
          <p:nvPr>
            <p:ph type="title"/>
          </p:nvPr>
        </p:nvSpPr>
        <p:spPr>
          <a:noFill/>
          <a:ln>
            <a:noFill/>
          </a:ln>
        </p:spPr>
        <p:txBody>
          <a:bodyPr>
            <a:normAutofit fontScale="90000"/>
          </a:bodyPr>
          <a:lstStyle/>
          <a:p>
            <a:pPr algn="ctr"/>
            <a:r>
              <a:rPr lang="zh-CN" altLang="en-US" sz="3200" b="1"/>
              <a:t>教学目标</a:t>
            </a:r>
            <a:endParaRPr lang="zh-CN" altLang="en-US" sz="3200" b="1"/>
          </a:p>
        </p:txBody>
      </p:sp>
      <p:sp>
        <p:nvSpPr>
          <p:cNvPr id="7171" name="Rectangle 3"/>
          <p:cNvSpPr>
            <a:spLocks noGrp="1"/>
          </p:cNvSpPr>
          <p:nvPr>
            <p:ph idx="4294967295"/>
          </p:nvPr>
        </p:nvSpPr>
        <p:spPr>
          <a:xfrm>
            <a:off x="1621790" y="1191895"/>
            <a:ext cx="9469755" cy="4500245"/>
          </a:xfrm>
          <a:noFill/>
          <a:ln>
            <a:noFill/>
          </a:ln>
        </p:spPr>
        <p:txBody>
          <a:bodyPr>
            <a:normAutofit lnSpcReduction="10000"/>
          </a:bodyPr>
          <a:lstStyle/>
          <a:p>
            <a:pPr>
              <a:buNone/>
            </a:pPr>
            <a:r>
              <a:rPr lang="en-US" altLang="zh-CN" sz="2800">
                <a:latin typeface="黑体" panose="02010609060101010101" pitchFamily="2" charset="-122"/>
                <a:ea typeface="黑体" panose="02010609060101010101" pitchFamily="2" charset="-122"/>
              </a:rPr>
              <a:t>1.</a:t>
            </a:r>
            <a:r>
              <a:rPr lang="zh-CN" altLang="en-US" sz="2800">
                <a:latin typeface="黑体" panose="02010609060101010101" pitchFamily="2" charset="-122"/>
                <a:ea typeface="黑体" panose="02010609060101010101" pitchFamily="2" charset="-122"/>
              </a:rPr>
              <a:t>知识与能力</a:t>
            </a:r>
            <a:endParaRPr lang="en-US" altLang="zh-CN"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a:t>
            </a:r>
            <a:r>
              <a:rPr lang="en-US" altLang="zh-CN" sz="2800">
                <a:latin typeface="黑体" panose="02010609060101010101" pitchFamily="2" charset="-122"/>
                <a:ea typeface="黑体" panose="02010609060101010101" pitchFamily="2" charset="-122"/>
              </a:rPr>
              <a:t>1</a:t>
            </a:r>
            <a:r>
              <a:rPr lang="zh-CN" altLang="en-US" sz="2800">
                <a:latin typeface="黑体" panose="02010609060101010101" pitchFamily="2" charset="-122"/>
                <a:ea typeface="黑体" panose="02010609060101010101" pitchFamily="2" charset="-122"/>
              </a:rPr>
              <a:t>）了解与作品相关的文学文化常识。</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a:t>
            </a:r>
            <a:r>
              <a:rPr lang="en-US" altLang="zh-CN" sz="2800">
                <a:latin typeface="黑体" panose="02010609060101010101" pitchFamily="2" charset="-122"/>
                <a:ea typeface="黑体" panose="02010609060101010101" pitchFamily="2" charset="-122"/>
              </a:rPr>
              <a:t>2</a:t>
            </a:r>
            <a:r>
              <a:rPr lang="zh-CN" altLang="en-US" sz="2800">
                <a:latin typeface="黑体" panose="02010609060101010101" pitchFamily="2" charset="-122"/>
                <a:ea typeface="黑体" panose="02010609060101010101" pitchFamily="2" charset="-122"/>
              </a:rPr>
              <a:t>）掌握重点文言实词、虚词的意义和用法。</a:t>
            </a:r>
            <a:endParaRPr lang="zh-CN" altLang="en-US" sz="2800">
              <a:latin typeface="黑体" panose="02010609060101010101" pitchFamily="2" charset="-122"/>
              <a:ea typeface="黑体" panose="02010609060101010101" pitchFamily="2" charset="-122"/>
            </a:endParaRPr>
          </a:p>
          <a:p>
            <a:pPr>
              <a:buNone/>
            </a:pPr>
            <a:r>
              <a:rPr lang="en-US" altLang="zh-CN" sz="2800">
                <a:latin typeface="黑体" panose="02010609060101010101" pitchFamily="2" charset="-122"/>
                <a:ea typeface="黑体" panose="02010609060101010101" pitchFamily="2" charset="-122"/>
              </a:rPr>
              <a:t>2.</a:t>
            </a:r>
            <a:r>
              <a:rPr lang="zh-CN" altLang="en-US" sz="2800">
                <a:latin typeface="黑体" panose="02010609060101010101" pitchFamily="2" charset="-122"/>
                <a:ea typeface="黑体" panose="02010609060101010101" pitchFamily="2" charset="-122"/>
              </a:rPr>
              <a:t>过程与方法</a:t>
            </a:r>
            <a:endParaRPr lang="en-US" altLang="zh-CN"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  理清故事情节，鉴赏表现手法，分析人物形象。</a:t>
            </a:r>
            <a:endParaRPr lang="zh-CN" altLang="en-US" sz="2800">
              <a:latin typeface="黑体" panose="02010609060101010101" pitchFamily="2" charset="-122"/>
              <a:ea typeface="黑体" panose="02010609060101010101" pitchFamily="2" charset="-122"/>
            </a:endParaRPr>
          </a:p>
          <a:p>
            <a:pPr>
              <a:buNone/>
            </a:pPr>
            <a:r>
              <a:rPr lang="en-US" altLang="zh-CN" sz="2800">
                <a:latin typeface="黑体" panose="02010609060101010101" pitchFamily="2" charset="-122"/>
                <a:ea typeface="黑体" panose="02010609060101010101" pitchFamily="2" charset="-122"/>
              </a:rPr>
              <a:t>3.</a:t>
            </a:r>
            <a:r>
              <a:rPr lang="zh-CN" altLang="en-US" sz="2800">
                <a:latin typeface="黑体" panose="02010609060101010101" pitchFamily="2" charset="-122"/>
                <a:ea typeface="黑体" panose="02010609060101010101" pitchFamily="2" charset="-122"/>
              </a:rPr>
              <a:t>情感态度与价值观</a:t>
            </a:r>
            <a:endParaRPr lang="en-US" altLang="zh-CN" sz="2800">
              <a:latin typeface="黑体" panose="02010609060101010101" pitchFamily="2" charset="-122"/>
              <a:ea typeface="黑体" panose="02010609060101010101" pitchFamily="2" charset="-122"/>
            </a:endParaRPr>
          </a:p>
          <a:p>
            <a:pPr>
              <a:buNone/>
            </a:pPr>
            <a:r>
              <a:rPr lang="en-US" altLang="zh-CN" sz="2800">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体会文章思想内涵，分析悲剧发生的深层原因。</a:t>
            </a:r>
            <a:endParaRPr lang="zh-CN" altLang="en-US" sz="2800">
              <a:latin typeface="黑体" panose="02010609060101010101" pitchFamily="2" charset="-122"/>
              <a:ea typeface="黑体" panose="02010609060101010101" pitchFamily="2" charset="-122"/>
            </a:endParaRP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38" name="Rectangle 2"/>
          <p:cNvSpPr>
            <a:spLocks noGrp="1"/>
          </p:cNvSpPr>
          <p:nvPr>
            <p:ph type="body" sz="half" idx="4294967295"/>
          </p:nvPr>
        </p:nvSpPr>
        <p:spPr>
          <a:xfrm>
            <a:off x="6456363" y="0"/>
            <a:ext cx="4211637" cy="6858000"/>
          </a:xfrm>
        </p:spPr>
        <p:txBody>
          <a:bodyPr wrap="square" lIns="91440" tIns="45720" rIns="91440" bIns="45720" anchor="t" anchorCtr="0">
            <a:normAutofit lnSpcReduction="10000"/>
          </a:bodyPr>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342900" lvl="0" indent="-342900" algn="l" defTabSz="914400" rtl="0" eaLnBrk="0" fontAlgn="base" latinLnBrk="0" hangingPunct="0">
              <a:lnSpc>
                <a:spcPct val="100000"/>
              </a:lnSpc>
              <a:spcBef>
                <a:spcPct val="50000"/>
              </a:spcBef>
              <a:spcAft>
                <a:spcPct val="0"/>
              </a:spcAft>
              <a:buClrTx/>
              <a:buSzTx/>
              <a:buFontTx/>
              <a:buNone/>
            </a:pPr>
            <a:r>
              <a:rPr lang="zh-CN" altLang="en-US" sz="5400" b="1" u="none" baseline="0">
                <a:solidFill>
                  <a:srgbClr val="0000FF"/>
                </a:solidFill>
                <a:effectLst/>
                <a:latin typeface="Arial" panose="020b0604020202020204" pitchFamily="34" charset="0"/>
                <a:ea typeface="宋体" panose="02010600030101010101" pitchFamily="2" charset="-122"/>
              </a:rPr>
              <a:t>焦仲卿</a:t>
            </a:r>
            <a:endParaRPr lang="zh-CN" altLang="en-US" sz="5400" b="1" u="none" baseline="0">
              <a:solidFill>
                <a:srgbClr val="0000FF"/>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50000"/>
              </a:spcBef>
              <a:spcAft>
                <a:spcPct val="0"/>
              </a:spcAft>
              <a:buClrTx/>
              <a:buSzTx/>
              <a:buFontTx/>
              <a:buNone/>
            </a:pPr>
            <a:r>
              <a:rPr lang="zh-CN" altLang="en-US" sz="5400" b="1" u="none" baseline="0">
                <a:solidFill>
                  <a:srgbClr val="0000FF"/>
                </a:solidFill>
                <a:effectLst/>
                <a:latin typeface="Arial" panose="020b0604020202020204" pitchFamily="34" charset="0"/>
                <a:ea typeface="宋体" panose="02010600030101010101" pitchFamily="2" charset="-122"/>
              </a:rPr>
              <a:t>   </a:t>
            </a:r>
            <a:r>
              <a:rPr lang="zh-CN" altLang="en-US" sz="5400" b="1" u="none" baseline="0">
                <a:solidFill>
                  <a:srgbClr val="FF0000"/>
                </a:solidFill>
                <a:effectLst/>
                <a:latin typeface="Arial" panose="020b0604020202020204" pitchFamily="34" charset="0"/>
                <a:ea typeface="宋体" panose="02010600030101010101" pitchFamily="2" charset="-122"/>
              </a:rPr>
              <a:t>忠于爱情，而不敢直接反抗，只能消极反抗，忍辱负重，委曲求全。</a:t>
            </a:r>
            <a:endParaRPr lang="zh-CN" altLang="en-US" sz="5400" b="1" u="none" baseline="0">
              <a:solidFill>
                <a:srgbClr val="FF0000"/>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20000"/>
              </a:spcBef>
              <a:spcAft>
                <a:spcPct val="0"/>
              </a:spcAft>
              <a:buClrTx/>
              <a:buSzTx/>
              <a:buFontTx/>
              <a:buChar char="•"/>
            </a:pPr>
            <a:endParaRPr lang="zh-CN" altLang="en-US" sz="4400" u="none" baseline="0">
              <a:solidFill>
                <a:srgbClr val="000000"/>
              </a:solidFill>
              <a:effectLst/>
              <a:latin typeface="Arial" panose="020b0604020202020204" pitchFamily="34" charset="0"/>
              <a:ea typeface="宋体" panose="02010600030101010101" pitchFamily="2" charset="-122"/>
            </a:endParaRPr>
          </a:p>
        </p:txBody>
      </p:sp>
      <p:pic>
        <p:nvPicPr>
          <p:cNvPr id="65539" name="Picture 3">
            <a:hlinkClick r:id="rId3"/>
          </p:cNvPr>
          <p:cNvPicPr>
            <a:picLocks noChangeAspect="1"/>
          </p:cNvPicPr>
          <p:nvPr/>
        </p:nvPicPr>
        <p:blipFill>
          <a:blip r:embed="rId2"/>
          <a:stretch>
            <a:fillRect/>
          </a:stretch>
        </p:blipFill>
        <p:spPr>
          <a:xfrm>
            <a:off x="1524000" y="0"/>
            <a:ext cx="4932363" cy="6858000"/>
          </a:xfrm>
          <a:prstGeom prst="rect">
            <a:avLst/>
          </a:prstGeom>
          <a:noFill/>
          <a:ln w="9525">
            <a:noFill/>
          </a:ln>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6562" name="Picture 2"/>
          <p:cNvPicPr>
            <a:picLocks noChangeAspect="1"/>
          </p:cNvPicPr>
          <p:nvPr/>
        </p:nvPicPr>
        <p:blipFill>
          <a:blip r:embed="rId2"/>
          <a:stretch>
            <a:fillRect/>
          </a:stretch>
        </p:blipFill>
        <p:spPr>
          <a:xfrm>
            <a:off x="2927350" y="0"/>
            <a:ext cx="6337300" cy="6858000"/>
          </a:xfrm>
          <a:prstGeom prst="rect">
            <a:avLst/>
          </a:prstGeom>
          <a:noFill/>
          <a:ln w="9525">
            <a:noFill/>
          </a:ln>
        </p:spPr>
      </p:pic>
      <p:sp>
        <p:nvSpPr>
          <p:cNvPr id="66563" name="Text Box 3"/>
          <p:cNvSpPr/>
          <p:nvPr/>
        </p:nvSpPr>
        <p:spPr>
          <a:xfrm>
            <a:off x="1703388" y="1844675"/>
            <a:ext cx="8713787" cy="3784600"/>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4000" b="1"/>
              <a:t>突出的反面形象。她是一个极端蛮横无理的女性，对于兰芝与仲卿的美好爱情，毫无认识和同情，一意独断专行。软硬兼施，目的是要仲卿速遣兰芝，以维护她的家长权威。这充分暴露了封建家长制摧残青年的丑恶本质。</a:t>
            </a:r>
            <a:endParaRPr lang="zh-CN" altLang="en-US"/>
          </a:p>
        </p:txBody>
      </p:sp>
      <p:sp>
        <p:nvSpPr>
          <p:cNvPr id="66564" name="Text Box 4"/>
          <p:cNvSpPr/>
          <p:nvPr/>
        </p:nvSpPr>
        <p:spPr>
          <a:xfrm>
            <a:off x="9640253" y="333375"/>
            <a:ext cx="921385" cy="1749425"/>
          </a:xfrm>
          <a:prstGeom prst="rect">
            <a:avLst/>
          </a:prstGeom>
          <a:noFill/>
          <a:ln w="9525">
            <a:noFill/>
          </a:ln>
        </p:spPr>
        <p:txBody>
          <a:bodyPr vert="eaVert">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4800" b="1">
                <a:solidFill>
                  <a:srgbClr val="0000FF"/>
                </a:solidFill>
                <a:latin typeface="Times New Roman" panose="02020603050405020304" pitchFamily="18" charset="0"/>
              </a:rPr>
              <a:t>焦母</a:t>
            </a:r>
            <a:endParaRPr lang="zh-CN" altLang="en-US" sz="4800" b="1">
              <a:solidFill>
                <a:srgbClr val="0000FF"/>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fade">
                                      <p:cBhvr>
                                        <p:cTn id="7" dur="770" decel="100000"/>
                                        <p:tgtEl>
                                          <p:spTgt spid="66562"/>
                                        </p:tgtEl>
                                      </p:cBhvr>
                                    </p:animEffect>
                                    <p:animScale>
                                      <p:cBhvr>
                                        <p:cTn id="8" dur="770" decel="100000" fill="hold"/>
                                        <p:tgtEl>
                                          <p:spTgt spid="66562"/>
                                        </p:tgtEl>
                                      </p:cBhvr>
                                      <p:from x="10000" y="10000"/>
                                      <p:to x="200000" y="450000"/>
                                    </p:animScale>
                                    <p:animScale>
                                      <p:cBhvr>
                                        <p:cTn id="9" dur="1230" accel="100000" fill="hold">
                                          <p:stCondLst>
                                            <p:cond delay="770"/>
                                          </p:stCondLst>
                                        </p:cTn>
                                        <p:tgtEl>
                                          <p:spTgt spid="66562"/>
                                        </p:tgtEl>
                                      </p:cBhvr>
                                      <p:from x="200000" y="450000"/>
                                      <p:to x="100000" y="100000"/>
                                    </p:animScale>
                                    <p:set>
                                      <p:cBhvr>
                                        <p:cTn id="10" dur="770" fill="hold"/>
                                        <p:tgtEl>
                                          <p:spTgt spid="66562"/>
                                        </p:tgtEl>
                                        <p:attrNameLst>
                                          <p:attrName>ppt_x</p:attrName>
                                        </p:attrNameLst>
                                      </p:cBhvr>
                                      <p:to>
                                        <p:strVal val="(0.5)"/>
                                      </p:to>
                                    </p:set>
                                    <p:anim from="(0.5)" to="(#ppt_x)" calcmode="lin" valueType="num">
                                      <p:cBhvr>
                                        <p:cTn id="11" dur="1230" accel="100000" fill="hold">
                                          <p:stCondLst>
                                            <p:cond delay="770"/>
                                          </p:stCondLst>
                                        </p:cTn>
                                        <p:tgtEl>
                                          <p:spTgt spid="66562"/>
                                        </p:tgtEl>
                                        <p:attrNameLst>
                                          <p:attrName>ppt_x</p:attrName>
                                        </p:attrNameLst>
                                      </p:cBhvr>
                                    </p:anim>
                                    <p:set>
                                      <p:cBhvr>
                                        <p:cTn id="12" dur="770" fill="hold"/>
                                        <p:tgtEl>
                                          <p:spTgt spid="66562"/>
                                        </p:tgtEl>
                                        <p:attrNameLst>
                                          <p:attrName>ppt_y</p:attrName>
                                        </p:attrNameLst>
                                      </p:cBhvr>
                                      <p:to>
                                        <p:strVal val="(#ppt_y+0.4)"/>
                                      </p:to>
                                    </p:set>
                                    <p:anim from="(#ppt_y+0.4)" to="(#ppt_y)" calcmode="lin" valueType="num">
                                      <p:cBhvr>
                                        <p:cTn id="13" dur="1230" accel="100000" fill="hold">
                                          <p:stCondLst>
                                            <p:cond delay="770"/>
                                          </p:stCondLst>
                                        </p:cTn>
                                        <p:tgtEl>
                                          <p:spTgt spid="66562"/>
                                        </p:tgtEl>
                                        <p:attrNameLst>
                                          <p:attrName>ppt_y</p:attrName>
                                        </p:attrNameLst>
                                      </p:cBhvr>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1" presetClass="entr" presetSubtype="0" fill="hold" nodeType="clickEffect">
                                  <p:stCondLst>
                                    <p:cond delay="0"/>
                                  </p:stCondLst>
                                  <p:childTnLst>
                                    <p:set>
                                      <p:cBhvr>
                                        <p:cTn id="17" dur="1" fill="hold">
                                          <p:stCondLst>
                                            <p:cond delay="0"/>
                                          </p:stCondLst>
                                        </p:cTn>
                                        <p:tgtEl>
                                          <p:spTgt spid="66564">
                                            <p:txEl>
                                              <p:pRg st="0" end="0"/>
                                            </p:txEl>
                                          </p:spTgt>
                                        </p:tgtEl>
                                        <p:attrNameLst>
                                          <p:attrName>style.visibility</p:attrName>
                                        </p:attrNameLst>
                                      </p:cBhvr>
                                      <p:to>
                                        <p:strVal val="visible"/>
                                      </p:to>
                                    </p:set>
                                    <p:animEffect transition="in" filter="fade">
                                      <p:cBhvr>
                                        <p:cTn id="18" dur="770" decel="100000"/>
                                        <p:tgtEl>
                                          <p:spTgt spid="66564">
                                            <p:txEl>
                                              <p:pRg st="0" end="0"/>
                                            </p:txEl>
                                          </p:spTgt>
                                        </p:tgtEl>
                                      </p:cBhvr>
                                    </p:animEffect>
                                    <p:animScale>
                                      <p:cBhvr>
                                        <p:cTn id="19" dur="770" decel="100000" fill="hold"/>
                                        <p:tgtEl>
                                          <p:spTgt spid="66564">
                                            <p:txEl>
                                              <p:pRg st="0" end="0"/>
                                            </p:txEl>
                                          </p:spTgt>
                                        </p:tgtEl>
                                      </p:cBhvr>
                                      <p:from x="10000" y="10000"/>
                                      <p:to x="200000" y="450000"/>
                                    </p:animScale>
                                    <p:animScale>
                                      <p:cBhvr>
                                        <p:cTn id="20" dur="1230" accel="100000" fill="hold">
                                          <p:stCondLst>
                                            <p:cond delay="770"/>
                                          </p:stCondLst>
                                        </p:cTn>
                                        <p:tgtEl>
                                          <p:spTgt spid="66564">
                                            <p:txEl>
                                              <p:pRg st="0" end="0"/>
                                            </p:txEl>
                                          </p:spTgt>
                                        </p:tgtEl>
                                      </p:cBhvr>
                                      <p:from x="200000" y="450000"/>
                                      <p:to x="100000" y="100000"/>
                                    </p:animScale>
                                    <p:set>
                                      <p:cBhvr>
                                        <p:cTn id="21" dur="770" fill="hold"/>
                                        <p:tgtEl>
                                          <p:spTgt spid="66564">
                                            <p:txEl>
                                              <p:pRg st="0" end="0"/>
                                            </p:txEl>
                                          </p:spTgt>
                                        </p:tgtEl>
                                        <p:attrNameLst>
                                          <p:attrName>ppt_x</p:attrName>
                                        </p:attrNameLst>
                                      </p:cBhvr>
                                      <p:to>
                                        <p:strVal val="(0.5)"/>
                                      </p:to>
                                    </p:set>
                                    <p:anim from="(0.5)" to="(#ppt_x)" calcmode="lin" valueType="num">
                                      <p:cBhvr>
                                        <p:cTn id="22" dur="1230" accel="100000" fill="hold">
                                          <p:stCondLst>
                                            <p:cond delay="770"/>
                                          </p:stCondLst>
                                        </p:cTn>
                                        <p:tgtEl>
                                          <p:spTgt spid="66564">
                                            <p:txEl>
                                              <p:pRg st="0" end="0"/>
                                            </p:txEl>
                                          </p:spTgt>
                                        </p:tgtEl>
                                        <p:attrNameLst>
                                          <p:attrName>ppt_x</p:attrName>
                                        </p:attrNameLst>
                                      </p:cBhvr>
                                    </p:anim>
                                    <p:set>
                                      <p:cBhvr>
                                        <p:cTn id="23" dur="770" fill="hold"/>
                                        <p:tgtEl>
                                          <p:spTgt spid="66564">
                                            <p:txEl>
                                              <p:pRg st="0" end="0"/>
                                            </p:txEl>
                                          </p:spTgt>
                                        </p:tgtEl>
                                        <p:attrNameLst>
                                          <p:attrName>ppt_y</p:attrName>
                                        </p:attrNameLst>
                                      </p:cBhvr>
                                      <p:to>
                                        <p:strVal val="(#ppt_y+0.4)"/>
                                      </p:to>
                                    </p:set>
                                    <p:anim from="(#ppt_y+0.4)" to="(#ppt_y)" calcmode="lin" valueType="num">
                                      <p:cBhvr>
                                        <p:cTn id="24" dur="1230" accel="100000" fill="hold">
                                          <p:stCondLst>
                                            <p:cond delay="770"/>
                                          </p:stCondLst>
                                        </p:cTn>
                                        <p:tgtEl>
                                          <p:spTgt spid="66564">
                                            <p:txEl>
                                              <p:pRg st="0" end="0"/>
                                            </p:txEl>
                                          </p:spTgt>
                                        </p:tgtEl>
                                        <p:attrNameLst>
                                          <p:attrName>ppt_y</p:attrName>
                                        </p:attrNameLst>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5" presetClass="entr" presetSubtype="0" fill="hold" grpId="0" nodeType="clickEffect">
                                  <p:stCondLst>
                                    <p:cond delay="0"/>
                                  </p:stCondLst>
                                  <p:childTnLst>
                                    <p:set>
                                      <p:cBhvr>
                                        <p:cTn id="28" dur="1" fill="hold">
                                          <p:stCondLst>
                                            <p:cond delay="0"/>
                                          </p:stCondLst>
                                        </p:cTn>
                                        <p:tgtEl>
                                          <p:spTgt spid="66563"/>
                                        </p:tgtEl>
                                        <p:attrNameLst>
                                          <p:attrName>style.visibility</p:attrName>
                                        </p:attrNameLst>
                                      </p:cBhvr>
                                      <p:to>
                                        <p:strVal val="visible"/>
                                      </p:to>
                                    </p:set>
                                    <p:anim calcmode="lin" valueType="num">
                                      <p:cBhvr>
                                        <p:cTn id="29" dur="500" decel="50000" fill="hold">
                                          <p:stCondLst>
                                            <p:cond delay="0"/>
                                          </p:stCondLst>
                                        </p:cTn>
                                        <p:tgtEl>
                                          <p:spTgt spid="66563"/>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66563"/>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66563"/>
                                        </p:tgtEl>
                                        <p:attrNameLst>
                                          <p:attrName>ppt_w</p:attrName>
                                        </p:attrNameLst>
                                      </p:cBhvr>
                                      <p:tavLst>
                                        <p:tav tm="0">
                                          <p:val>
                                            <p:strVal val="#ppt_w*.05"/>
                                          </p:val>
                                        </p:tav>
                                        <p:tav tm="100000">
                                          <p:val>
                                            <p:strVal val="#ppt_w"/>
                                          </p:val>
                                        </p:tav>
                                      </p:tavLst>
                                    </p:anim>
                                    <p:anim calcmode="lin" valueType="num">
                                      <p:cBhvr>
                                        <p:cTn id="32" dur="1000" fill="hold"/>
                                        <p:tgtEl>
                                          <p:spTgt spid="66563"/>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66563"/>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66563"/>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66563"/>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66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6" name="Rectangle 2"/>
          <p:cNvSpPr>
            <a:spLocks noGrp="1"/>
          </p:cNvSpPr>
          <p:nvPr>
            <p:ph type="body" sz="half" idx="4294967295"/>
          </p:nvPr>
        </p:nvSpPr>
        <p:spPr>
          <a:xfrm>
            <a:off x="5951538" y="692150"/>
            <a:ext cx="4716462" cy="5175250"/>
          </a:xfrm>
        </p:spPr>
        <p:txBody>
          <a:bodyPr wrap="square" lIns="91440" tIns="45720" rIns="91440" bIns="45720" anchor="t" anchorCtr="0"/>
          <a:lstStyle>
            <a:lvl1pPr lvl="0">
              <a:buClrTx/>
              <a:buSzTx/>
              <a:buFontTx/>
              <a:defRPr sz="2800"/>
            </a:lvl1pPr>
            <a:lvl2pPr lvl="1">
              <a:buClrTx/>
              <a:buSzTx/>
              <a:buFontTx/>
              <a:defRPr sz="2400"/>
            </a:lvl2pPr>
            <a:lvl3pPr lvl="2">
              <a:buClrTx/>
              <a:buSzTx/>
              <a:buFontTx/>
              <a:defRPr sz="2000"/>
            </a:lvl3pPr>
            <a:lvl4pPr lvl="3">
              <a:buClrTx/>
              <a:buSzTx/>
              <a:buFontTx/>
              <a:defRPr sz="1800"/>
            </a:lvl4pPr>
            <a:lvl5pPr lvl="4">
              <a:buClrTx/>
              <a:buSzTx/>
              <a:buFontTx/>
              <a:defRPr sz="1800"/>
            </a:lvl5pPr>
          </a:lstStyle>
          <a:p>
            <a:pPr marL="342900" lvl="0" indent="-342900" algn="l" defTabSz="914400" rtl="0" eaLnBrk="0" fontAlgn="base" latinLnBrk="0" hangingPunct="0">
              <a:lnSpc>
                <a:spcPct val="100000"/>
              </a:lnSpc>
              <a:spcBef>
                <a:spcPct val="20000"/>
              </a:spcBef>
              <a:spcAft>
                <a:spcPct val="0"/>
              </a:spcAft>
              <a:buClrTx/>
              <a:buSzTx/>
              <a:buFontTx/>
              <a:buNone/>
            </a:pPr>
            <a:r>
              <a:rPr lang="zh-CN" altLang="en-US" sz="4800" b="1" u="none" baseline="0">
                <a:solidFill>
                  <a:srgbClr val="0000FF"/>
                </a:solidFill>
                <a:effectLst/>
                <a:latin typeface="Arial" panose="020b0604020202020204" pitchFamily="34" charset="0"/>
                <a:ea typeface="宋体" panose="02010600030101010101" pitchFamily="2" charset="-122"/>
              </a:rPr>
              <a:t>焦母：</a:t>
            </a:r>
            <a:endParaRPr lang="zh-CN" altLang="en-US" sz="4800" b="1" u="none" baseline="0">
              <a:solidFill>
                <a:srgbClr val="0000FF"/>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20000"/>
              </a:spcBef>
              <a:spcAft>
                <a:spcPct val="0"/>
              </a:spcAft>
              <a:buClrTx/>
              <a:buSzTx/>
              <a:buFontTx/>
              <a:buNone/>
            </a:pPr>
            <a:r>
              <a:rPr lang="zh-CN" altLang="en-US" sz="4800" b="1" u="none" baseline="0">
                <a:solidFill>
                  <a:srgbClr val="000000"/>
                </a:solidFill>
                <a:effectLst/>
                <a:latin typeface="Arial" panose="020b0604020202020204" pitchFamily="34" charset="0"/>
                <a:ea typeface="宋体" panose="02010600030101010101" pitchFamily="2" charset="-122"/>
              </a:rPr>
              <a:t>蛮横、冷酷、自私、挑剔的封建家长形象。</a:t>
            </a:r>
            <a:endParaRPr lang="zh-CN" altLang="en-US" sz="4800" b="1" u="none" baseline="0">
              <a:solidFill>
                <a:srgbClr val="000000"/>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20000"/>
              </a:spcBef>
              <a:spcAft>
                <a:spcPct val="0"/>
              </a:spcAft>
              <a:buClrTx/>
              <a:buSzTx/>
              <a:buFontTx/>
              <a:buNone/>
            </a:pPr>
            <a:endParaRPr lang="zh-CN" altLang="en-US" b="1" u="none" baseline="0">
              <a:solidFill>
                <a:srgbClr val="FF0000"/>
              </a:solidFill>
              <a:effectLst/>
              <a:latin typeface="Arial" panose="020b0604020202020204" pitchFamily="34" charset="0"/>
              <a:ea typeface="宋体" panose="02010600030101010101" pitchFamily="2" charset="-122"/>
            </a:endParaRPr>
          </a:p>
          <a:p>
            <a:pPr marL="342900" lvl="0" indent="-342900" algn="l" defTabSz="914400" rtl="0" eaLnBrk="0" fontAlgn="base" latinLnBrk="0" hangingPunct="0">
              <a:lnSpc>
                <a:spcPct val="100000"/>
              </a:lnSpc>
              <a:spcBef>
                <a:spcPct val="20000"/>
              </a:spcBef>
              <a:spcAft>
                <a:spcPct val="0"/>
              </a:spcAft>
              <a:buClrTx/>
              <a:buSzTx/>
              <a:buFontTx/>
              <a:buNone/>
            </a:pPr>
            <a:endParaRPr lang="zh-CN" altLang="en-US" sz="4800" b="1" u="none" baseline="0">
              <a:solidFill>
                <a:srgbClr val="000000"/>
              </a:solidFill>
              <a:effectLst/>
              <a:latin typeface="Arial" panose="020b0604020202020204" pitchFamily="34" charset="0"/>
              <a:ea typeface="宋体" panose="02010600030101010101" pitchFamily="2" charset="-122"/>
            </a:endParaRPr>
          </a:p>
        </p:txBody>
      </p:sp>
      <p:pic>
        <p:nvPicPr>
          <p:cNvPr id="67587" name="Picture 3">
            <a:hlinkClick r:id="rId3"/>
          </p:cNvPr>
          <p:cNvPicPr>
            <a:picLocks noChangeAspect="1"/>
          </p:cNvPicPr>
          <p:nvPr/>
        </p:nvPicPr>
        <p:blipFill>
          <a:blip r:embed="rId2"/>
          <a:stretch>
            <a:fillRect/>
          </a:stretch>
        </p:blipFill>
        <p:spPr>
          <a:xfrm>
            <a:off x="1524000" y="0"/>
            <a:ext cx="4427538" cy="6858000"/>
          </a:xfrm>
          <a:prstGeom prst="rect">
            <a:avLst/>
          </a:prstGeom>
          <a:noFill/>
          <a:ln w="9525">
            <a:noFill/>
          </a:ln>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8610" name="Text Box 2"/>
          <p:cNvSpPr/>
          <p:nvPr/>
        </p:nvSpPr>
        <p:spPr>
          <a:xfrm>
            <a:off x="1992313" y="188913"/>
            <a:ext cx="8424862" cy="70675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4000" b="1">
                <a:solidFill>
                  <a:srgbClr val="EE0C32"/>
                </a:solidFill>
                <a:ea typeface="幼圆" pitchFamily="49" charset="-122"/>
              </a:rPr>
              <a:t>▲人物形象</a:t>
            </a:r>
            <a:endParaRPr lang="zh-CN" altLang="en-US" sz="4000" b="1">
              <a:solidFill>
                <a:srgbClr val="EE0C32"/>
              </a:solidFill>
              <a:ea typeface="幼圆" pitchFamily="49" charset="-122"/>
            </a:endParaRPr>
          </a:p>
        </p:txBody>
      </p:sp>
      <p:sp>
        <p:nvSpPr>
          <p:cNvPr id="68611" name="Text Box 3"/>
          <p:cNvSpPr/>
          <p:nvPr/>
        </p:nvSpPr>
        <p:spPr>
          <a:xfrm>
            <a:off x="1774825" y="1268413"/>
            <a:ext cx="1692275"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EE0C32"/>
                </a:solidFill>
                <a:ea typeface="幼圆" pitchFamily="49" charset="-122"/>
              </a:rPr>
              <a:t>刘兰芝</a:t>
            </a:r>
            <a:r>
              <a:rPr lang="en-US" altLang="zh-CN" sz="2400" b="1"/>
              <a:t>—</a:t>
            </a:r>
            <a:endParaRPr lang="en-US" altLang="zh-CN" sz="2400"/>
          </a:p>
        </p:txBody>
      </p:sp>
      <p:sp>
        <p:nvSpPr>
          <p:cNvPr id="68612" name="Text Box 4"/>
          <p:cNvSpPr/>
          <p:nvPr/>
        </p:nvSpPr>
        <p:spPr>
          <a:xfrm>
            <a:off x="3970338" y="981075"/>
            <a:ext cx="6697662" cy="10147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ea typeface="新宋体" panose="02010609030101010101" charset="-122"/>
              </a:rPr>
              <a:t>善良温顺    勤劳聪慧   有教养   不卑不亢</a:t>
            </a:r>
            <a:endParaRPr lang="zh-CN" altLang="en-US" sz="2400" b="1">
              <a:ea typeface="新宋体" panose="02010609030101010101" charset="-122"/>
            </a:endParaRPr>
          </a:p>
          <a:p>
            <a:pPr marL="0" lvl="0" indent="0" eaLnBrk="1" hangingPunct="1">
              <a:spcBef>
                <a:spcPct val="50000"/>
              </a:spcBef>
              <a:buNone/>
            </a:pPr>
            <a:r>
              <a:rPr lang="zh-CN" altLang="en-US" sz="2400" b="1">
                <a:ea typeface="新宋体" panose="02010609030101010101" charset="-122"/>
              </a:rPr>
              <a:t>果敢叛逆    勇于反抗   轻荣华   忠于爱情</a:t>
            </a:r>
            <a:endParaRPr lang="zh-CN" altLang="en-US" sz="2400" b="1">
              <a:ea typeface="新宋体" panose="02010609030101010101" charset="-122"/>
            </a:endParaRPr>
          </a:p>
        </p:txBody>
      </p:sp>
      <p:sp>
        <p:nvSpPr>
          <p:cNvPr id="68613" name="Text Box 5"/>
          <p:cNvSpPr/>
          <p:nvPr/>
        </p:nvSpPr>
        <p:spPr>
          <a:xfrm>
            <a:off x="3069273" y="908050"/>
            <a:ext cx="551815" cy="1439863"/>
          </a:xfrm>
          <a:prstGeom prst="rect">
            <a:avLst/>
          </a:prstGeom>
          <a:noFill/>
          <a:ln w="9525">
            <a:noFill/>
          </a:ln>
        </p:spPr>
        <p:txBody>
          <a:bodyPr vert="eaVert">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ea typeface="黑体" panose="02010609060101010101" pitchFamily="2" charset="-122"/>
              </a:rPr>
              <a:t>外柔内刚</a:t>
            </a:r>
            <a:endParaRPr lang="zh-CN" altLang="en-US" sz="2400" b="1">
              <a:ea typeface="黑体" panose="02010609060101010101" pitchFamily="2" charset="-122"/>
            </a:endParaRPr>
          </a:p>
        </p:txBody>
      </p:sp>
      <p:cxnSp>
        <p:nvCxnSpPr>
          <p:cNvPr id="68614" name="Line 6"/>
          <p:cNvCxnSpPr/>
          <p:nvPr/>
        </p:nvCxnSpPr>
        <p:spPr>
          <a:xfrm flipV="1">
            <a:off x="3575050" y="1268413"/>
            <a:ext cx="504825" cy="144462"/>
          </a:xfrm>
          <a:prstGeom prst="line">
            <a:avLst/>
          </a:prstGeom>
          <a:ln w="28575" cap="flat" cmpd="sng">
            <a:solidFill>
              <a:schemeClr val="tx1"/>
            </a:solidFill>
            <a:prstDash val="solid"/>
            <a:headEnd type="none" w="med" len="med"/>
            <a:tailEnd type="triangle" w="med" len="med"/>
          </a:ln>
        </p:spPr>
      </p:cxnSp>
      <p:cxnSp>
        <p:nvCxnSpPr>
          <p:cNvPr id="68615" name="Line 7"/>
          <p:cNvCxnSpPr/>
          <p:nvPr/>
        </p:nvCxnSpPr>
        <p:spPr>
          <a:xfrm>
            <a:off x="3575050" y="1484313"/>
            <a:ext cx="504825" cy="288925"/>
          </a:xfrm>
          <a:prstGeom prst="line">
            <a:avLst/>
          </a:prstGeom>
          <a:ln w="28575" cap="flat" cmpd="sng">
            <a:solidFill>
              <a:schemeClr val="tx1"/>
            </a:solidFill>
            <a:prstDash val="solid"/>
            <a:headEnd type="none" w="med" len="med"/>
            <a:tailEnd type="triangle" w="med" len="med"/>
          </a:ln>
        </p:spPr>
      </p:cxnSp>
      <p:sp>
        <p:nvSpPr>
          <p:cNvPr id="68616" name="Text Box 8"/>
          <p:cNvSpPr/>
          <p:nvPr/>
        </p:nvSpPr>
        <p:spPr>
          <a:xfrm>
            <a:off x="1919288" y="2708275"/>
            <a:ext cx="1366837"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EE0C32"/>
                </a:solidFill>
                <a:ea typeface="幼圆" pitchFamily="49" charset="-122"/>
              </a:rPr>
              <a:t>焦仲卿</a:t>
            </a:r>
            <a:endParaRPr lang="zh-CN" altLang="en-US" sz="2400" b="1">
              <a:solidFill>
                <a:srgbClr val="EE0C32"/>
              </a:solidFill>
              <a:ea typeface="幼圆" pitchFamily="49" charset="-122"/>
            </a:endParaRPr>
          </a:p>
        </p:txBody>
      </p:sp>
      <p:sp>
        <p:nvSpPr>
          <p:cNvPr id="68617" name="Text Box 9"/>
          <p:cNvSpPr/>
          <p:nvPr/>
        </p:nvSpPr>
        <p:spPr>
          <a:xfrm>
            <a:off x="3648075" y="2492375"/>
            <a:ext cx="6696075" cy="10147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t>忍辱负重     消极反抗</a:t>
            </a:r>
            <a:endParaRPr lang="zh-CN" altLang="en-US" sz="2400" b="1"/>
          </a:p>
          <a:p>
            <a:pPr marL="0" lvl="0" indent="0" eaLnBrk="1" hangingPunct="1">
              <a:spcBef>
                <a:spcPct val="50000"/>
              </a:spcBef>
              <a:buNone/>
            </a:pPr>
            <a:r>
              <a:rPr lang="zh-CN" altLang="en-US" sz="2400" b="1"/>
              <a:t>忠于爱情     走向叛逆</a:t>
            </a:r>
            <a:endParaRPr lang="zh-CN" altLang="en-US" sz="2400" b="1"/>
          </a:p>
        </p:txBody>
      </p:sp>
      <p:cxnSp>
        <p:nvCxnSpPr>
          <p:cNvPr id="68618" name="Line 10"/>
          <p:cNvCxnSpPr/>
          <p:nvPr/>
        </p:nvCxnSpPr>
        <p:spPr>
          <a:xfrm flipV="1">
            <a:off x="3000375" y="2708275"/>
            <a:ext cx="792163" cy="215900"/>
          </a:xfrm>
          <a:prstGeom prst="line">
            <a:avLst/>
          </a:prstGeom>
          <a:ln w="28575" cap="flat" cmpd="sng">
            <a:solidFill>
              <a:schemeClr val="tx1"/>
            </a:solidFill>
            <a:prstDash val="solid"/>
            <a:headEnd type="none" w="med" len="med"/>
            <a:tailEnd type="triangle" w="med" len="med"/>
          </a:ln>
        </p:spPr>
      </p:cxnSp>
      <p:cxnSp>
        <p:nvCxnSpPr>
          <p:cNvPr id="68619" name="Line 11"/>
          <p:cNvCxnSpPr/>
          <p:nvPr/>
        </p:nvCxnSpPr>
        <p:spPr>
          <a:xfrm>
            <a:off x="3000375" y="2997200"/>
            <a:ext cx="792163" cy="287338"/>
          </a:xfrm>
          <a:prstGeom prst="line">
            <a:avLst/>
          </a:prstGeom>
          <a:ln w="28575" cap="flat" cmpd="sng">
            <a:solidFill>
              <a:schemeClr val="tx1"/>
            </a:solidFill>
            <a:prstDash val="solid"/>
            <a:headEnd type="none" w="med" len="med"/>
            <a:tailEnd type="triangle" w="med" len="med"/>
          </a:ln>
        </p:spPr>
      </p:cxnSp>
      <p:sp>
        <p:nvSpPr>
          <p:cNvPr id="68620" name="Text Box 12"/>
          <p:cNvSpPr/>
          <p:nvPr/>
        </p:nvSpPr>
        <p:spPr>
          <a:xfrm>
            <a:off x="1992313" y="4149725"/>
            <a:ext cx="1295400"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EE0C32"/>
                </a:solidFill>
                <a:ea typeface="幼圆" pitchFamily="49" charset="-122"/>
              </a:rPr>
              <a:t>焦母</a:t>
            </a:r>
            <a:endParaRPr lang="zh-CN" altLang="en-US" sz="2400" b="1">
              <a:solidFill>
                <a:srgbClr val="EE0C32"/>
              </a:solidFill>
              <a:ea typeface="幼圆" pitchFamily="49" charset="-122"/>
            </a:endParaRPr>
          </a:p>
        </p:txBody>
      </p:sp>
      <p:sp>
        <p:nvSpPr>
          <p:cNvPr id="68621" name="Text Box 13"/>
          <p:cNvSpPr/>
          <p:nvPr/>
        </p:nvSpPr>
        <p:spPr>
          <a:xfrm>
            <a:off x="3287713" y="3860800"/>
            <a:ext cx="1944687" cy="10147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t>蛮横无理</a:t>
            </a:r>
            <a:endParaRPr lang="zh-CN" altLang="en-US" sz="2400" b="1"/>
          </a:p>
          <a:p>
            <a:pPr marL="0" lvl="0" indent="0" eaLnBrk="1" hangingPunct="1">
              <a:spcBef>
                <a:spcPct val="50000"/>
              </a:spcBef>
              <a:buNone/>
            </a:pPr>
            <a:r>
              <a:rPr lang="zh-CN" altLang="en-US" sz="2400" b="1"/>
              <a:t>独断专行</a:t>
            </a:r>
            <a:endParaRPr lang="zh-CN" altLang="en-US" sz="2400" b="1"/>
          </a:p>
        </p:txBody>
      </p:sp>
      <p:sp>
        <p:nvSpPr>
          <p:cNvPr id="68622" name="Text Box 14"/>
          <p:cNvSpPr/>
          <p:nvPr/>
        </p:nvSpPr>
        <p:spPr>
          <a:xfrm>
            <a:off x="5303838" y="4149725"/>
            <a:ext cx="5184775"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t>封建家长制和礼教的代表。</a:t>
            </a:r>
            <a:endParaRPr lang="zh-CN" altLang="en-US" sz="2400" b="1"/>
          </a:p>
        </p:txBody>
      </p:sp>
      <p:cxnSp>
        <p:nvCxnSpPr>
          <p:cNvPr id="68623" name="Line 15"/>
          <p:cNvCxnSpPr/>
          <p:nvPr/>
        </p:nvCxnSpPr>
        <p:spPr>
          <a:xfrm flipV="1">
            <a:off x="2782888" y="4149725"/>
            <a:ext cx="576262" cy="215900"/>
          </a:xfrm>
          <a:prstGeom prst="line">
            <a:avLst/>
          </a:prstGeom>
          <a:ln w="28575" cap="flat" cmpd="sng">
            <a:solidFill>
              <a:schemeClr val="tx1"/>
            </a:solidFill>
            <a:prstDash val="solid"/>
            <a:headEnd type="none" w="med" len="med"/>
            <a:tailEnd type="triangle" w="med" len="med"/>
          </a:ln>
        </p:spPr>
      </p:cxnSp>
      <p:cxnSp>
        <p:nvCxnSpPr>
          <p:cNvPr id="68624" name="Line 16"/>
          <p:cNvCxnSpPr/>
          <p:nvPr/>
        </p:nvCxnSpPr>
        <p:spPr>
          <a:xfrm>
            <a:off x="2782888" y="4437063"/>
            <a:ext cx="576262" cy="215900"/>
          </a:xfrm>
          <a:prstGeom prst="line">
            <a:avLst/>
          </a:prstGeom>
          <a:ln w="28575" cap="flat" cmpd="sng">
            <a:solidFill>
              <a:schemeClr val="tx1"/>
            </a:solidFill>
            <a:prstDash val="solid"/>
            <a:headEnd type="none" w="med" len="med"/>
            <a:tailEnd type="triangle" w="med" len="med"/>
          </a:ln>
        </p:spPr>
      </p:cxnSp>
      <p:cxnSp>
        <p:nvCxnSpPr>
          <p:cNvPr id="68625" name="Line 17"/>
          <p:cNvCxnSpPr/>
          <p:nvPr/>
        </p:nvCxnSpPr>
        <p:spPr>
          <a:xfrm>
            <a:off x="4656138" y="4076700"/>
            <a:ext cx="647700" cy="288925"/>
          </a:xfrm>
          <a:prstGeom prst="line">
            <a:avLst/>
          </a:prstGeom>
          <a:ln w="28575" cap="flat" cmpd="sng">
            <a:solidFill>
              <a:schemeClr val="tx1"/>
            </a:solidFill>
            <a:prstDash val="solid"/>
            <a:headEnd type="none" w="med" len="med"/>
            <a:tailEnd type="none" w="med" len="med"/>
          </a:ln>
        </p:spPr>
      </p:cxnSp>
      <p:cxnSp>
        <p:nvCxnSpPr>
          <p:cNvPr id="68626" name="Line 18"/>
          <p:cNvCxnSpPr/>
          <p:nvPr/>
        </p:nvCxnSpPr>
        <p:spPr>
          <a:xfrm flipH="1">
            <a:off x="4583113" y="4365625"/>
            <a:ext cx="720725" cy="287338"/>
          </a:xfrm>
          <a:prstGeom prst="line">
            <a:avLst/>
          </a:prstGeom>
          <a:ln w="28575" cap="flat" cmpd="sng">
            <a:solidFill>
              <a:schemeClr val="tx1"/>
            </a:solidFill>
            <a:prstDash val="solid"/>
            <a:headEnd type="none" w="med" len="med"/>
            <a:tailEnd type="none" w="med" len="med"/>
          </a:ln>
        </p:spPr>
      </p:cxnSp>
      <p:sp>
        <p:nvSpPr>
          <p:cNvPr id="68627" name="Text Box 19"/>
          <p:cNvSpPr/>
          <p:nvPr/>
        </p:nvSpPr>
        <p:spPr>
          <a:xfrm>
            <a:off x="2135188" y="5516563"/>
            <a:ext cx="1008062"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solidFill>
                  <a:srgbClr val="EE0C32"/>
                </a:solidFill>
                <a:ea typeface="幼圆" pitchFamily="49" charset="-122"/>
              </a:rPr>
              <a:t>刘兄</a:t>
            </a:r>
            <a:endParaRPr lang="zh-CN" altLang="en-US" sz="2400" b="1">
              <a:solidFill>
                <a:srgbClr val="EE0C32"/>
              </a:solidFill>
              <a:ea typeface="幼圆" pitchFamily="49" charset="-122"/>
            </a:endParaRPr>
          </a:p>
        </p:txBody>
      </p:sp>
      <p:sp>
        <p:nvSpPr>
          <p:cNvPr id="68628" name="Text Box 20"/>
          <p:cNvSpPr/>
          <p:nvPr/>
        </p:nvSpPr>
        <p:spPr>
          <a:xfrm>
            <a:off x="3432175" y="5300663"/>
            <a:ext cx="3240088" cy="10147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t>性行暴戾   趋炎附势</a:t>
            </a:r>
            <a:endParaRPr lang="zh-CN" altLang="en-US" sz="2400" b="1"/>
          </a:p>
          <a:p>
            <a:pPr marL="0" lvl="0" indent="0" eaLnBrk="1" hangingPunct="1">
              <a:spcBef>
                <a:spcPct val="50000"/>
              </a:spcBef>
              <a:buNone/>
            </a:pPr>
            <a:r>
              <a:rPr lang="zh-CN" altLang="en-US" sz="2400" b="1"/>
              <a:t>尖酸刻薄   冷酷无情</a:t>
            </a:r>
            <a:endParaRPr lang="zh-CN" altLang="en-US" sz="2400" b="1"/>
          </a:p>
        </p:txBody>
      </p:sp>
      <p:sp>
        <p:nvSpPr>
          <p:cNvPr id="68629" name="Text Box 21"/>
          <p:cNvSpPr/>
          <p:nvPr/>
        </p:nvSpPr>
        <p:spPr>
          <a:xfrm>
            <a:off x="6888163" y="5564188"/>
            <a:ext cx="3384550" cy="46037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400" b="1"/>
              <a:t>典型的市侩形象</a:t>
            </a:r>
            <a:endParaRPr lang="zh-CN" altLang="en-US" sz="2400" b="1"/>
          </a:p>
        </p:txBody>
      </p:sp>
      <p:cxnSp>
        <p:nvCxnSpPr>
          <p:cNvPr id="68630" name="Line 22"/>
          <p:cNvCxnSpPr/>
          <p:nvPr/>
        </p:nvCxnSpPr>
        <p:spPr>
          <a:xfrm flipV="1">
            <a:off x="2855913" y="5516563"/>
            <a:ext cx="647700" cy="217487"/>
          </a:xfrm>
          <a:prstGeom prst="line">
            <a:avLst/>
          </a:prstGeom>
          <a:ln w="28575" cap="flat" cmpd="sng">
            <a:solidFill>
              <a:schemeClr val="tx1"/>
            </a:solidFill>
            <a:prstDash val="solid"/>
            <a:headEnd type="none" w="med" len="med"/>
            <a:tailEnd type="triangle" w="med" len="med"/>
          </a:ln>
        </p:spPr>
      </p:cxnSp>
      <p:cxnSp>
        <p:nvCxnSpPr>
          <p:cNvPr id="68631" name="Line 23"/>
          <p:cNvCxnSpPr/>
          <p:nvPr/>
        </p:nvCxnSpPr>
        <p:spPr>
          <a:xfrm>
            <a:off x="2855913" y="5805488"/>
            <a:ext cx="719137" cy="215900"/>
          </a:xfrm>
          <a:prstGeom prst="line">
            <a:avLst/>
          </a:prstGeom>
          <a:ln w="28575" cap="flat" cmpd="sng">
            <a:solidFill>
              <a:schemeClr val="tx1"/>
            </a:solidFill>
            <a:prstDash val="solid"/>
            <a:headEnd type="none" w="med" len="med"/>
            <a:tailEnd type="triangle" w="med" len="med"/>
          </a:ln>
        </p:spPr>
      </p:cxnSp>
      <p:cxnSp>
        <p:nvCxnSpPr>
          <p:cNvPr id="68632" name="Line 24"/>
          <p:cNvCxnSpPr/>
          <p:nvPr/>
        </p:nvCxnSpPr>
        <p:spPr>
          <a:xfrm>
            <a:off x="6240463" y="5516563"/>
            <a:ext cx="647700" cy="288925"/>
          </a:xfrm>
          <a:prstGeom prst="line">
            <a:avLst/>
          </a:prstGeom>
          <a:ln w="28575" cap="flat" cmpd="sng">
            <a:solidFill>
              <a:schemeClr val="tx1"/>
            </a:solidFill>
            <a:prstDash val="solid"/>
            <a:headEnd type="none" w="med" len="med"/>
            <a:tailEnd type="none" w="med" len="med"/>
          </a:ln>
        </p:spPr>
      </p:cxnSp>
      <p:cxnSp>
        <p:nvCxnSpPr>
          <p:cNvPr id="68633" name="Line 25"/>
          <p:cNvCxnSpPr/>
          <p:nvPr/>
        </p:nvCxnSpPr>
        <p:spPr>
          <a:xfrm flipV="1">
            <a:off x="6240463" y="5805488"/>
            <a:ext cx="647700" cy="287337"/>
          </a:xfrm>
          <a:prstGeom prst="line">
            <a:avLst/>
          </a:prstGeom>
          <a:ln w="28575" cap="flat" cmpd="sng">
            <a:solidFill>
              <a:schemeClr val="tx1"/>
            </a:solidFill>
            <a:prstDash val="solid"/>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0"/>
                                        </p:tgtEl>
                                        <p:attrNameLst>
                                          <p:attrName>style.visibility</p:attrName>
                                        </p:attrNameLst>
                                      </p:cBhvr>
                                      <p:to>
                                        <p:strVal val="visible"/>
                                      </p:to>
                                    </p:set>
                                    <p:anim calcmode="lin" valueType="num">
                                      <p:cBhvr additive="base">
                                        <p:cTn id="7" dur="500" fill="hold"/>
                                        <p:tgtEl>
                                          <p:spTgt spid="68610"/>
                                        </p:tgtEl>
                                        <p:attrNameLst>
                                          <p:attrName>ppt_x</p:attrName>
                                        </p:attrNameLst>
                                      </p:cBhvr>
                                      <p:tavLst>
                                        <p:tav tm="0">
                                          <p:val>
                                            <p:strVal val="#ppt_x"/>
                                          </p:val>
                                        </p:tav>
                                        <p:tav tm="100000">
                                          <p:val>
                                            <p:strVal val="#ppt_x"/>
                                          </p:val>
                                        </p:tav>
                                      </p:tavLst>
                                    </p:anim>
                                    <p:anim calcmode="lin" valueType="num">
                                      <p:cBhvr additive="base">
                                        <p:cTn id="8" dur="500" fill="hold"/>
                                        <p:tgtEl>
                                          <p:spTgt spid="686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8611"/>
                                        </p:tgtEl>
                                        <p:attrNameLst>
                                          <p:attrName>style.visibility</p:attrName>
                                        </p:attrNameLst>
                                      </p:cBhvr>
                                      <p:to>
                                        <p:strVal val="visible"/>
                                      </p:to>
                                    </p:set>
                                    <p:anim calcmode="lin" valueType="num">
                                      <p:cBhvr>
                                        <p:cTn id="13" dur="500" fill="hold"/>
                                        <p:tgtEl>
                                          <p:spTgt spid="68611"/>
                                        </p:tgtEl>
                                        <p:attrNameLst>
                                          <p:attrName>ppt_w</p:attrName>
                                        </p:attrNameLst>
                                      </p:cBhvr>
                                      <p:tavLst>
                                        <p:tav tm="0">
                                          <p:val>
                                            <p:fltVal val="0"/>
                                          </p:val>
                                        </p:tav>
                                        <p:tav tm="100000">
                                          <p:val>
                                            <p:strVal val="#ppt_w"/>
                                          </p:val>
                                        </p:tav>
                                      </p:tavLst>
                                    </p:anim>
                                    <p:anim calcmode="lin" valueType="num">
                                      <p:cBhvr>
                                        <p:cTn id="14" dur="500" fill="hold"/>
                                        <p:tgtEl>
                                          <p:spTgt spid="68611"/>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68613"/>
                                        </p:tgtEl>
                                        <p:attrNameLst>
                                          <p:attrName>style.visibility</p:attrName>
                                        </p:attrNameLst>
                                      </p:cBhvr>
                                      <p:to>
                                        <p:strVal val="visible"/>
                                      </p:to>
                                    </p:set>
                                    <p:anim by="(-#ppt_w*2)" calcmode="lin" valueType="num">
                                      <p:cBhvr>
                                        <p:cTn id="19" dur="500" fill="hold">
                                          <p:stCondLst>
                                            <p:cond delay="0"/>
                                          </p:stCondLst>
                                        </p:cTn>
                                        <p:tgtEl>
                                          <p:spTgt spid="68613"/>
                                        </p:tgtEl>
                                        <p:attrNameLst>
                                          <p:attrName>ppt_w</p:attrName>
                                        </p:attrNameLst>
                                      </p:cBhvr>
                                    </p:anim>
                                    <p:anim by="(#ppt_w*0.50)" calcmode="lin" valueType="num">
                                      <p:cBhvr>
                                        <p:cTn id="20" dur="500" decel="50000" fill="hold">
                                          <p:stCondLst>
                                            <p:cond delay="0"/>
                                          </p:stCondLst>
                                        </p:cTn>
                                        <p:tgtEl>
                                          <p:spTgt spid="68613"/>
                                        </p:tgtEl>
                                        <p:attrNameLst>
                                          <p:attrName>ppt_x</p:attrName>
                                        </p:attrNameLst>
                                      </p:cBhvr>
                                    </p:anim>
                                    <p:anim from="(-#ppt_h/2)" to="(#ppt_y)" calcmode="lin" valueType="num">
                                      <p:cBhvr>
                                        <p:cTn id="21" dur="1000" fill="hold">
                                          <p:stCondLst>
                                            <p:cond delay="0"/>
                                          </p:stCondLst>
                                        </p:cTn>
                                        <p:tgtEl>
                                          <p:spTgt spid="68613"/>
                                        </p:tgtEl>
                                        <p:attrNameLst>
                                          <p:attrName>ppt_y</p:attrName>
                                        </p:attrNameLst>
                                      </p:cBhvr>
                                    </p:anim>
                                    <p:animRot by="21600000">
                                      <p:cBhvr>
                                        <p:cTn id="22" dur="1000" fill="hold">
                                          <p:stCondLst>
                                            <p:cond delay="0"/>
                                          </p:stCondLst>
                                        </p:cTn>
                                        <p:tgtEl>
                                          <p:spTgt spid="68613"/>
                                        </p:tgtEl>
                                        <p:attrNameLst>
                                          <p:attrName>r</p:attrName>
                                        </p:attrNameLst>
                                      </p:cBhvr>
                                    </p:animRot>
                                  </p:childTnLst>
                                </p:cTn>
                              </p:par>
                            </p:childTnLst>
                          </p:cTn>
                        </p:par>
                      </p:childTnLst>
                    </p:cTn>
                  </p:par>
                  <p:par>
                    <p:cTn id="23" fill="hold" nodeType="clickPar">
                      <p:stCondLst>
                        <p:cond delay="indefinite"/>
                      </p:stCondLst>
                      <p:childTnLst>
                        <p:par>
                          <p:cTn id="24" fill="hold" nodeType="afterGroup">
                            <p:stCondLst>
                              <p:cond delay="0"/>
                            </p:stCondLst>
                            <p:childTnLst>
                              <p:par>
                                <p:cTn id="25" presetID="23" presetClass="entr" presetSubtype="16" fill="hold" nodeType="clickEffect">
                                  <p:stCondLst>
                                    <p:cond delay="0"/>
                                  </p:stCondLst>
                                  <p:childTnLst>
                                    <p:set>
                                      <p:cBhvr>
                                        <p:cTn id="26" dur="1" fill="hold">
                                          <p:stCondLst>
                                            <p:cond delay="0"/>
                                          </p:stCondLst>
                                        </p:cTn>
                                        <p:tgtEl>
                                          <p:spTgt spid="68614"/>
                                        </p:tgtEl>
                                        <p:attrNameLst>
                                          <p:attrName>style.visibility</p:attrName>
                                        </p:attrNameLst>
                                      </p:cBhvr>
                                      <p:to>
                                        <p:strVal val="visible"/>
                                      </p:to>
                                    </p:set>
                                    <p:anim calcmode="lin" valueType="num">
                                      <p:cBhvr>
                                        <p:cTn id="27" dur="500" fill="hold"/>
                                        <p:tgtEl>
                                          <p:spTgt spid="68614"/>
                                        </p:tgtEl>
                                        <p:attrNameLst>
                                          <p:attrName>ppt_w</p:attrName>
                                        </p:attrNameLst>
                                      </p:cBhvr>
                                      <p:tavLst>
                                        <p:tav tm="0">
                                          <p:val>
                                            <p:fltVal val="0"/>
                                          </p:val>
                                        </p:tav>
                                        <p:tav tm="100000">
                                          <p:val>
                                            <p:strVal val="#ppt_w"/>
                                          </p:val>
                                        </p:tav>
                                      </p:tavLst>
                                    </p:anim>
                                    <p:anim calcmode="lin" valueType="num">
                                      <p:cBhvr>
                                        <p:cTn id="28" dur="500" fill="hold"/>
                                        <p:tgtEl>
                                          <p:spTgt spid="68614"/>
                                        </p:tgtEl>
                                        <p:attrNameLst>
                                          <p:attrName>ppt_h</p:attrName>
                                        </p:attrNameLst>
                                      </p:cBhvr>
                                      <p:tavLst>
                                        <p:tav tm="0">
                                          <p:val>
                                            <p:fltVal val="0"/>
                                          </p:val>
                                        </p:tav>
                                        <p:tav tm="100000">
                                          <p:val>
                                            <p:strVal val="#ppt_h"/>
                                          </p:val>
                                        </p:tav>
                                      </p:tavLst>
                                    </p:anim>
                                  </p:childTnLst>
                                </p:cTn>
                              </p:par>
                              <p:par>
                                <p:cTn id="29" presetID="23" presetClass="entr" presetSubtype="16" fill="hold" nodeType="withEffect">
                                  <p:stCondLst>
                                    <p:cond delay="0"/>
                                  </p:stCondLst>
                                  <p:childTnLst>
                                    <p:set>
                                      <p:cBhvr>
                                        <p:cTn id="30" dur="1" fill="hold">
                                          <p:stCondLst>
                                            <p:cond delay="0"/>
                                          </p:stCondLst>
                                        </p:cTn>
                                        <p:tgtEl>
                                          <p:spTgt spid="68615"/>
                                        </p:tgtEl>
                                        <p:attrNameLst>
                                          <p:attrName>style.visibility</p:attrName>
                                        </p:attrNameLst>
                                      </p:cBhvr>
                                      <p:to>
                                        <p:strVal val="visible"/>
                                      </p:to>
                                    </p:set>
                                    <p:anim calcmode="lin" valueType="num">
                                      <p:cBhvr>
                                        <p:cTn id="31" dur="500" fill="hold"/>
                                        <p:tgtEl>
                                          <p:spTgt spid="68615"/>
                                        </p:tgtEl>
                                        <p:attrNameLst>
                                          <p:attrName>ppt_w</p:attrName>
                                        </p:attrNameLst>
                                      </p:cBhvr>
                                      <p:tavLst>
                                        <p:tav tm="0">
                                          <p:val>
                                            <p:fltVal val="0"/>
                                          </p:val>
                                        </p:tav>
                                        <p:tav tm="100000">
                                          <p:val>
                                            <p:strVal val="#ppt_w"/>
                                          </p:val>
                                        </p:tav>
                                      </p:tavLst>
                                    </p:anim>
                                    <p:anim calcmode="lin" valueType="num">
                                      <p:cBhvr>
                                        <p:cTn id="32" dur="500" fill="hold"/>
                                        <p:tgtEl>
                                          <p:spTgt spid="68615"/>
                                        </p:tgtEl>
                                        <p:attrNameLst>
                                          <p:attrName>ppt_h</p:attrName>
                                        </p:attrNameLst>
                                      </p:cBhvr>
                                      <p:tavLst>
                                        <p:tav tm="0">
                                          <p:val>
                                            <p:fltVal val="0"/>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7" presetClass="entr" presetSubtype="0" fill="hold" nodeType="clickEffect">
                                  <p:stCondLst>
                                    <p:cond delay="0"/>
                                  </p:stCondLst>
                                  <p:iterate type="lt">
                                    <p:tmPct val="50000"/>
                                  </p:iterate>
                                  <p:childTnLst>
                                    <p:set>
                                      <p:cBhvr>
                                        <p:cTn id="36" dur="1" fill="hold">
                                          <p:stCondLst>
                                            <p:cond delay="0"/>
                                          </p:stCondLst>
                                        </p:cTn>
                                        <p:tgtEl>
                                          <p:spTgt spid="68612">
                                            <p:txEl>
                                              <p:pRg st="0" end="0"/>
                                            </p:txEl>
                                          </p:spTgt>
                                        </p:tgtEl>
                                        <p:attrNameLst>
                                          <p:attrName>style.visibility</p:attrName>
                                        </p:attrNameLst>
                                      </p:cBhvr>
                                      <p:to>
                                        <p:strVal val="visible"/>
                                      </p:to>
                                    </p:set>
                                    <p:anim calcmode="discrete" valueType="clr">
                                      <p:cBhvr>
                                        <p:cTn id="37" dur="80" fill="hold"/>
                                        <p:tgtEl>
                                          <p:spTgt spid="68612">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8" dur="80" fill="hold"/>
                                        <p:tgtEl>
                                          <p:spTgt spid="68612">
                                            <p:txEl>
                                              <p:pRg st="0" end="0"/>
                                            </p:txEl>
                                          </p:spTgt>
                                        </p:tgtEl>
                                        <p:attrNameLst>
                                          <p:attrName>fillcolor</p:attrName>
                                        </p:attrNameLst>
                                      </p:cBhvr>
                                      <p:tavLst>
                                        <p:tav tm="0">
                                          <p:val>
                                            <p:clrVal>
                                              <a:schemeClr val="accent2"/>
                                            </p:clrVal>
                                          </p:val>
                                        </p:tav>
                                        <p:tav tm="50000">
                                          <p:val>
                                            <p:clrVal>
                                              <a:schemeClr val="hlink"/>
                                            </p:clrVal>
                                          </p:val>
                                        </p:tav>
                                      </p:tavLst>
                                    </p:anim>
                                    <p:set>
                                      <p:cBhvr>
                                        <p:cTn id="39" dur="80" fill="hold"/>
                                        <p:tgtEl>
                                          <p:spTgt spid="68612">
                                            <p:txEl>
                                              <p:pRg st="0" end="0"/>
                                            </p:txEl>
                                          </p:spTgt>
                                        </p:tgtEl>
                                        <p:attrNameLst>
                                          <p:attrName>fill.type</p:attrName>
                                        </p:attrNameLst>
                                      </p:cBhvr>
                                      <p:to>
                                        <p:strVal val="solid"/>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27" presetClass="entr" presetSubtype="0" fill="hold" nodeType="clickEffect">
                                  <p:stCondLst>
                                    <p:cond delay="0"/>
                                  </p:stCondLst>
                                  <p:iterate type="lt">
                                    <p:tmPct val="50000"/>
                                  </p:iterate>
                                  <p:childTnLst>
                                    <p:set>
                                      <p:cBhvr>
                                        <p:cTn id="43" dur="1" fill="hold">
                                          <p:stCondLst>
                                            <p:cond delay="0"/>
                                          </p:stCondLst>
                                        </p:cTn>
                                        <p:tgtEl>
                                          <p:spTgt spid="68612">
                                            <p:txEl>
                                              <p:pRg st="1" end="1"/>
                                            </p:txEl>
                                          </p:spTgt>
                                        </p:tgtEl>
                                        <p:attrNameLst>
                                          <p:attrName>style.visibility</p:attrName>
                                        </p:attrNameLst>
                                      </p:cBhvr>
                                      <p:to>
                                        <p:strVal val="visible"/>
                                      </p:to>
                                    </p:set>
                                    <p:anim calcmode="discrete" valueType="clr">
                                      <p:cBhvr>
                                        <p:cTn id="44" dur="80" fill="hold"/>
                                        <p:tgtEl>
                                          <p:spTgt spid="68612">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5" dur="80" fill="hold"/>
                                        <p:tgtEl>
                                          <p:spTgt spid="68612">
                                            <p:txEl>
                                              <p:pRg st="1" end="1"/>
                                            </p:txEl>
                                          </p:spTgt>
                                        </p:tgtEl>
                                        <p:attrNameLst>
                                          <p:attrName>fillcolor</p:attrName>
                                        </p:attrNameLst>
                                      </p:cBhvr>
                                      <p:tavLst>
                                        <p:tav tm="0">
                                          <p:val>
                                            <p:clrVal>
                                              <a:schemeClr val="accent2"/>
                                            </p:clrVal>
                                          </p:val>
                                        </p:tav>
                                        <p:tav tm="50000">
                                          <p:val>
                                            <p:clrVal>
                                              <a:schemeClr val="hlink"/>
                                            </p:clrVal>
                                          </p:val>
                                        </p:tav>
                                      </p:tavLst>
                                    </p:anim>
                                    <p:set>
                                      <p:cBhvr>
                                        <p:cTn id="46" dur="80" fill="hold"/>
                                        <p:tgtEl>
                                          <p:spTgt spid="68612">
                                            <p:txEl>
                                              <p:pRg st="1" end="1"/>
                                            </p:txEl>
                                          </p:spTgt>
                                        </p:tgtEl>
                                        <p:attrNameLst>
                                          <p:attrName>fill.type</p:attrName>
                                        </p:attrNameLst>
                                      </p:cBhvr>
                                      <p:to>
                                        <p:strVal val="solid"/>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68616"/>
                                        </p:tgtEl>
                                        <p:attrNameLst>
                                          <p:attrName>style.visibility</p:attrName>
                                        </p:attrNameLst>
                                      </p:cBhvr>
                                      <p:to>
                                        <p:strVal val="visible"/>
                                      </p:to>
                                    </p:set>
                                    <p:anim calcmode="lin" valueType="num">
                                      <p:cBhvr>
                                        <p:cTn id="51" dur="500" fill="hold"/>
                                        <p:tgtEl>
                                          <p:spTgt spid="68616"/>
                                        </p:tgtEl>
                                        <p:attrNameLst>
                                          <p:attrName>ppt_w</p:attrName>
                                        </p:attrNameLst>
                                      </p:cBhvr>
                                      <p:tavLst>
                                        <p:tav tm="0">
                                          <p:val>
                                            <p:fltVal val="0"/>
                                          </p:val>
                                        </p:tav>
                                        <p:tav tm="100000">
                                          <p:val>
                                            <p:strVal val="#ppt_w"/>
                                          </p:val>
                                        </p:tav>
                                      </p:tavLst>
                                    </p:anim>
                                    <p:anim calcmode="lin" valueType="num">
                                      <p:cBhvr>
                                        <p:cTn id="52" dur="500" fill="hold"/>
                                        <p:tgtEl>
                                          <p:spTgt spid="68616"/>
                                        </p:tgtEl>
                                        <p:attrNameLst>
                                          <p:attrName>ppt_h</p:attrName>
                                        </p:attrNameLst>
                                      </p:cBhvr>
                                      <p:tavLst>
                                        <p:tav tm="0">
                                          <p:val>
                                            <p:fltVal val="0"/>
                                          </p:val>
                                        </p:tav>
                                        <p:tav tm="100000">
                                          <p:val>
                                            <p:strVal val="#ppt_h"/>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3" presetClass="entr" presetSubtype="16" fill="hold" nodeType="clickEffect">
                                  <p:stCondLst>
                                    <p:cond delay="0"/>
                                  </p:stCondLst>
                                  <p:childTnLst>
                                    <p:set>
                                      <p:cBhvr>
                                        <p:cTn id="56" dur="1" fill="hold">
                                          <p:stCondLst>
                                            <p:cond delay="0"/>
                                          </p:stCondLst>
                                        </p:cTn>
                                        <p:tgtEl>
                                          <p:spTgt spid="68618"/>
                                        </p:tgtEl>
                                        <p:attrNameLst>
                                          <p:attrName>style.visibility</p:attrName>
                                        </p:attrNameLst>
                                      </p:cBhvr>
                                      <p:to>
                                        <p:strVal val="visible"/>
                                      </p:to>
                                    </p:set>
                                    <p:anim calcmode="lin" valueType="num">
                                      <p:cBhvr>
                                        <p:cTn id="57" dur="500" fill="hold"/>
                                        <p:tgtEl>
                                          <p:spTgt spid="68618"/>
                                        </p:tgtEl>
                                        <p:attrNameLst>
                                          <p:attrName>ppt_w</p:attrName>
                                        </p:attrNameLst>
                                      </p:cBhvr>
                                      <p:tavLst>
                                        <p:tav tm="0">
                                          <p:val>
                                            <p:fltVal val="0"/>
                                          </p:val>
                                        </p:tav>
                                        <p:tav tm="100000">
                                          <p:val>
                                            <p:strVal val="#ppt_w"/>
                                          </p:val>
                                        </p:tav>
                                      </p:tavLst>
                                    </p:anim>
                                    <p:anim calcmode="lin" valueType="num">
                                      <p:cBhvr>
                                        <p:cTn id="58" dur="500" fill="hold"/>
                                        <p:tgtEl>
                                          <p:spTgt spid="68618"/>
                                        </p:tgtEl>
                                        <p:attrNameLst>
                                          <p:attrName>ppt_h</p:attrName>
                                        </p:attrNameLst>
                                      </p:cBhvr>
                                      <p:tavLst>
                                        <p:tav tm="0">
                                          <p:val>
                                            <p:fltVal val="0"/>
                                          </p:val>
                                        </p:tav>
                                        <p:tav tm="100000">
                                          <p:val>
                                            <p:strVal val="#ppt_h"/>
                                          </p:val>
                                        </p:tav>
                                      </p:tavLst>
                                    </p:anim>
                                  </p:childTnLst>
                                </p:cTn>
                              </p:par>
                              <p:par>
                                <p:cTn id="59" presetID="23" presetClass="entr" presetSubtype="16" fill="hold" nodeType="withEffect">
                                  <p:stCondLst>
                                    <p:cond delay="0"/>
                                  </p:stCondLst>
                                  <p:childTnLst>
                                    <p:set>
                                      <p:cBhvr>
                                        <p:cTn id="60" dur="1" fill="hold">
                                          <p:stCondLst>
                                            <p:cond delay="0"/>
                                          </p:stCondLst>
                                        </p:cTn>
                                        <p:tgtEl>
                                          <p:spTgt spid="68619"/>
                                        </p:tgtEl>
                                        <p:attrNameLst>
                                          <p:attrName>style.visibility</p:attrName>
                                        </p:attrNameLst>
                                      </p:cBhvr>
                                      <p:to>
                                        <p:strVal val="visible"/>
                                      </p:to>
                                    </p:set>
                                    <p:anim calcmode="lin" valueType="num">
                                      <p:cBhvr>
                                        <p:cTn id="61" dur="500" fill="hold"/>
                                        <p:tgtEl>
                                          <p:spTgt spid="68619"/>
                                        </p:tgtEl>
                                        <p:attrNameLst>
                                          <p:attrName>ppt_w</p:attrName>
                                        </p:attrNameLst>
                                      </p:cBhvr>
                                      <p:tavLst>
                                        <p:tav tm="0">
                                          <p:val>
                                            <p:fltVal val="0"/>
                                          </p:val>
                                        </p:tav>
                                        <p:tav tm="100000">
                                          <p:val>
                                            <p:strVal val="#ppt_w"/>
                                          </p:val>
                                        </p:tav>
                                      </p:tavLst>
                                    </p:anim>
                                    <p:anim calcmode="lin" valueType="num">
                                      <p:cBhvr>
                                        <p:cTn id="62" dur="500" fill="hold"/>
                                        <p:tgtEl>
                                          <p:spTgt spid="68619"/>
                                        </p:tgtEl>
                                        <p:attrNameLst>
                                          <p:attrName>ppt_h</p:attrName>
                                        </p:attrNameLst>
                                      </p:cBhvr>
                                      <p:tavLst>
                                        <p:tav tm="0">
                                          <p:val>
                                            <p:fltVal val="0"/>
                                          </p:val>
                                        </p:tav>
                                        <p:tav tm="100000">
                                          <p:val>
                                            <p:strVal val="#ppt_h"/>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68617">
                                            <p:txEl>
                                              <p:pRg st="0" end="0"/>
                                            </p:txEl>
                                          </p:spTgt>
                                        </p:tgtEl>
                                        <p:attrNameLst>
                                          <p:attrName>style.visibility</p:attrName>
                                        </p:attrNameLst>
                                      </p:cBhvr>
                                      <p:to>
                                        <p:strVal val="visible"/>
                                      </p:to>
                                    </p:set>
                                    <p:anim calcmode="lin" valueType="num">
                                      <p:cBhvr>
                                        <p:cTn id="67" dur="500" fill="hold"/>
                                        <p:tgtEl>
                                          <p:spTgt spid="68617">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68617">
                                            <p:txEl>
                                              <p:pRg st="0" end="0"/>
                                            </p:txEl>
                                          </p:spTgt>
                                        </p:tgtEl>
                                        <p:attrNameLst>
                                          <p:attrName>ppt_h</p:attrName>
                                        </p:attrNameLst>
                                      </p:cBhvr>
                                      <p:tavLst>
                                        <p:tav tm="0">
                                          <p:val>
                                            <p:fltVal val="0"/>
                                          </p:val>
                                        </p:tav>
                                        <p:tav tm="100000">
                                          <p:val>
                                            <p:strVal val="#ppt_h"/>
                                          </p:val>
                                        </p:tav>
                                      </p:tavLst>
                                    </p:anim>
                                    <p:anim calcmode="lin" valueType="num">
                                      <p:cBhvr>
                                        <p:cTn id="69" dur="500" fill="hold"/>
                                        <p:tgtEl>
                                          <p:spTgt spid="68617">
                                            <p:txEl>
                                              <p:pRg st="0" end="0"/>
                                            </p:txEl>
                                          </p:spTgt>
                                        </p:tgtEl>
                                        <p:attrNameLst>
                                          <p:attrName>style.rotation</p:attrName>
                                        </p:attrNameLst>
                                      </p:cBhvr>
                                      <p:tavLst>
                                        <p:tav tm="0">
                                          <p:val>
                                            <p:fltVal val="360"/>
                                          </p:val>
                                        </p:tav>
                                        <p:tav tm="100000">
                                          <p:val>
                                            <p:fltVal val="0"/>
                                          </p:val>
                                        </p:tav>
                                      </p:tavLst>
                                    </p:anim>
                                    <p:animEffect transition="in" filter="fade">
                                      <p:cBhvr>
                                        <p:cTn id="70" dur="500"/>
                                        <p:tgtEl>
                                          <p:spTgt spid="68617">
                                            <p:txEl>
                                              <p:pRg st="0" end="0"/>
                                            </p:txEl>
                                          </p:spTgt>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49" presetClass="entr" presetSubtype="0" decel="100000" fill="hold" nodeType="clickEffect">
                                  <p:stCondLst>
                                    <p:cond delay="0"/>
                                  </p:stCondLst>
                                  <p:childTnLst>
                                    <p:set>
                                      <p:cBhvr>
                                        <p:cTn id="74" dur="1" fill="hold">
                                          <p:stCondLst>
                                            <p:cond delay="0"/>
                                          </p:stCondLst>
                                        </p:cTn>
                                        <p:tgtEl>
                                          <p:spTgt spid="68617">
                                            <p:txEl>
                                              <p:pRg st="1" end="1"/>
                                            </p:txEl>
                                          </p:spTgt>
                                        </p:tgtEl>
                                        <p:attrNameLst>
                                          <p:attrName>style.visibility</p:attrName>
                                        </p:attrNameLst>
                                      </p:cBhvr>
                                      <p:to>
                                        <p:strVal val="visible"/>
                                      </p:to>
                                    </p:set>
                                    <p:anim calcmode="lin" valueType="num">
                                      <p:cBhvr>
                                        <p:cTn id="75" dur="500" fill="hold"/>
                                        <p:tgtEl>
                                          <p:spTgt spid="68617">
                                            <p:txEl>
                                              <p:pRg st="1" end="1"/>
                                            </p:txEl>
                                          </p:spTgt>
                                        </p:tgtEl>
                                        <p:attrNameLst>
                                          <p:attrName>ppt_w</p:attrName>
                                        </p:attrNameLst>
                                      </p:cBhvr>
                                      <p:tavLst>
                                        <p:tav tm="0">
                                          <p:val>
                                            <p:fltVal val="0"/>
                                          </p:val>
                                        </p:tav>
                                        <p:tav tm="100000">
                                          <p:val>
                                            <p:strVal val="#ppt_w"/>
                                          </p:val>
                                        </p:tav>
                                      </p:tavLst>
                                    </p:anim>
                                    <p:anim calcmode="lin" valueType="num">
                                      <p:cBhvr>
                                        <p:cTn id="76" dur="500" fill="hold"/>
                                        <p:tgtEl>
                                          <p:spTgt spid="68617">
                                            <p:txEl>
                                              <p:pRg st="1" end="1"/>
                                            </p:txEl>
                                          </p:spTgt>
                                        </p:tgtEl>
                                        <p:attrNameLst>
                                          <p:attrName>ppt_h</p:attrName>
                                        </p:attrNameLst>
                                      </p:cBhvr>
                                      <p:tavLst>
                                        <p:tav tm="0">
                                          <p:val>
                                            <p:fltVal val="0"/>
                                          </p:val>
                                        </p:tav>
                                        <p:tav tm="100000">
                                          <p:val>
                                            <p:strVal val="#ppt_h"/>
                                          </p:val>
                                        </p:tav>
                                      </p:tavLst>
                                    </p:anim>
                                    <p:anim calcmode="lin" valueType="num">
                                      <p:cBhvr>
                                        <p:cTn id="77" dur="500" fill="hold"/>
                                        <p:tgtEl>
                                          <p:spTgt spid="68617">
                                            <p:txEl>
                                              <p:pRg st="1" end="1"/>
                                            </p:txEl>
                                          </p:spTgt>
                                        </p:tgtEl>
                                        <p:attrNameLst>
                                          <p:attrName>style.rotation</p:attrName>
                                        </p:attrNameLst>
                                      </p:cBhvr>
                                      <p:tavLst>
                                        <p:tav tm="0">
                                          <p:val>
                                            <p:fltVal val="360"/>
                                          </p:val>
                                        </p:tav>
                                        <p:tav tm="100000">
                                          <p:val>
                                            <p:fltVal val="0"/>
                                          </p:val>
                                        </p:tav>
                                      </p:tavLst>
                                    </p:anim>
                                    <p:animEffect transition="in" filter="fade">
                                      <p:cBhvr>
                                        <p:cTn id="78" dur="500"/>
                                        <p:tgtEl>
                                          <p:spTgt spid="68617">
                                            <p:txEl>
                                              <p:pRg st="1" end="1"/>
                                            </p:txEl>
                                          </p:spTgt>
                                        </p:tgtEl>
                                      </p:cBhvr>
                                    </p:animEffect>
                                  </p:childTnLst>
                                </p:cTn>
                              </p:par>
                            </p:childTnLst>
                          </p:cTn>
                        </p:par>
                      </p:childTnLst>
                    </p:cTn>
                  </p:par>
                  <p:par>
                    <p:cTn id="79" fill="hold" nodeType="clickPar">
                      <p:stCondLst>
                        <p:cond delay="indefinite"/>
                      </p:stCondLst>
                      <p:childTnLst>
                        <p:par>
                          <p:cTn id="80" fill="hold" nodeType="afterGroup">
                            <p:stCondLst>
                              <p:cond delay="0"/>
                            </p:stCondLst>
                            <p:childTnLst>
                              <p:par>
                                <p:cTn id="81" presetID="56" presetClass="entr" presetSubtype="0" fill="hold" grpId="0" nodeType="clickEffect">
                                  <p:stCondLst>
                                    <p:cond delay="0"/>
                                  </p:stCondLst>
                                  <p:iterate type="lt">
                                    <p:tmPct val="10000"/>
                                  </p:iterate>
                                  <p:childTnLst>
                                    <p:set>
                                      <p:cBhvr>
                                        <p:cTn id="82" dur="1" fill="hold">
                                          <p:stCondLst>
                                            <p:cond delay="0"/>
                                          </p:stCondLst>
                                        </p:cTn>
                                        <p:tgtEl>
                                          <p:spTgt spid="68620"/>
                                        </p:tgtEl>
                                        <p:attrNameLst>
                                          <p:attrName>style.visibility</p:attrName>
                                        </p:attrNameLst>
                                      </p:cBhvr>
                                      <p:to>
                                        <p:strVal val="visible"/>
                                      </p:to>
                                    </p:set>
                                    <p:anim by="(-#ppt_w*2)" calcmode="lin" valueType="num">
                                      <p:cBhvr>
                                        <p:cTn id="83" dur="500" fill="hold">
                                          <p:stCondLst>
                                            <p:cond delay="0"/>
                                          </p:stCondLst>
                                        </p:cTn>
                                        <p:tgtEl>
                                          <p:spTgt spid="68620"/>
                                        </p:tgtEl>
                                        <p:attrNameLst>
                                          <p:attrName>ppt_w</p:attrName>
                                        </p:attrNameLst>
                                      </p:cBhvr>
                                    </p:anim>
                                    <p:anim by="(#ppt_w*0.50)" calcmode="lin" valueType="num">
                                      <p:cBhvr>
                                        <p:cTn id="84" dur="500" decel="50000" fill="hold">
                                          <p:stCondLst>
                                            <p:cond delay="0"/>
                                          </p:stCondLst>
                                        </p:cTn>
                                        <p:tgtEl>
                                          <p:spTgt spid="68620"/>
                                        </p:tgtEl>
                                        <p:attrNameLst>
                                          <p:attrName>ppt_x</p:attrName>
                                        </p:attrNameLst>
                                      </p:cBhvr>
                                    </p:anim>
                                    <p:anim from="(-#ppt_h/2)" to="(#ppt_y)" calcmode="lin" valueType="num">
                                      <p:cBhvr>
                                        <p:cTn id="85" dur="1000" fill="hold">
                                          <p:stCondLst>
                                            <p:cond delay="0"/>
                                          </p:stCondLst>
                                        </p:cTn>
                                        <p:tgtEl>
                                          <p:spTgt spid="68620"/>
                                        </p:tgtEl>
                                        <p:attrNameLst>
                                          <p:attrName>ppt_y</p:attrName>
                                        </p:attrNameLst>
                                      </p:cBhvr>
                                    </p:anim>
                                    <p:animRot by="21600000">
                                      <p:cBhvr>
                                        <p:cTn id="86" dur="1000" fill="hold">
                                          <p:stCondLst>
                                            <p:cond delay="0"/>
                                          </p:stCondLst>
                                        </p:cTn>
                                        <p:tgtEl>
                                          <p:spTgt spid="68620"/>
                                        </p:tgtEl>
                                        <p:attrNameLst>
                                          <p:attrName>r</p:attrName>
                                        </p:attrNameLst>
                                      </p:cBhvr>
                                    </p:animRot>
                                  </p:childTnLst>
                                </p:cTn>
                              </p:par>
                            </p:childTnLst>
                          </p:cTn>
                        </p:par>
                      </p:childTnLst>
                    </p:cTn>
                  </p:par>
                  <p:par>
                    <p:cTn id="87" fill="hold" nodeType="clickPar">
                      <p:stCondLst>
                        <p:cond delay="indefinite"/>
                      </p:stCondLst>
                      <p:childTnLst>
                        <p:par>
                          <p:cTn id="88" fill="hold" nodeType="afterGroup">
                            <p:stCondLst>
                              <p:cond delay="0"/>
                            </p:stCondLst>
                            <p:childTnLst>
                              <p:par>
                                <p:cTn id="89" presetID="23" presetClass="entr" presetSubtype="16" fill="hold" nodeType="clickEffect">
                                  <p:stCondLst>
                                    <p:cond delay="0"/>
                                  </p:stCondLst>
                                  <p:childTnLst>
                                    <p:set>
                                      <p:cBhvr>
                                        <p:cTn id="90" dur="1" fill="hold">
                                          <p:stCondLst>
                                            <p:cond delay="0"/>
                                          </p:stCondLst>
                                        </p:cTn>
                                        <p:tgtEl>
                                          <p:spTgt spid="68623"/>
                                        </p:tgtEl>
                                        <p:attrNameLst>
                                          <p:attrName>style.visibility</p:attrName>
                                        </p:attrNameLst>
                                      </p:cBhvr>
                                      <p:to>
                                        <p:strVal val="visible"/>
                                      </p:to>
                                    </p:set>
                                    <p:anim calcmode="lin" valueType="num">
                                      <p:cBhvr>
                                        <p:cTn id="91" dur="500" fill="hold"/>
                                        <p:tgtEl>
                                          <p:spTgt spid="68623"/>
                                        </p:tgtEl>
                                        <p:attrNameLst>
                                          <p:attrName>ppt_w</p:attrName>
                                        </p:attrNameLst>
                                      </p:cBhvr>
                                      <p:tavLst>
                                        <p:tav tm="0">
                                          <p:val>
                                            <p:fltVal val="0"/>
                                          </p:val>
                                        </p:tav>
                                        <p:tav tm="100000">
                                          <p:val>
                                            <p:strVal val="#ppt_w"/>
                                          </p:val>
                                        </p:tav>
                                      </p:tavLst>
                                    </p:anim>
                                    <p:anim calcmode="lin" valueType="num">
                                      <p:cBhvr>
                                        <p:cTn id="92" dur="500" fill="hold"/>
                                        <p:tgtEl>
                                          <p:spTgt spid="68623"/>
                                        </p:tgtEl>
                                        <p:attrNameLst>
                                          <p:attrName>ppt_h</p:attrName>
                                        </p:attrNameLst>
                                      </p:cBhvr>
                                      <p:tavLst>
                                        <p:tav tm="0">
                                          <p:val>
                                            <p:fltVal val="0"/>
                                          </p:val>
                                        </p:tav>
                                        <p:tav tm="100000">
                                          <p:val>
                                            <p:strVal val="#ppt_h"/>
                                          </p:val>
                                        </p:tav>
                                      </p:tavLst>
                                    </p:anim>
                                  </p:childTnLst>
                                </p:cTn>
                              </p:par>
                              <p:par>
                                <p:cTn id="93" presetID="23" presetClass="entr" presetSubtype="16" fill="hold" nodeType="withEffect">
                                  <p:stCondLst>
                                    <p:cond delay="0"/>
                                  </p:stCondLst>
                                  <p:childTnLst>
                                    <p:set>
                                      <p:cBhvr>
                                        <p:cTn id="94" dur="1" fill="hold">
                                          <p:stCondLst>
                                            <p:cond delay="0"/>
                                          </p:stCondLst>
                                        </p:cTn>
                                        <p:tgtEl>
                                          <p:spTgt spid="68624"/>
                                        </p:tgtEl>
                                        <p:attrNameLst>
                                          <p:attrName>style.visibility</p:attrName>
                                        </p:attrNameLst>
                                      </p:cBhvr>
                                      <p:to>
                                        <p:strVal val="visible"/>
                                      </p:to>
                                    </p:set>
                                    <p:anim calcmode="lin" valueType="num">
                                      <p:cBhvr>
                                        <p:cTn id="95" dur="500" fill="hold"/>
                                        <p:tgtEl>
                                          <p:spTgt spid="68624"/>
                                        </p:tgtEl>
                                        <p:attrNameLst>
                                          <p:attrName>ppt_w</p:attrName>
                                        </p:attrNameLst>
                                      </p:cBhvr>
                                      <p:tavLst>
                                        <p:tav tm="0">
                                          <p:val>
                                            <p:fltVal val="0"/>
                                          </p:val>
                                        </p:tav>
                                        <p:tav tm="100000">
                                          <p:val>
                                            <p:strVal val="#ppt_w"/>
                                          </p:val>
                                        </p:tav>
                                      </p:tavLst>
                                    </p:anim>
                                    <p:anim calcmode="lin" valueType="num">
                                      <p:cBhvr>
                                        <p:cTn id="96" dur="500" fill="hold"/>
                                        <p:tgtEl>
                                          <p:spTgt spid="68624"/>
                                        </p:tgtEl>
                                        <p:attrNameLst>
                                          <p:attrName>ppt_h</p:attrName>
                                        </p:attrNameLst>
                                      </p:cBhvr>
                                      <p:tavLst>
                                        <p:tav tm="0">
                                          <p:val>
                                            <p:fltVal val="0"/>
                                          </p:val>
                                        </p:tav>
                                        <p:tav tm="100000">
                                          <p:val>
                                            <p:strVal val="#ppt_h"/>
                                          </p:val>
                                        </p:tav>
                                      </p:tavLst>
                                    </p:anim>
                                  </p:childTnLst>
                                </p:cTn>
                              </p:par>
                            </p:childTnLst>
                          </p:cTn>
                        </p:par>
                      </p:childTnLst>
                    </p:cTn>
                  </p:par>
                  <p:par>
                    <p:cTn id="97" fill="hold" nodeType="clickPar">
                      <p:stCondLst>
                        <p:cond delay="indefinite"/>
                      </p:stCondLst>
                      <p:childTnLst>
                        <p:par>
                          <p:cTn id="98" fill="hold" nodeType="afterGroup">
                            <p:stCondLst>
                              <p:cond delay="0"/>
                            </p:stCondLst>
                            <p:childTnLst>
                              <p:par>
                                <p:cTn id="99" presetID="49" presetClass="entr" presetSubtype="0" decel="100000" fill="hold" nodeType="clickEffect">
                                  <p:stCondLst>
                                    <p:cond delay="0"/>
                                  </p:stCondLst>
                                  <p:childTnLst>
                                    <p:set>
                                      <p:cBhvr>
                                        <p:cTn id="100" dur="1" fill="hold">
                                          <p:stCondLst>
                                            <p:cond delay="0"/>
                                          </p:stCondLst>
                                        </p:cTn>
                                        <p:tgtEl>
                                          <p:spTgt spid="68621">
                                            <p:txEl>
                                              <p:pRg st="0" end="0"/>
                                            </p:txEl>
                                          </p:spTgt>
                                        </p:tgtEl>
                                        <p:attrNameLst>
                                          <p:attrName>style.visibility</p:attrName>
                                        </p:attrNameLst>
                                      </p:cBhvr>
                                      <p:to>
                                        <p:strVal val="visible"/>
                                      </p:to>
                                    </p:set>
                                    <p:anim calcmode="lin" valueType="num">
                                      <p:cBhvr>
                                        <p:cTn id="101" dur="500" fill="hold"/>
                                        <p:tgtEl>
                                          <p:spTgt spid="68621">
                                            <p:txEl>
                                              <p:pRg st="0" end="0"/>
                                            </p:txEl>
                                          </p:spTgt>
                                        </p:tgtEl>
                                        <p:attrNameLst>
                                          <p:attrName>ppt_w</p:attrName>
                                        </p:attrNameLst>
                                      </p:cBhvr>
                                      <p:tavLst>
                                        <p:tav tm="0">
                                          <p:val>
                                            <p:fltVal val="0"/>
                                          </p:val>
                                        </p:tav>
                                        <p:tav tm="100000">
                                          <p:val>
                                            <p:strVal val="#ppt_w"/>
                                          </p:val>
                                        </p:tav>
                                      </p:tavLst>
                                    </p:anim>
                                    <p:anim calcmode="lin" valueType="num">
                                      <p:cBhvr>
                                        <p:cTn id="102" dur="500" fill="hold"/>
                                        <p:tgtEl>
                                          <p:spTgt spid="68621">
                                            <p:txEl>
                                              <p:pRg st="0" end="0"/>
                                            </p:txEl>
                                          </p:spTgt>
                                        </p:tgtEl>
                                        <p:attrNameLst>
                                          <p:attrName>ppt_h</p:attrName>
                                        </p:attrNameLst>
                                      </p:cBhvr>
                                      <p:tavLst>
                                        <p:tav tm="0">
                                          <p:val>
                                            <p:fltVal val="0"/>
                                          </p:val>
                                        </p:tav>
                                        <p:tav tm="100000">
                                          <p:val>
                                            <p:strVal val="#ppt_h"/>
                                          </p:val>
                                        </p:tav>
                                      </p:tavLst>
                                    </p:anim>
                                    <p:anim calcmode="lin" valueType="num">
                                      <p:cBhvr>
                                        <p:cTn id="103" dur="500" fill="hold"/>
                                        <p:tgtEl>
                                          <p:spTgt spid="68621">
                                            <p:txEl>
                                              <p:pRg st="0" end="0"/>
                                            </p:txEl>
                                          </p:spTgt>
                                        </p:tgtEl>
                                        <p:attrNameLst>
                                          <p:attrName>style.rotation</p:attrName>
                                        </p:attrNameLst>
                                      </p:cBhvr>
                                      <p:tavLst>
                                        <p:tav tm="0">
                                          <p:val>
                                            <p:fltVal val="360"/>
                                          </p:val>
                                        </p:tav>
                                        <p:tav tm="100000">
                                          <p:val>
                                            <p:fltVal val="0"/>
                                          </p:val>
                                        </p:tav>
                                      </p:tavLst>
                                    </p:anim>
                                    <p:animEffect transition="in" filter="fade">
                                      <p:cBhvr>
                                        <p:cTn id="104" dur="500"/>
                                        <p:tgtEl>
                                          <p:spTgt spid="68621">
                                            <p:txEl>
                                              <p:pRg st="0" end="0"/>
                                            </p:txEl>
                                          </p:spTgt>
                                        </p:tgtEl>
                                      </p:cBhvr>
                                    </p:animEffect>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3" presetClass="entr" presetSubtype="16" fill="hold" nodeType="clickEffect">
                                  <p:stCondLst>
                                    <p:cond delay="0"/>
                                  </p:stCondLst>
                                  <p:childTnLst>
                                    <p:set>
                                      <p:cBhvr>
                                        <p:cTn id="108" dur="1" fill="hold">
                                          <p:stCondLst>
                                            <p:cond delay="0"/>
                                          </p:stCondLst>
                                        </p:cTn>
                                        <p:tgtEl>
                                          <p:spTgt spid="68621">
                                            <p:txEl>
                                              <p:pRg st="1" end="1"/>
                                            </p:txEl>
                                          </p:spTgt>
                                        </p:tgtEl>
                                        <p:attrNameLst>
                                          <p:attrName>style.visibility</p:attrName>
                                        </p:attrNameLst>
                                      </p:cBhvr>
                                      <p:to>
                                        <p:strVal val="visible"/>
                                      </p:to>
                                    </p:set>
                                    <p:anim calcmode="lin" valueType="num">
                                      <p:cBhvr>
                                        <p:cTn id="109" dur="500" fill="hold"/>
                                        <p:tgtEl>
                                          <p:spTgt spid="68621">
                                            <p:txEl>
                                              <p:pRg st="1" end="1"/>
                                            </p:txEl>
                                          </p:spTgt>
                                        </p:tgtEl>
                                        <p:attrNameLst>
                                          <p:attrName>ppt_w</p:attrName>
                                        </p:attrNameLst>
                                      </p:cBhvr>
                                      <p:tavLst>
                                        <p:tav tm="0">
                                          <p:val>
                                            <p:fltVal val="0"/>
                                          </p:val>
                                        </p:tav>
                                        <p:tav tm="100000">
                                          <p:val>
                                            <p:strVal val="#ppt_w"/>
                                          </p:val>
                                        </p:tav>
                                      </p:tavLst>
                                    </p:anim>
                                    <p:anim calcmode="lin" valueType="num">
                                      <p:cBhvr>
                                        <p:cTn id="110" dur="500" fill="hold"/>
                                        <p:tgtEl>
                                          <p:spTgt spid="6862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3" presetClass="entr" presetSubtype="16" fill="hold" nodeType="clickEffect">
                                  <p:stCondLst>
                                    <p:cond delay="0"/>
                                  </p:stCondLst>
                                  <p:childTnLst>
                                    <p:set>
                                      <p:cBhvr>
                                        <p:cTn id="114" dur="1" fill="hold">
                                          <p:stCondLst>
                                            <p:cond delay="0"/>
                                          </p:stCondLst>
                                        </p:cTn>
                                        <p:tgtEl>
                                          <p:spTgt spid="68625"/>
                                        </p:tgtEl>
                                        <p:attrNameLst>
                                          <p:attrName>style.visibility</p:attrName>
                                        </p:attrNameLst>
                                      </p:cBhvr>
                                      <p:to>
                                        <p:strVal val="visible"/>
                                      </p:to>
                                    </p:set>
                                    <p:anim calcmode="lin" valueType="num">
                                      <p:cBhvr>
                                        <p:cTn id="115" dur="500" fill="hold"/>
                                        <p:tgtEl>
                                          <p:spTgt spid="68625"/>
                                        </p:tgtEl>
                                        <p:attrNameLst>
                                          <p:attrName>ppt_w</p:attrName>
                                        </p:attrNameLst>
                                      </p:cBhvr>
                                      <p:tavLst>
                                        <p:tav tm="0">
                                          <p:val>
                                            <p:fltVal val="0"/>
                                          </p:val>
                                        </p:tav>
                                        <p:tav tm="100000">
                                          <p:val>
                                            <p:strVal val="#ppt_w"/>
                                          </p:val>
                                        </p:tav>
                                      </p:tavLst>
                                    </p:anim>
                                    <p:anim calcmode="lin" valueType="num">
                                      <p:cBhvr>
                                        <p:cTn id="116" dur="500" fill="hold"/>
                                        <p:tgtEl>
                                          <p:spTgt spid="68625"/>
                                        </p:tgtEl>
                                        <p:attrNameLst>
                                          <p:attrName>ppt_h</p:attrName>
                                        </p:attrNameLst>
                                      </p:cBhvr>
                                      <p:tavLst>
                                        <p:tav tm="0">
                                          <p:val>
                                            <p:fltVal val="0"/>
                                          </p:val>
                                        </p:tav>
                                        <p:tav tm="100000">
                                          <p:val>
                                            <p:strVal val="#ppt_h"/>
                                          </p:val>
                                        </p:tav>
                                      </p:tavLst>
                                    </p:anim>
                                  </p:childTnLst>
                                </p:cTn>
                              </p:par>
                              <p:par>
                                <p:cTn id="117" presetID="23" presetClass="entr" presetSubtype="16" fill="hold" nodeType="withEffect">
                                  <p:stCondLst>
                                    <p:cond delay="0"/>
                                  </p:stCondLst>
                                  <p:childTnLst>
                                    <p:set>
                                      <p:cBhvr>
                                        <p:cTn id="118" dur="1" fill="hold">
                                          <p:stCondLst>
                                            <p:cond delay="0"/>
                                          </p:stCondLst>
                                        </p:cTn>
                                        <p:tgtEl>
                                          <p:spTgt spid="68626"/>
                                        </p:tgtEl>
                                        <p:attrNameLst>
                                          <p:attrName>style.visibility</p:attrName>
                                        </p:attrNameLst>
                                      </p:cBhvr>
                                      <p:to>
                                        <p:strVal val="visible"/>
                                      </p:to>
                                    </p:set>
                                    <p:anim calcmode="lin" valueType="num">
                                      <p:cBhvr>
                                        <p:cTn id="119" dur="500" fill="hold"/>
                                        <p:tgtEl>
                                          <p:spTgt spid="68626"/>
                                        </p:tgtEl>
                                        <p:attrNameLst>
                                          <p:attrName>ppt_w</p:attrName>
                                        </p:attrNameLst>
                                      </p:cBhvr>
                                      <p:tavLst>
                                        <p:tav tm="0">
                                          <p:val>
                                            <p:fltVal val="0"/>
                                          </p:val>
                                        </p:tav>
                                        <p:tav tm="100000">
                                          <p:val>
                                            <p:strVal val="#ppt_w"/>
                                          </p:val>
                                        </p:tav>
                                      </p:tavLst>
                                    </p:anim>
                                    <p:anim calcmode="lin" valueType="num">
                                      <p:cBhvr>
                                        <p:cTn id="120" dur="500" fill="hold"/>
                                        <p:tgtEl>
                                          <p:spTgt spid="68626"/>
                                        </p:tgtEl>
                                        <p:attrNameLst>
                                          <p:attrName>ppt_h</p:attrName>
                                        </p:attrNameLst>
                                      </p:cBhvr>
                                      <p:tavLst>
                                        <p:tav tm="0">
                                          <p:val>
                                            <p:fltVal val="0"/>
                                          </p:val>
                                        </p:tav>
                                        <p:tav tm="100000">
                                          <p:val>
                                            <p:strVal val="#ppt_h"/>
                                          </p:val>
                                        </p:tav>
                                      </p:tavLst>
                                    </p:anim>
                                  </p:childTnLst>
                                </p:cTn>
                              </p:par>
                            </p:childTnLst>
                          </p:cTn>
                        </p:par>
                      </p:childTnLst>
                    </p:cTn>
                  </p:par>
                  <p:par>
                    <p:cTn id="121" fill="hold" nodeType="clickPar">
                      <p:stCondLst>
                        <p:cond delay="indefinite"/>
                      </p:stCondLst>
                      <p:childTnLst>
                        <p:par>
                          <p:cTn id="122" fill="hold" nodeType="afterGroup">
                            <p:stCondLst>
                              <p:cond delay="0"/>
                            </p:stCondLst>
                            <p:childTnLst>
                              <p:par>
                                <p:cTn id="123" presetID="27" presetClass="entr" presetSubtype="0" fill="hold" grpId="0" nodeType="clickEffect">
                                  <p:stCondLst>
                                    <p:cond delay="0"/>
                                  </p:stCondLst>
                                  <p:iterate type="lt">
                                    <p:tmPct val="50000"/>
                                  </p:iterate>
                                  <p:childTnLst>
                                    <p:set>
                                      <p:cBhvr>
                                        <p:cTn id="124" dur="1" fill="hold">
                                          <p:stCondLst>
                                            <p:cond delay="0"/>
                                          </p:stCondLst>
                                        </p:cTn>
                                        <p:tgtEl>
                                          <p:spTgt spid="68622"/>
                                        </p:tgtEl>
                                        <p:attrNameLst>
                                          <p:attrName>style.visibility</p:attrName>
                                        </p:attrNameLst>
                                      </p:cBhvr>
                                      <p:to>
                                        <p:strVal val="visible"/>
                                      </p:to>
                                    </p:set>
                                    <p:anim calcmode="discrete" valueType="clr">
                                      <p:cBhvr>
                                        <p:cTn id="125" dur="80" fill="hold"/>
                                        <p:tgtEl>
                                          <p:spTgt spid="68622"/>
                                        </p:tgtEl>
                                        <p:attrNameLst>
                                          <p:attrName>style.color</p:attrName>
                                        </p:attrNameLst>
                                      </p:cBhvr>
                                      <p:tavLst>
                                        <p:tav tm="0">
                                          <p:val>
                                            <p:clrVal>
                                              <a:schemeClr val="accent2"/>
                                            </p:clrVal>
                                          </p:val>
                                        </p:tav>
                                        <p:tav tm="50000">
                                          <p:val>
                                            <p:clrVal>
                                              <a:schemeClr val="hlink"/>
                                            </p:clrVal>
                                          </p:val>
                                        </p:tav>
                                      </p:tavLst>
                                    </p:anim>
                                    <p:anim calcmode="discrete" valueType="clr">
                                      <p:cBhvr>
                                        <p:cTn id="126" dur="80" fill="hold"/>
                                        <p:tgtEl>
                                          <p:spTgt spid="68622"/>
                                        </p:tgtEl>
                                        <p:attrNameLst>
                                          <p:attrName>fillcolor</p:attrName>
                                        </p:attrNameLst>
                                      </p:cBhvr>
                                      <p:tavLst>
                                        <p:tav tm="0">
                                          <p:val>
                                            <p:clrVal>
                                              <a:schemeClr val="accent2"/>
                                            </p:clrVal>
                                          </p:val>
                                        </p:tav>
                                        <p:tav tm="50000">
                                          <p:val>
                                            <p:clrVal>
                                              <a:schemeClr val="hlink"/>
                                            </p:clrVal>
                                          </p:val>
                                        </p:tav>
                                      </p:tavLst>
                                    </p:anim>
                                    <p:set>
                                      <p:cBhvr>
                                        <p:cTn id="127" dur="80" fill="hold"/>
                                        <p:tgtEl>
                                          <p:spTgt spid="68622"/>
                                        </p:tgtEl>
                                        <p:attrNameLst>
                                          <p:attrName>fill.type</p:attrName>
                                        </p:attrNameLst>
                                      </p:cBhvr>
                                      <p:to>
                                        <p:strVal val="solid"/>
                                      </p:to>
                                    </p:se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26" presetClass="entr" presetSubtype="0" fill="hold" grpId="0" nodeType="clickEffect">
                                  <p:stCondLst>
                                    <p:cond delay="0"/>
                                  </p:stCondLst>
                                  <p:childTnLst>
                                    <p:set>
                                      <p:cBhvr>
                                        <p:cTn id="131" dur="1" fill="hold">
                                          <p:stCondLst>
                                            <p:cond delay="0"/>
                                          </p:stCondLst>
                                        </p:cTn>
                                        <p:tgtEl>
                                          <p:spTgt spid="68627"/>
                                        </p:tgtEl>
                                        <p:attrNameLst>
                                          <p:attrName>style.visibility</p:attrName>
                                        </p:attrNameLst>
                                      </p:cBhvr>
                                      <p:to>
                                        <p:strVal val="visible"/>
                                      </p:to>
                                    </p:set>
                                    <p:animEffect transition="in" filter="wipe(down)">
                                      <p:cBhvr>
                                        <p:cTn id="132" dur="580">
                                          <p:stCondLst>
                                            <p:cond delay="0"/>
                                          </p:stCondLst>
                                        </p:cTn>
                                        <p:tgtEl>
                                          <p:spTgt spid="68627"/>
                                        </p:tgtEl>
                                      </p:cBhvr>
                                    </p:animEffect>
                                    <p:anim calcmode="lin" valueType="num">
                                      <p:cBhvr>
                                        <p:cTn id="133" dur="1822" fill="hold" tmFilter="0,0; 0.14,0.36; 0.43,0.73; 0.71,0.91; 1.0,1.0">
                                          <p:stCondLst>
                                            <p:cond delay="0"/>
                                          </p:stCondLst>
                                        </p:cTn>
                                        <p:tgtEl>
                                          <p:spTgt spid="68627"/>
                                        </p:tgtEl>
                                        <p:attrNameLst>
                                          <p:attrName>ppt_x</p:attrName>
                                        </p:attrNameLst>
                                      </p:cBhvr>
                                      <p:tavLst>
                                        <p:tav tm="0">
                                          <p:val>
                                            <p:strVal val="#ppt_x-0.25"/>
                                          </p:val>
                                        </p:tav>
                                        <p:tav tm="100000">
                                          <p:val>
                                            <p:strVal val="#ppt_x"/>
                                          </p:val>
                                        </p:tav>
                                      </p:tavLst>
                                    </p:anim>
                                    <p:anim calcmode="lin" valueType="num">
                                      <p:cBhvr>
                                        <p:cTn id="134" dur="664" fill="hold" tmFilter="0.0,0.0; 0.25,0.07; 0.50,0.2; 0.75,0.467; 1.0,1.0">
                                          <p:stCondLst>
                                            <p:cond delay="0"/>
                                          </p:stCondLst>
                                        </p:cTn>
                                        <p:tgtEl>
                                          <p:spTgt spid="68627"/>
                                        </p:tgtEl>
                                        <p:attrNameLst>
                                          <p:attrName>ppt_y</p:attrName>
                                        </p:attrNameLst>
                                      </p:cBhvr>
                                      <p:tavLst>
                                        <p:tav tm="0" fmla="#ppt_y-sin(pi*$)/3">
                                          <p:val>
                                            <p:fltVal val="0.5"/>
                                          </p:val>
                                        </p:tav>
                                        <p:tav tm="100000">
                                          <p:val>
                                            <p:fltVal val="1"/>
                                          </p:val>
                                        </p:tav>
                                      </p:tavLst>
                                    </p:anim>
                                    <p:anim calcmode="lin" valueType="num">
                                      <p:cBhvr>
                                        <p:cTn id="135" dur="664" fill="hold" tmFilter="0, 0; 0.125,0.2665; 0.25,0.4; 0.375,0.465; 0.5,0.5;  0.625,0.535; 0.75,0.6; 0.875,0.7335; 1,1">
                                          <p:stCondLst>
                                            <p:cond delay="664"/>
                                          </p:stCondLst>
                                        </p:cTn>
                                        <p:tgtEl>
                                          <p:spTgt spid="68627"/>
                                        </p:tgtEl>
                                        <p:attrNameLst>
                                          <p:attrName>ppt_y</p:attrName>
                                        </p:attrNameLst>
                                      </p:cBhvr>
                                      <p:tavLst>
                                        <p:tav tm="0" fmla="#ppt_y-sin(pi*$)/9">
                                          <p:val>
                                            <p:fltVal val="0"/>
                                          </p:val>
                                        </p:tav>
                                        <p:tav tm="100000">
                                          <p:val>
                                            <p:fltVal val="1"/>
                                          </p:val>
                                        </p:tav>
                                      </p:tavLst>
                                    </p:anim>
                                    <p:anim calcmode="lin" valueType="num">
                                      <p:cBhvr>
                                        <p:cTn id="136" dur="332" fill="hold" tmFilter="0, 0; 0.125,0.2665; 0.25,0.4; 0.375,0.465; 0.5,0.5;  0.625,0.535; 0.75,0.6; 0.875,0.7335; 1,1">
                                          <p:stCondLst>
                                            <p:cond delay="1324"/>
                                          </p:stCondLst>
                                        </p:cTn>
                                        <p:tgtEl>
                                          <p:spTgt spid="68627"/>
                                        </p:tgtEl>
                                        <p:attrNameLst>
                                          <p:attrName>ppt_y</p:attrName>
                                        </p:attrNameLst>
                                      </p:cBhvr>
                                      <p:tavLst>
                                        <p:tav tm="0" fmla="#ppt_y-sin(pi*$)/27">
                                          <p:val>
                                            <p:fltVal val="0"/>
                                          </p:val>
                                        </p:tav>
                                        <p:tav tm="100000">
                                          <p:val>
                                            <p:fltVal val="1"/>
                                          </p:val>
                                        </p:tav>
                                      </p:tavLst>
                                    </p:anim>
                                    <p:anim calcmode="lin" valueType="num">
                                      <p:cBhvr>
                                        <p:cTn id="137" dur="164" fill="hold" tmFilter="0, 0; 0.125,0.2665; 0.25,0.4; 0.375,0.465; 0.5,0.5;  0.625,0.535; 0.75,0.6; 0.875,0.7335; 1,1">
                                          <p:stCondLst>
                                            <p:cond delay="1656"/>
                                          </p:stCondLst>
                                        </p:cTn>
                                        <p:tgtEl>
                                          <p:spTgt spid="68627"/>
                                        </p:tgtEl>
                                        <p:attrNameLst>
                                          <p:attrName>ppt_y</p:attrName>
                                        </p:attrNameLst>
                                      </p:cBhvr>
                                      <p:tavLst>
                                        <p:tav tm="0" fmla="#ppt_y-sin(pi*$)/81">
                                          <p:val>
                                            <p:fltVal val="0"/>
                                          </p:val>
                                        </p:tav>
                                        <p:tav tm="100000">
                                          <p:val>
                                            <p:fltVal val="1"/>
                                          </p:val>
                                        </p:tav>
                                      </p:tavLst>
                                    </p:anim>
                                    <p:animScale>
                                      <p:cBhvr>
                                        <p:cTn id="138" dur="26" fill="hold">
                                          <p:stCondLst>
                                            <p:cond delay="650"/>
                                          </p:stCondLst>
                                        </p:cTn>
                                        <p:tgtEl>
                                          <p:spTgt spid="68627"/>
                                        </p:tgtEl>
                                      </p:cBhvr>
                                      <p:to x="100000" y="60000"/>
                                    </p:animScale>
                                    <p:animScale>
                                      <p:cBhvr>
                                        <p:cTn id="139" dur="166" decel="50000" fill="hold">
                                          <p:stCondLst>
                                            <p:cond delay="676"/>
                                          </p:stCondLst>
                                        </p:cTn>
                                        <p:tgtEl>
                                          <p:spTgt spid="68627"/>
                                        </p:tgtEl>
                                      </p:cBhvr>
                                      <p:to x="100000" y="100000"/>
                                    </p:animScale>
                                    <p:animScale>
                                      <p:cBhvr>
                                        <p:cTn id="140" dur="26" fill="hold">
                                          <p:stCondLst>
                                            <p:cond delay="1312"/>
                                          </p:stCondLst>
                                        </p:cTn>
                                        <p:tgtEl>
                                          <p:spTgt spid="68627"/>
                                        </p:tgtEl>
                                      </p:cBhvr>
                                      <p:to x="100000" y="80000"/>
                                    </p:animScale>
                                    <p:animScale>
                                      <p:cBhvr>
                                        <p:cTn id="141" dur="166" decel="50000" fill="hold">
                                          <p:stCondLst>
                                            <p:cond delay="1338"/>
                                          </p:stCondLst>
                                        </p:cTn>
                                        <p:tgtEl>
                                          <p:spTgt spid="68627"/>
                                        </p:tgtEl>
                                      </p:cBhvr>
                                      <p:to x="100000" y="100000"/>
                                    </p:animScale>
                                    <p:animScale>
                                      <p:cBhvr>
                                        <p:cTn id="142" dur="26" fill="hold">
                                          <p:stCondLst>
                                            <p:cond delay="1642"/>
                                          </p:stCondLst>
                                        </p:cTn>
                                        <p:tgtEl>
                                          <p:spTgt spid="68627"/>
                                        </p:tgtEl>
                                      </p:cBhvr>
                                      <p:to x="100000" y="90000"/>
                                    </p:animScale>
                                    <p:animScale>
                                      <p:cBhvr>
                                        <p:cTn id="143" dur="166" decel="50000" fill="hold">
                                          <p:stCondLst>
                                            <p:cond delay="1668"/>
                                          </p:stCondLst>
                                        </p:cTn>
                                        <p:tgtEl>
                                          <p:spTgt spid="68627"/>
                                        </p:tgtEl>
                                      </p:cBhvr>
                                      <p:to x="100000" y="100000"/>
                                    </p:animScale>
                                    <p:animScale>
                                      <p:cBhvr>
                                        <p:cTn id="144" dur="26" fill="hold">
                                          <p:stCondLst>
                                            <p:cond delay="1808"/>
                                          </p:stCondLst>
                                        </p:cTn>
                                        <p:tgtEl>
                                          <p:spTgt spid="68627"/>
                                        </p:tgtEl>
                                      </p:cBhvr>
                                      <p:to x="100000" y="95000"/>
                                    </p:animScale>
                                    <p:animScale>
                                      <p:cBhvr>
                                        <p:cTn id="145" dur="166" decel="50000" fill="hold">
                                          <p:stCondLst>
                                            <p:cond delay="1834"/>
                                          </p:stCondLst>
                                        </p:cTn>
                                        <p:tgtEl>
                                          <p:spTgt spid="68627"/>
                                        </p:tgtEl>
                                      </p:cBhvr>
                                      <p:to x="100000" y="100000"/>
                                    </p:animScale>
                                  </p:childTnLst>
                                </p:cTn>
                              </p:par>
                            </p:childTnLst>
                          </p:cTn>
                        </p:par>
                      </p:childTnLst>
                    </p:cTn>
                  </p:par>
                  <p:par>
                    <p:cTn id="146" fill="hold" nodeType="clickPar">
                      <p:stCondLst>
                        <p:cond delay="indefinite"/>
                      </p:stCondLst>
                      <p:childTnLst>
                        <p:par>
                          <p:cTn id="147" fill="hold" nodeType="afterGroup">
                            <p:stCondLst>
                              <p:cond delay="0"/>
                            </p:stCondLst>
                            <p:childTnLst>
                              <p:par>
                                <p:cTn id="148" presetID="23" presetClass="entr" presetSubtype="16" fill="hold" nodeType="clickEffect">
                                  <p:stCondLst>
                                    <p:cond delay="0"/>
                                  </p:stCondLst>
                                  <p:childTnLst>
                                    <p:set>
                                      <p:cBhvr>
                                        <p:cTn id="149" dur="1" fill="hold">
                                          <p:stCondLst>
                                            <p:cond delay="0"/>
                                          </p:stCondLst>
                                        </p:cTn>
                                        <p:tgtEl>
                                          <p:spTgt spid="68630"/>
                                        </p:tgtEl>
                                        <p:attrNameLst>
                                          <p:attrName>style.visibility</p:attrName>
                                        </p:attrNameLst>
                                      </p:cBhvr>
                                      <p:to>
                                        <p:strVal val="visible"/>
                                      </p:to>
                                    </p:set>
                                    <p:anim calcmode="lin" valueType="num">
                                      <p:cBhvr>
                                        <p:cTn id="150" dur="500" fill="hold"/>
                                        <p:tgtEl>
                                          <p:spTgt spid="68630"/>
                                        </p:tgtEl>
                                        <p:attrNameLst>
                                          <p:attrName>ppt_w</p:attrName>
                                        </p:attrNameLst>
                                      </p:cBhvr>
                                      <p:tavLst>
                                        <p:tav tm="0">
                                          <p:val>
                                            <p:fltVal val="0"/>
                                          </p:val>
                                        </p:tav>
                                        <p:tav tm="100000">
                                          <p:val>
                                            <p:strVal val="#ppt_w"/>
                                          </p:val>
                                        </p:tav>
                                      </p:tavLst>
                                    </p:anim>
                                    <p:anim calcmode="lin" valueType="num">
                                      <p:cBhvr>
                                        <p:cTn id="151" dur="500" fill="hold"/>
                                        <p:tgtEl>
                                          <p:spTgt spid="68630"/>
                                        </p:tgtEl>
                                        <p:attrNameLst>
                                          <p:attrName>ppt_h</p:attrName>
                                        </p:attrNameLst>
                                      </p:cBhvr>
                                      <p:tavLst>
                                        <p:tav tm="0">
                                          <p:val>
                                            <p:fltVal val="0"/>
                                          </p:val>
                                        </p:tav>
                                        <p:tav tm="100000">
                                          <p:val>
                                            <p:strVal val="#ppt_h"/>
                                          </p:val>
                                        </p:tav>
                                      </p:tavLst>
                                    </p:anim>
                                  </p:childTnLst>
                                </p:cTn>
                              </p:par>
                              <p:par>
                                <p:cTn id="152" presetID="23" presetClass="entr" presetSubtype="16" fill="hold" nodeType="withEffect">
                                  <p:stCondLst>
                                    <p:cond delay="0"/>
                                  </p:stCondLst>
                                  <p:childTnLst>
                                    <p:set>
                                      <p:cBhvr>
                                        <p:cTn id="153" dur="1" fill="hold">
                                          <p:stCondLst>
                                            <p:cond delay="0"/>
                                          </p:stCondLst>
                                        </p:cTn>
                                        <p:tgtEl>
                                          <p:spTgt spid="68631"/>
                                        </p:tgtEl>
                                        <p:attrNameLst>
                                          <p:attrName>style.visibility</p:attrName>
                                        </p:attrNameLst>
                                      </p:cBhvr>
                                      <p:to>
                                        <p:strVal val="visible"/>
                                      </p:to>
                                    </p:set>
                                    <p:anim calcmode="lin" valueType="num">
                                      <p:cBhvr>
                                        <p:cTn id="154" dur="500" fill="hold"/>
                                        <p:tgtEl>
                                          <p:spTgt spid="68631"/>
                                        </p:tgtEl>
                                        <p:attrNameLst>
                                          <p:attrName>ppt_w</p:attrName>
                                        </p:attrNameLst>
                                      </p:cBhvr>
                                      <p:tavLst>
                                        <p:tav tm="0">
                                          <p:val>
                                            <p:fltVal val="0"/>
                                          </p:val>
                                        </p:tav>
                                        <p:tav tm="100000">
                                          <p:val>
                                            <p:strVal val="#ppt_w"/>
                                          </p:val>
                                        </p:tav>
                                      </p:tavLst>
                                    </p:anim>
                                    <p:anim calcmode="lin" valueType="num">
                                      <p:cBhvr>
                                        <p:cTn id="155" dur="500" fill="hold"/>
                                        <p:tgtEl>
                                          <p:spTgt spid="68631"/>
                                        </p:tgtEl>
                                        <p:attrNameLst>
                                          <p:attrName>ppt_h</p:attrName>
                                        </p:attrNameLst>
                                      </p:cBhvr>
                                      <p:tavLst>
                                        <p:tav tm="0">
                                          <p:val>
                                            <p:fltVal val="0"/>
                                          </p:val>
                                        </p:tav>
                                        <p:tav tm="100000">
                                          <p:val>
                                            <p:strVal val="#ppt_h"/>
                                          </p:val>
                                        </p:tav>
                                      </p:tavLst>
                                    </p:anim>
                                  </p:childTnLst>
                                </p:cTn>
                              </p:par>
                            </p:childTnLst>
                          </p:cTn>
                        </p:par>
                      </p:childTnLst>
                    </p:cTn>
                  </p:par>
                  <p:par>
                    <p:cTn id="156" fill="hold" nodeType="clickPar">
                      <p:stCondLst>
                        <p:cond delay="indefinite"/>
                      </p:stCondLst>
                      <p:childTnLst>
                        <p:par>
                          <p:cTn id="157" fill="hold" nodeType="afterGroup">
                            <p:stCondLst>
                              <p:cond delay="0"/>
                            </p:stCondLst>
                            <p:childTnLst>
                              <p:par>
                                <p:cTn id="158" presetID="23" presetClass="entr" presetSubtype="16" fill="hold" nodeType="clickEffect">
                                  <p:stCondLst>
                                    <p:cond delay="0"/>
                                  </p:stCondLst>
                                  <p:childTnLst>
                                    <p:set>
                                      <p:cBhvr>
                                        <p:cTn id="159" dur="1" fill="hold">
                                          <p:stCondLst>
                                            <p:cond delay="0"/>
                                          </p:stCondLst>
                                        </p:cTn>
                                        <p:tgtEl>
                                          <p:spTgt spid="68628">
                                            <p:txEl>
                                              <p:pRg st="0" end="0"/>
                                            </p:txEl>
                                          </p:spTgt>
                                        </p:tgtEl>
                                        <p:attrNameLst>
                                          <p:attrName>style.visibility</p:attrName>
                                        </p:attrNameLst>
                                      </p:cBhvr>
                                      <p:to>
                                        <p:strVal val="visible"/>
                                      </p:to>
                                    </p:set>
                                    <p:anim calcmode="lin" valueType="num">
                                      <p:cBhvr>
                                        <p:cTn id="160" dur="500" fill="hold"/>
                                        <p:tgtEl>
                                          <p:spTgt spid="68628">
                                            <p:txEl>
                                              <p:pRg st="0" end="0"/>
                                            </p:txEl>
                                          </p:spTgt>
                                        </p:tgtEl>
                                        <p:attrNameLst>
                                          <p:attrName>ppt_w</p:attrName>
                                        </p:attrNameLst>
                                      </p:cBhvr>
                                      <p:tavLst>
                                        <p:tav tm="0">
                                          <p:val>
                                            <p:fltVal val="0"/>
                                          </p:val>
                                        </p:tav>
                                        <p:tav tm="100000">
                                          <p:val>
                                            <p:strVal val="#ppt_w"/>
                                          </p:val>
                                        </p:tav>
                                      </p:tavLst>
                                    </p:anim>
                                    <p:anim calcmode="lin" valueType="num">
                                      <p:cBhvr>
                                        <p:cTn id="161" dur="500" fill="hold"/>
                                        <p:tgtEl>
                                          <p:spTgt spid="6862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62" fill="hold" nodeType="clickPar">
                      <p:stCondLst>
                        <p:cond delay="indefinite"/>
                      </p:stCondLst>
                      <p:childTnLst>
                        <p:par>
                          <p:cTn id="163" fill="hold" nodeType="afterGroup">
                            <p:stCondLst>
                              <p:cond delay="0"/>
                            </p:stCondLst>
                            <p:childTnLst>
                              <p:par>
                                <p:cTn id="164" presetID="23" presetClass="entr" presetSubtype="16" fill="hold" nodeType="clickEffect">
                                  <p:stCondLst>
                                    <p:cond delay="0"/>
                                  </p:stCondLst>
                                  <p:childTnLst>
                                    <p:set>
                                      <p:cBhvr>
                                        <p:cTn id="165" dur="1" fill="hold">
                                          <p:stCondLst>
                                            <p:cond delay="0"/>
                                          </p:stCondLst>
                                        </p:cTn>
                                        <p:tgtEl>
                                          <p:spTgt spid="68628">
                                            <p:txEl>
                                              <p:pRg st="1" end="1"/>
                                            </p:txEl>
                                          </p:spTgt>
                                        </p:tgtEl>
                                        <p:attrNameLst>
                                          <p:attrName>style.visibility</p:attrName>
                                        </p:attrNameLst>
                                      </p:cBhvr>
                                      <p:to>
                                        <p:strVal val="visible"/>
                                      </p:to>
                                    </p:set>
                                    <p:anim calcmode="lin" valueType="num">
                                      <p:cBhvr>
                                        <p:cTn id="166" dur="500" fill="hold"/>
                                        <p:tgtEl>
                                          <p:spTgt spid="68628">
                                            <p:txEl>
                                              <p:pRg st="1" end="1"/>
                                            </p:txEl>
                                          </p:spTgt>
                                        </p:tgtEl>
                                        <p:attrNameLst>
                                          <p:attrName>ppt_w</p:attrName>
                                        </p:attrNameLst>
                                      </p:cBhvr>
                                      <p:tavLst>
                                        <p:tav tm="0">
                                          <p:val>
                                            <p:fltVal val="0"/>
                                          </p:val>
                                        </p:tav>
                                        <p:tav tm="100000">
                                          <p:val>
                                            <p:strVal val="#ppt_w"/>
                                          </p:val>
                                        </p:tav>
                                      </p:tavLst>
                                    </p:anim>
                                    <p:anim calcmode="lin" valueType="num">
                                      <p:cBhvr>
                                        <p:cTn id="167" dur="500" fill="hold"/>
                                        <p:tgtEl>
                                          <p:spTgt spid="6862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68" fill="hold" nodeType="clickPar">
                      <p:stCondLst>
                        <p:cond delay="indefinite"/>
                      </p:stCondLst>
                      <p:childTnLst>
                        <p:par>
                          <p:cTn id="169" fill="hold" nodeType="afterGroup">
                            <p:stCondLst>
                              <p:cond delay="0"/>
                            </p:stCondLst>
                            <p:childTnLst>
                              <p:par>
                                <p:cTn id="170" presetID="23" presetClass="entr" presetSubtype="16" fill="hold" nodeType="clickEffect">
                                  <p:stCondLst>
                                    <p:cond delay="0"/>
                                  </p:stCondLst>
                                  <p:childTnLst>
                                    <p:set>
                                      <p:cBhvr>
                                        <p:cTn id="171" dur="1" fill="hold">
                                          <p:stCondLst>
                                            <p:cond delay="0"/>
                                          </p:stCondLst>
                                        </p:cTn>
                                        <p:tgtEl>
                                          <p:spTgt spid="68632"/>
                                        </p:tgtEl>
                                        <p:attrNameLst>
                                          <p:attrName>style.visibility</p:attrName>
                                        </p:attrNameLst>
                                      </p:cBhvr>
                                      <p:to>
                                        <p:strVal val="visible"/>
                                      </p:to>
                                    </p:set>
                                    <p:anim calcmode="lin" valueType="num">
                                      <p:cBhvr>
                                        <p:cTn id="172" dur="500" fill="hold"/>
                                        <p:tgtEl>
                                          <p:spTgt spid="68632"/>
                                        </p:tgtEl>
                                        <p:attrNameLst>
                                          <p:attrName>ppt_w</p:attrName>
                                        </p:attrNameLst>
                                      </p:cBhvr>
                                      <p:tavLst>
                                        <p:tav tm="0">
                                          <p:val>
                                            <p:fltVal val="0"/>
                                          </p:val>
                                        </p:tav>
                                        <p:tav tm="100000">
                                          <p:val>
                                            <p:strVal val="#ppt_w"/>
                                          </p:val>
                                        </p:tav>
                                      </p:tavLst>
                                    </p:anim>
                                    <p:anim calcmode="lin" valueType="num">
                                      <p:cBhvr>
                                        <p:cTn id="173" dur="500" fill="hold"/>
                                        <p:tgtEl>
                                          <p:spTgt spid="68632"/>
                                        </p:tgtEl>
                                        <p:attrNameLst>
                                          <p:attrName>ppt_h</p:attrName>
                                        </p:attrNameLst>
                                      </p:cBhvr>
                                      <p:tavLst>
                                        <p:tav tm="0">
                                          <p:val>
                                            <p:fltVal val="0"/>
                                          </p:val>
                                        </p:tav>
                                        <p:tav tm="100000">
                                          <p:val>
                                            <p:strVal val="#ppt_h"/>
                                          </p:val>
                                        </p:tav>
                                      </p:tavLst>
                                    </p:anim>
                                  </p:childTnLst>
                                </p:cTn>
                              </p:par>
                              <p:par>
                                <p:cTn id="174" presetID="23" presetClass="entr" presetSubtype="16" fill="hold" nodeType="withEffect">
                                  <p:stCondLst>
                                    <p:cond delay="0"/>
                                  </p:stCondLst>
                                  <p:childTnLst>
                                    <p:set>
                                      <p:cBhvr>
                                        <p:cTn id="175" dur="1" fill="hold">
                                          <p:stCondLst>
                                            <p:cond delay="0"/>
                                          </p:stCondLst>
                                        </p:cTn>
                                        <p:tgtEl>
                                          <p:spTgt spid="68633"/>
                                        </p:tgtEl>
                                        <p:attrNameLst>
                                          <p:attrName>style.visibility</p:attrName>
                                        </p:attrNameLst>
                                      </p:cBhvr>
                                      <p:to>
                                        <p:strVal val="visible"/>
                                      </p:to>
                                    </p:set>
                                    <p:anim calcmode="lin" valueType="num">
                                      <p:cBhvr>
                                        <p:cTn id="176" dur="500" fill="hold"/>
                                        <p:tgtEl>
                                          <p:spTgt spid="68633"/>
                                        </p:tgtEl>
                                        <p:attrNameLst>
                                          <p:attrName>ppt_w</p:attrName>
                                        </p:attrNameLst>
                                      </p:cBhvr>
                                      <p:tavLst>
                                        <p:tav tm="0">
                                          <p:val>
                                            <p:fltVal val="0"/>
                                          </p:val>
                                        </p:tav>
                                        <p:tav tm="100000">
                                          <p:val>
                                            <p:strVal val="#ppt_w"/>
                                          </p:val>
                                        </p:tav>
                                      </p:tavLst>
                                    </p:anim>
                                    <p:anim calcmode="lin" valueType="num">
                                      <p:cBhvr>
                                        <p:cTn id="177" dur="500" fill="hold"/>
                                        <p:tgtEl>
                                          <p:spTgt spid="68633"/>
                                        </p:tgtEl>
                                        <p:attrNameLst>
                                          <p:attrName>ppt_h</p:attrName>
                                        </p:attrNameLst>
                                      </p:cBhvr>
                                      <p:tavLst>
                                        <p:tav tm="0">
                                          <p:val>
                                            <p:fltVal val="0"/>
                                          </p:val>
                                        </p:tav>
                                        <p:tav tm="100000">
                                          <p:val>
                                            <p:strVal val="#ppt_h"/>
                                          </p:val>
                                        </p:tav>
                                      </p:tavLst>
                                    </p:anim>
                                  </p:childTnLst>
                                </p:cTn>
                              </p:par>
                            </p:childTnLst>
                          </p:cTn>
                        </p:par>
                      </p:childTnLst>
                    </p:cTn>
                  </p:par>
                  <p:par>
                    <p:cTn id="178" fill="hold" nodeType="clickPar">
                      <p:stCondLst>
                        <p:cond delay="indefinite"/>
                      </p:stCondLst>
                      <p:childTnLst>
                        <p:par>
                          <p:cTn id="179" fill="hold" nodeType="afterGroup">
                            <p:stCondLst>
                              <p:cond delay="0"/>
                            </p:stCondLst>
                            <p:childTnLst>
                              <p:par>
                                <p:cTn id="180" presetID="26" presetClass="entr" presetSubtype="0" fill="hold" grpId="0" nodeType="clickEffect">
                                  <p:stCondLst>
                                    <p:cond delay="0"/>
                                  </p:stCondLst>
                                  <p:childTnLst>
                                    <p:set>
                                      <p:cBhvr>
                                        <p:cTn id="181" dur="1" fill="hold">
                                          <p:stCondLst>
                                            <p:cond delay="0"/>
                                          </p:stCondLst>
                                        </p:cTn>
                                        <p:tgtEl>
                                          <p:spTgt spid="68629"/>
                                        </p:tgtEl>
                                        <p:attrNameLst>
                                          <p:attrName>style.visibility</p:attrName>
                                        </p:attrNameLst>
                                      </p:cBhvr>
                                      <p:to>
                                        <p:strVal val="visible"/>
                                      </p:to>
                                    </p:set>
                                    <p:animEffect transition="in" filter="wipe(down)">
                                      <p:cBhvr>
                                        <p:cTn id="182" dur="580">
                                          <p:stCondLst>
                                            <p:cond delay="0"/>
                                          </p:stCondLst>
                                        </p:cTn>
                                        <p:tgtEl>
                                          <p:spTgt spid="68629"/>
                                        </p:tgtEl>
                                      </p:cBhvr>
                                    </p:animEffect>
                                    <p:anim calcmode="lin" valueType="num">
                                      <p:cBhvr>
                                        <p:cTn id="183" dur="1822" fill="hold" tmFilter="0,0; 0.14,0.36; 0.43,0.73; 0.71,0.91; 1.0,1.0">
                                          <p:stCondLst>
                                            <p:cond delay="0"/>
                                          </p:stCondLst>
                                        </p:cTn>
                                        <p:tgtEl>
                                          <p:spTgt spid="68629"/>
                                        </p:tgtEl>
                                        <p:attrNameLst>
                                          <p:attrName>ppt_x</p:attrName>
                                        </p:attrNameLst>
                                      </p:cBhvr>
                                      <p:tavLst>
                                        <p:tav tm="0">
                                          <p:val>
                                            <p:strVal val="#ppt_x-0.25"/>
                                          </p:val>
                                        </p:tav>
                                        <p:tav tm="100000">
                                          <p:val>
                                            <p:strVal val="#ppt_x"/>
                                          </p:val>
                                        </p:tav>
                                      </p:tavLst>
                                    </p:anim>
                                    <p:anim calcmode="lin" valueType="num">
                                      <p:cBhvr>
                                        <p:cTn id="184" dur="664" fill="hold" tmFilter="0.0,0.0; 0.25,0.07; 0.50,0.2; 0.75,0.467; 1.0,1.0">
                                          <p:stCondLst>
                                            <p:cond delay="0"/>
                                          </p:stCondLst>
                                        </p:cTn>
                                        <p:tgtEl>
                                          <p:spTgt spid="68629"/>
                                        </p:tgtEl>
                                        <p:attrNameLst>
                                          <p:attrName>ppt_y</p:attrName>
                                        </p:attrNameLst>
                                      </p:cBhvr>
                                      <p:tavLst>
                                        <p:tav tm="0" fmla="#ppt_y-sin(pi*$)/3">
                                          <p:val>
                                            <p:fltVal val="0.5"/>
                                          </p:val>
                                        </p:tav>
                                        <p:tav tm="100000">
                                          <p:val>
                                            <p:fltVal val="1"/>
                                          </p:val>
                                        </p:tav>
                                      </p:tavLst>
                                    </p:anim>
                                    <p:anim calcmode="lin" valueType="num">
                                      <p:cBhvr>
                                        <p:cTn id="185" dur="664" fill="hold" tmFilter="0, 0; 0.125,0.2665; 0.25,0.4; 0.375,0.465; 0.5,0.5;  0.625,0.535; 0.75,0.6; 0.875,0.7335; 1,1">
                                          <p:stCondLst>
                                            <p:cond delay="664"/>
                                          </p:stCondLst>
                                        </p:cTn>
                                        <p:tgtEl>
                                          <p:spTgt spid="68629"/>
                                        </p:tgtEl>
                                        <p:attrNameLst>
                                          <p:attrName>ppt_y</p:attrName>
                                        </p:attrNameLst>
                                      </p:cBhvr>
                                      <p:tavLst>
                                        <p:tav tm="0" fmla="#ppt_y-sin(pi*$)/9">
                                          <p:val>
                                            <p:fltVal val="0"/>
                                          </p:val>
                                        </p:tav>
                                        <p:tav tm="100000">
                                          <p:val>
                                            <p:fltVal val="1"/>
                                          </p:val>
                                        </p:tav>
                                      </p:tavLst>
                                    </p:anim>
                                    <p:anim calcmode="lin" valueType="num">
                                      <p:cBhvr>
                                        <p:cTn id="186" dur="332" fill="hold" tmFilter="0, 0; 0.125,0.2665; 0.25,0.4; 0.375,0.465; 0.5,0.5;  0.625,0.535; 0.75,0.6; 0.875,0.7335; 1,1">
                                          <p:stCondLst>
                                            <p:cond delay="1324"/>
                                          </p:stCondLst>
                                        </p:cTn>
                                        <p:tgtEl>
                                          <p:spTgt spid="68629"/>
                                        </p:tgtEl>
                                        <p:attrNameLst>
                                          <p:attrName>ppt_y</p:attrName>
                                        </p:attrNameLst>
                                      </p:cBhvr>
                                      <p:tavLst>
                                        <p:tav tm="0" fmla="#ppt_y-sin(pi*$)/27">
                                          <p:val>
                                            <p:fltVal val="0"/>
                                          </p:val>
                                        </p:tav>
                                        <p:tav tm="100000">
                                          <p:val>
                                            <p:fltVal val="1"/>
                                          </p:val>
                                        </p:tav>
                                      </p:tavLst>
                                    </p:anim>
                                    <p:anim calcmode="lin" valueType="num">
                                      <p:cBhvr>
                                        <p:cTn id="187" dur="164" fill="hold" tmFilter="0, 0; 0.125,0.2665; 0.25,0.4; 0.375,0.465; 0.5,0.5;  0.625,0.535; 0.75,0.6; 0.875,0.7335; 1,1">
                                          <p:stCondLst>
                                            <p:cond delay="1656"/>
                                          </p:stCondLst>
                                        </p:cTn>
                                        <p:tgtEl>
                                          <p:spTgt spid="68629"/>
                                        </p:tgtEl>
                                        <p:attrNameLst>
                                          <p:attrName>ppt_y</p:attrName>
                                        </p:attrNameLst>
                                      </p:cBhvr>
                                      <p:tavLst>
                                        <p:tav tm="0" fmla="#ppt_y-sin(pi*$)/81">
                                          <p:val>
                                            <p:fltVal val="0"/>
                                          </p:val>
                                        </p:tav>
                                        <p:tav tm="100000">
                                          <p:val>
                                            <p:fltVal val="1"/>
                                          </p:val>
                                        </p:tav>
                                      </p:tavLst>
                                    </p:anim>
                                    <p:animScale>
                                      <p:cBhvr>
                                        <p:cTn id="188" dur="26" fill="hold">
                                          <p:stCondLst>
                                            <p:cond delay="650"/>
                                          </p:stCondLst>
                                        </p:cTn>
                                        <p:tgtEl>
                                          <p:spTgt spid="68629"/>
                                        </p:tgtEl>
                                      </p:cBhvr>
                                      <p:to x="100000" y="60000"/>
                                    </p:animScale>
                                    <p:animScale>
                                      <p:cBhvr>
                                        <p:cTn id="189" dur="166" decel="50000" fill="hold">
                                          <p:stCondLst>
                                            <p:cond delay="676"/>
                                          </p:stCondLst>
                                        </p:cTn>
                                        <p:tgtEl>
                                          <p:spTgt spid="68629"/>
                                        </p:tgtEl>
                                      </p:cBhvr>
                                      <p:to x="100000" y="100000"/>
                                    </p:animScale>
                                    <p:animScale>
                                      <p:cBhvr>
                                        <p:cTn id="190" dur="26" fill="hold">
                                          <p:stCondLst>
                                            <p:cond delay="1312"/>
                                          </p:stCondLst>
                                        </p:cTn>
                                        <p:tgtEl>
                                          <p:spTgt spid="68629"/>
                                        </p:tgtEl>
                                      </p:cBhvr>
                                      <p:to x="100000" y="80000"/>
                                    </p:animScale>
                                    <p:animScale>
                                      <p:cBhvr>
                                        <p:cTn id="191" dur="166" decel="50000" fill="hold">
                                          <p:stCondLst>
                                            <p:cond delay="1338"/>
                                          </p:stCondLst>
                                        </p:cTn>
                                        <p:tgtEl>
                                          <p:spTgt spid="68629"/>
                                        </p:tgtEl>
                                      </p:cBhvr>
                                      <p:to x="100000" y="100000"/>
                                    </p:animScale>
                                    <p:animScale>
                                      <p:cBhvr>
                                        <p:cTn id="192" dur="26" fill="hold">
                                          <p:stCondLst>
                                            <p:cond delay="1642"/>
                                          </p:stCondLst>
                                        </p:cTn>
                                        <p:tgtEl>
                                          <p:spTgt spid="68629"/>
                                        </p:tgtEl>
                                      </p:cBhvr>
                                      <p:to x="100000" y="90000"/>
                                    </p:animScale>
                                    <p:animScale>
                                      <p:cBhvr>
                                        <p:cTn id="193" dur="166" decel="50000" fill="hold">
                                          <p:stCondLst>
                                            <p:cond delay="1668"/>
                                          </p:stCondLst>
                                        </p:cTn>
                                        <p:tgtEl>
                                          <p:spTgt spid="68629"/>
                                        </p:tgtEl>
                                      </p:cBhvr>
                                      <p:to x="100000" y="100000"/>
                                    </p:animScale>
                                    <p:animScale>
                                      <p:cBhvr>
                                        <p:cTn id="194" dur="26" fill="hold">
                                          <p:stCondLst>
                                            <p:cond delay="1808"/>
                                          </p:stCondLst>
                                        </p:cTn>
                                        <p:tgtEl>
                                          <p:spTgt spid="68629"/>
                                        </p:tgtEl>
                                      </p:cBhvr>
                                      <p:to x="100000" y="95000"/>
                                    </p:animScale>
                                    <p:animScale>
                                      <p:cBhvr>
                                        <p:cTn id="195" dur="166" decel="50000" fill="hold">
                                          <p:stCondLst>
                                            <p:cond delay="1834"/>
                                          </p:stCondLst>
                                        </p:cTn>
                                        <p:tgtEl>
                                          <p:spTgt spid="6862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p:bldP spid="68611" grpId="0"/>
      <p:bldP spid="68613" grpId="0"/>
      <p:bldP spid="68616" grpId="0"/>
      <p:bldP spid="68620" grpId="0"/>
      <p:bldP spid="68622" grpId="0"/>
      <p:bldP spid="68627" grpId="0"/>
      <p:bldP spid="6862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4" name="Text Box 2"/>
          <p:cNvSpPr/>
          <p:nvPr/>
        </p:nvSpPr>
        <p:spPr>
          <a:xfrm>
            <a:off x="2279650" y="476250"/>
            <a:ext cx="6985000" cy="92202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5400" b="1">
                <a:solidFill>
                  <a:srgbClr val="EE0C32"/>
                </a:solidFill>
                <a:ea typeface="幼圆" pitchFamily="49" charset="-122"/>
              </a:rPr>
              <a:t>▲社会意义（主题）</a:t>
            </a:r>
            <a:endParaRPr lang="zh-CN" altLang="en-US" sz="5400" b="1">
              <a:solidFill>
                <a:srgbClr val="EE0C32"/>
              </a:solidFill>
              <a:ea typeface="幼圆" pitchFamily="49" charset="-122"/>
            </a:endParaRPr>
          </a:p>
        </p:txBody>
      </p:sp>
      <p:sp>
        <p:nvSpPr>
          <p:cNvPr id="69635" name="Text Box 3"/>
          <p:cNvSpPr/>
          <p:nvPr/>
        </p:nvSpPr>
        <p:spPr>
          <a:xfrm>
            <a:off x="1703388" y="1484313"/>
            <a:ext cx="8893175" cy="18148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t>家长制的罪恶</a:t>
            </a:r>
            <a:r>
              <a:rPr lang="en-US" altLang="zh-CN" sz="2800" b="1"/>
              <a:t>——</a:t>
            </a:r>
            <a:endParaRPr lang="en-US" altLang="zh-CN" sz="2800" b="1"/>
          </a:p>
          <a:p>
            <a:pPr marL="0" lvl="0" indent="0" eaLnBrk="1" hangingPunct="1">
              <a:spcBef>
                <a:spcPct val="50000"/>
              </a:spcBef>
              <a:buNone/>
            </a:pPr>
            <a:endParaRPr lang="en-US" altLang="zh-CN" sz="2800" b="1"/>
          </a:p>
          <a:p>
            <a:pPr marL="0" lvl="0" indent="0" eaLnBrk="1" hangingPunct="1">
              <a:spcBef>
                <a:spcPct val="50000"/>
              </a:spcBef>
              <a:buNone/>
            </a:pPr>
            <a:r>
              <a:rPr lang="zh-CN" altLang="en-US" sz="2800" b="1"/>
              <a:t>人世间的悲剧</a:t>
            </a:r>
            <a:r>
              <a:rPr lang="en-US" altLang="zh-CN" sz="2800" b="1"/>
              <a:t>——</a:t>
            </a:r>
            <a:endParaRPr lang="en-US" altLang="zh-CN" sz="2800" b="1"/>
          </a:p>
        </p:txBody>
      </p:sp>
      <p:sp>
        <p:nvSpPr>
          <p:cNvPr id="69636" name="Text Box 4"/>
          <p:cNvSpPr/>
          <p:nvPr/>
        </p:nvSpPr>
        <p:spPr>
          <a:xfrm>
            <a:off x="2208213" y="4365625"/>
            <a:ext cx="7632700" cy="1198880"/>
          </a:xfrm>
          <a:prstGeom prst="rect">
            <a:avLst/>
          </a:prstGeom>
          <a:noFill/>
          <a:ln w="57150" cap="flat" cmpd="sng">
            <a:solidFill>
              <a:srgbClr val="0000FF"/>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3600" b="1">
                <a:solidFill>
                  <a:srgbClr val="FF0000"/>
                </a:solidFill>
                <a:ea typeface="隶书" panose="02010509060101010101" pitchFamily="49" charset="-122"/>
              </a:rPr>
              <a:t>★现实主义创造的杰出范例，艺苑的  奇葩，历史的镜子！</a:t>
            </a:r>
            <a:endParaRPr lang="zh-CN" altLang="en-US" sz="3600" b="1">
              <a:solidFill>
                <a:srgbClr val="FF0000"/>
              </a:solidFill>
              <a:ea typeface="隶书" panose="02010509060101010101" pitchFamily="49" charset="-122"/>
            </a:endParaRPr>
          </a:p>
        </p:txBody>
      </p:sp>
      <p:sp>
        <p:nvSpPr>
          <p:cNvPr id="69637" name="Rectangle 5"/>
          <p:cNvSpPr/>
          <p:nvPr/>
        </p:nvSpPr>
        <p:spPr>
          <a:xfrm>
            <a:off x="4800600" y="1557338"/>
            <a:ext cx="4572000" cy="116840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zh-CN" altLang="en-US" sz="2800" b="1"/>
              <a:t>激愤控拆  </a:t>
            </a:r>
            <a:endParaRPr lang="zh-CN" altLang="en-US" sz="2800" b="1"/>
          </a:p>
          <a:p>
            <a:pPr marL="0" lvl="0" indent="0" eaLnBrk="1" hangingPunct="1">
              <a:spcBef>
                <a:spcPct val="50000"/>
              </a:spcBef>
              <a:buNone/>
            </a:pPr>
            <a:r>
              <a:rPr lang="zh-CN" altLang="en-US" sz="2800" b="1"/>
              <a:t>    揭露批判</a:t>
            </a:r>
            <a:r>
              <a:rPr lang="en-US" altLang="zh-CN" sz="2800" b="1"/>
              <a:t>——</a:t>
            </a:r>
            <a:r>
              <a:rPr lang="zh-CN" altLang="en-US" sz="2800" b="1"/>
              <a:t>礼教吃人！</a:t>
            </a:r>
            <a:endParaRPr lang="zh-CN" altLang="en-US" sz="2800" b="1"/>
          </a:p>
        </p:txBody>
      </p:sp>
      <p:sp>
        <p:nvSpPr>
          <p:cNvPr id="69638" name="Rectangle 6"/>
          <p:cNvSpPr/>
          <p:nvPr/>
        </p:nvSpPr>
        <p:spPr>
          <a:xfrm>
            <a:off x="4800600" y="2852738"/>
            <a:ext cx="5111750" cy="953135"/>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2800" b="1"/>
              <a:t>追求幸福   </a:t>
            </a:r>
            <a:endParaRPr lang="zh-CN" altLang="en-US" sz="2800" b="1"/>
          </a:p>
          <a:p>
            <a:pPr marL="0" lvl="0" indent="0" eaLnBrk="1" hangingPunct="1">
              <a:spcBef>
                <a:spcPct val="0"/>
              </a:spcBef>
              <a:buNone/>
            </a:pPr>
            <a:r>
              <a:rPr lang="zh-CN" altLang="en-US" sz="2800" b="1"/>
              <a:t>     渴望真情</a:t>
            </a:r>
            <a:r>
              <a:rPr lang="en-US" altLang="zh-CN" sz="2800" b="1"/>
              <a:t>——</a:t>
            </a:r>
            <a:r>
              <a:rPr lang="zh-CN" altLang="en-US" sz="2800" b="1"/>
              <a:t>人生镜子！</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9634"/>
                                        </p:tgtEl>
                                        <p:attrNameLst>
                                          <p:attrName>style.visibility</p:attrName>
                                        </p:attrNameLst>
                                      </p:cBhvr>
                                      <p:to>
                                        <p:strVal val="visible"/>
                                      </p:to>
                                    </p:set>
                                    <p:anim calcmode="lin" valueType="num">
                                      <p:cBhvr>
                                        <p:cTn id="7" dur="500" fill="hold"/>
                                        <p:tgtEl>
                                          <p:spTgt spid="69634"/>
                                        </p:tgtEl>
                                        <p:attrNameLst>
                                          <p:attrName>ppt_w</p:attrName>
                                        </p:attrNameLst>
                                      </p:cBhvr>
                                      <p:tavLst>
                                        <p:tav tm="0">
                                          <p:val>
                                            <p:fltVal val="0"/>
                                          </p:val>
                                        </p:tav>
                                        <p:tav tm="100000">
                                          <p:val>
                                            <p:strVal val="#ppt_w"/>
                                          </p:val>
                                        </p:tav>
                                      </p:tavLst>
                                    </p:anim>
                                    <p:anim calcmode="lin" valueType="num">
                                      <p:cBhvr>
                                        <p:cTn id="8" dur="500" fill="hold"/>
                                        <p:tgtEl>
                                          <p:spTgt spid="69634"/>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7" presetClass="entr" presetSubtype="0" fill="hold" nodeType="clickEffect">
                                  <p:stCondLst>
                                    <p:cond delay="0"/>
                                  </p:stCondLst>
                                  <p:iterate type="lt">
                                    <p:tmPct val="50000"/>
                                  </p:iterate>
                                  <p:childTnLst>
                                    <p:set>
                                      <p:cBhvr>
                                        <p:cTn id="12" dur="1" fill="hold">
                                          <p:stCondLst>
                                            <p:cond delay="0"/>
                                          </p:stCondLst>
                                        </p:cTn>
                                        <p:tgtEl>
                                          <p:spTgt spid="69635">
                                            <p:txEl>
                                              <p:pRg st="0" end="0"/>
                                            </p:txEl>
                                          </p:spTgt>
                                        </p:tgtEl>
                                        <p:attrNameLst>
                                          <p:attrName>style.visibility</p:attrName>
                                        </p:attrNameLst>
                                      </p:cBhvr>
                                      <p:to>
                                        <p:strVal val="visible"/>
                                      </p:to>
                                    </p:set>
                                    <p:anim calcmode="discrete" valueType="clr">
                                      <p:cBhvr>
                                        <p:cTn id="13" dur="80" fill="hold"/>
                                        <p:tgtEl>
                                          <p:spTgt spid="6963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fill="hold"/>
                                        <p:tgtEl>
                                          <p:spTgt spid="69635">
                                            <p:txEl>
                                              <p:pRg st="0" end="0"/>
                                            </p:txEl>
                                          </p:spTgt>
                                        </p:tgtEl>
                                        <p:attrNameLst>
                                          <p:attrName>fillcolor</p:attrName>
                                        </p:attrNameLst>
                                      </p:cBhvr>
                                      <p:tavLst>
                                        <p:tav tm="0">
                                          <p:val>
                                            <p:clrVal>
                                              <a:schemeClr val="accent2"/>
                                            </p:clrVal>
                                          </p:val>
                                        </p:tav>
                                        <p:tav tm="50000">
                                          <p:val>
                                            <p:clrVal>
                                              <a:schemeClr val="hlink"/>
                                            </p:clrVal>
                                          </p:val>
                                        </p:tav>
                                      </p:tavLst>
                                    </p:anim>
                                    <p:set>
                                      <p:cBhvr>
                                        <p:cTn id="15" dur="80" fill="hold"/>
                                        <p:tgtEl>
                                          <p:spTgt spid="69635">
                                            <p:txEl>
                                              <p:pRg st="0" end="0"/>
                                            </p:txEl>
                                          </p:spTgt>
                                        </p:tgtEl>
                                        <p:attrNameLst>
                                          <p:attrName>fill.type</p:attrName>
                                        </p:attrNameLst>
                                      </p:cBhvr>
                                      <p:to>
                                        <p:strVal val="solid"/>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69637"/>
                                        </p:tgtEl>
                                        <p:attrNameLst>
                                          <p:attrName>style.visibility</p:attrName>
                                        </p:attrNameLst>
                                      </p:cBhvr>
                                      <p:to>
                                        <p:strVal val="visible"/>
                                      </p:to>
                                    </p:set>
                                    <p:anim calcmode="lin" valueType="num">
                                      <p:cBhvr>
                                        <p:cTn id="20" dur="500" fill="hold"/>
                                        <p:tgtEl>
                                          <p:spTgt spid="69637"/>
                                        </p:tgtEl>
                                        <p:attrNameLst>
                                          <p:attrName>ppt_w</p:attrName>
                                        </p:attrNameLst>
                                      </p:cBhvr>
                                      <p:tavLst>
                                        <p:tav tm="0">
                                          <p:val>
                                            <p:fltVal val="0"/>
                                          </p:val>
                                        </p:tav>
                                        <p:tav tm="100000">
                                          <p:val>
                                            <p:strVal val="#ppt_w"/>
                                          </p:val>
                                        </p:tav>
                                      </p:tavLst>
                                    </p:anim>
                                    <p:anim calcmode="lin" valueType="num">
                                      <p:cBhvr>
                                        <p:cTn id="21" dur="500" fill="hold"/>
                                        <p:tgtEl>
                                          <p:spTgt spid="69637"/>
                                        </p:tgtEl>
                                        <p:attrNameLst>
                                          <p:attrName>ppt_h</p:attrName>
                                        </p:attrNameLst>
                                      </p:cBhvr>
                                      <p:tavLst>
                                        <p:tav tm="0">
                                          <p:val>
                                            <p:fltVal val="0"/>
                                          </p:val>
                                        </p:tav>
                                        <p:tav tm="100000">
                                          <p:val>
                                            <p:strVal val="#ppt_h"/>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4" fill="hold" nodeType="clickEffect">
                                  <p:stCondLst>
                                    <p:cond delay="0"/>
                                  </p:stCondLst>
                                  <p:childTnLst>
                                    <p:set>
                                      <p:cBhvr>
                                        <p:cTn id="25" dur="1" fill="hold">
                                          <p:stCondLst>
                                            <p:cond delay="0"/>
                                          </p:stCondLst>
                                        </p:cTn>
                                        <p:tgtEl>
                                          <p:spTgt spid="69635">
                                            <p:txEl>
                                              <p:pRg st="2" end="2"/>
                                            </p:txEl>
                                          </p:spTgt>
                                        </p:tgtEl>
                                        <p:attrNameLst>
                                          <p:attrName>style.visibility</p:attrName>
                                        </p:attrNameLst>
                                      </p:cBhvr>
                                      <p:to>
                                        <p:strVal val="visible"/>
                                      </p:to>
                                    </p:set>
                                    <p:anim calcmode="lin" valueType="num">
                                      <p:cBhvr additive="base">
                                        <p:cTn id="26"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96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69638"/>
                                        </p:tgtEl>
                                        <p:attrNameLst>
                                          <p:attrName>style.visibility</p:attrName>
                                        </p:attrNameLst>
                                      </p:cBhvr>
                                      <p:to>
                                        <p:strVal val="visible"/>
                                      </p:to>
                                    </p:set>
                                    <p:anim calcmode="lin" valueType="num">
                                      <p:cBhvr>
                                        <p:cTn id="32" dur="500" fill="hold"/>
                                        <p:tgtEl>
                                          <p:spTgt spid="69638"/>
                                        </p:tgtEl>
                                        <p:attrNameLst>
                                          <p:attrName>ppt_w</p:attrName>
                                        </p:attrNameLst>
                                      </p:cBhvr>
                                      <p:tavLst>
                                        <p:tav tm="0">
                                          <p:val>
                                            <p:fltVal val="0"/>
                                          </p:val>
                                        </p:tav>
                                        <p:tav tm="100000">
                                          <p:val>
                                            <p:strVal val="#ppt_w"/>
                                          </p:val>
                                        </p:tav>
                                      </p:tavLst>
                                    </p:anim>
                                    <p:anim calcmode="lin" valueType="num">
                                      <p:cBhvr>
                                        <p:cTn id="33" dur="500" fill="hold"/>
                                        <p:tgtEl>
                                          <p:spTgt spid="69638"/>
                                        </p:tgtEl>
                                        <p:attrNameLst>
                                          <p:attrName>ppt_h</p:attrName>
                                        </p:attrNameLst>
                                      </p:cBhvr>
                                      <p:tavLst>
                                        <p:tav tm="0">
                                          <p:val>
                                            <p:fltVal val="0"/>
                                          </p:val>
                                        </p:tav>
                                        <p:tav tm="100000">
                                          <p:val>
                                            <p:strVal val="#ppt_h"/>
                                          </p:val>
                                        </p:tav>
                                      </p:tavLst>
                                    </p:anim>
                                    <p:anim calcmode="lin" valueType="num">
                                      <p:cBhvr>
                                        <p:cTn id="34" dur="500" fill="hold"/>
                                        <p:tgtEl>
                                          <p:spTgt spid="69638"/>
                                        </p:tgtEl>
                                        <p:attrNameLst>
                                          <p:attrName>style.rotation</p:attrName>
                                        </p:attrNameLst>
                                      </p:cBhvr>
                                      <p:tavLst>
                                        <p:tav tm="0">
                                          <p:val>
                                            <p:fltVal val="360"/>
                                          </p:val>
                                        </p:tav>
                                        <p:tav tm="100000">
                                          <p:val>
                                            <p:fltVal val="0"/>
                                          </p:val>
                                        </p:tav>
                                      </p:tavLst>
                                    </p:anim>
                                    <p:animEffect transition="in" filter="fade">
                                      <p:cBhvr>
                                        <p:cTn id="35" dur="500"/>
                                        <p:tgtEl>
                                          <p:spTgt spid="69638"/>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69636"/>
                                        </p:tgtEl>
                                        <p:attrNameLst>
                                          <p:attrName>style.visibility</p:attrName>
                                        </p:attrNameLst>
                                      </p:cBhvr>
                                      <p:to>
                                        <p:strVal val="visible"/>
                                      </p:to>
                                    </p:set>
                                    <p:anim by="(-#ppt_w*2)" calcmode="lin" valueType="num">
                                      <p:cBhvr>
                                        <p:cTn id="40" dur="250" fill="hold">
                                          <p:stCondLst>
                                            <p:cond delay="0"/>
                                          </p:stCondLst>
                                        </p:cTn>
                                        <p:tgtEl>
                                          <p:spTgt spid="69636"/>
                                        </p:tgtEl>
                                        <p:attrNameLst>
                                          <p:attrName>ppt_w</p:attrName>
                                        </p:attrNameLst>
                                      </p:cBhvr>
                                    </p:anim>
                                    <p:anim by="(#ppt_w*0.50)" calcmode="lin" valueType="num">
                                      <p:cBhvr>
                                        <p:cTn id="41" dur="250" decel="50000" fill="hold">
                                          <p:stCondLst>
                                            <p:cond delay="0"/>
                                          </p:stCondLst>
                                        </p:cTn>
                                        <p:tgtEl>
                                          <p:spTgt spid="69636"/>
                                        </p:tgtEl>
                                        <p:attrNameLst>
                                          <p:attrName>ppt_x</p:attrName>
                                        </p:attrNameLst>
                                      </p:cBhvr>
                                    </p:anim>
                                    <p:anim from="(-#ppt_h/2)" to="(#ppt_y)" calcmode="lin" valueType="num">
                                      <p:cBhvr>
                                        <p:cTn id="42" dur="500" fill="hold">
                                          <p:stCondLst>
                                            <p:cond delay="0"/>
                                          </p:stCondLst>
                                        </p:cTn>
                                        <p:tgtEl>
                                          <p:spTgt spid="69636"/>
                                        </p:tgtEl>
                                        <p:attrNameLst>
                                          <p:attrName>ppt_y</p:attrName>
                                        </p:attrNameLst>
                                      </p:cBhvr>
                                    </p:anim>
                                    <p:animRot by="21600000">
                                      <p:cBhvr>
                                        <p:cTn id="43" dur="500" fill="hold">
                                          <p:stCondLst>
                                            <p:cond delay="0"/>
                                          </p:stCondLst>
                                        </p:cTn>
                                        <p:tgtEl>
                                          <p:spTgt spid="696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6" grpId="0"/>
      <p:bldP spid="69637" grpId="0"/>
      <p:bldP spid="69638"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0658" name="WordArt 2"/>
          <p:cNvSpPr>
            <a:spLocks noTextEdit="1"/>
          </p:cNvSpPr>
          <p:nvPr/>
        </p:nvSpPr>
        <p:spPr>
          <a:xfrm>
            <a:off x="1828800" y="457200"/>
            <a:ext cx="3086100" cy="876300"/>
          </a:xfrm>
          <a:prstGeom prst="rect">
            <a:avLst/>
          </a:prstGeom>
        </p:spPr>
        <p:txBody>
          <a:bodyPr wrap="none" fromWordArt="1">
            <a:prstTxWarp prst="textDoubleWave1">
              <a:avLst>
                <a:gd name="adj1" fmla="val 6500"/>
                <a:gd name="adj2" fmla="val 0"/>
              </a:avLst>
            </a:prstTxWarp>
            <a:normAutofit fontScale="90000" lnSpcReduction="10000"/>
          </a:bodyPr>
          <a:lstStyle/>
          <a:p>
            <a:pPr algn="ctr" eaLnBrk="0" hangingPunct="0"/>
            <a:r>
              <a:rPr lang="zh-CN" altLang="en-US" sz="6000" b="1" spc="-600">
                <a:ln w="12700" cap="flat" cmpd="sng">
                  <a:solidFill>
                    <a:schemeClr val="bg1"/>
                  </a:solidFill>
                  <a:prstDash val="solid"/>
                  <a:headEnd type="none" w="med" len="med"/>
                  <a:tailEnd type="none" w="med" len="med"/>
                </a:ln>
                <a:solidFill>
                  <a:schemeClr val="accent1"/>
                </a:solidFill>
                <a:effectLst>
                  <a:outerShdw dist="125724" dir="18900000" algn="ctr" rotWithShape="0">
                    <a:srgbClr val="000099"/>
                  </a:outerShdw>
                </a:effectLst>
                <a:latin typeface="宋体" panose="02010600030101010101" pitchFamily="2" charset="-122"/>
                <a:ea typeface="宋体" panose="02010600030101010101" pitchFamily="2" charset="-122"/>
              </a:rPr>
              <a:t>我来说说我来说说</a:t>
            </a:r>
            <a:endParaRPr lang="zh-CN" altLang="en-US" sz="6000" b="1" spc="-600">
              <a:ln w="12700" cap="flat" cmpd="sng">
                <a:solidFill>
                  <a:schemeClr val="bg1"/>
                </a:solidFill>
                <a:prstDash val="solid"/>
                <a:headEnd type="none" w="med" len="med"/>
                <a:tailEnd type="none" w="med" len="med"/>
              </a:ln>
              <a:solidFill>
                <a:schemeClr val="accent1"/>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70659" name="WordArt 3"/>
          <p:cNvSpPr>
            <a:spLocks noTextEdit="1"/>
          </p:cNvSpPr>
          <p:nvPr/>
        </p:nvSpPr>
        <p:spPr>
          <a:xfrm>
            <a:off x="2855913" y="2781300"/>
            <a:ext cx="5903912" cy="1333500"/>
          </a:xfrm>
          <a:prstGeom prst="rect">
            <a:avLst/>
          </a:prstGeom>
        </p:spPr>
        <p:txBody>
          <a:bodyPr wrap="none" fromWordArt="1">
            <a:prstTxWarp prst="textPlain">
              <a:avLst>
                <a:gd name="adj" fmla="val 50000"/>
              </a:avLst>
            </a:prstTxWarp>
            <a:normAutofit/>
          </a:bodyPr>
          <a:lstStyle/>
          <a:p>
            <a:pPr algn="ctr" eaLnBrk="0" hangingPunct="0"/>
            <a:r>
              <a:rPr lang="zh-CN" altLang="en-US" sz="5400">
                <a:ln w="25400" cap="flat" cmpd="sng">
                  <a:solidFill>
                    <a:schemeClr val="tx1"/>
                  </a:solidFill>
                  <a:prstDash val="solid"/>
                  <a:headEnd type="none" w="med" len="med"/>
                  <a:tailEnd type="none" w="med" len="med"/>
                </a:ln>
                <a:noFill/>
                <a:effectLst>
                  <a:outerShdw dist="45791" dir="2021404" algn="ctr" rotWithShape="0">
                    <a:srgbClr val="9999FF"/>
                  </a:outerShdw>
                </a:effectLst>
                <a:latin typeface="宋体" panose="02010600030101010101" pitchFamily="2" charset="-122"/>
                <a:ea typeface="宋体" panose="02010600030101010101" pitchFamily="2" charset="-122"/>
              </a:rPr>
              <a:t>刘兰芝被遣之迷刘兰芝被遣之迷</a:t>
            </a:r>
            <a:endParaRPr lang="zh-CN" altLang="en-US" sz="5400">
              <a:ln w="25400" cap="flat" cmpd="sng">
                <a:solidFill>
                  <a:schemeClr val="tx1"/>
                </a:solidFill>
                <a:prstDash val="solid"/>
                <a:headEnd type="none" w="med" len="med"/>
                <a:tailEnd type="none" w="med" len="med"/>
              </a:ln>
              <a:no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2" name="Text Box 2"/>
          <p:cNvSpPr/>
          <p:nvPr/>
        </p:nvSpPr>
        <p:spPr>
          <a:xfrm>
            <a:off x="1828800" y="1370013"/>
            <a:ext cx="8154988" cy="3999865"/>
          </a:xfrm>
          <a:prstGeom prst="rect">
            <a:avLst/>
          </a:prstGeom>
          <a:noFill/>
          <a:ln w="9525" cap="flat" cmpd="sng">
            <a:solidFill>
              <a:schemeClr val="folHlink"/>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50000"/>
              </a:spcBef>
              <a:buNone/>
            </a:pP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礼记</a:t>
            </a:r>
            <a:r>
              <a:rPr lang="en-US" altLang="zh-CN" sz="3600" b="1">
                <a:latin typeface="Times New Roman" panose="02020603050405020304" pitchFamily="18" charset="0"/>
                <a:ea typeface="黑体" panose="02010609060101010101" pitchFamily="2" charset="-122"/>
              </a:rPr>
              <a:t>•</a:t>
            </a:r>
            <a:r>
              <a:rPr lang="zh-CN" altLang="en-US" sz="3600" b="1">
                <a:latin typeface="黑体" panose="02010609060101010101" pitchFamily="2" charset="-122"/>
                <a:ea typeface="黑体" panose="02010609060101010101" pitchFamily="2" charset="-122"/>
              </a:rPr>
              <a:t>本命</a:t>
            </a: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a:t>
            </a:r>
            <a:endParaRPr lang="zh-CN" altLang="en-US" sz="3600" b="1">
              <a:latin typeface="黑体" panose="02010609060101010101" pitchFamily="2" charset="-122"/>
              <a:ea typeface="黑体" panose="02010609060101010101" pitchFamily="2" charset="-122"/>
            </a:endParaRPr>
          </a:p>
          <a:p>
            <a:pPr marL="0" lvl="0" indent="0" eaLnBrk="1" hangingPunct="1">
              <a:spcBef>
                <a:spcPct val="50000"/>
              </a:spcBef>
              <a:buNone/>
            </a:pPr>
            <a:r>
              <a:rPr lang="zh-CN" altLang="en-US" sz="2400" b="1">
                <a:latin typeface="黑体" panose="02010609060101010101" pitchFamily="2" charset="-122"/>
                <a:ea typeface="黑体" panose="02010609060101010101" pitchFamily="2" charset="-122"/>
              </a:rPr>
              <a:t>      </a:t>
            </a:r>
            <a:r>
              <a:rPr lang="zh-CN" altLang="en-US" b="1">
                <a:latin typeface="黑体" panose="02010609060101010101" pitchFamily="2" charset="-122"/>
                <a:ea typeface="黑体" panose="02010609060101010101" pitchFamily="2" charset="-122"/>
              </a:rPr>
              <a:t>妇有七去：不顺父母去，无子去，淫去，妒去，有恶疾去，多言去，窃盗去。</a:t>
            </a:r>
            <a:endParaRPr lang="zh-CN" altLang="en-US" b="1">
              <a:latin typeface="黑体" panose="02010609060101010101" pitchFamily="2" charset="-122"/>
              <a:ea typeface="黑体" panose="02010609060101010101" pitchFamily="2" charset="-122"/>
            </a:endParaRPr>
          </a:p>
          <a:p>
            <a:pPr marL="0" lvl="0" indent="0" eaLnBrk="1" hangingPunct="1">
              <a:spcBef>
                <a:spcPct val="50000"/>
              </a:spcBef>
              <a:buNone/>
            </a:pP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礼记</a:t>
            </a:r>
            <a:r>
              <a:rPr lang="en-US" altLang="zh-CN" sz="3600" b="1">
                <a:latin typeface="黑体" panose="02010609060101010101" pitchFamily="2" charset="-122"/>
                <a:ea typeface="黑体" panose="02010609060101010101" pitchFamily="2" charset="-122"/>
              </a:rPr>
              <a:t>》</a:t>
            </a:r>
            <a:r>
              <a:rPr lang="zh-CN" altLang="en-US" sz="3600" b="1">
                <a:latin typeface="黑体" panose="02010609060101010101" pitchFamily="2" charset="-122"/>
                <a:ea typeface="黑体" panose="02010609060101010101" pitchFamily="2" charset="-122"/>
              </a:rPr>
              <a:t>中还规定：</a:t>
            </a:r>
            <a:endParaRPr lang="zh-CN" altLang="en-US" sz="3600" b="1">
              <a:latin typeface="黑体" panose="02010609060101010101" pitchFamily="2" charset="-122"/>
              <a:ea typeface="黑体" panose="02010609060101010101" pitchFamily="2" charset="-122"/>
            </a:endParaRPr>
          </a:p>
          <a:p>
            <a:pPr marL="0" lvl="0" indent="0" eaLnBrk="1" hangingPunct="1">
              <a:spcBef>
                <a:spcPct val="50000"/>
              </a:spcBef>
              <a:buNone/>
            </a:pPr>
            <a:r>
              <a:rPr lang="zh-CN" altLang="en-US" sz="2400" b="1">
                <a:latin typeface="黑体" panose="02010609060101010101" pitchFamily="2" charset="-122"/>
                <a:ea typeface="黑体" panose="02010609060101010101" pitchFamily="2" charset="-122"/>
              </a:rPr>
              <a:t>      </a:t>
            </a:r>
            <a:r>
              <a:rPr lang="zh-CN" altLang="en-US" b="1">
                <a:latin typeface="黑体" panose="02010609060101010101" pitchFamily="2" charset="-122"/>
                <a:ea typeface="黑体" panose="02010609060101010101" pitchFamily="2" charset="-122"/>
              </a:rPr>
              <a:t>子甚宜其妻，父母不悦，出。</a:t>
            </a:r>
            <a:endParaRPr lang="zh-CN" altLang="en-US" b="1">
              <a:latin typeface="黑体" panose="02010609060101010101" pitchFamily="2" charset="-122"/>
              <a:ea typeface="黑体" panose="02010609060101010101" pitchFamily="2" charset="-122"/>
            </a:endParaRPr>
          </a:p>
          <a:p>
            <a:pPr marL="0" lvl="0" indent="0" eaLnBrk="1" hangingPunct="1">
              <a:spcBef>
                <a:spcPct val="50000"/>
              </a:spcBef>
              <a:buNone/>
            </a:pPr>
            <a:endParaRPr lang="zh-CN" altLang="en-US" sz="2400" b="1">
              <a:latin typeface="黑体" panose="02010609060101010101" pitchFamily="2" charset="-122"/>
              <a:ea typeface="黑体" panose="0201060906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706" name="WordArt 2"/>
          <p:cNvSpPr>
            <a:spLocks noTextEdit="1"/>
          </p:cNvSpPr>
          <p:nvPr/>
        </p:nvSpPr>
        <p:spPr>
          <a:xfrm>
            <a:off x="3810000" y="368300"/>
            <a:ext cx="4114800" cy="927100"/>
          </a:xfrm>
          <a:prstGeom prst="rect">
            <a:avLst/>
          </a:prstGeom>
        </p:spPr>
        <p:txBody>
          <a:bodyPr wrap="none" fromWordArt="1">
            <a:prstTxWarp prst="textWave1">
              <a:avLst>
                <a:gd name="adj1" fmla="val 13005"/>
                <a:gd name="adj2" fmla="val 0"/>
              </a:avLst>
            </a:prstTxWarp>
            <a:normAutofit/>
          </a:bodyPr>
          <a:lstStyle/>
          <a:p>
            <a:pPr algn="ctr" eaLnBrk="0" hangingPunct="0"/>
            <a:r>
              <a:rPr lang="zh-CN" altLang="en-US" sz="5400">
                <a:gradFill rotWithShape="1">
                  <a:gsLst>
                    <a:gs pos="0">
                      <a:srgbClr val="9999FF"/>
                    </a:gs>
                    <a:gs pos="100000">
                      <a:srgbClr val="009999"/>
                    </a:gs>
                  </a:gsLst>
                  <a:lin ang="5400000" scaled="1"/>
                </a:gradFill>
                <a:effectLst>
                  <a:outerShdw dist="53882" dir="2699999" algn="ctr" rotWithShape="0">
                    <a:srgbClr val="C0C0C0"/>
                  </a:outerShdw>
                </a:effectLst>
                <a:latin typeface="宋体" panose="02010600030101010101" pitchFamily="2" charset="-122"/>
                <a:ea typeface="宋体" panose="02010600030101010101" pitchFamily="2" charset="-122"/>
              </a:rPr>
              <a:t>兰芝被遣之谜兰芝被遣之谜</a:t>
            </a:r>
            <a:endParaRPr lang="zh-CN" altLang="en-US" sz="5400">
              <a:gradFill rotWithShape="1">
                <a:gsLst>
                  <a:gs pos="0">
                    <a:srgbClr val="9999FF"/>
                  </a:gs>
                  <a:gs pos="100000">
                    <a:srgbClr val="009999"/>
                  </a:gs>
                </a:gsLst>
                <a:lin ang="5400000" scaled="1"/>
              </a:gradFill>
              <a:effectLst>
                <a:outerShdw dist="53882" dir="2699999" algn="ctr" rotWithShape="0">
                  <a:srgbClr val="C0C0C0"/>
                </a:outerShdw>
              </a:effectLst>
              <a:latin typeface="宋体" panose="02010600030101010101" pitchFamily="2" charset="-122"/>
              <a:ea typeface="宋体" panose="02010600030101010101" pitchFamily="2" charset="-122"/>
            </a:endParaRPr>
          </a:p>
        </p:txBody>
      </p:sp>
      <p:sp>
        <p:nvSpPr>
          <p:cNvPr id="72707" name="Rectangle 3"/>
          <p:cNvSpPr/>
          <p:nvPr/>
        </p:nvSpPr>
        <p:spPr>
          <a:xfrm>
            <a:off x="3216275" y="1981200"/>
            <a:ext cx="5832475" cy="3535363"/>
          </a:xfrm>
          <a:prstGeom prst="rect">
            <a:avLst/>
          </a:prstGeom>
          <a:noFill/>
          <a:ln w="9525" cap="flat" cmpd="sng">
            <a:solidFill>
              <a:schemeClr val="folHlink"/>
            </a:solidFill>
            <a:prstDash val="solid"/>
            <a:miter/>
            <a:headEnd type="none" w="med" len="med"/>
            <a:tailEnd type="none" w="med" len="med"/>
          </a:ln>
        </p:spPr>
        <p:txBody>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342900" lvl="0" indent="-342900" eaLnBrk="1" hangingPunct="1">
              <a:buClr>
                <a:srgbClr val="808080"/>
              </a:buClr>
              <a:buSzPct val="65000"/>
              <a:buFont typeface="Wingdings" panose="05000000000000000000" pitchFamily="2" charset="2"/>
              <a:buChar char="­"/>
            </a:pPr>
            <a:r>
              <a:rPr lang="zh-CN" altLang="en-US" b="1">
                <a:ea typeface="黑体" panose="02010609060101010101" pitchFamily="2" charset="-122"/>
              </a:rPr>
              <a:t>本自无教训，举动自专由</a:t>
            </a:r>
            <a:endParaRPr lang="zh-CN" altLang="en-US" b="1">
              <a:ea typeface="黑体" panose="02010609060101010101" pitchFamily="2" charset="-122"/>
            </a:endParaRPr>
          </a:p>
          <a:p>
            <a:pPr marL="342900" lvl="0" indent="-342900" eaLnBrk="1" hangingPunct="1">
              <a:buClr>
                <a:srgbClr val="808080"/>
              </a:buClr>
              <a:buSzPct val="65000"/>
              <a:buFont typeface="Wingdings" panose="05000000000000000000" pitchFamily="2" charset="2"/>
              <a:buChar char="­"/>
            </a:pPr>
            <a:r>
              <a:rPr lang="zh-CN" altLang="en-US" b="1">
                <a:ea typeface="黑体" panose="02010609060101010101" pitchFamily="2" charset="-122"/>
              </a:rPr>
              <a:t>不孝有三，无后为大</a:t>
            </a:r>
            <a:endParaRPr lang="zh-CN" altLang="en-US" b="1">
              <a:ea typeface="黑体" panose="02010609060101010101" pitchFamily="2" charset="-122"/>
            </a:endParaRPr>
          </a:p>
          <a:p>
            <a:pPr marL="342900" lvl="0" indent="-342900" eaLnBrk="1" hangingPunct="1">
              <a:buClr>
                <a:srgbClr val="808080"/>
              </a:buClr>
              <a:buSzPct val="65000"/>
              <a:buFont typeface="Wingdings" panose="05000000000000000000" pitchFamily="2" charset="2"/>
              <a:buChar char="­"/>
            </a:pPr>
            <a:r>
              <a:rPr lang="zh-CN" altLang="en-US" b="1">
                <a:ea typeface="黑体" panose="02010609060101010101" pitchFamily="2" charset="-122"/>
              </a:rPr>
              <a:t>见异思迁，逼走兰芝</a:t>
            </a:r>
            <a:endParaRPr lang="zh-CN" altLang="en-US" b="1">
              <a:ea typeface="黑体" panose="02010609060101010101" pitchFamily="2" charset="-122"/>
            </a:endParaRPr>
          </a:p>
          <a:p>
            <a:pPr marL="342900" lvl="0" indent="-342900" eaLnBrk="1" hangingPunct="1">
              <a:buClr>
                <a:srgbClr val="808080"/>
              </a:buClr>
              <a:buSzPct val="65000"/>
              <a:buFont typeface="Wingdings" panose="05000000000000000000" pitchFamily="2" charset="2"/>
              <a:buChar char="­"/>
            </a:pPr>
            <a:r>
              <a:rPr lang="zh-CN" altLang="en-US" b="1">
                <a:ea typeface="黑体" panose="02010609060101010101" pitchFamily="2" charset="-122"/>
              </a:rPr>
              <a:t>嫉妒心理，恋子情结</a:t>
            </a:r>
            <a:endParaRPr lang="zh-CN" altLang="en-US" b="1">
              <a:ea typeface="黑体" panose="02010609060101010101" pitchFamily="2" charset="-122"/>
            </a:endParaRPr>
          </a:p>
          <a:p>
            <a:pPr marL="342900" lvl="0" indent="-342900" eaLnBrk="1" hangingPunct="1">
              <a:buClr>
                <a:srgbClr val="808080"/>
              </a:buClr>
              <a:buSzPct val="65000"/>
              <a:buFont typeface="Wingdings" panose="05000000000000000000" pitchFamily="2" charset="2"/>
              <a:buChar char="­"/>
            </a:pPr>
            <a:r>
              <a:rPr lang="zh-CN" altLang="en-US" b="1">
                <a:ea typeface="黑体" panose="02010609060101010101" pitchFamily="2" charset="-122"/>
              </a:rPr>
              <a:t>有个性，有主见，无奴性</a:t>
            </a:r>
            <a:endParaRPr lang="zh-CN" altLang="en-US" b="1">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2707">
                                            <p:txEl>
                                              <p:charRg st="4294967295" end="4294967295"/>
                                            </p:txEl>
                                          </p:spTgt>
                                        </p:tgtEl>
                                        <p:attrNameLst>
                                          <p:attrName>style.visibility</p:attrName>
                                        </p:attrNameLst>
                                      </p:cBhvr>
                                      <p:to>
                                        <p:strVal val="visible"/>
                                      </p:to>
                                    </p:set>
                                    <p:animEffect transition="in" filter="box(in)">
                                      <p:cBhvr>
                                        <p:cTn id="7" dur="500"/>
                                        <p:tgtEl>
                                          <p:spTgt spid="72707">
                                            <p:txEl>
                                              <p:charRg st="4294967295" end="429496729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2707">
                                            <p:txEl>
                                              <p:pRg st="0" end="0"/>
                                            </p:txEl>
                                          </p:spTgt>
                                        </p:tgtEl>
                                        <p:attrNameLst>
                                          <p:attrName>style.visibility</p:attrName>
                                        </p:attrNameLst>
                                      </p:cBhvr>
                                      <p:to>
                                        <p:strVal val="visible"/>
                                      </p:to>
                                    </p:set>
                                    <p:animEffect transition="in" filter="box(in)">
                                      <p:cBhvr>
                                        <p:cTn id="12" dur="500"/>
                                        <p:tgtEl>
                                          <p:spTgt spid="7270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2707">
                                            <p:txEl>
                                              <p:pRg st="1" end="1"/>
                                            </p:txEl>
                                          </p:spTgt>
                                        </p:tgtEl>
                                        <p:attrNameLst>
                                          <p:attrName>style.visibility</p:attrName>
                                        </p:attrNameLst>
                                      </p:cBhvr>
                                      <p:to>
                                        <p:strVal val="visible"/>
                                      </p:to>
                                    </p:set>
                                    <p:animEffect transition="in" filter="box(in)">
                                      <p:cBhvr>
                                        <p:cTn id="17" dur="500"/>
                                        <p:tgtEl>
                                          <p:spTgt spid="7270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2707">
                                            <p:txEl>
                                              <p:pRg st="2" end="2"/>
                                            </p:txEl>
                                          </p:spTgt>
                                        </p:tgtEl>
                                        <p:attrNameLst>
                                          <p:attrName>style.visibility</p:attrName>
                                        </p:attrNameLst>
                                      </p:cBhvr>
                                      <p:to>
                                        <p:strVal val="visible"/>
                                      </p:to>
                                    </p:set>
                                    <p:animEffect transition="in" filter="box(in)">
                                      <p:cBhvr>
                                        <p:cTn id="22" dur="500"/>
                                        <p:tgtEl>
                                          <p:spTgt spid="7270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2707">
                                            <p:txEl>
                                              <p:pRg st="3" end="3"/>
                                            </p:txEl>
                                          </p:spTgt>
                                        </p:tgtEl>
                                        <p:attrNameLst>
                                          <p:attrName>style.visibility</p:attrName>
                                        </p:attrNameLst>
                                      </p:cBhvr>
                                      <p:to>
                                        <p:strVal val="visible"/>
                                      </p:to>
                                    </p:set>
                                    <p:animEffect transition="in" filter="box(in)">
                                      <p:cBhvr>
                                        <p:cTn id="27" dur="500"/>
                                        <p:tgtEl>
                                          <p:spTgt spid="7270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2707">
                                            <p:txEl>
                                              <p:pRg st="4" end="4"/>
                                            </p:txEl>
                                          </p:spTgt>
                                        </p:tgtEl>
                                        <p:attrNameLst>
                                          <p:attrName>style.visibility</p:attrName>
                                        </p:attrNameLst>
                                      </p:cBhvr>
                                      <p:to>
                                        <p:strVal val="visible"/>
                                      </p:to>
                                    </p:set>
                                    <p:animEffect transition="in" filter="box(in)">
                                      <p:cBhvr>
                                        <p:cTn id="32" dur="500"/>
                                        <p:tgtEl>
                                          <p:spTgt spid="7270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uiExpand="1"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Rectangle 2"/>
          <p:cNvSpPr>
            <a:spLocks noGrp="1"/>
          </p:cNvSpPr>
          <p:nvPr>
            <p:ph type="title"/>
          </p:nvPr>
        </p:nvSpPr>
        <p:spPr>
          <a:xfrm>
            <a:off x="2209800" y="117475"/>
            <a:ext cx="7772400" cy="1079500"/>
          </a:xfrm>
        </p:spPr>
        <p:txBody>
          <a:bodyPr wrap="square" lIns="91440" tIns="45720" rIns="91440" bIns="45720" anchor="ctr" anchorCtr="0"/>
          <a:lstStyle/>
          <a:p>
            <a:r>
              <a:rPr lang="zh-CN" altLang="en-US" sz="6000" b="1">
                <a:solidFill>
                  <a:srgbClr val="CC0000"/>
                </a:solidFill>
              </a:rPr>
              <a:t>悲剧产生的原因？</a:t>
            </a:r>
            <a:endParaRPr lang="zh-CN" altLang="en-US" sz="6000" b="1">
              <a:solidFill>
                <a:srgbClr val="CC0000"/>
              </a:solidFill>
            </a:endParaRPr>
          </a:p>
        </p:txBody>
      </p:sp>
      <p:sp>
        <p:nvSpPr>
          <p:cNvPr id="73731" name="Rectangle 3"/>
          <p:cNvSpPr>
            <a:spLocks noGrp="1"/>
          </p:cNvSpPr>
          <p:nvPr>
            <p:ph idx="1"/>
          </p:nvPr>
        </p:nvSpPr>
        <p:spPr>
          <a:xfrm>
            <a:off x="2209800" y="1125538"/>
            <a:ext cx="7772400" cy="935037"/>
          </a:xfrm>
        </p:spPr>
        <p:txBody>
          <a:bodyPr wrap="square" lIns="91440" tIns="45720" rIns="91440" bIns="45720" anchor="t" anchorCtr="0">
            <a:normAutofit lnSpcReduction="20000"/>
          </a:bodyPr>
          <a:lstStyle/>
          <a:p>
            <a:pPr algn="ctr">
              <a:buNone/>
            </a:pPr>
            <a:r>
              <a:rPr lang="zh-CN" altLang="en-US" sz="4800" b="1"/>
              <a:t>性格的悲剧</a:t>
            </a:r>
            <a:r>
              <a:rPr lang="zh-CN" altLang="en-US"/>
              <a:t> </a:t>
            </a:r>
            <a:endParaRPr lang="zh-CN" altLang="en-US"/>
          </a:p>
        </p:txBody>
      </p:sp>
      <p:sp>
        <p:nvSpPr>
          <p:cNvPr id="73732" name="Text Box 4"/>
          <p:cNvSpPr/>
          <p:nvPr/>
        </p:nvSpPr>
        <p:spPr>
          <a:xfrm>
            <a:off x="1847850" y="2205038"/>
            <a:ext cx="8424863" cy="3969385"/>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3600" b="1">
                <a:latin typeface="Times New Roman" panose="02020603050405020304" pitchFamily="18" charset="0"/>
              </a:rPr>
              <a:t>     </a:t>
            </a:r>
            <a:r>
              <a:rPr lang="zh-CN" altLang="en-US" sz="3600" b="1">
                <a:solidFill>
                  <a:srgbClr val="333399"/>
                </a:solidFill>
                <a:latin typeface="Times New Roman" panose="02020603050405020304" pitchFamily="18" charset="0"/>
              </a:rPr>
              <a:t>兰芝不仅美丽善良，而且外柔内刚，所以当她面对独断专行的婆婆，性行暴戾的哥哥也决不屈服。</a:t>
            </a:r>
            <a:endParaRPr lang="zh-CN" altLang="en-US" sz="3600" b="1">
              <a:solidFill>
                <a:srgbClr val="333399"/>
              </a:solidFill>
              <a:latin typeface="Times New Roman" panose="02020603050405020304" pitchFamily="18" charset="0"/>
            </a:endParaRPr>
          </a:p>
          <a:p>
            <a:pPr marL="0" lvl="0" indent="0" eaLnBrk="1" hangingPunct="1">
              <a:spcBef>
                <a:spcPct val="0"/>
              </a:spcBef>
              <a:buNone/>
            </a:pPr>
            <a:r>
              <a:rPr lang="zh-CN" altLang="en-US" sz="3600" b="1">
                <a:latin typeface="Times New Roman" panose="02020603050405020304" pitchFamily="18" charset="0"/>
              </a:rPr>
              <a:t>     仲卿官宦世家，从小生活在母亲的淫威之中，养成了懦弱无能的性格，所以当他面对母亲的威逼，就决定了他不可能主动争取婚姻的幸福。</a:t>
            </a:r>
            <a:endParaRPr lang="zh-CN" altLang="en-US" sz="36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3730"/>
                                        </p:tgtEl>
                                        <p:attrNameLst>
                                          <p:attrName>style.visibility</p:attrName>
                                        </p:attrNameLst>
                                      </p:cBhvr>
                                      <p:to>
                                        <p:strVal val="visible"/>
                                      </p:to>
                                    </p:set>
                                    <p:anim calcmode="lin" valueType="num">
                                      <p:cBhvr additive="base">
                                        <p:cTn id="7" dur="500" fill="hold"/>
                                        <p:tgtEl>
                                          <p:spTgt spid="73730"/>
                                        </p:tgtEl>
                                        <p:attrNameLst>
                                          <p:attrName>ppt_x</p:attrName>
                                        </p:attrNameLst>
                                      </p:cBhvr>
                                      <p:tavLst>
                                        <p:tav tm="0">
                                          <p:val>
                                            <p:strVal val="#ppt_x"/>
                                          </p:val>
                                        </p:tav>
                                        <p:tav tm="100000">
                                          <p:val>
                                            <p:strVal val="#ppt_x"/>
                                          </p:val>
                                        </p:tav>
                                      </p:tavLst>
                                    </p:anim>
                                    <p:anim calcmode="lin" valueType="num">
                                      <p:cBhvr additive="base">
                                        <p:cTn id="8" dur="500" fill="hold"/>
                                        <p:tgtEl>
                                          <p:spTgt spid="737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3731">
                                            <p:txEl>
                                              <p:pRg st="0" end="0"/>
                                            </p:txEl>
                                          </p:spTgt>
                                        </p:tgtEl>
                                        <p:attrNameLst>
                                          <p:attrName>style.visibility</p:attrName>
                                        </p:attrNameLst>
                                      </p:cBhvr>
                                      <p:to>
                                        <p:strVal val="visible"/>
                                      </p:to>
                                    </p:set>
                                    <p:animEffect transition="in" filter="diamond(in)">
                                      <p:cBhvr>
                                        <p:cTn id="13" dur="2000"/>
                                        <p:tgtEl>
                                          <p:spTgt spid="73731">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7" presetClass="entr" presetSubtype="10" fill="hold" nodeType="clickEffect">
                                  <p:stCondLst>
                                    <p:cond delay="0"/>
                                  </p:stCondLst>
                                  <p:childTnLst>
                                    <p:set>
                                      <p:cBhvr>
                                        <p:cTn id="17" dur="1" fill="hold">
                                          <p:stCondLst>
                                            <p:cond delay="0"/>
                                          </p:stCondLst>
                                        </p:cTn>
                                        <p:tgtEl>
                                          <p:spTgt spid="73732">
                                            <p:txEl>
                                              <p:pRg st="0" end="0"/>
                                            </p:txEl>
                                          </p:spTgt>
                                        </p:tgtEl>
                                        <p:attrNameLst>
                                          <p:attrName>style.visibility</p:attrName>
                                        </p:attrNameLst>
                                      </p:cBhvr>
                                      <p:to>
                                        <p:strVal val="visible"/>
                                      </p:to>
                                    </p:set>
                                    <p:anim calcmode="lin" valueType="num">
                                      <p:cBhvr>
                                        <p:cTn id="18" dur="500" fill="hold"/>
                                        <p:tgtEl>
                                          <p:spTgt spid="73732">
                                            <p:txEl>
                                              <p:pRg st="0" end="0"/>
                                            </p:txEl>
                                          </p:spTgt>
                                        </p:tgtEl>
                                        <p:attrNameLst>
                                          <p:attrName>ppt_w</p:attrName>
                                        </p:attrNameLst>
                                      </p:cBhvr>
                                      <p:tavLst>
                                        <p:tav tm="0">
                                          <p:val>
                                            <p:fltVal val="0"/>
                                          </p:val>
                                        </p:tav>
                                        <p:tav tm="100000">
                                          <p:val>
                                            <p:strVal val="#ppt_w"/>
                                          </p:val>
                                        </p:tav>
                                      </p:tavLst>
                                    </p:anim>
                                    <p:anim calcmode="lin" valueType="num">
                                      <p:cBhvr>
                                        <p:cTn id="19" dur="500" fill="hold"/>
                                        <p:tgtEl>
                                          <p:spTgt spid="7373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nodeType="clickEffect">
                                  <p:stCondLst>
                                    <p:cond delay="0"/>
                                  </p:stCondLst>
                                  <p:childTnLst>
                                    <p:set>
                                      <p:cBhvr>
                                        <p:cTn id="23" dur="1" fill="hold">
                                          <p:stCondLst>
                                            <p:cond delay="0"/>
                                          </p:stCondLst>
                                        </p:cTn>
                                        <p:tgtEl>
                                          <p:spTgt spid="73732">
                                            <p:txEl>
                                              <p:pRg st="1" end="1"/>
                                            </p:txEl>
                                          </p:spTgt>
                                        </p:tgtEl>
                                        <p:attrNameLst>
                                          <p:attrName>style.visibility</p:attrName>
                                        </p:attrNameLst>
                                      </p:cBhvr>
                                      <p:to>
                                        <p:strVal val="visible"/>
                                      </p:to>
                                    </p:set>
                                    <p:animEffect transition="in" filter="circle(in)">
                                      <p:cBhvr>
                                        <p:cTn id="24" dur="2000"/>
                                        <p:tgtEl>
                                          <p:spTgt spid="737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1" grpId="0"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Rectangle 2"/>
          <p:cNvSpPr>
            <a:spLocks noGrp="1"/>
          </p:cNvSpPr>
          <p:nvPr>
            <p:ph type="title"/>
          </p:nvPr>
        </p:nvSpPr>
        <p:spPr>
          <a:xfrm>
            <a:off x="2209800" y="260350"/>
            <a:ext cx="7772400" cy="1081088"/>
          </a:xfrm>
        </p:spPr>
        <p:txBody>
          <a:bodyPr wrap="square" lIns="91440" tIns="45720" rIns="91440" bIns="45720" anchor="ctr" anchorCtr="0">
            <a:normAutofit fontScale="90000"/>
          </a:bodyPr>
          <a:lstStyle/>
          <a:p>
            <a:r>
              <a:rPr lang="zh-CN" altLang="en-US" sz="8000" b="1">
                <a:solidFill>
                  <a:srgbClr val="CC0000"/>
                </a:solidFill>
              </a:rPr>
              <a:t>社会的悲剧</a:t>
            </a:r>
            <a:r>
              <a:rPr lang="zh-CN" altLang="en-US" sz="4000"/>
              <a:t> </a:t>
            </a:r>
            <a:endParaRPr lang="zh-CN" altLang="en-US" sz="4000"/>
          </a:p>
        </p:txBody>
      </p:sp>
      <p:sp>
        <p:nvSpPr>
          <p:cNvPr id="74755" name="Rectangle 3"/>
          <p:cNvSpPr>
            <a:spLocks noGrp="1"/>
          </p:cNvSpPr>
          <p:nvPr>
            <p:ph idx="1"/>
          </p:nvPr>
        </p:nvSpPr>
        <p:spPr>
          <a:xfrm>
            <a:off x="1703388" y="1700213"/>
            <a:ext cx="8785225" cy="4105275"/>
          </a:xfrm>
          <a:solidFill>
            <a:schemeClr val="bg1"/>
          </a:solidFill>
          <a:ln>
            <a:solidFill>
              <a:srgbClr val="CC0000"/>
            </a:solidFill>
            <a:miter/>
          </a:ln>
        </p:spPr>
        <p:txBody>
          <a:bodyPr wrap="square" lIns="91440" tIns="45720" rIns="91440" bIns="45720" anchor="t" anchorCtr="0">
            <a:normAutofit fontScale="90000"/>
          </a:bodyPr>
          <a:lstStyle/>
          <a:p>
            <a:pPr>
              <a:buNone/>
            </a:pPr>
            <a:r>
              <a:rPr lang="zh-CN" altLang="en-US" sz="2800" b="1"/>
              <a:t>        </a:t>
            </a:r>
            <a:r>
              <a:rPr lang="zh-CN" altLang="en-US" sz="3600" b="1"/>
              <a:t>在当时，儒家经义中的“孝”充当着捍卫封建礼教，维护封建家长权威的坚实堤坝。所以焦母能用高压政策对待儿子，刘兄能用威逼手段胁迫妹妹，将他们双双推向了婚姻的坟墓。从这个角度看，封建家长制和封建礼教实质充当了杀害他们的刽子手。</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74754"/>
                                        </p:tgtEl>
                                        <p:attrNameLst>
                                          <p:attrName>style.visibility</p:attrName>
                                        </p:attrNameLst>
                                      </p:cBhvr>
                                      <p:to>
                                        <p:strVal val="visible"/>
                                      </p:to>
                                    </p:set>
                                    <p:anim calcmode="lin" valueType="num">
                                      <p:cBhvr>
                                        <p:cTn id="7" dur="500" decel="50000" fill="hold">
                                          <p:stCondLst>
                                            <p:cond delay="0"/>
                                          </p:stCondLst>
                                        </p:cTn>
                                        <p:tgtEl>
                                          <p:spTgt spid="7475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7475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74754"/>
                                        </p:tgtEl>
                                        <p:attrNameLst>
                                          <p:attrName>ppt_w</p:attrName>
                                        </p:attrNameLst>
                                      </p:cBhvr>
                                      <p:tavLst>
                                        <p:tav tm="0">
                                          <p:val>
                                            <p:strVal val="#ppt_w*.05"/>
                                          </p:val>
                                        </p:tav>
                                        <p:tav tm="100000">
                                          <p:val>
                                            <p:strVal val="#ppt_w"/>
                                          </p:val>
                                        </p:tav>
                                      </p:tavLst>
                                    </p:anim>
                                    <p:anim calcmode="lin" valueType="num">
                                      <p:cBhvr>
                                        <p:cTn id="10" dur="1000" fill="hold"/>
                                        <p:tgtEl>
                                          <p:spTgt spid="7475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7475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7475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7475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7475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74755"/>
                                        </p:tgtEl>
                                        <p:attrNameLst>
                                          <p:attrName>style.visibility</p:attrName>
                                        </p:attrNameLst>
                                      </p:cBhvr>
                                      <p:to>
                                        <p:strVal val="visible"/>
                                      </p:to>
                                    </p:set>
                                    <p:animEffect transition="in" filter="wedge">
                                      <p:cBhvr>
                                        <p:cTn id="19" dur="2000"/>
                                        <p:tgtEl>
                                          <p:spTgt spid="74755"/>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74755">
                                            <p:txEl>
                                              <p:pRg st="0" end="0"/>
                                            </p:txEl>
                                          </p:spTgt>
                                        </p:tgtEl>
                                        <p:attrNameLst>
                                          <p:attrName>style.visibility</p:attrName>
                                        </p:attrNameLst>
                                      </p:cBhvr>
                                      <p:to>
                                        <p:strVal val="visible"/>
                                      </p:to>
                                    </p:set>
                                    <p:animEffect transition="in" filter="wedge">
                                      <p:cBhvr>
                                        <p:cTn id="24" dur="2000"/>
                                        <p:tgtEl>
                                          <p:spTgt spid="747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uiExpand="1" build="p"/>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Text Box 2"/>
          <p:cNvSpPr txBox="1"/>
          <p:nvPr/>
        </p:nvSpPr>
        <p:spPr>
          <a:xfrm>
            <a:off x="1828800" y="228600"/>
            <a:ext cx="1905000" cy="583565"/>
          </a:xfrm>
          <a:prstGeom prst="rect">
            <a:avLst/>
          </a:prstGeom>
          <a:solidFill>
            <a:schemeClr val="accent1"/>
          </a:solid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en-US" b="1">
                <a:latin typeface="Times New Roman" panose="02020603050405020304" pitchFamily="18" charset="0"/>
                <a:ea typeface="宋体" panose="02010600030101010101" pitchFamily="2" charset="-122"/>
              </a:rPr>
              <a:t>文学常识</a:t>
            </a:r>
            <a:endParaRPr lang="zh-CN" altLang="en-US" b="1">
              <a:latin typeface="Times New Roman" panose="02020603050405020304" pitchFamily="18" charset="0"/>
              <a:ea typeface="宋体" panose="02010600030101010101" pitchFamily="2" charset="-122"/>
            </a:endParaRPr>
          </a:p>
        </p:txBody>
      </p:sp>
      <p:sp>
        <p:nvSpPr>
          <p:cNvPr id="16387" name="WordArt 3"/>
          <p:cNvSpPr>
            <a:spLocks noTextEdit="1"/>
          </p:cNvSpPr>
          <p:nvPr/>
        </p:nvSpPr>
        <p:spPr>
          <a:xfrm>
            <a:off x="5029200" y="228600"/>
            <a:ext cx="2438400" cy="609600"/>
          </a:xfrm>
          <a:prstGeom prst="rect">
            <a:avLst/>
          </a:prstGeom>
        </p:spPr>
        <p:txBody>
          <a:bodyPr wrap="none" fromWordArt="1">
            <a:prstTxWarp prst="textInflate">
              <a:avLst>
                <a:gd name="adj" fmla="val 13634"/>
              </a:avLst>
            </a:prstTxWarp>
            <a:normAutofit lnSpcReduction="20000"/>
            <a:scene3d>
              <a:camera prst="legacyObliqueTopLeft">
                <a:rot lat="0" lon="0" rev="0"/>
              </a:camera>
              <a:lightRig rig="legacyNormal3" dir="r"/>
            </a:scene3d>
            <a:sp3d extrusionH="201600" prstMaterial="legacyMatte">
              <a:extrusionClr>
                <a:srgbClr val="0066CC"/>
              </a:extrusionClr>
            </a:sp3d>
          </a:bodyPr>
          <a:lstStyle/>
          <a:p>
            <a:pPr algn="ctr"/>
            <a:r>
              <a:rPr lang="zh-CN" altLang="en-US" sz="3600">
                <a:solidFill>
                  <a:schemeClr val="bg1"/>
                </a:solidFill>
                <a:latin typeface="宋体" panose="02010600030101010101" pitchFamily="2" charset="-122"/>
                <a:ea typeface="宋体" panose="02010600030101010101" pitchFamily="2" charset="-122"/>
              </a:rPr>
              <a:t>乐府</a:t>
            </a:r>
            <a:endParaRPr lang="zh-CN" altLang="en-US" sz="3600">
              <a:solidFill>
                <a:schemeClr val="bg1"/>
              </a:solidFill>
              <a:latin typeface="宋体" panose="02010600030101010101" pitchFamily="2" charset="-122"/>
              <a:ea typeface="宋体" panose="02010600030101010101" pitchFamily="2" charset="-122"/>
            </a:endParaRPr>
          </a:p>
        </p:txBody>
      </p:sp>
      <p:sp>
        <p:nvSpPr>
          <p:cNvPr id="9220" name="Text Box 4"/>
          <p:cNvSpPr txBox="1"/>
          <p:nvPr/>
        </p:nvSpPr>
        <p:spPr>
          <a:xfrm>
            <a:off x="1828800" y="914400"/>
            <a:ext cx="8382000" cy="119888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a:latin typeface="Times New Roman" panose="02020603050405020304" pitchFamily="18" charset="0"/>
                <a:ea typeface="宋体" panose="02010600030101010101" pitchFamily="2" charset="-122"/>
              </a:rPr>
              <a:t>        </a:t>
            </a:r>
            <a:r>
              <a:rPr lang="zh-CN" altLang="en-US" sz="2400" b="1">
                <a:latin typeface="Times New Roman" panose="02020603050405020304" pitchFamily="18" charset="0"/>
                <a:ea typeface="宋体" panose="02010600030101010101" pitchFamily="2" charset="-122"/>
              </a:rPr>
              <a:t>本是汉代的音乐机关，后来指古代的一种诗体，可以配乐歌唱的民间歌谣和文人诗。</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敕勒歌</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木兰诗</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梦游天姥吟留别</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等都是乐府诗。</a:t>
            </a:r>
            <a:endParaRPr lang="zh-CN" altLang="en-US" sz="2400" b="1">
              <a:latin typeface="Times New Roman" panose="02020603050405020304" pitchFamily="18" charset="0"/>
              <a:ea typeface="宋体" panose="02010600030101010101" pitchFamily="2" charset="-122"/>
            </a:endParaRPr>
          </a:p>
        </p:txBody>
      </p:sp>
      <p:sp>
        <p:nvSpPr>
          <p:cNvPr id="9221" name="Text Box 5"/>
          <p:cNvSpPr txBox="1"/>
          <p:nvPr/>
        </p:nvSpPr>
        <p:spPr>
          <a:xfrm>
            <a:off x="1774825" y="2420938"/>
            <a:ext cx="6567488" cy="460375"/>
          </a:xfrm>
          <a:prstGeom prst="rect">
            <a:avLst/>
          </a:prstGeom>
          <a:noFill/>
          <a:ln w="38100" cap="flat" cmpd="sng">
            <a:solidFill>
              <a:srgbClr val="FF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①</a:t>
            </a:r>
            <a:r>
              <a:rPr lang="zh-CN" altLang="en-US" sz="2400" b="1">
                <a:latin typeface="Times New Roman" panose="02020603050405020304" pitchFamily="18" charset="0"/>
                <a:ea typeface="宋体" panose="02010600030101010101" pitchFamily="2" charset="-122"/>
              </a:rPr>
              <a:t>西汉时：音乐机关。乐指音乐，府指官府。</a:t>
            </a:r>
            <a:r>
              <a:rPr lang="zh-CN" altLang="en-US" sz="2400">
                <a:solidFill>
                  <a:schemeClr val="bg1"/>
                </a:solidFill>
                <a:latin typeface="Times New Roman" panose="02020603050405020304" pitchFamily="18" charset="0"/>
                <a:ea typeface="宋体" panose="02010600030101010101" pitchFamily="2" charset="-122"/>
              </a:rPr>
              <a:t> </a:t>
            </a:r>
            <a:endParaRPr lang="zh-CN" altLang="en-US" sz="2400">
              <a:solidFill>
                <a:schemeClr val="bg1"/>
              </a:solidFill>
              <a:latin typeface="Times New Roman" panose="02020603050405020304" pitchFamily="18" charset="0"/>
              <a:ea typeface="宋体" panose="02010600030101010101" pitchFamily="2" charset="-122"/>
            </a:endParaRPr>
          </a:p>
        </p:txBody>
      </p:sp>
      <p:sp>
        <p:nvSpPr>
          <p:cNvPr id="9222" name="Text Box 6"/>
          <p:cNvSpPr txBox="1"/>
          <p:nvPr/>
        </p:nvSpPr>
        <p:spPr>
          <a:xfrm>
            <a:off x="1774825" y="3068638"/>
            <a:ext cx="6481763" cy="829945"/>
          </a:xfrm>
          <a:prstGeom prst="rect">
            <a:avLst/>
          </a:prstGeom>
          <a:noFill/>
          <a:ln w="28575" cap="flat" cmpd="sng">
            <a:solidFill>
              <a:srgbClr val="FF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②</a:t>
            </a:r>
            <a:r>
              <a:rPr lang="zh-CN" altLang="en-US" sz="2400" b="1">
                <a:latin typeface="Times New Roman" panose="02020603050405020304" pitchFamily="18" charset="0"/>
                <a:ea typeface="宋体" panose="02010600030101010101" pitchFamily="2" charset="-122"/>
              </a:rPr>
              <a:t>魏晋六朝：将乐府所唱的诗（汉人原称“歌谣”）也叫“乐府”。</a:t>
            </a:r>
            <a:endParaRPr lang="zh-CN" altLang="en-US" sz="2400" b="1">
              <a:latin typeface="Times New Roman" panose="02020603050405020304" pitchFamily="18" charset="0"/>
              <a:ea typeface="宋体" panose="02010600030101010101" pitchFamily="2" charset="-122"/>
            </a:endParaRPr>
          </a:p>
        </p:txBody>
      </p:sp>
      <p:sp>
        <p:nvSpPr>
          <p:cNvPr id="9223" name="Text Box 7"/>
          <p:cNvSpPr txBox="1"/>
          <p:nvPr/>
        </p:nvSpPr>
        <p:spPr>
          <a:xfrm>
            <a:off x="1774825" y="4005263"/>
            <a:ext cx="6638926" cy="1568450"/>
          </a:xfrm>
          <a:prstGeom prst="rect">
            <a:avLst/>
          </a:prstGeom>
          <a:noFill/>
          <a:ln w="28575" cap="flat" cmpd="sng">
            <a:solidFill>
              <a:srgbClr val="FF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③</a:t>
            </a:r>
            <a:r>
              <a:rPr lang="zh-CN" altLang="en-US" sz="2400" b="1">
                <a:latin typeface="Times New Roman" panose="02020603050405020304" pitchFamily="18" charset="0"/>
                <a:ea typeface="宋体" panose="02010600030101010101" pitchFamily="2" charset="-122"/>
              </a:rPr>
              <a:t>唐代：撇开音乐，注重诗的社会内容，成为一种新乐府。 如白居易的</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新乐府</a:t>
            </a:r>
            <a:r>
              <a:rPr lang="en-US" altLang="zh-CN" sz="2400" b="1">
                <a:latin typeface="Times New Roman" panose="02020603050405020304" pitchFamily="18" charset="0"/>
                <a:ea typeface="宋体" panose="02010600030101010101" pitchFamily="2" charset="-122"/>
              </a:rPr>
              <a:t>》</a:t>
            </a:r>
            <a:r>
              <a:rPr lang="zh-CN" altLang="en-US" sz="2400" b="1">
                <a:latin typeface="Times New Roman" panose="02020603050405020304" pitchFamily="18" charset="0"/>
                <a:ea typeface="宋体" panose="02010600030101010101" pitchFamily="2" charset="-122"/>
              </a:rPr>
              <a:t>，未入乐，但自名为乐府。这里的“乐府”实际成为一种批判现实的讽刺诗。</a:t>
            </a:r>
            <a:endParaRPr lang="zh-CN" altLang="en-US" sz="2400" b="1">
              <a:latin typeface="Times New Roman" panose="02020603050405020304" pitchFamily="18" charset="0"/>
              <a:ea typeface="宋体" panose="02010600030101010101" pitchFamily="2" charset="-122"/>
            </a:endParaRPr>
          </a:p>
        </p:txBody>
      </p:sp>
      <p:sp>
        <p:nvSpPr>
          <p:cNvPr id="9224" name="Text Box 8"/>
          <p:cNvSpPr txBox="1"/>
          <p:nvPr/>
        </p:nvSpPr>
        <p:spPr>
          <a:xfrm>
            <a:off x="1774825" y="5734050"/>
            <a:ext cx="4953000" cy="460375"/>
          </a:xfrm>
          <a:prstGeom prst="rect">
            <a:avLst/>
          </a:prstGeom>
          <a:noFill/>
          <a:ln w="28575" cap="flat" cmpd="sng">
            <a:solidFill>
              <a:srgbClr val="FF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④</a:t>
            </a:r>
            <a:r>
              <a:rPr lang="zh-CN" altLang="en-US" sz="2400" b="1">
                <a:latin typeface="Times New Roman" panose="02020603050405020304" pitchFamily="18" charset="0"/>
                <a:ea typeface="宋体" panose="02010600030101010101" pitchFamily="2" charset="-122"/>
              </a:rPr>
              <a:t>宋元后：有称词、曲为乐府的。</a:t>
            </a:r>
            <a:r>
              <a:rPr lang="zh-CN" altLang="en-US" sz="2400">
                <a:latin typeface="Times New Roman" panose="02020603050405020304" pitchFamily="18" charset="0"/>
                <a:ea typeface="宋体" panose="02010600030101010101" pitchFamily="2" charset="-122"/>
              </a:rPr>
              <a:t> </a:t>
            </a:r>
            <a:endParaRPr lang="zh-CN" altLang="en-US" sz="2400">
              <a:latin typeface="Times New Roman" panose="02020603050405020304" pitchFamily="18" charset="0"/>
              <a:ea typeface="宋体" panose="02010600030101010101" pitchFamily="2" charset="-122"/>
            </a:endParaRPr>
          </a:p>
        </p:txBody>
      </p:sp>
      <p:sp>
        <p:nvSpPr>
          <p:cNvPr id="9225" name="Text Box 9"/>
          <p:cNvSpPr txBox="1"/>
          <p:nvPr/>
        </p:nvSpPr>
        <p:spPr>
          <a:xfrm>
            <a:off x="8763000" y="2438400"/>
            <a:ext cx="16002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a:solidFill>
                  <a:schemeClr val="bg1"/>
                </a:solidFill>
                <a:latin typeface="Times New Roman" panose="02020603050405020304" pitchFamily="18" charset="0"/>
                <a:ea typeface="宋体" panose="02010600030101010101" pitchFamily="2" charset="-122"/>
              </a:rPr>
              <a:t> </a:t>
            </a:r>
            <a:r>
              <a:rPr lang="zh-CN" altLang="en-US" sz="2400" b="1">
                <a:solidFill>
                  <a:srgbClr val="FF0000"/>
                </a:solidFill>
                <a:latin typeface="Times New Roman" panose="02020603050405020304" pitchFamily="18" charset="0"/>
              </a:rPr>
              <a:t>机关名称</a:t>
            </a:r>
            <a:endParaRPr lang="zh-CN" altLang="en-US" sz="2400" b="1">
              <a:solidFill>
                <a:srgbClr val="FF0000"/>
              </a:solidFill>
              <a:latin typeface="Times New Roman" panose="02020603050405020304" pitchFamily="18" charset="0"/>
            </a:endParaRPr>
          </a:p>
        </p:txBody>
      </p:sp>
      <p:sp>
        <p:nvSpPr>
          <p:cNvPr id="9226" name="Line 10"/>
          <p:cNvSpPr/>
          <p:nvPr/>
        </p:nvSpPr>
        <p:spPr>
          <a:xfrm flipH="1">
            <a:off x="9525000" y="2895600"/>
            <a:ext cx="0" cy="457200"/>
          </a:xfrm>
          <a:prstGeom prst="line">
            <a:avLst/>
          </a:prstGeom>
          <a:ln w="38100" cap="flat" cmpd="sng">
            <a:solidFill>
              <a:schemeClr val="tx1"/>
            </a:solidFill>
            <a:prstDash val="solid"/>
            <a:headEnd type="none" w="med" len="med"/>
            <a:tailEnd type="triangle" w="med" len="med"/>
          </a:ln>
        </p:spPr>
        <p:txBody>
          <a:bodyPr/>
          <a:lstStyle/>
          <a:p/>
        </p:txBody>
      </p:sp>
      <p:sp>
        <p:nvSpPr>
          <p:cNvPr id="9227" name="Text Box 11"/>
          <p:cNvSpPr txBox="1"/>
          <p:nvPr/>
        </p:nvSpPr>
        <p:spPr>
          <a:xfrm>
            <a:off x="8610600" y="3429000"/>
            <a:ext cx="18288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a:solidFill>
                  <a:schemeClr val="bg1"/>
                </a:solidFill>
                <a:latin typeface="Times New Roman" panose="02020603050405020304" pitchFamily="18" charset="0"/>
                <a:ea typeface="宋体" panose="02010600030101010101" pitchFamily="2" charset="-122"/>
              </a:rPr>
              <a:t> </a:t>
            </a:r>
            <a:r>
              <a:rPr lang="zh-CN" altLang="en-US" sz="2400" b="1">
                <a:solidFill>
                  <a:srgbClr val="FF0000"/>
                </a:solidFill>
                <a:latin typeface="Times New Roman" panose="02020603050405020304" pitchFamily="18" charset="0"/>
              </a:rPr>
              <a:t>新体诗名称</a:t>
            </a:r>
            <a:endParaRPr lang="zh-CN" altLang="en-US" sz="2400" b="1">
              <a:solidFill>
                <a:srgbClr val="FF0000"/>
              </a:solidFill>
              <a:latin typeface="Times New Roman" panose="02020603050405020304" pitchFamily="18" charset="0"/>
            </a:endParaRPr>
          </a:p>
        </p:txBody>
      </p:sp>
      <p:sp>
        <p:nvSpPr>
          <p:cNvPr id="9228" name="Line 12"/>
          <p:cNvSpPr/>
          <p:nvPr/>
        </p:nvSpPr>
        <p:spPr>
          <a:xfrm flipH="1">
            <a:off x="9525000" y="3886200"/>
            <a:ext cx="0" cy="533400"/>
          </a:xfrm>
          <a:prstGeom prst="line">
            <a:avLst/>
          </a:prstGeom>
          <a:ln w="38100" cap="flat" cmpd="sng">
            <a:solidFill>
              <a:schemeClr val="tx1"/>
            </a:solidFill>
            <a:prstDash val="solid"/>
            <a:headEnd type="none" w="med" len="med"/>
            <a:tailEnd type="triangle" w="med" len="med"/>
          </a:ln>
        </p:spPr>
        <p:txBody>
          <a:bodyPr/>
          <a:lstStyle/>
          <a:p/>
        </p:txBody>
      </p:sp>
      <p:sp>
        <p:nvSpPr>
          <p:cNvPr id="9229" name="Text Box 13"/>
          <p:cNvSpPr txBox="1"/>
          <p:nvPr/>
        </p:nvSpPr>
        <p:spPr>
          <a:xfrm>
            <a:off x="8839200" y="4495800"/>
            <a:ext cx="1600200" cy="82994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en-US" sz="2400" b="1">
                <a:solidFill>
                  <a:srgbClr val="FF0000"/>
                </a:solidFill>
                <a:latin typeface="Times New Roman" panose="02020603050405020304" pitchFamily="18" charset="0"/>
              </a:rPr>
              <a:t>批判现实的讽刺诗</a:t>
            </a:r>
            <a:endParaRPr lang="zh-CN" altLang="en-US" sz="2400" b="1">
              <a:solidFill>
                <a:srgbClr val="FF0000"/>
              </a:solidFill>
              <a:latin typeface="Times New Roman" panose="02020603050405020304" pitchFamily="18" charset="0"/>
            </a:endParaRPr>
          </a:p>
        </p:txBody>
      </p:sp>
      <p:sp>
        <p:nvSpPr>
          <p:cNvPr id="9230" name="Line 14"/>
          <p:cNvSpPr/>
          <p:nvPr/>
        </p:nvSpPr>
        <p:spPr>
          <a:xfrm flipH="1">
            <a:off x="9525000" y="5334000"/>
            <a:ext cx="0" cy="533400"/>
          </a:xfrm>
          <a:prstGeom prst="line">
            <a:avLst/>
          </a:prstGeom>
          <a:ln w="38100" cap="flat" cmpd="sng">
            <a:solidFill>
              <a:schemeClr val="tx1"/>
            </a:solidFill>
            <a:prstDash val="solid"/>
            <a:headEnd type="none" w="med" len="med"/>
            <a:tailEnd type="triangle" w="med" len="med"/>
          </a:ln>
        </p:spPr>
        <p:txBody>
          <a:bodyPr/>
          <a:lstStyle/>
          <a:p/>
        </p:txBody>
      </p:sp>
      <p:sp>
        <p:nvSpPr>
          <p:cNvPr id="9231" name="Text Box 15"/>
          <p:cNvSpPr txBox="1"/>
          <p:nvPr/>
        </p:nvSpPr>
        <p:spPr>
          <a:xfrm>
            <a:off x="8915400" y="5867400"/>
            <a:ext cx="1219200" cy="46037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en-US" altLang="zh-CN" sz="2400" b="1">
                <a:solidFill>
                  <a:schemeClr val="bg1"/>
                </a:solidFill>
                <a:latin typeface="黑体" panose="02010609060101010101" pitchFamily="2" charset="-122"/>
              </a:rPr>
              <a:t> </a:t>
            </a:r>
            <a:r>
              <a:rPr lang="zh-CN" altLang="en-US" sz="2400" b="1">
                <a:solidFill>
                  <a:srgbClr val="FF0000"/>
                </a:solidFill>
                <a:latin typeface="黑体" panose="02010609060101010101" pitchFamily="2" charset="-122"/>
              </a:rPr>
              <a:t>词曲</a:t>
            </a:r>
            <a:endParaRPr lang="zh-CN" altLang="en-US" sz="2400" b="1">
              <a:solidFill>
                <a:srgbClr val="FF0000"/>
              </a:solidFill>
              <a:latin typeface="黑体" panose="02010609060101010101" pitchFamily="2" charset="-122"/>
            </a:endParaRP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500" fill="hold"/>
                                        <p:tgtEl>
                                          <p:spTgt spid="16387"/>
                                        </p:tgtEl>
                                        <p:attrNameLst>
                                          <p:attrName>ppt_x</p:attrName>
                                        </p:attrNameLst>
                                      </p:cBhvr>
                                      <p:tavLst>
                                        <p:tav tm="0">
                                          <p:val>
                                            <p:strVal val="0-#ppt_w/2"/>
                                          </p:val>
                                        </p:tav>
                                        <p:tav tm="100000">
                                          <p:val>
                                            <p:strVal val="#ppt_x"/>
                                          </p:val>
                                        </p:tav>
                                      </p:tavLst>
                                    </p:anim>
                                    <p:anim calcmode="lin" valueType="num">
                                      <p:cBhvr additive="base">
                                        <p:cTn id="8" dur="500" fill="hold"/>
                                        <p:tgtEl>
                                          <p:spTgt spid="1638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9220"/>
                                        </p:tgtEl>
                                        <p:attrNameLst>
                                          <p:attrName>style.visibility</p:attrName>
                                        </p:attrNameLst>
                                      </p:cBhvr>
                                      <p:to>
                                        <p:strVal val="visible"/>
                                      </p:to>
                                    </p:set>
                                    <p:animEffect transition="in" filter="wipe(left)">
                                      <p:cBhvr>
                                        <p:cTn id="13" dur="500"/>
                                        <p:tgtEl>
                                          <p:spTgt spid="922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9221"/>
                                        </p:tgtEl>
                                        <p:attrNameLst>
                                          <p:attrName>style.visibility</p:attrName>
                                        </p:attrNameLst>
                                      </p:cBhvr>
                                      <p:to>
                                        <p:strVal val="visible"/>
                                      </p:to>
                                    </p:set>
                                    <p:animEffect transition="in" filter="wipe(left)">
                                      <p:cBhvr>
                                        <p:cTn id="18" dur="500"/>
                                        <p:tgtEl>
                                          <p:spTgt spid="9221"/>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9222"/>
                                        </p:tgtEl>
                                        <p:attrNameLst>
                                          <p:attrName>style.visibility</p:attrName>
                                        </p:attrNameLst>
                                      </p:cBhvr>
                                      <p:to>
                                        <p:strVal val="visible"/>
                                      </p:to>
                                    </p:set>
                                    <p:animEffect transition="in" filter="wipe(left)">
                                      <p:cBhvr>
                                        <p:cTn id="23" dur="500"/>
                                        <p:tgtEl>
                                          <p:spTgt spid="9222"/>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223"/>
                                        </p:tgtEl>
                                        <p:attrNameLst>
                                          <p:attrName>style.visibility</p:attrName>
                                        </p:attrNameLst>
                                      </p:cBhvr>
                                      <p:to>
                                        <p:strVal val="visible"/>
                                      </p:to>
                                    </p:set>
                                    <p:animEffect transition="in" filter="wipe(left)">
                                      <p:cBhvr>
                                        <p:cTn id="28" dur="500"/>
                                        <p:tgtEl>
                                          <p:spTgt spid="9223"/>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9224"/>
                                        </p:tgtEl>
                                        <p:attrNameLst>
                                          <p:attrName>style.visibility</p:attrName>
                                        </p:attrNameLst>
                                      </p:cBhvr>
                                      <p:to>
                                        <p:strVal val="visible"/>
                                      </p:to>
                                    </p:set>
                                    <p:animEffect transition="in" filter="wipe(left)">
                                      <p:cBhvr>
                                        <p:cTn id="33" dur="500"/>
                                        <p:tgtEl>
                                          <p:spTgt spid="9224"/>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2" fill="hold" grpId="0" nodeType="clickEffect">
                                  <p:stCondLst>
                                    <p:cond delay="0"/>
                                  </p:stCondLst>
                                  <p:childTnLst>
                                    <p:set>
                                      <p:cBhvr>
                                        <p:cTn id="37" dur="1" fill="hold">
                                          <p:stCondLst>
                                            <p:cond delay="0"/>
                                          </p:stCondLst>
                                        </p:cTn>
                                        <p:tgtEl>
                                          <p:spTgt spid="9225"/>
                                        </p:tgtEl>
                                        <p:attrNameLst>
                                          <p:attrName>style.visibility</p:attrName>
                                        </p:attrNameLst>
                                      </p:cBhvr>
                                      <p:to>
                                        <p:strVal val="visible"/>
                                      </p:to>
                                    </p:set>
                                    <p:anim calcmode="lin" valueType="num">
                                      <p:cBhvr additive="base">
                                        <p:cTn id="38" dur="500" fill="hold"/>
                                        <p:tgtEl>
                                          <p:spTgt spid="9225"/>
                                        </p:tgtEl>
                                        <p:attrNameLst>
                                          <p:attrName>ppt_x</p:attrName>
                                        </p:attrNameLst>
                                      </p:cBhvr>
                                      <p:tavLst>
                                        <p:tav tm="0">
                                          <p:val>
                                            <p:strVal val="1+#ppt_w/2"/>
                                          </p:val>
                                        </p:tav>
                                        <p:tav tm="100000">
                                          <p:val>
                                            <p:strVal val="#ppt_x"/>
                                          </p:val>
                                        </p:tav>
                                      </p:tavLst>
                                    </p:anim>
                                    <p:anim calcmode="lin" valueType="num">
                                      <p:cBhvr additive="base">
                                        <p:cTn id="39" dur="500" fill="hold"/>
                                        <p:tgtEl>
                                          <p:spTgt spid="9225"/>
                                        </p:tgtEl>
                                        <p:attrNameLst>
                                          <p:attrName>ppt_y</p:attrName>
                                        </p:attrNameLst>
                                      </p:cBhvr>
                                      <p:tavLst>
                                        <p:tav tm="0">
                                          <p:val>
                                            <p:strVal val="#ppt_y"/>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2" presetClass="entr" presetSubtype="1" fill="hold" nodeType="clickEffect">
                                  <p:stCondLst>
                                    <p:cond delay="0"/>
                                  </p:stCondLst>
                                  <p:childTnLst>
                                    <p:set>
                                      <p:cBhvr>
                                        <p:cTn id="43" dur="1" fill="hold">
                                          <p:stCondLst>
                                            <p:cond delay="0"/>
                                          </p:stCondLst>
                                        </p:cTn>
                                        <p:tgtEl>
                                          <p:spTgt spid="9226"/>
                                        </p:tgtEl>
                                        <p:attrNameLst>
                                          <p:attrName>style.visibility</p:attrName>
                                        </p:attrNameLst>
                                      </p:cBhvr>
                                      <p:to>
                                        <p:strVal val="visible"/>
                                      </p:to>
                                    </p:set>
                                    <p:animEffect transition="in" filter="wipe(up)">
                                      <p:cBhvr>
                                        <p:cTn id="44" dur="500"/>
                                        <p:tgtEl>
                                          <p:spTgt spid="9226"/>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9227"/>
                                        </p:tgtEl>
                                        <p:attrNameLst>
                                          <p:attrName>style.visibility</p:attrName>
                                        </p:attrNameLst>
                                      </p:cBhvr>
                                      <p:to>
                                        <p:strVal val="visible"/>
                                      </p:to>
                                    </p:set>
                                    <p:anim calcmode="lin" valueType="num">
                                      <p:cBhvr additive="base">
                                        <p:cTn id="49" dur="500" fill="hold"/>
                                        <p:tgtEl>
                                          <p:spTgt spid="9227"/>
                                        </p:tgtEl>
                                        <p:attrNameLst>
                                          <p:attrName>ppt_x</p:attrName>
                                        </p:attrNameLst>
                                      </p:cBhvr>
                                      <p:tavLst>
                                        <p:tav tm="0">
                                          <p:val>
                                            <p:strVal val="1+#ppt_w/2"/>
                                          </p:val>
                                        </p:tav>
                                        <p:tav tm="100000">
                                          <p:val>
                                            <p:strVal val="#ppt_x"/>
                                          </p:val>
                                        </p:tav>
                                      </p:tavLst>
                                    </p:anim>
                                    <p:anim calcmode="lin" valueType="num">
                                      <p:cBhvr additive="base">
                                        <p:cTn id="50" dur="500" fill="hold"/>
                                        <p:tgtEl>
                                          <p:spTgt spid="9227"/>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1" fill="hold" nodeType="clickEffect">
                                  <p:stCondLst>
                                    <p:cond delay="0"/>
                                  </p:stCondLst>
                                  <p:childTnLst>
                                    <p:set>
                                      <p:cBhvr>
                                        <p:cTn id="54" dur="1" fill="hold">
                                          <p:stCondLst>
                                            <p:cond delay="0"/>
                                          </p:stCondLst>
                                        </p:cTn>
                                        <p:tgtEl>
                                          <p:spTgt spid="9228"/>
                                        </p:tgtEl>
                                        <p:attrNameLst>
                                          <p:attrName>style.visibility</p:attrName>
                                        </p:attrNameLst>
                                      </p:cBhvr>
                                      <p:to>
                                        <p:strVal val="visible"/>
                                      </p:to>
                                    </p:set>
                                    <p:animEffect transition="in" filter="wipe(up)">
                                      <p:cBhvr>
                                        <p:cTn id="55" dur="500"/>
                                        <p:tgtEl>
                                          <p:spTgt spid="9228"/>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2" fill="hold" grpId="0" nodeType="clickEffect">
                                  <p:stCondLst>
                                    <p:cond delay="0"/>
                                  </p:stCondLst>
                                  <p:childTnLst>
                                    <p:set>
                                      <p:cBhvr>
                                        <p:cTn id="59" dur="1" fill="hold">
                                          <p:stCondLst>
                                            <p:cond delay="0"/>
                                          </p:stCondLst>
                                        </p:cTn>
                                        <p:tgtEl>
                                          <p:spTgt spid="9229"/>
                                        </p:tgtEl>
                                        <p:attrNameLst>
                                          <p:attrName>style.visibility</p:attrName>
                                        </p:attrNameLst>
                                      </p:cBhvr>
                                      <p:to>
                                        <p:strVal val="visible"/>
                                      </p:to>
                                    </p:set>
                                    <p:anim calcmode="lin" valueType="num">
                                      <p:cBhvr additive="base">
                                        <p:cTn id="60" dur="500" fill="hold"/>
                                        <p:tgtEl>
                                          <p:spTgt spid="9229"/>
                                        </p:tgtEl>
                                        <p:attrNameLst>
                                          <p:attrName>ppt_x</p:attrName>
                                        </p:attrNameLst>
                                      </p:cBhvr>
                                      <p:tavLst>
                                        <p:tav tm="0">
                                          <p:val>
                                            <p:strVal val="1+#ppt_w/2"/>
                                          </p:val>
                                        </p:tav>
                                        <p:tav tm="100000">
                                          <p:val>
                                            <p:strVal val="#ppt_x"/>
                                          </p:val>
                                        </p:tav>
                                      </p:tavLst>
                                    </p:anim>
                                    <p:anim calcmode="lin" valueType="num">
                                      <p:cBhvr additive="base">
                                        <p:cTn id="61" dur="500" fill="hold"/>
                                        <p:tgtEl>
                                          <p:spTgt spid="9229"/>
                                        </p:tgtEl>
                                        <p:attrNameLst>
                                          <p:attrName>ppt_y</p:attrName>
                                        </p:attrNameLst>
                                      </p:cBhvr>
                                      <p:tavLst>
                                        <p:tav tm="0">
                                          <p:val>
                                            <p:strVal val="#ppt_y"/>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2" presetClass="entr" presetSubtype="1" fill="hold" nodeType="clickEffect">
                                  <p:stCondLst>
                                    <p:cond delay="0"/>
                                  </p:stCondLst>
                                  <p:childTnLst>
                                    <p:set>
                                      <p:cBhvr>
                                        <p:cTn id="65" dur="1" fill="hold">
                                          <p:stCondLst>
                                            <p:cond delay="0"/>
                                          </p:stCondLst>
                                        </p:cTn>
                                        <p:tgtEl>
                                          <p:spTgt spid="9230"/>
                                        </p:tgtEl>
                                        <p:attrNameLst>
                                          <p:attrName>style.visibility</p:attrName>
                                        </p:attrNameLst>
                                      </p:cBhvr>
                                      <p:to>
                                        <p:strVal val="visible"/>
                                      </p:to>
                                    </p:set>
                                    <p:animEffect transition="in" filter="wipe(up)">
                                      <p:cBhvr>
                                        <p:cTn id="66" dur="500"/>
                                        <p:tgtEl>
                                          <p:spTgt spid="9230"/>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9231"/>
                                        </p:tgtEl>
                                        <p:attrNameLst>
                                          <p:attrName>style.visibility</p:attrName>
                                        </p:attrNameLst>
                                      </p:cBhvr>
                                      <p:to>
                                        <p:strVal val="visible"/>
                                      </p:to>
                                    </p:set>
                                    <p:anim calcmode="lin" valueType="num">
                                      <p:cBhvr additive="base">
                                        <p:cTn id="71" dur="500" fill="hold"/>
                                        <p:tgtEl>
                                          <p:spTgt spid="9231"/>
                                        </p:tgtEl>
                                        <p:attrNameLst>
                                          <p:attrName>ppt_x</p:attrName>
                                        </p:attrNameLst>
                                      </p:cBhvr>
                                      <p:tavLst>
                                        <p:tav tm="0">
                                          <p:val>
                                            <p:strVal val="1+#ppt_w/2"/>
                                          </p:val>
                                        </p:tav>
                                        <p:tav tm="100000">
                                          <p:val>
                                            <p:strVal val="#ppt_x"/>
                                          </p:val>
                                        </p:tav>
                                      </p:tavLst>
                                    </p:anim>
                                    <p:anim calcmode="lin" valueType="num">
                                      <p:cBhvr additive="base">
                                        <p:cTn id="72" dur="500" fill="hold"/>
                                        <p:tgtEl>
                                          <p:spTgt spid="92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9221" grpId="0"/>
      <p:bldP spid="9222" grpId="0"/>
      <p:bldP spid="9223" grpId="0"/>
      <p:bldP spid="9224" grpId="0"/>
      <p:bldP spid="9225" grpId="0"/>
      <p:bldP spid="9227" grpId="0"/>
      <p:bldP spid="9229" grpId="0"/>
      <p:bldP spid="9231"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Rectangle 3"/>
          <p:cNvSpPr/>
          <p:nvPr/>
        </p:nvSpPr>
        <p:spPr>
          <a:xfrm>
            <a:off x="3143250" y="44450"/>
            <a:ext cx="6151245" cy="645160"/>
          </a:xfrm>
          <a:prstGeom prst="rect">
            <a:avLst/>
          </a:prstGeom>
          <a:noFill/>
          <a:ln w="9525" cap="flat" cmpd="sng">
            <a:solidFill>
              <a:schemeClr val="folHlink"/>
            </a:solidFill>
            <a:prstDash val="solid"/>
            <a:miter/>
            <a:headEnd type="none" w="med" len="med"/>
            <a:tailEnd type="none" w="med" len="med"/>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3600" b="1">
                <a:solidFill>
                  <a:srgbClr val="EE0C32"/>
                </a:solidFill>
                <a:latin typeface="黑体" panose="02010609060101010101" pitchFamily="2" charset="-122"/>
                <a:ea typeface="黑体" panose="02010609060101010101" pitchFamily="2" charset="-122"/>
              </a:rPr>
              <a:t>焦刘二人的爱情悲剧是必然性</a:t>
            </a:r>
            <a:endParaRPr lang="zh-CN" altLang="en-US" sz="3600" b="1">
              <a:solidFill>
                <a:srgbClr val="EE0C32"/>
              </a:solidFill>
              <a:latin typeface="黑体" panose="02010609060101010101" pitchFamily="2" charset="-122"/>
              <a:ea typeface="黑体" panose="02010609060101010101" pitchFamily="2" charset="-122"/>
            </a:endParaRPr>
          </a:p>
        </p:txBody>
      </p:sp>
      <p:sp>
        <p:nvSpPr>
          <p:cNvPr id="75779" name="矩形 2"/>
          <p:cNvSpPr/>
          <p:nvPr/>
        </p:nvSpPr>
        <p:spPr>
          <a:xfrm>
            <a:off x="1631950" y="862013"/>
            <a:ext cx="8928100" cy="573405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457200" eaLnBrk="1" hangingPunct="1">
              <a:lnSpc>
                <a:spcPts val="4400"/>
              </a:lnSpc>
              <a:spcBef>
                <a:spcPct val="0"/>
              </a:spcBef>
              <a:buNone/>
            </a:pPr>
            <a:r>
              <a:rPr lang="zh-CN" altLang="en-US" b="1">
                <a:latin typeface="黑体" panose="02010609060101010101" pitchFamily="2" charset="-122"/>
                <a:ea typeface="黑体" panose="02010609060101010101" pitchFamily="2" charset="-122"/>
              </a:rPr>
              <a:t> 汉朝统治者为巩固新生的封建制度，通过独尊儒术，将诸子百家之一的儒学改造为维护封建统治的礼法制度。董仲舒制定的</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三纲</a:t>
            </a:r>
            <a:r>
              <a:rPr lang="zh-CN" altLang="en-US" b="1">
                <a:ea typeface="黑体" panose="02010609060101010101" pitchFamily="2" charset="-122"/>
              </a:rPr>
              <a:t>”</a:t>
            </a:r>
            <a:r>
              <a:rPr lang="zh-CN" altLang="en-US" b="1">
                <a:latin typeface="黑体" panose="02010609060101010101" pitchFamily="2" charset="-122"/>
                <a:ea typeface="黑体" panose="02010609060101010101" pitchFamily="2" charset="-122"/>
              </a:rPr>
              <a:t>，即</a:t>
            </a:r>
            <a:r>
              <a:rPr lang="zh-CN" altLang="en-US" b="1">
                <a:solidFill>
                  <a:srgbClr val="EE0C32"/>
                </a:solidFill>
                <a:latin typeface="黑体" panose="02010609060101010101" pitchFamily="2" charset="-122"/>
                <a:ea typeface="黑体" panose="02010609060101010101" pitchFamily="2" charset="-122"/>
              </a:rPr>
              <a:t>君为臣纲、父为子纲、夫为妻纲</a:t>
            </a:r>
            <a:r>
              <a:rPr lang="zh-CN" altLang="en-US" b="1">
                <a:latin typeface="黑体" panose="02010609060101010101" pitchFamily="2" charset="-122"/>
                <a:ea typeface="黑体" panose="02010609060101010101" pitchFamily="2" charset="-122"/>
              </a:rPr>
              <a:t>，将权力一级级集中于君王的手中，而女性却成为社会的最底层，</a:t>
            </a:r>
            <a:r>
              <a:rPr lang="zh-CN" altLang="en-US" b="1">
                <a:solidFill>
                  <a:srgbClr val="EE0C32"/>
                </a:solidFill>
                <a:ea typeface="黑体" panose="02010609060101010101" pitchFamily="2" charset="-122"/>
              </a:rPr>
              <a:t>“</a:t>
            </a:r>
            <a:r>
              <a:rPr lang="zh-CN" altLang="en-US" b="1">
                <a:solidFill>
                  <a:srgbClr val="EE0C32"/>
                </a:solidFill>
                <a:latin typeface="黑体" panose="02010609060101010101" pitchFamily="2" charset="-122"/>
                <a:ea typeface="黑体" panose="02010609060101010101" pitchFamily="2" charset="-122"/>
              </a:rPr>
              <a:t>媒妁之言、父母之命</a:t>
            </a:r>
            <a:r>
              <a:rPr lang="zh-CN" altLang="en-US" b="1">
                <a:solidFill>
                  <a:srgbClr val="EE0C32"/>
                </a:solidFill>
                <a:ea typeface="黑体" panose="02010609060101010101" pitchFamily="2" charset="-122"/>
              </a:rPr>
              <a:t>”</a:t>
            </a:r>
            <a:r>
              <a:rPr lang="zh-CN" altLang="en-US" b="1">
                <a:latin typeface="黑体" panose="02010609060101010101" pitchFamily="2" charset="-122"/>
                <a:ea typeface="黑体" panose="02010609060101010101" pitchFamily="2" charset="-122"/>
              </a:rPr>
              <a:t>成为婚姻生活的至上权威。焦仲卿和刘兰芝看似受到的是焦母和刘兄的逼迫，但实际上</a:t>
            </a:r>
            <a:r>
              <a:rPr lang="zh-CN" altLang="en-US" b="1">
                <a:solidFill>
                  <a:srgbClr val="EE0C32"/>
                </a:solidFill>
                <a:latin typeface="黑体" panose="02010609060101010101" pitchFamily="2" charset="-122"/>
                <a:ea typeface="黑体" panose="02010609060101010101" pitchFamily="2" charset="-122"/>
              </a:rPr>
              <a:t>他们对抗的是背后的整个封建礼法制度，所以俩人双双殉情的结局，无疑是对封建社会扼杀人性的血泪控诉。</a:t>
            </a:r>
            <a:r>
              <a:rPr lang="en-US" altLang="zh-CN" b="1">
                <a:solidFill>
                  <a:srgbClr val="EE0C32"/>
                </a:solidFill>
                <a:latin typeface="黑体" panose="02010609060101010101" pitchFamily="2" charset="-122"/>
                <a:ea typeface="黑体" panose="02010609060101010101" pitchFamily="2" charset="-122"/>
              </a:rPr>
              <a:t> </a:t>
            </a:r>
            <a:endParaRPr lang="en-US" altLang="zh-CN" b="1">
              <a:solidFill>
                <a:srgbClr val="EE0C32"/>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5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刘兰芝被逐原因分析</a:t>
            </a:r>
            <a:endParaRPr lang="zh-CN" altLang="en-US"/>
          </a:p>
        </p:txBody>
      </p:sp>
      <p:sp>
        <p:nvSpPr>
          <p:cNvPr id="3" name="文本占位符 2"/>
          <p:cNvSpPr>
            <a:spLocks noGrp="1"/>
          </p:cNvSpPr>
          <p:nvPr>
            <p:ph type="body" idx="1"/>
          </p:nvPr>
        </p:nvSpPr>
        <p:spPr/>
        <p:txBody>
          <a:bodyPr/>
          <a:lstStyle/>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Rectangle 2"/>
          <p:cNvSpPr>
            <a:spLocks noGrp="1"/>
          </p:cNvSpPr>
          <p:nvPr>
            <p:ph idx="1"/>
          </p:nvPr>
        </p:nvSpPr>
        <p:spPr>
          <a:xfrm>
            <a:off x="626110" y="316230"/>
            <a:ext cx="11179810" cy="5871845"/>
          </a:xfrm>
        </p:spPr>
        <p:txBody>
          <a:bodyPr vert="horz" wrap="square" lIns="91438" tIns="45718" rIns="91438" bIns="45718" anchor="t">
            <a:noAutofit/>
          </a:bodyPr>
          <a:lstStyle/>
          <a:p>
            <a:pPr eaLnBrk="1" hangingPunct="1"/>
            <a:r>
              <a:rPr lang="zh-CN" altLang="zh-CN" sz="2800"/>
              <a:t>①兰芝不会生育。</a:t>
            </a:r>
            <a:endParaRPr lang="zh-CN" altLang="zh-CN" sz="2800"/>
          </a:p>
          <a:p>
            <a:pPr eaLnBrk="1" hangingPunct="1"/>
            <a:r>
              <a:rPr lang="zh-CN" altLang="zh-CN" sz="2800"/>
              <a:t>俗话说：</a:t>
            </a:r>
            <a:r>
              <a:rPr lang="zh-CN" altLang="zh-CN" sz="2800">
                <a:latin typeface="宋体" panose="02010600030101010101" pitchFamily="2" charset="-122"/>
              </a:rPr>
              <a:t>“</a:t>
            </a:r>
            <a:r>
              <a:rPr lang="zh-CN" altLang="zh-CN" sz="2800"/>
              <a:t>国有国法，家有家规。</a:t>
            </a:r>
            <a:r>
              <a:rPr lang="zh-CN" altLang="zh-CN" sz="2800">
                <a:latin typeface="宋体" panose="02010600030101010101" pitchFamily="2" charset="-122"/>
              </a:rPr>
              <a:t>”</a:t>
            </a:r>
            <a:r>
              <a:rPr lang="zh-CN" altLang="zh-CN" sz="2800"/>
              <a:t>在汉代，作为封建礼教与封建家长的代表人物焦母，究竟是依据哪一条把刘兰芝赶回娘家的呢？在《大戴礼记</a:t>
            </a:r>
            <a:r>
              <a:rPr lang="zh-CN" altLang="zh-CN" sz="2800">
                <a:latin typeface="Courier New" panose="02070309020205020404" pitchFamily="49" charset="0"/>
              </a:rPr>
              <a:t>·</a:t>
            </a:r>
            <a:r>
              <a:rPr lang="zh-CN" altLang="zh-CN" sz="2800"/>
              <a:t>本命篇》中载：</a:t>
            </a:r>
            <a:r>
              <a:rPr lang="zh-CN" altLang="zh-CN" sz="2800">
                <a:latin typeface="宋体" panose="02010600030101010101" pitchFamily="2" charset="-122"/>
              </a:rPr>
              <a:t>“</a:t>
            </a:r>
            <a:r>
              <a:rPr lang="zh-CN" altLang="zh-CN" sz="2800"/>
              <a:t>妇有七去：不顺父母去，无子去，淫去，妒去，有恶疾去，多言去，盗窃去。</a:t>
            </a:r>
            <a:r>
              <a:rPr lang="zh-CN" altLang="zh-CN" sz="2800">
                <a:latin typeface="宋体" panose="02010600030101010101" pitchFamily="2" charset="-122"/>
              </a:rPr>
              <a:t>”“</a:t>
            </a:r>
            <a:r>
              <a:rPr lang="zh-CN" altLang="zh-CN" sz="2800"/>
              <a:t>七去</a:t>
            </a:r>
            <a:r>
              <a:rPr lang="zh-CN" altLang="zh-CN" sz="2800">
                <a:latin typeface="宋体" panose="02010600030101010101" pitchFamily="2" charset="-122"/>
              </a:rPr>
              <a:t>”</a:t>
            </a:r>
            <a:r>
              <a:rPr lang="zh-CN" altLang="zh-CN" sz="2800"/>
              <a:t>又名</a:t>
            </a:r>
            <a:r>
              <a:rPr lang="zh-CN" altLang="zh-CN" sz="2800">
                <a:latin typeface="宋体" panose="02010600030101010101" pitchFamily="2" charset="-122"/>
              </a:rPr>
              <a:t>“</a:t>
            </a:r>
            <a:r>
              <a:rPr lang="zh-CN" altLang="zh-CN" sz="2800"/>
              <a:t>七出</a:t>
            </a:r>
            <a:r>
              <a:rPr lang="zh-CN" altLang="zh-CN" sz="2800">
                <a:latin typeface="宋体" panose="02010600030101010101" pitchFamily="2" charset="-122"/>
              </a:rPr>
              <a:t>”</a:t>
            </a:r>
            <a:r>
              <a:rPr lang="zh-CN" altLang="zh-CN" sz="2800"/>
              <a:t>，是儒家经典中规定的休弃妇女的七个条款。《礼记》中还规定：</a:t>
            </a:r>
            <a:r>
              <a:rPr lang="zh-CN" altLang="zh-CN" sz="2800">
                <a:latin typeface="宋体" panose="02010600030101010101" pitchFamily="2" charset="-122"/>
              </a:rPr>
              <a:t>“</a:t>
            </a:r>
            <a:r>
              <a:rPr lang="zh-CN" altLang="zh-CN" sz="2800"/>
              <a:t>子甚宜其妻，父母不悦，出。</a:t>
            </a:r>
            <a:r>
              <a:rPr lang="zh-CN" altLang="zh-CN" sz="2800">
                <a:latin typeface="宋体" panose="02010600030101010101" pitchFamily="2" charset="-122"/>
              </a:rPr>
              <a:t>”</a:t>
            </a:r>
            <a:endParaRPr lang="zh-CN" altLang="zh-CN" sz="2800"/>
          </a:p>
          <a:p>
            <a:pPr eaLnBrk="1" hangingPunct="1"/>
            <a:r>
              <a:rPr lang="zh-CN" altLang="zh-CN" sz="2800"/>
              <a:t>那么，刘兰芝又犯了哪一条呢？</a:t>
            </a:r>
            <a:r>
              <a:rPr lang="zh-CN" altLang="zh-CN" sz="2800">
                <a:latin typeface="宋体" panose="02010600030101010101" pitchFamily="2" charset="-122"/>
              </a:rPr>
              <a:t>“</a:t>
            </a:r>
            <a:r>
              <a:rPr lang="zh-CN" altLang="zh-CN" sz="2800"/>
              <a:t>共事二三年，贱妾留空房</a:t>
            </a:r>
            <a:r>
              <a:rPr lang="zh-CN" altLang="zh-CN" sz="2800">
                <a:latin typeface="宋体" panose="02010600030101010101" pitchFamily="2" charset="-122"/>
              </a:rPr>
              <a:t>”</a:t>
            </a:r>
            <a:r>
              <a:rPr lang="zh-CN" altLang="zh-CN" sz="2800"/>
              <a:t>，原来，刘兰芝犯了</a:t>
            </a:r>
            <a:r>
              <a:rPr lang="zh-CN" altLang="zh-CN" sz="2800">
                <a:latin typeface="宋体" panose="02010600030101010101" pitchFamily="2" charset="-122"/>
              </a:rPr>
              <a:t>“</a:t>
            </a:r>
            <a:r>
              <a:rPr lang="zh-CN" altLang="zh-CN" sz="2800"/>
              <a:t>无子</a:t>
            </a:r>
            <a:r>
              <a:rPr lang="zh-CN" altLang="zh-CN" sz="2800">
                <a:latin typeface="宋体" panose="02010600030101010101" pitchFamily="2" charset="-122"/>
              </a:rPr>
              <a:t>”</a:t>
            </a:r>
            <a:r>
              <a:rPr lang="zh-CN" altLang="zh-CN" sz="2800"/>
              <a:t>的大过。焦母令儿休妻，忌讳说出的理由便是</a:t>
            </a:r>
            <a:r>
              <a:rPr lang="zh-CN" altLang="zh-CN" sz="2800">
                <a:latin typeface="宋体" panose="02010600030101010101" pitchFamily="2" charset="-122"/>
              </a:rPr>
              <a:t>“</a:t>
            </a:r>
            <a:r>
              <a:rPr lang="zh-CN" altLang="zh-CN" sz="2800"/>
              <a:t>焦家不能断了香火</a:t>
            </a:r>
            <a:r>
              <a:rPr lang="zh-CN" altLang="zh-CN" sz="2800">
                <a:latin typeface="宋体" panose="02010600030101010101" pitchFamily="2" charset="-122"/>
              </a:rPr>
              <a:t>”</a:t>
            </a:r>
            <a:r>
              <a:rPr lang="zh-CN" altLang="zh-CN" sz="2800"/>
              <a:t>。</a:t>
            </a:r>
            <a:endParaRPr lang="zh-CN" altLang="zh-CN" sz="2800"/>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Rectangle 2"/>
          <p:cNvSpPr>
            <a:spLocks noGrp="1"/>
          </p:cNvSpPr>
          <p:nvPr>
            <p:ph idx="1"/>
          </p:nvPr>
        </p:nvSpPr>
        <p:spPr>
          <a:xfrm>
            <a:off x="1172845" y="701675"/>
            <a:ext cx="9037955" cy="5076825"/>
          </a:xfrm>
        </p:spPr>
        <p:txBody>
          <a:bodyPr vert="horz" wrap="square" lIns="91438" tIns="45718" rIns="91438" bIns="45718" anchor="t"/>
          <a:lstStyle/>
          <a:p>
            <a:pPr eaLnBrk="1" hangingPunct="1"/>
            <a:r>
              <a:rPr lang="zh-CN" altLang="zh-CN" sz="3200"/>
              <a:t>②焦母恋子情结。</a:t>
            </a:r>
            <a:endParaRPr lang="zh-CN" altLang="zh-CN" sz="3200"/>
          </a:p>
          <a:p>
            <a:pPr eaLnBrk="1" hangingPunct="1"/>
            <a:r>
              <a:rPr lang="zh-CN" altLang="zh-CN" sz="3200"/>
              <a:t>自古婆婆和儿媳便是一对不可调和的矛盾，其原因弗洛伊德已分析得很透彻。从心理学上讲，母亲和儿媳是一对情敌。母亲的恋子情结，使得母亲把儿子看成自己的情人，而娶回的媳妇抢取了儿子，自然婆媳便发生矛盾了。</a:t>
            </a:r>
            <a:endParaRPr lang="zh-CN" altLang="zh-CN" sz="3200"/>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2" name="Rectangle 2"/>
          <p:cNvSpPr>
            <a:spLocks noGrp="1"/>
          </p:cNvSpPr>
          <p:nvPr>
            <p:ph idx="1"/>
          </p:nvPr>
        </p:nvSpPr>
        <p:spPr>
          <a:xfrm>
            <a:off x="746125" y="765175"/>
            <a:ext cx="10216515" cy="5077460"/>
          </a:xfrm>
        </p:spPr>
        <p:txBody>
          <a:bodyPr vert="horz" wrap="square" lIns="91438" tIns="45718" rIns="91438" bIns="45718" anchor="t">
            <a:noAutofit/>
          </a:bodyPr>
          <a:lstStyle/>
          <a:p>
            <a:pPr eaLnBrk="1" hangingPunct="1"/>
            <a:r>
              <a:rPr lang="zh-CN" altLang="zh-CN" sz="2800"/>
              <a:t>③门不当户不对。</a:t>
            </a:r>
            <a:endParaRPr lang="zh-CN" altLang="zh-CN" sz="2800"/>
          </a:p>
          <a:p>
            <a:pPr eaLnBrk="1" hangingPunct="1"/>
            <a:r>
              <a:rPr lang="zh-CN" altLang="zh-CN" sz="2800"/>
              <a:t>刘兰芝</a:t>
            </a:r>
            <a:r>
              <a:rPr lang="zh-CN" altLang="zh-CN" sz="2800">
                <a:latin typeface="宋体" panose="02010600030101010101" pitchFamily="2" charset="-122"/>
              </a:rPr>
              <a:t>“</a:t>
            </a:r>
            <a:r>
              <a:rPr lang="zh-CN" altLang="zh-CN" sz="2800"/>
              <a:t>自小生野里</a:t>
            </a:r>
            <a:r>
              <a:rPr lang="zh-CN" altLang="zh-CN" sz="2800">
                <a:latin typeface="宋体" panose="02010600030101010101" pitchFamily="2" charset="-122"/>
              </a:rPr>
              <a:t>”</a:t>
            </a:r>
            <a:r>
              <a:rPr lang="zh-CN" altLang="zh-CN" sz="2800"/>
              <a:t>，虽然她是一个小康人家生长起来的优秀女子，但在门阀社会里，她的家世还不入</a:t>
            </a:r>
            <a:r>
              <a:rPr lang="zh-CN" altLang="zh-CN" sz="2800">
                <a:latin typeface="宋体" panose="02010600030101010101" pitchFamily="2" charset="-122"/>
              </a:rPr>
              <a:t>“</a:t>
            </a:r>
            <a:r>
              <a:rPr lang="zh-CN" altLang="zh-CN" sz="2800"/>
              <a:t>九品中正</a:t>
            </a:r>
            <a:r>
              <a:rPr lang="zh-CN" altLang="zh-CN" sz="2800">
                <a:latin typeface="宋体" panose="02010600030101010101" pitchFamily="2" charset="-122"/>
              </a:rPr>
              <a:t>”</a:t>
            </a:r>
            <a:r>
              <a:rPr lang="zh-CN" altLang="zh-CN" sz="2800"/>
              <a:t>之眼。而焦仲卿出身于官宦人家，自己又在太守府里作吏，虽然职阶卑微，但在严格的门阀社会里已经具备了</a:t>
            </a:r>
            <a:r>
              <a:rPr lang="zh-CN" altLang="zh-CN" sz="2800">
                <a:latin typeface="宋体" panose="02010600030101010101" pitchFamily="2" charset="-122"/>
              </a:rPr>
              <a:t>“</a:t>
            </a:r>
            <a:r>
              <a:rPr lang="zh-CN" altLang="zh-CN" sz="2800"/>
              <a:t>品</a:t>
            </a:r>
            <a:r>
              <a:rPr lang="zh-CN" altLang="zh-CN" sz="2800">
                <a:latin typeface="宋体" panose="02010600030101010101" pitchFamily="2" charset="-122"/>
              </a:rPr>
              <a:t>”</a:t>
            </a:r>
            <a:r>
              <a:rPr lang="zh-CN" altLang="zh-CN" sz="2800"/>
              <a:t>的资格，所以焦母说：</a:t>
            </a:r>
            <a:r>
              <a:rPr lang="zh-CN" altLang="zh-CN" sz="2800">
                <a:latin typeface="宋体" panose="02010600030101010101" pitchFamily="2" charset="-122"/>
              </a:rPr>
              <a:t>“</a:t>
            </a:r>
            <a:r>
              <a:rPr lang="zh-CN" altLang="zh-CN" sz="2800"/>
              <a:t>汝是大家子，仕宦于台阁，慎勿为妇死，贵贱情何薄。</a:t>
            </a:r>
            <a:r>
              <a:rPr lang="zh-CN" altLang="zh-CN" sz="2800">
                <a:latin typeface="宋体" panose="02010600030101010101" pitchFamily="2" charset="-122"/>
              </a:rPr>
              <a:t>”</a:t>
            </a:r>
            <a:r>
              <a:rPr lang="zh-CN" altLang="zh-CN" sz="2800"/>
              <a:t>在她看来，儿子将来还要凭借靠山飞黄腾达的。</a:t>
            </a:r>
            <a:endParaRPr lang="zh-CN" altLang="zh-CN" sz="2800"/>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9090" name="Rectangle 2"/>
          <p:cNvSpPr>
            <a:spLocks noGrp="1"/>
          </p:cNvSpPr>
          <p:nvPr>
            <p:ph idx="1"/>
          </p:nvPr>
        </p:nvSpPr>
        <p:spPr>
          <a:xfrm>
            <a:off x="926465" y="594360"/>
            <a:ext cx="10345420" cy="5184775"/>
          </a:xfrm>
        </p:spPr>
        <p:txBody>
          <a:bodyPr vert="horz" wrap="square" lIns="91438" tIns="45718" rIns="91438" bIns="45718" anchor="t"/>
          <a:lstStyle/>
          <a:p>
            <a:pPr>
              <a:lnSpc>
                <a:spcPct val="150000"/>
              </a:lnSpc>
            </a:pPr>
            <a:r>
              <a:rPr lang="zh-CN" altLang="zh-CN" sz="3600">
                <a:latin typeface="宋体" panose="02010600030101010101" pitchFamily="2" charset="-122"/>
                <a:ea typeface="宋体" panose="02010600030101010101" pitchFamily="2" charset="-122"/>
              </a:rPr>
              <a:t>《孔雀东南飞》的重大思想价值在于：它在中国封建社会的早期，就形象地用刘兰芝、焦仲卿两人殉情而死的家庭悲剧，深刻揭露了封建礼教的吃人本质，热情歌颂了刘兰芝、焦仲卿夫妇忠于爱情、反抗压迫的叛逆精神，直接寄托了人民群众对爱情婚姻自由的热烈向往。</a:t>
            </a:r>
            <a:endParaRPr lang="zh-CN" altLang="zh-CN" sz="3600">
              <a:latin typeface="宋体" panose="02010600030101010101" pitchFamily="2" charset="-122"/>
              <a:ea typeface="宋体" panose="02010600030101010101" pitchFamily="2" charset="-122"/>
            </a:endParaRPr>
          </a:p>
          <a:p>
            <a:pPr marL="0" indent="0" eaLnBrk="1" hangingPunct="1">
              <a:lnSpc>
                <a:spcPct val="80000"/>
              </a:lnSpc>
              <a:buNone/>
            </a:pPr>
            <a:endParaRPr lang="zh-CN" altLang="zh-CN" sz="3600">
              <a:latin typeface="宋体" panose="02010600030101010101" pitchFamily="2" charset="-122"/>
              <a:ea typeface="宋体" panose="02010600030101010101" pitchFamily="2" charset="-122"/>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8" name="Rectangle 2"/>
          <p:cNvSpPr>
            <a:spLocks noGrp="1"/>
          </p:cNvSpPr>
          <p:nvPr>
            <p:ph idx="1"/>
          </p:nvPr>
        </p:nvSpPr>
        <p:spPr>
          <a:xfrm>
            <a:off x="504825" y="534035"/>
            <a:ext cx="11379200" cy="5649595"/>
          </a:xfrm>
        </p:spPr>
        <p:txBody>
          <a:bodyPr vert="horz" wrap="square" lIns="91438" tIns="45718" rIns="91438" bIns="45718" anchor="t">
            <a:noAutofit/>
          </a:bodyPr>
          <a:lstStyle/>
          <a:p>
            <a:pPr eaLnBrk="1" hangingPunct="1">
              <a:lnSpc>
                <a:spcPct val="120000"/>
              </a:lnSpc>
            </a:pPr>
            <a:r>
              <a:rPr lang="zh-CN" altLang="zh-CN" sz="2800"/>
              <a:t>现实主义要求刻画典型环境中的典型性格，从而达到反映生活本质的目的。我们从焦、刘身上可以看到怎样的社会现实？</a:t>
            </a:r>
            <a:endParaRPr lang="zh-CN" altLang="zh-CN" sz="2800"/>
          </a:p>
          <a:p>
            <a:pPr eaLnBrk="1" hangingPunct="1">
              <a:lnSpc>
                <a:spcPct val="120000"/>
              </a:lnSpc>
            </a:pPr>
            <a:r>
              <a:rPr lang="zh-CN" altLang="zh-CN" sz="2800"/>
              <a:t>故事发生在</a:t>
            </a:r>
            <a:r>
              <a:rPr lang="zh-CN" altLang="zh-CN" sz="2800">
                <a:latin typeface="宋体" panose="02010600030101010101" pitchFamily="2" charset="-122"/>
              </a:rPr>
              <a:t>“</a:t>
            </a:r>
            <a:r>
              <a:rPr lang="zh-CN" altLang="zh-CN" sz="2800"/>
              <a:t>汉末建安中</a:t>
            </a:r>
            <a:r>
              <a:rPr lang="zh-CN" altLang="zh-CN" sz="2800">
                <a:latin typeface="宋体" panose="02010600030101010101" pitchFamily="2" charset="-122"/>
              </a:rPr>
              <a:t>”</a:t>
            </a:r>
            <a:r>
              <a:rPr lang="zh-CN" altLang="zh-CN" sz="2800"/>
              <a:t>。当时的背景是：汉武帝时，</a:t>
            </a:r>
            <a:r>
              <a:rPr lang="zh-CN" altLang="zh-CN" sz="2800">
                <a:latin typeface="宋体" panose="02010600030101010101" pitchFamily="2" charset="-122"/>
              </a:rPr>
              <a:t>“</a:t>
            </a:r>
            <a:r>
              <a:rPr lang="zh-CN" altLang="zh-CN" sz="2800"/>
              <a:t>罢黜百家，独尊儒术</a:t>
            </a:r>
            <a:r>
              <a:rPr lang="zh-CN" altLang="zh-CN" sz="2800">
                <a:latin typeface="宋体" panose="02010600030101010101" pitchFamily="2" charset="-122"/>
              </a:rPr>
              <a:t>”</a:t>
            </a:r>
            <a:r>
              <a:rPr lang="zh-CN" altLang="zh-CN" sz="2800"/>
              <a:t>。封建制度渐趋严密，在家庭生活方面，家长制成为清规戒律。</a:t>
            </a:r>
            <a:endParaRPr lang="zh-CN" altLang="zh-CN" sz="2800"/>
          </a:p>
          <a:p>
            <a:pPr eaLnBrk="1" hangingPunct="1">
              <a:lnSpc>
                <a:spcPct val="120000"/>
              </a:lnSpc>
            </a:pPr>
            <a:r>
              <a:rPr lang="zh-CN" altLang="zh-CN" sz="2800">
                <a:latin typeface="宋体" panose="02010600030101010101" pitchFamily="2" charset="-122"/>
              </a:rPr>
              <a:t>“</a:t>
            </a:r>
            <a:r>
              <a:rPr lang="zh-CN" altLang="zh-CN" sz="2800"/>
              <a:t>天下无不是之父母</a:t>
            </a:r>
            <a:r>
              <a:rPr lang="zh-CN" altLang="zh-CN" sz="2800">
                <a:latin typeface="宋体" panose="02010600030101010101" pitchFamily="2" charset="-122"/>
              </a:rPr>
              <a:t>”</a:t>
            </a:r>
            <a:r>
              <a:rPr lang="zh-CN" altLang="zh-CN" sz="2800"/>
              <a:t>，这正是焦、刘悲剧的根本原因。在这一时代氛围里，在焦母的淫威下，焦仲卿敢于站在兰芝一边，表明与兰芝</a:t>
            </a:r>
            <a:r>
              <a:rPr lang="zh-CN" altLang="zh-CN" sz="2800">
                <a:latin typeface="宋体" panose="02010600030101010101" pitchFamily="2" charset="-122"/>
              </a:rPr>
              <a:t>“</a:t>
            </a:r>
            <a:r>
              <a:rPr lang="zh-CN" altLang="zh-CN" sz="2800"/>
              <a:t>结发同枕席，黄泉共为友</a:t>
            </a:r>
            <a:r>
              <a:rPr lang="zh-CN" altLang="zh-CN" sz="2800">
                <a:latin typeface="宋体" panose="02010600030101010101" pitchFamily="2" charset="-122"/>
              </a:rPr>
              <a:t>”</a:t>
            </a:r>
            <a:r>
              <a:rPr lang="zh-CN" altLang="zh-CN" sz="2800"/>
              <a:t>的坚决态度，实在是难能可贵的。面对儒家所规定的封建家长制度、封建礼教，焦仲卿举起的那面反抗的旗帜，无疑是茫茫长夜中的一道闪电！</a:t>
            </a:r>
            <a:endParaRPr lang="zh-CN" altLang="zh-CN" sz="2800"/>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6802" name="Picture 2"/>
          <p:cNvPicPr>
            <a:picLocks noChangeAspect="1"/>
          </p:cNvPicPr>
          <p:nvPr/>
        </p:nvPicPr>
        <p:blipFill>
          <a:blip r:embed="rId2"/>
          <a:stretch>
            <a:fillRect/>
          </a:stretch>
        </p:blipFill>
        <p:spPr>
          <a:xfrm>
            <a:off x="5303838" y="0"/>
            <a:ext cx="5364162" cy="6858000"/>
          </a:xfrm>
          <a:prstGeom prst="rect">
            <a:avLst/>
          </a:prstGeom>
          <a:noFill/>
          <a:ln w="9525">
            <a:noFill/>
          </a:ln>
        </p:spPr>
      </p:pic>
      <p:sp>
        <p:nvSpPr>
          <p:cNvPr id="76803" name="Text Box 3"/>
          <p:cNvSpPr/>
          <p:nvPr/>
        </p:nvSpPr>
        <p:spPr>
          <a:xfrm>
            <a:off x="3140710" y="1412875"/>
            <a:ext cx="1659890" cy="5184775"/>
          </a:xfrm>
          <a:prstGeom prst="rect">
            <a:avLst/>
          </a:prstGeom>
          <a:noFill/>
          <a:ln w="9525">
            <a:noFill/>
          </a:ln>
        </p:spPr>
        <p:txBody>
          <a:bodyPr vert="eaVert">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9600" b="1">
                <a:solidFill>
                  <a:srgbClr val="CC0000"/>
                </a:solidFill>
                <a:latin typeface="Times New Roman" panose="02020603050405020304" pitchFamily="18" charset="0"/>
              </a:rPr>
              <a:t>合作讨究</a:t>
            </a:r>
            <a:endParaRPr lang="zh-CN" altLang="en-US" sz="9600" b="1">
              <a:solidFill>
                <a:srgbClr val="CC0000"/>
              </a:solidFill>
              <a:latin typeface="Times New Roman" panose="02020603050405020304" pitchFamily="18" charset="0"/>
            </a:endParaRPr>
          </a:p>
        </p:txBody>
      </p:sp>
      <p:pic>
        <p:nvPicPr>
          <p:cNvPr id="76804" name="Picture 4"/>
          <p:cNvPicPr>
            <a:picLocks noChangeAspect="1"/>
          </p:cNvPicPr>
          <p:nvPr/>
        </p:nvPicPr>
        <p:blipFill>
          <a:blip r:embed="rId3"/>
          <a:stretch>
            <a:fillRect/>
          </a:stretch>
        </p:blipFill>
        <p:spPr>
          <a:xfrm>
            <a:off x="1524000" y="0"/>
            <a:ext cx="2133600" cy="1524000"/>
          </a:xfrm>
          <a:prstGeom prst="rect">
            <a:avLst/>
          </a:prstGeom>
          <a:noFill/>
          <a:ln w="9525">
            <a:noFill/>
          </a:ln>
        </p:spPr>
      </p:pic>
      <p:sp>
        <p:nvSpPr>
          <p:cNvPr id="76805" name="Text Box 5"/>
          <p:cNvSpPr/>
          <p:nvPr/>
        </p:nvSpPr>
        <p:spPr>
          <a:xfrm>
            <a:off x="5735638" y="1844675"/>
            <a:ext cx="4464050" cy="1753235"/>
          </a:xfrm>
          <a:prstGeom prst="rect">
            <a:avLst/>
          </a:prstGeom>
          <a:solidFill>
            <a:schemeClr val="bg1"/>
          </a:solidFill>
          <a:ln w="9525" cap="flat" cmpd="sng">
            <a:solidFill>
              <a:schemeClr val="accent2"/>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5400" b="1">
                <a:latin typeface="Times New Roman" panose="02020603050405020304" pitchFamily="18" charset="0"/>
              </a:rPr>
              <a:t>如何理解诗歌</a:t>
            </a:r>
            <a:endParaRPr lang="zh-CN" altLang="en-US" sz="5400" b="1">
              <a:latin typeface="Times New Roman" panose="02020603050405020304" pitchFamily="18" charset="0"/>
            </a:endParaRPr>
          </a:p>
          <a:p>
            <a:pPr marL="0" lvl="0" indent="0" eaLnBrk="1" hangingPunct="1">
              <a:spcBef>
                <a:spcPct val="0"/>
              </a:spcBef>
              <a:buNone/>
            </a:pPr>
            <a:r>
              <a:rPr lang="zh-CN" altLang="en-US" sz="5400" b="1">
                <a:latin typeface="Times New Roman" panose="02020603050405020304" pitchFamily="18" charset="0"/>
              </a:rPr>
              <a:t>的开头结尾</a:t>
            </a:r>
            <a:endParaRPr lang="zh-CN" altLang="en-US" sz="5400" b="1">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p:cTn id="7" dur="500" fill="hold"/>
                                        <p:tgtEl>
                                          <p:spTgt spid="76802"/>
                                        </p:tgtEl>
                                        <p:attrNameLst>
                                          <p:attrName>ppt_w</p:attrName>
                                        </p:attrNameLst>
                                      </p:cBhvr>
                                      <p:tavLst>
                                        <p:tav tm="0">
                                          <p:val>
                                            <p:fltVal val="0"/>
                                          </p:val>
                                        </p:tav>
                                        <p:tav tm="100000">
                                          <p:val>
                                            <p:strVal val="#ppt_w"/>
                                          </p:val>
                                        </p:tav>
                                      </p:tavLst>
                                    </p:anim>
                                    <p:anim calcmode="lin" valueType="num">
                                      <p:cBhvr>
                                        <p:cTn id="8" dur="500" fill="hold"/>
                                        <p:tgtEl>
                                          <p:spTgt spid="76802"/>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6803"/>
                                        </p:tgtEl>
                                        <p:attrNameLst>
                                          <p:attrName>style.visibility</p:attrName>
                                        </p:attrNameLst>
                                      </p:cBhvr>
                                      <p:to>
                                        <p:strVal val="visible"/>
                                      </p:to>
                                    </p:set>
                                    <p:animEffect transition="in" filter="diamond(in)">
                                      <p:cBhvr>
                                        <p:cTn id="13" dur="2000"/>
                                        <p:tgtEl>
                                          <p:spTgt spid="7680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5" presetClass="entr" presetSubtype="0" fill="hold" grpId="0" nodeType="clickEffect">
                                  <p:stCondLst>
                                    <p:cond delay="0"/>
                                  </p:stCondLst>
                                  <p:childTnLst>
                                    <p:set>
                                      <p:cBhvr>
                                        <p:cTn id="17" dur="1" fill="hold">
                                          <p:stCondLst>
                                            <p:cond delay="0"/>
                                          </p:stCondLst>
                                        </p:cTn>
                                        <p:tgtEl>
                                          <p:spTgt spid="76805"/>
                                        </p:tgtEl>
                                        <p:attrNameLst>
                                          <p:attrName>style.visibility</p:attrName>
                                        </p:attrNameLst>
                                      </p:cBhvr>
                                      <p:to>
                                        <p:strVal val="visible"/>
                                      </p:to>
                                    </p:set>
                                    <p:animEffect transition="in" filter="fade">
                                      <p:cBhvr>
                                        <p:cTn id="18" dur="2000"/>
                                        <p:tgtEl>
                                          <p:spTgt spid="76805"/>
                                        </p:tgtEl>
                                      </p:cBhvr>
                                    </p:animEffect>
                                    <p:anim calcmode="lin" valueType="num">
                                      <p:cBhvr>
                                        <p:cTn id="19" dur="2000" fill="hold"/>
                                        <p:tgtEl>
                                          <p:spTgt spid="76805"/>
                                        </p:tgtEl>
                                        <p:attrNameLst>
                                          <p:attrName>style.rotation</p:attrName>
                                        </p:attrNameLst>
                                      </p:cBhvr>
                                      <p:tavLst>
                                        <p:tav tm="0">
                                          <p:val>
                                            <p:fltVal val="720"/>
                                          </p:val>
                                        </p:tav>
                                        <p:tav tm="100000">
                                          <p:val>
                                            <p:fltVal val="0"/>
                                          </p:val>
                                        </p:tav>
                                      </p:tavLst>
                                    </p:anim>
                                    <p:anim calcmode="lin" valueType="num">
                                      <p:cBhvr>
                                        <p:cTn id="20" dur="2000" fill="hold"/>
                                        <p:tgtEl>
                                          <p:spTgt spid="76805"/>
                                        </p:tgtEl>
                                        <p:attrNameLst>
                                          <p:attrName>ppt_h</p:attrName>
                                        </p:attrNameLst>
                                      </p:cBhvr>
                                      <p:tavLst>
                                        <p:tav tm="0">
                                          <p:val>
                                            <p:fltVal val="0"/>
                                          </p:val>
                                        </p:tav>
                                        <p:tav tm="100000">
                                          <p:val>
                                            <p:strVal val="#ppt_h"/>
                                          </p:val>
                                        </p:tav>
                                      </p:tavLst>
                                    </p:anim>
                                    <p:anim calcmode="lin" valueType="num">
                                      <p:cBhvr>
                                        <p:cTn id="21" dur="2000" fill="hold"/>
                                        <p:tgtEl>
                                          <p:spTgt spid="7680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p:bldP spid="7680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7826" name="矩形 2"/>
          <p:cNvSpPr/>
          <p:nvPr/>
        </p:nvSpPr>
        <p:spPr>
          <a:xfrm>
            <a:off x="1631950" y="44450"/>
            <a:ext cx="8928100" cy="6247130"/>
          </a:xfrm>
          <a:prstGeom prst="rect">
            <a:avLst/>
          </a:prstGeom>
          <a:noFill/>
          <a:ln w="9525">
            <a:noFill/>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4000" b="1">
                <a:latin typeface="华文新魏" pitchFamily="2" charset="-122"/>
                <a:ea typeface="华文新魏" pitchFamily="2" charset="-122"/>
              </a:rPr>
              <a:t>       开头兼用了“比”和“兴”的手法，以美禽恋偶联想到夫妻的分离。以孔雀失偶起兴，</a:t>
            </a:r>
            <a:endParaRPr lang="en-US" altLang="zh-CN" sz="4000" b="1">
              <a:latin typeface="华文新魏" pitchFamily="2" charset="-122"/>
              <a:ea typeface="华文新魏" pitchFamily="2" charset="-122"/>
            </a:endParaRPr>
          </a:p>
          <a:p>
            <a:pPr marL="0" lvl="0" indent="0" eaLnBrk="1" hangingPunct="1">
              <a:spcBef>
                <a:spcPct val="0"/>
              </a:spcBef>
              <a:buNone/>
            </a:pPr>
            <a:r>
              <a:rPr lang="zh-CN" altLang="en-US" sz="4000" b="1">
                <a:solidFill>
                  <a:srgbClr val="009900"/>
                </a:solidFill>
                <a:latin typeface="华文新魏" pitchFamily="2" charset="-122"/>
                <a:ea typeface="华文新魏" pitchFamily="2" charset="-122"/>
              </a:rPr>
              <a:t>一是引起故事情节；</a:t>
            </a:r>
            <a:endParaRPr lang="en-US" altLang="zh-CN" sz="4000" b="1">
              <a:solidFill>
                <a:srgbClr val="009900"/>
              </a:solidFill>
              <a:latin typeface="华文新魏" pitchFamily="2" charset="-122"/>
              <a:ea typeface="华文新魏" pitchFamily="2" charset="-122"/>
            </a:endParaRPr>
          </a:p>
          <a:p>
            <a:pPr marL="0" lvl="0" indent="0" eaLnBrk="1" hangingPunct="1">
              <a:spcBef>
                <a:spcPct val="0"/>
              </a:spcBef>
              <a:buNone/>
            </a:pPr>
            <a:r>
              <a:rPr lang="zh-CN" altLang="en-US" sz="4000" b="1">
                <a:solidFill>
                  <a:srgbClr val="FF0066"/>
                </a:solidFill>
                <a:latin typeface="华文新魏" pitchFamily="2" charset="-122"/>
                <a:ea typeface="华文新魏" pitchFamily="2" charset="-122"/>
              </a:rPr>
              <a:t>二是把刘兰芝比作美丽的孔雀，寄予了对女主人公的赞美；</a:t>
            </a:r>
            <a:endParaRPr lang="en-US" altLang="zh-CN" sz="4000" b="1">
              <a:solidFill>
                <a:srgbClr val="FF0066"/>
              </a:solidFill>
              <a:latin typeface="华文新魏" pitchFamily="2" charset="-122"/>
              <a:ea typeface="华文新魏" pitchFamily="2" charset="-122"/>
            </a:endParaRPr>
          </a:p>
          <a:p>
            <a:pPr marL="0" lvl="0" indent="0" eaLnBrk="1" hangingPunct="1">
              <a:spcBef>
                <a:spcPct val="0"/>
              </a:spcBef>
              <a:buNone/>
            </a:pPr>
            <a:r>
              <a:rPr lang="zh-CN" altLang="en-US" sz="4000" b="1">
                <a:solidFill>
                  <a:srgbClr val="0000FF"/>
                </a:solidFill>
                <a:latin typeface="华文新魏" pitchFamily="2" charset="-122"/>
                <a:ea typeface="华文新魏" pitchFamily="2" charset="-122"/>
              </a:rPr>
              <a:t>三是通过写孔雀向东南飞去却不愿失偶分离来象征焦仲卿和刘兰芝的恩爱依恋，为全诗定下了一种徘徊依恋的情调和凄怆缠绵的气氛。</a:t>
            </a:r>
            <a:endParaRPr lang="zh-CN" altLang="en-US" sz="4000" b="1">
              <a:solidFill>
                <a:srgbClr val="0000FF"/>
              </a:solidFill>
              <a:latin typeface="华文新魏" pitchFamily="2" charset="-122"/>
              <a:ea typeface="华文新魏" pitchFamily="2" charset="-122"/>
            </a:endParaRPr>
          </a:p>
        </p:txBody>
      </p:sp>
      <p:pic>
        <p:nvPicPr>
          <p:cNvPr id="77827" name="New picture"/>
          <p:cNvPicPr/>
          <p:nvPr/>
        </p:nvPicPr>
        <p:blipFill>
          <a:blip r:embed="rId2"/>
          <a:stretch>
            <a:fillRect/>
          </a:stretch>
        </p:blipFill>
        <p:spPr>
          <a:xfrm>
            <a:off x="11671300" y="11595100"/>
            <a:ext cx="330200" cy="241300"/>
          </a:xfrm>
          <a:prstGeom prst="cube">
            <a:avLst/>
          </a:prstGeom>
        </p:spPr>
      </p:pic>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50" name="Text Box 2"/>
          <p:cNvSpPr/>
          <p:nvPr/>
        </p:nvSpPr>
        <p:spPr>
          <a:xfrm>
            <a:off x="1595438" y="333375"/>
            <a:ext cx="8964612" cy="5631180"/>
          </a:xfrm>
          <a:prstGeom prst="rect">
            <a:avLst/>
          </a:prstGeom>
          <a:solidFill>
            <a:schemeClr val="bg1"/>
          </a:solidFill>
          <a:ln w="9525" cap="flat" cmpd="sng">
            <a:solidFill>
              <a:schemeClr val="accent1"/>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spcBef>
                <a:spcPct val="0"/>
              </a:spcBef>
              <a:buNone/>
            </a:pPr>
            <a:r>
              <a:rPr lang="zh-CN" altLang="en-US" sz="4000" b="1"/>
              <a:t>     诗歌结尾写两家合葬，用美丽的传说写了化鸟双飞、化木连理的理想结局，这个浪漫主义的结尾并不能改变全诗现实主义悲剧的性质，相反，还</a:t>
            </a:r>
            <a:r>
              <a:rPr lang="zh-CN" altLang="en-US" sz="4000" b="1">
                <a:solidFill>
                  <a:srgbClr val="0000FF"/>
                </a:solidFill>
              </a:rPr>
              <a:t>突出了主人公的悲剧命运</a:t>
            </a:r>
            <a:r>
              <a:rPr lang="zh-CN" altLang="en-US" sz="4000" b="1"/>
              <a:t>，</a:t>
            </a:r>
            <a:r>
              <a:rPr lang="zh-CN" altLang="en-US" sz="4000" b="1">
                <a:solidFill>
                  <a:srgbClr val="FF0066"/>
                </a:solidFill>
              </a:rPr>
              <a:t>也表达了人们对幸福生活的向往和对封建礼教的抗议。</a:t>
            </a:r>
            <a:endParaRPr lang="zh-CN" altLang="en-US" sz="4000" b="1">
              <a:solidFill>
                <a:srgbClr val="FF0066"/>
              </a:solidFill>
            </a:endParaRPr>
          </a:p>
          <a:p>
            <a:pPr marL="0" lvl="0" indent="0" eaLnBrk="1" hangingPunct="1">
              <a:spcBef>
                <a:spcPct val="0"/>
              </a:spcBef>
              <a:buNone/>
            </a:pPr>
            <a:r>
              <a:rPr lang="zh-CN" altLang="en-US" sz="4000" b="1"/>
              <a:t>     另外，</a:t>
            </a:r>
            <a:r>
              <a:rPr lang="zh-CN" altLang="en-US" sz="4000" b="1">
                <a:solidFill>
                  <a:srgbClr val="009900"/>
                </a:solidFill>
                <a:ea typeface="黑体" panose="02010609060101010101" pitchFamily="2" charset="-122"/>
              </a:rPr>
              <a:t>鸳鸯双飞的结尾与孔雀失偶徘徊的起兴互相呼应，形成独特的艺术表现力。</a:t>
            </a:r>
            <a:endParaRPr lang="zh-CN" altLang="en-US" sz="4000" b="1">
              <a:solidFill>
                <a:srgbClr val="009900"/>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animEffect transition="in" filter="wheel(4)">
                                      <p:cBhvr>
                                        <p:cTn id="7" dur="2000"/>
                                        <p:tgtEl>
                                          <p:spTgt spid="78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7" name="文本占位符 108546"/>
          <p:cNvSpPr>
            <a:spLocks noGrp="1"/>
          </p:cNvSpPr>
          <p:nvPr>
            <p:ph type="body" idx="1"/>
          </p:nvPr>
        </p:nvSpPr>
        <p:spPr>
          <a:xfrm>
            <a:off x="708025" y="505460"/>
            <a:ext cx="10742295" cy="6046470"/>
          </a:xfrm>
          <a:solidFill>
            <a:srgbClr val="FFCC99"/>
          </a:solidFill>
          <a:ln>
            <a:solidFill>
              <a:schemeClr val="folHlink"/>
            </a:solidFill>
          </a:ln>
        </p:spPr>
        <p:txBody>
          <a:bodyPr/>
          <a:lstStyle/>
          <a:p>
            <a:pPr>
              <a:buNone/>
            </a:pPr>
            <a:r>
              <a:rPr lang="en-US" altLang="zh-CN" sz="2400" b="1">
                <a:solidFill>
                  <a:srgbClr val="8B3403"/>
                </a:solidFill>
              </a:rPr>
              <a:t>    </a:t>
            </a:r>
            <a:r>
              <a:rPr lang="zh-CN" altLang="en-US" sz="2800" b="1">
                <a:solidFill>
                  <a:schemeClr val="accent2"/>
                </a:solidFill>
                <a:latin typeface="黑体" panose="02010609060101010101" pitchFamily="2" charset="-122"/>
                <a:ea typeface="黑体" panose="02010609060101010101" pitchFamily="2" charset="-122"/>
              </a:rPr>
              <a:t>孔雀东南飞最早见于南朝陈国徐陵（</a:t>
            </a:r>
            <a:r>
              <a:rPr lang="en-US" altLang="zh-CN" sz="2800" b="1">
                <a:solidFill>
                  <a:schemeClr val="accent2"/>
                </a:solidFill>
                <a:latin typeface="黑体" panose="02010609060101010101" pitchFamily="2" charset="-122"/>
                <a:ea typeface="黑体" panose="02010609060101010101" pitchFamily="2" charset="-122"/>
              </a:rPr>
              <a:t>507- 582</a:t>
            </a:r>
            <a:r>
              <a:rPr lang="zh-CN" altLang="en-US" sz="2800" b="1">
                <a:solidFill>
                  <a:schemeClr val="accent2"/>
                </a:solidFill>
                <a:latin typeface="黑体" panose="02010609060101010101" pitchFamily="2" charset="-122"/>
                <a:ea typeface="黑体" panose="02010609060101010101" pitchFamily="2" charset="-122"/>
              </a:rPr>
              <a:t>）编</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玉台新咏</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卷一，</a:t>
            </a:r>
            <a:endParaRPr lang="zh-CN" altLang="en-US" sz="2800" b="1">
              <a:solidFill>
                <a:schemeClr val="accent2"/>
              </a:solidFill>
              <a:latin typeface="黑体" panose="02010609060101010101" pitchFamily="2" charset="-122"/>
              <a:ea typeface="黑体" panose="02010609060101010101" pitchFamily="2" charset="-122"/>
            </a:endParaRPr>
          </a:p>
          <a:p>
            <a:pPr>
              <a:buNone/>
            </a:pPr>
            <a:r>
              <a:rPr lang="zh-CN" altLang="en-US" sz="2800" b="1">
                <a:solidFill>
                  <a:schemeClr val="accent2"/>
                </a:solidFill>
                <a:latin typeface="黑体" panose="02010609060101010101" pitchFamily="2" charset="-122"/>
                <a:ea typeface="黑体" panose="02010609060101010101" pitchFamily="2" charset="-122"/>
              </a:rPr>
              <a:t>    题为</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古诗为焦仲卿妻作</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原为建安时期的民间创作。它是古乐府</a:t>
            </a:r>
            <a:r>
              <a:rPr lang="zh-CN" altLang="en-US" sz="2800" b="1" u="sng">
                <a:solidFill>
                  <a:srgbClr val="FF0000"/>
                </a:solidFill>
                <a:latin typeface="黑体" panose="02010609060101010101" pitchFamily="2" charset="-122"/>
                <a:ea typeface="黑体" panose="02010609060101010101" pitchFamily="2" charset="-122"/>
              </a:rPr>
              <a:t>民歌</a:t>
            </a:r>
            <a:r>
              <a:rPr lang="zh-CN" altLang="en-US" sz="2800" b="1">
                <a:solidFill>
                  <a:schemeClr val="accent2"/>
                </a:solidFill>
                <a:latin typeface="黑体" panose="02010609060101010101" pitchFamily="2" charset="-122"/>
                <a:ea typeface="黑体" panose="02010609060101010101" pitchFamily="2" charset="-122"/>
              </a:rPr>
              <a:t>的代表作之一，也是我国保存下来的古代最早的一首长篇叙事诗，王世贞称它为“长诗之圣”，清朝的沈德潜说它是“古今</a:t>
            </a:r>
            <a:r>
              <a:rPr lang="zh-CN" altLang="en-US" sz="2760" b="1">
                <a:solidFill>
                  <a:schemeClr val="accent2"/>
                </a:solidFill>
                <a:uFillTx/>
                <a:latin typeface="黑体" panose="02010609060101010101" pitchFamily="2" charset="-122"/>
                <a:ea typeface="黑体" panose="02010609060101010101" pitchFamily="2" charset="-122"/>
              </a:rPr>
              <a:t>第一</a:t>
            </a:r>
            <a:r>
              <a:rPr lang="zh-CN" altLang="en-US" sz="2800" b="1">
                <a:solidFill>
                  <a:schemeClr val="accent2"/>
                </a:solidFill>
                <a:latin typeface="黑体" panose="02010609060101010101" pitchFamily="2" charset="-122"/>
                <a:ea typeface="黑体" panose="02010609060101010101" pitchFamily="2" charset="-122"/>
              </a:rPr>
              <a:t>首长诗”。</a:t>
            </a:r>
            <a:r>
              <a:rPr lang="zh-CN" altLang="en-US" sz="2800" b="1">
                <a:solidFill>
                  <a:srgbClr val="FF0000"/>
                </a:solidFill>
                <a:latin typeface="黑体" panose="02010609060101010101" pitchFamily="2" charset="-122"/>
                <a:ea typeface="黑体" panose="02010609060101010101" pitchFamily="2" charset="-122"/>
              </a:rPr>
              <a:t>它与北朝</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木兰诗</a:t>
            </a:r>
            <a:r>
              <a:rPr lang="en-US" altLang="zh-CN" sz="2800" b="1">
                <a:solidFill>
                  <a:srgbClr val="FF0000"/>
                </a:solidFill>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被并称为“乐府双璧”。</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孔雀东南飞</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木兰诗</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与唐代韦庄的</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秦妇吟</a:t>
            </a:r>
            <a:r>
              <a:rPr lang="en-US" altLang="zh-CN" sz="2800" b="1">
                <a:solidFill>
                  <a:schemeClr val="accent2"/>
                </a:solidFill>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并称为“乐府三绝”。</a:t>
            </a:r>
            <a:r>
              <a:rPr lang="zh-CN" altLang="en-US" sz="2800">
                <a:solidFill>
                  <a:schemeClr val="accent2"/>
                </a:solidFill>
                <a:latin typeface="黑体" panose="02010609060101010101" pitchFamily="2" charset="-122"/>
                <a:ea typeface="黑体" panose="02010609060101010101" pitchFamily="2" charset="-122"/>
              </a:rPr>
              <a:t> </a:t>
            </a:r>
            <a:endParaRPr lang="zh-CN" altLang="en-US" sz="2800">
              <a:solidFill>
                <a:schemeClr val="accent2"/>
              </a:solidFill>
              <a:latin typeface="黑体" panose="02010609060101010101" pitchFamily="2" charset="-122"/>
              <a:ea typeface="黑体" panose="02010609060101010101" pitchFamily="2" charset="-122"/>
            </a:endParaRPr>
          </a:p>
          <a:p>
            <a:endParaRPr lang="zh-CN" altLang="en-US" sz="2800" b="1">
              <a:solidFill>
                <a:schemeClr val="accent2"/>
              </a:solidFill>
              <a:latin typeface="黑体" panose="02010609060101010101" pitchFamily="2" charset="-122"/>
              <a:ea typeface="黑体" panose="02010609060101010101" pitchFamily="2" charset="-122"/>
            </a:endParaRPr>
          </a:p>
        </p:txBody>
      </p:sp>
    </p:spTree>
  </p:cSld>
  <p:clrMapOvr>
    <a:masterClrMapping/>
  </p:clrMapOvr>
  <p:transition advClick="0" advTm="10000">
    <p:cover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iterate type="lt">
                                    <p:tmPct val="10000"/>
                                  </p:iterate>
                                  <p:childTnLst>
                                    <p:set>
                                      <p:cBhvr>
                                        <p:cTn id="6" dur="1" fill="hold">
                                          <p:stCondLst>
                                            <p:cond delay="0"/>
                                          </p:stCondLst>
                                        </p:cTn>
                                        <p:tgtEl>
                                          <p:spTgt spid="108547">
                                            <p:txEl>
                                              <p:charRg st="4294967295" end="4294967295"/>
                                            </p:txEl>
                                          </p:spTgt>
                                        </p:tgtEl>
                                        <p:attrNameLst>
                                          <p:attrName>style.visibility</p:attrName>
                                        </p:attrNameLst>
                                      </p:cBhvr>
                                      <p:to>
                                        <p:strVal val="visible"/>
                                      </p:to>
                                    </p:set>
                                    <p:animEffect transition="in" filter="fade">
                                      <p:cBhvr>
                                        <p:cTn id="7" dur="1000"/>
                                        <p:tgtEl>
                                          <p:spTgt spid="108547">
                                            <p:txEl>
                                              <p:charRg st="4294967295" end="4294967295"/>
                                            </p:txEl>
                                          </p:spTgt>
                                        </p:tgtEl>
                                      </p:cBhvr>
                                    </p:animEffect>
                                    <p:anim calcmode="lin" valueType="num">
                                      <p:cBhvr>
                                        <p:cTn id="8" dur="1000" fill="hold"/>
                                        <p:tgtEl>
                                          <p:spTgt spid="108547">
                                            <p:txEl>
                                              <p:charRg st="4294967295" end="4294967295"/>
                                            </p:txEl>
                                          </p:spTgt>
                                        </p:tgtEl>
                                        <p:attrNameLst>
                                          <p:attrName>ppt_x</p:attrName>
                                        </p:attrNameLst>
                                      </p:cBhvr>
                                      <p:tavLst>
                                        <p:tav tm="0">
                                          <p:val>
                                            <p:strVal val="#ppt_x"/>
                                          </p:val>
                                        </p:tav>
                                        <p:tav tm="100000">
                                          <p:val>
                                            <p:strVal val="#ppt_x"/>
                                          </p:val>
                                        </p:tav>
                                      </p:tavLst>
                                    </p:anim>
                                    <p:anim calcmode="lin" valueType="num">
                                      <p:cBhvr>
                                        <p:cTn id="9" dur="1000" fill="hold"/>
                                        <p:tgtEl>
                                          <p:spTgt spid="108547">
                                            <p:txEl>
                                              <p:charRg st="4294967295" end="4294967295"/>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grpId="0" nodeType="clickEffect">
                                  <p:stCondLst>
                                    <p:cond delay="0"/>
                                  </p:stCondLst>
                                  <p:iterate type="lt">
                                    <p:tmPct val="10000"/>
                                  </p:iterate>
                                  <p:childTnLst>
                                    <p:set>
                                      <p:cBhvr>
                                        <p:cTn id="13" dur="1" fill="hold">
                                          <p:stCondLst>
                                            <p:cond delay="0"/>
                                          </p:stCondLst>
                                        </p:cTn>
                                        <p:tgtEl>
                                          <p:spTgt spid="108547">
                                            <p:txEl>
                                              <p:pRg st="0" end="0"/>
                                            </p:txEl>
                                          </p:spTgt>
                                        </p:tgtEl>
                                        <p:attrNameLst>
                                          <p:attrName>style.visibility</p:attrName>
                                        </p:attrNameLst>
                                      </p:cBhvr>
                                      <p:to>
                                        <p:strVal val="visible"/>
                                      </p:to>
                                    </p:set>
                                    <p:animEffect transition="in" filter="fade">
                                      <p:cBhvr>
                                        <p:cTn id="14" dur="1000"/>
                                        <p:tgtEl>
                                          <p:spTgt spid="108547">
                                            <p:txEl>
                                              <p:pRg st="0" end="0"/>
                                            </p:txEl>
                                          </p:spTgt>
                                        </p:tgtEl>
                                      </p:cBhvr>
                                    </p:animEffect>
                                    <p:anim calcmode="lin" valueType="num">
                                      <p:cBhvr>
                                        <p:cTn id="15" dur="1000" fill="hold"/>
                                        <p:tgtEl>
                                          <p:spTgt spid="108547">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0854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grpId="0" nodeType="clickEffect">
                                  <p:stCondLst>
                                    <p:cond delay="0"/>
                                  </p:stCondLst>
                                  <p:iterate type="lt">
                                    <p:tmPct val="10000"/>
                                  </p:iterate>
                                  <p:childTnLst>
                                    <p:set>
                                      <p:cBhvr>
                                        <p:cTn id="20" dur="1" fill="hold">
                                          <p:stCondLst>
                                            <p:cond delay="0"/>
                                          </p:stCondLst>
                                        </p:cTn>
                                        <p:tgtEl>
                                          <p:spTgt spid="108547">
                                            <p:txEl>
                                              <p:pRg st="1" end="1"/>
                                            </p:txEl>
                                          </p:spTgt>
                                        </p:tgtEl>
                                        <p:attrNameLst>
                                          <p:attrName>style.visibility</p:attrName>
                                        </p:attrNameLst>
                                      </p:cBhvr>
                                      <p:to>
                                        <p:strVal val="visible"/>
                                      </p:to>
                                    </p:set>
                                    <p:animEffect transition="in" filter="fade">
                                      <p:cBhvr>
                                        <p:cTn id="21" dur="1000"/>
                                        <p:tgtEl>
                                          <p:spTgt spid="108547">
                                            <p:txEl>
                                              <p:pRg st="1" end="1"/>
                                            </p:txEl>
                                          </p:spTgt>
                                        </p:tgtEl>
                                      </p:cBhvr>
                                    </p:animEffect>
                                    <p:anim calcmode="lin" valueType="num">
                                      <p:cBhvr>
                                        <p:cTn id="22" dur="1000" fill="hold"/>
                                        <p:tgtEl>
                                          <p:spTgt spid="108547">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10854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uiExpand="1" build="p"/>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9874" name="Picture 2"/>
          <p:cNvPicPr>
            <a:picLocks noChangeAspect="1"/>
          </p:cNvPicPr>
          <p:nvPr/>
        </p:nvPicPr>
        <p:blipFill>
          <a:blip r:embed="rId2"/>
          <a:stretch>
            <a:fillRect/>
          </a:stretch>
        </p:blipFill>
        <p:spPr>
          <a:xfrm>
            <a:off x="1524000" y="0"/>
            <a:ext cx="9144000" cy="6858000"/>
          </a:xfrm>
          <a:prstGeom prst="rect">
            <a:avLst/>
          </a:prstGeom>
          <a:noFill/>
          <a:ln w="9525">
            <a:noFill/>
          </a:ln>
        </p:spPr>
      </p:pic>
      <p:sp>
        <p:nvSpPr>
          <p:cNvPr id="79875" name="Text Box 3"/>
          <p:cNvSpPr/>
          <p:nvPr/>
        </p:nvSpPr>
        <p:spPr>
          <a:xfrm>
            <a:off x="1847850" y="836613"/>
            <a:ext cx="8532813" cy="4815840"/>
          </a:xfrm>
          <a:prstGeom prst="rect">
            <a:avLst/>
          </a:prstGeom>
          <a:solidFill>
            <a:schemeClr val="bg1"/>
          </a:solidFill>
          <a:ln w="9525" cap="flat" cmpd="sng">
            <a:solidFill>
              <a:srgbClr val="CC0000"/>
            </a:solidFill>
            <a:prstDash val="solid"/>
            <a:miter/>
            <a:headEnd type="none" w="med" len="med"/>
            <a:tailEnd type="none" w="med" len="med"/>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sz="3200" u="none" kern="1200"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u="none" kern="1200" baseline="0">
                <a:solidFill>
                  <a:schemeClr val="tx1"/>
                </a:solidFill>
                <a:effectLst/>
                <a:latin typeface="+mn-lt"/>
                <a:ea typeface="+mn-ea"/>
                <a:cs typeface="+mn-cs"/>
              </a:defRPr>
            </a:lvl2pPr>
            <a:lvl3pPr marL="1143000" indent="-228600" algn="l" defTabSz="914400" rtl="0" eaLnBrk="0" fontAlgn="base" hangingPunct="0">
              <a:lnSpc>
                <a:spcPct val="100000"/>
              </a:lnSpc>
              <a:spcBef>
                <a:spcPct val="20000"/>
              </a:spcBef>
              <a:spcAft>
                <a:spcPct val="0"/>
              </a:spcAft>
              <a:buClrTx/>
              <a:buSzTx/>
              <a:buFontTx/>
              <a:buChar char="•"/>
              <a:defRPr kumimoji="0" sz="2400" u="none" kern="1200" baseline="0">
                <a:solidFill>
                  <a:schemeClr val="tx1"/>
                </a:solidFill>
                <a:effectLst/>
                <a:latin typeface="+mn-lt"/>
                <a:ea typeface="+mn-ea"/>
                <a:cs typeface="+mn-cs"/>
              </a:defRPr>
            </a:lvl3pPr>
            <a:lvl4pPr marL="16002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4pPr>
            <a:lvl5pPr marL="2057400" indent="-228600" algn="l" defTabSz="914400" rtl="0" eaLnBrk="0" fontAlgn="base" hangingPunct="0">
              <a:lnSpc>
                <a:spcPct val="100000"/>
              </a:lnSpc>
              <a:spcBef>
                <a:spcPct val="20000"/>
              </a:spcBef>
              <a:spcAft>
                <a:spcPct val="0"/>
              </a:spcAft>
              <a:buClrTx/>
              <a:buSzTx/>
              <a:buFontTx/>
              <a:buChar char="»"/>
              <a:defRPr kumimoji="0" sz="2000" u="none" kern="1200" baseline="0">
                <a:solidFill>
                  <a:schemeClr val="tx1"/>
                </a:solidFill>
                <a:effectLst/>
                <a:latin typeface="+mn-lt"/>
                <a:ea typeface="+mn-ea"/>
                <a:cs typeface="+mn-cs"/>
              </a:defRPr>
            </a:lvl5pPr>
          </a:lstStyle>
          <a:p>
            <a:pPr marL="0" lvl="0" indent="0" eaLnBrk="1" hangingPunct="1">
              <a:lnSpc>
                <a:spcPct val="120000"/>
              </a:lnSpc>
              <a:spcBef>
                <a:spcPct val="0"/>
              </a:spcBef>
              <a:buNone/>
            </a:pPr>
            <a:r>
              <a:rPr lang="zh-CN" altLang="en-US"/>
              <a:t>    </a:t>
            </a:r>
            <a:r>
              <a:rPr lang="en-US" altLang="zh-CN" b="1"/>
              <a:t>《</a:t>
            </a:r>
            <a:r>
              <a:rPr lang="zh-CN" altLang="en-US" b="1"/>
              <a:t>诗经</a:t>
            </a:r>
            <a:r>
              <a:rPr lang="en-US" altLang="zh-CN" b="1"/>
              <a:t>》</a:t>
            </a:r>
            <a:r>
              <a:rPr lang="zh-CN" altLang="en-US" b="1"/>
              <a:t>中的民歌是我国</a:t>
            </a:r>
            <a:r>
              <a:rPr lang="zh-CN" altLang="en-US" b="1">
                <a:solidFill>
                  <a:srgbClr val="009900"/>
                </a:solidFill>
              </a:rPr>
              <a:t>现实主义诗歌传统中的源头，</a:t>
            </a:r>
            <a:r>
              <a:rPr lang="en-US" altLang="zh-CN" b="1"/>
              <a:t>《</a:t>
            </a:r>
            <a:r>
              <a:rPr lang="zh-CN" altLang="en-US" b="1"/>
              <a:t>离骚</a:t>
            </a:r>
            <a:r>
              <a:rPr lang="en-US" altLang="zh-CN" b="1"/>
              <a:t>》</a:t>
            </a:r>
            <a:r>
              <a:rPr lang="zh-CN" altLang="en-US" b="1"/>
              <a:t>具有浓郁的</a:t>
            </a:r>
            <a:r>
              <a:rPr lang="zh-CN" altLang="en-US" b="1">
                <a:solidFill>
                  <a:srgbClr val="FF0066"/>
                </a:solidFill>
              </a:rPr>
              <a:t>浪漫主义色彩</a:t>
            </a:r>
            <a:r>
              <a:rPr lang="zh-CN" altLang="en-US" b="1"/>
              <a:t>。而</a:t>
            </a:r>
            <a:r>
              <a:rPr lang="en-US" altLang="zh-CN" b="1"/>
              <a:t>《</a:t>
            </a:r>
            <a:r>
              <a:rPr lang="zh-CN" altLang="en-US" b="1"/>
              <a:t>孔雀东南飞</a:t>
            </a:r>
            <a:r>
              <a:rPr lang="en-US" altLang="zh-CN" b="1"/>
              <a:t>》</a:t>
            </a:r>
            <a:r>
              <a:rPr lang="zh-CN" altLang="en-US" b="1"/>
              <a:t>以孔雀失偶起兴，以鸳鸯双飞作结，充满了</a:t>
            </a:r>
            <a:r>
              <a:rPr lang="zh-CN" altLang="en-US" b="1">
                <a:solidFill>
                  <a:srgbClr val="FF0066"/>
                </a:solidFill>
              </a:rPr>
              <a:t>浪漫主义色彩</a:t>
            </a:r>
            <a:r>
              <a:rPr lang="zh-CN" altLang="en-US" b="1"/>
              <a:t>。中间叙述焦、刘爱情悲剧，则多用</a:t>
            </a:r>
            <a:r>
              <a:rPr lang="zh-CN" altLang="en-US" b="1">
                <a:solidFill>
                  <a:srgbClr val="009900"/>
                </a:solidFill>
              </a:rPr>
              <a:t>现实主义</a:t>
            </a:r>
            <a:r>
              <a:rPr lang="zh-CN" altLang="en-US" b="1"/>
              <a:t>描写手法。统观全文，作者使开头、中间、结尾很好地结合起来，组成一个完美的艺术整体。</a:t>
            </a:r>
            <a:r>
              <a:rPr lang="zh-CN" altLang="en-US" b="1">
                <a:solidFill>
                  <a:srgbClr val="0000FF"/>
                </a:solidFill>
                <a:ea typeface="黑体" panose="02010609060101010101" pitchFamily="2" charset="-122"/>
              </a:rPr>
              <a:t>是一篇现实主义和浪漫主义有机结合的杰作。</a:t>
            </a:r>
            <a:endParaRPr lang="zh-CN" altLang="en-US" b="1">
              <a:solidFill>
                <a:srgbClr val="0000FF"/>
              </a:solidFill>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circle(in)">
                                      <p:cBhvr>
                                        <p:cTn id="7" dur="2000"/>
                                        <p:tgtEl>
                                          <p:spTgt spid="7987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79875"/>
                                        </p:tgtEl>
                                        <p:attrNameLst>
                                          <p:attrName>style.visibility</p:attrName>
                                        </p:attrNameLst>
                                      </p:cBhvr>
                                      <p:to>
                                        <p:strVal val="visible"/>
                                      </p:to>
                                    </p:set>
                                    <p:animEffect transition="in" filter="wheel(4)">
                                      <p:cBhvr>
                                        <p:cTn id="12" dur="20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拓展延伸</a:t>
            </a:r>
            <a:endParaRPr lang="zh-CN" altLang="en-US"/>
          </a:p>
        </p:txBody>
      </p:sp>
      <p:pic>
        <p:nvPicPr>
          <p:cNvPr id="4" name="内容占位符 3"/>
          <p:cNvPicPr>
            <a:picLocks noChangeAspect="1"/>
          </p:cNvPicPr>
          <p:nvPr>
            <p:ph idx="1"/>
          </p:nvPr>
        </p:nvPicPr>
        <p:blipFill>
          <a:blip r:embed="rId2"/>
          <a:stretch>
            <a:fillRect/>
          </a:stretch>
        </p:blipFill>
        <p:spPr>
          <a:xfrm>
            <a:off x="425450" y="885190"/>
            <a:ext cx="11096625" cy="5404485"/>
          </a:xfrm>
          <a:prstGeom prst="rect">
            <a:avLst/>
          </a:prstGeom>
        </p:spPr>
      </p:pic>
      <p:pic>
        <p:nvPicPr>
          <p:cNvPr id="3" name="图片 2" hidden="1"/>
          <p:cNvPicPr>
            <a:picLocks noChangeAspect="1"/>
          </p:cNvPicPr>
          <p:nvPr/>
        </p:nvPicPr>
        <p:blipFill>
          <a:blip r:embed="rId3"/>
          <a:stretch>
            <a:fillRect/>
          </a:stretch>
        </p:blipFill>
        <p:spPr>
          <a:xfrm>
            <a:off x="4940300" y="2552700"/>
            <a:ext cx="2311400" cy="1752600"/>
          </a:xfrm>
          <a:prstGeom prst="rect">
            <a:avLst/>
          </a:prstGeom>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6" name="文本占位符 5"/>
          <p:cNvSpPr>
            <a:spLocks noGrp="1"/>
          </p:cNvSpPr>
          <p:nvPr>
            <p:ph type="body" sz="quarter" idx="13"/>
            <p:custDataLst>
              <p:tags r:id="rId3"/>
            </p:custDataLst>
          </p:nvPr>
        </p:nvSpPr>
        <p:spPr>
          <a:xfrm>
            <a:off x="2482904" y="1066741"/>
            <a:ext cx="8231981" cy="621000"/>
          </a:xfrm>
        </p:spPr>
        <p:txBody>
          <a:bodyPr>
            <a:noAutofit/>
          </a:bodyPr>
          <a:lstStyle/>
          <a:p>
            <a:pPr marL="0" indent="0" algn="l">
              <a:buNone/>
            </a:pPr>
            <a:r>
              <a:rPr lang="zh-CN" altLang="en-US" sz="2700">
                <a:sym typeface="+mn-ea"/>
              </a:rPr>
              <a:t>焦刘悲剧、梁祝化蝶、陆游与唐婉</a:t>
            </a:r>
            <a:r>
              <a:rPr lang="en-US" altLang="zh-CN" sz="2700">
                <a:sym typeface="+mn-ea"/>
              </a:rPr>
              <a:t>……</a:t>
            </a:r>
            <a:endParaRPr lang="zh-CN" altLang="en-US" sz="2700"/>
          </a:p>
          <a:p>
            <a:pPr marL="0" indent="0">
              <a:buNone/>
            </a:pPr>
            <a:endParaRPr lang="zh-CN" altLang="en-US" sz="2700"/>
          </a:p>
        </p:txBody>
      </p:sp>
      <p:sp>
        <p:nvSpPr>
          <p:cNvPr id="28675" name="Text Box 3"/>
          <p:cNvSpPr txBox="1"/>
          <p:nvPr/>
        </p:nvSpPr>
        <p:spPr>
          <a:xfrm>
            <a:off x="1903413" y="358061"/>
            <a:ext cx="1714500" cy="460375"/>
          </a:xfrm>
          <a:prstGeom prst="rect">
            <a:avLst/>
          </a:prstGeom>
          <a:noFill/>
          <a:ln w="9525" cap="flat" cmpd="sng">
            <a:solidFill>
              <a:schemeClr val="accent2"/>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 typeface="Arial" panose="020b0604020202020204" pitchFamily="34" charset="0"/>
              <a:buNone/>
            </a:pPr>
            <a:r>
              <a:rPr lang="zh-CN" altLang="en-US" sz="2400" b="1">
                <a:solidFill>
                  <a:schemeClr val="accent2"/>
                </a:solidFill>
                <a:latin typeface="Verdana" panose="020b0604030504040204" pitchFamily="34" charset="0"/>
              </a:rPr>
              <a:t>永恒的悲剧</a:t>
            </a:r>
            <a:endParaRPr lang="zh-CN" altLang="en-US" sz="2400" b="1">
              <a:solidFill>
                <a:schemeClr val="accent2"/>
              </a:solidFill>
              <a:latin typeface="Verdana" panose="020b0604030504040204" pitchFamily="34" charset="0"/>
            </a:endParaRPr>
          </a:p>
        </p:txBody>
      </p:sp>
      <p:pic>
        <p:nvPicPr>
          <p:cNvPr id="8" name="图片 7"/>
          <p:cNvPicPr>
            <a:picLocks noChangeAspect="1"/>
          </p:cNvPicPr>
          <p:nvPr>
            <p:custDataLst>
              <p:tags r:id="rId5"/>
            </p:custDataLst>
          </p:nvPr>
        </p:nvPicPr>
        <p:blipFill>
          <a:blip r:embed="rId4"/>
          <a:stretch>
            <a:fillRect/>
          </a:stretch>
        </p:blipFill>
        <p:spPr>
          <a:xfrm>
            <a:off x="7477601" y="3104991"/>
            <a:ext cx="2263140" cy="2878455"/>
          </a:xfrm>
          <a:prstGeom prst="rect">
            <a:avLst/>
          </a:prstGeom>
        </p:spPr>
      </p:pic>
      <p:pic>
        <p:nvPicPr>
          <p:cNvPr id="4" name="图片 3" hidden="1"/>
          <p:cNvPicPr>
            <a:picLocks noChangeAspect="1"/>
          </p:cNvPicPr>
          <p:nvPr/>
        </p:nvPicPr>
        <p:blipFill>
          <a:blip r:embed="rId6"/>
          <a:stretch>
            <a:fillRect/>
          </a:stretch>
        </p:blipFill>
        <p:spPr>
          <a:xfrm>
            <a:off x="4572000" y="2286000"/>
            <a:ext cx="3048000" cy="2286000"/>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86890" y="3104991"/>
            <a:ext cx="4787741" cy="25898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par>
                          <p:cTn id="7" fill="hold" nodeType="afterGroup">
                            <p:stCondLst>
                              <p:cond delay="1"/>
                            </p:stCondLst>
                            <p:childTnLst>
                              <p:par>
                                <p:cTn id="8" presetID="22" presetClass="entr" presetSubtype="8" fill="hold" grpId="0" nodeType="afterEffect">
                                  <p:stCondLst>
                                    <p:cond delay="0"/>
                                  </p:stCondLst>
                                  <p:childTnLst>
                                    <p:set>
                                      <p:cBhvr>
                                        <p:cTn id="9" dur="2000" fill="hold">
                                          <p:stCondLst>
                                            <p:cond delay="0"/>
                                          </p:stCondLst>
                                        </p:cTn>
                                        <p:tgtEl>
                                          <p:spTgt spid="6">
                                            <p:txEl>
                                              <p:pRg st="0" end="0"/>
                                            </p:txEl>
                                          </p:spTgt>
                                        </p:tgtEl>
                                        <p:attrNameLst>
                                          <p:attrName>style.visibility</p:attrName>
                                        </p:attrNameLst>
                                      </p:cBhvr>
                                      <p:to>
                                        <p:strVal val="visible"/>
                                      </p:to>
                                    </p:set>
                                    <p:animEffect transition="in" filter="wipe(left)">
                                      <p:cBhvr>
                                        <p:cTn id="10"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2867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378" name="Picture 2"/>
          <p:cNvPicPr>
            <a:picLocks noChangeAspect="1"/>
          </p:cNvPicPr>
          <p:nvPr/>
        </p:nvPicPr>
        <p:blipFill>
          <a:blip r:embed="rId2"/>
          <a:stretch>
            <a:fillRect/>
          </a:stretch>
        </p:blipFill>
        <p:spPr>
          <a:xfrm>
            <a:off x="663575" y="68580"/>
            <a:ext cx="10864215" cy="6721475"/>
          </a:xfrm>
          <a:prstGeom prst="rect">
            <a:avLst/>
          </a:prstGeom>
          <a:noFill/>
          <a:ln w="9525">
            <a:noFill/>
          </a:ln>
        </p:spPr>
      </p:pic>
      <p:sp>
        <p:nvSpPr>
          <p:cNvPr id="101379" name="Rectangle 3"/>
          <p:cNvSpPr/>
          <p:nvPr/>
        </p:nvSpPr>
        <p:spPr>
          <a:xfrm>
            <a:off x="5257800" y="0"/>
            <a:ext cx="685800" cy="457200"/>
          </a:xfrm>
          <a:prstGeom prst="rect">
            <a:avLst/>
          </a:prstGeom>
          <a:solidFill>
            <a:schemeClr val="bg1"/>
          </a:solidFill>
          <a:ln w="9525">
            <a:noFill/>
          </a:ln>
        </p:spPr>
        <p:txBody>
          <a:bodyPr wrap="none" anchor="ct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
        <p:nvSpPr>
          <p:cNvPr id="101380" name="Rectangle 4"/>
          <p:cNvSpPr/>
          <p:nvPr/>
        </p:nvSpPr>
        <p:spPr>
          <a:xfrm>
            <a:off x="3962400" y="4876800"/>
            <a:ext cx="685800" cy="457200"/>
          </a:xfrm>
          <a:prstGeom prst="rect">
            <a:avLst/>
          </a:prstGeom>
          <a:solidFill>
            <a:schemeClr val="bg1"/>
          </a:solidFill>
          <a:ln w="9525">
            <a:noFill/>
          </a:ln>
        </p:spPr>
        <p:txBody>
          <a:bodyPr wrap="none" anchor="ctr"/>
          <a:lstStyle>
            <a:lvl1pPr marL="342900" indent="-342900" algn="l" rtl="0" eaLnBrk="0" fontAlgn="base" hangingPunct="0">
              <a:spcBef>
                <a:spcPct val="20000"/>
              </a:spcBef>
              <a:spcAft>
                <a:spcPct val="0"/>
              </a:spcAft>
              <a:buClr>
                <a:schemeClr val="tx2"/>
              </a:buClr>
              <a:buSzPct val="50000"/>
              <a:buFont typeface="Wingdings 2" panose="05020102010507070707" pitchFamily="18" charset="2"/>
              <a:buChar char="ß"/>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50000"/>
              <a:buFont typeface="Wingdings 2" panose="05020102010507070707" pitchFamily="18" charset="2"/>
              <a:buChar char="Þ"/>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50000"/>
              <a:buFont typeface="Wingdings 2" panose="05020102010507070707"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50000"/>
              <a:buFont typeface="Wingdings 2" panose="05020102010507070707" pitchFamily="18" charset="2"/>
              <a:buChar char=""/>
              <a:defRPr sz="2000" kern="1200">
                <a:solidFill>
                  <a:schemeClr val="tx1"/>
                </a:solidFill>
                <a:latin typeface="+mn-lt"/>
                <a:ea typeface="+mn-ea"/>
                <a:cs typeface="+mn-cs"/>
              </a:defRPr>
            </a:lvl5pPr>
          </a:lstStyle>
          <a:p>
            <a:pPr marL="0" lvl="0" indent="0" eaLnBrk="1" hangingPunct="1">
              <a:spcBef>
                <a:spcPct val="0"/>
              </a:spcBef>
              <a:buClrTx/>
              <a:buSzTx/>
              <a:buFont typeface="Arial" panose="020b0604020202020204" pitchFamily="34" charset="0"/>
              <a:buNone/>
            </a:pPr>
            <a:endParaRPr lang="zh-CN" altLang="en-US" sz="1800">
              <a:latin typeface="Arial" panose="020b0604020202020204" pitchFamily="34" charset="0"/>
              <a:ea typeface="宋体" panose="02010600030101010101"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a:spLocks noGrp="1"/>
          </p:cNvSpPr>
          <p:nvPr>
            <p:ph type="title"/>
          </p:nvPr>
        </p:nvSpPr>
        <p:spPr>
          <a:noFill/>
          <a:ln>
            <a:noFill/>
          </a:ln>
        </p:spPr>
        <p:txBody>
          <a:bodyPr>
            <a:normAutofit fontScale="90000"/>
          </a:bodyPr>
          <a:lstStyle/>
          <a:p>
            <a:pPr algn="l"/>
            <a:r>
              <a:rPr lang="zh-CN" altLang="en-US" b="1"/>
              <a:t>             </a:t>
            </a:r>
            <a:r>
              <a:rPr lang="zh-CN" altLang="en-US" sz="2665" b="1"/>
              <a:t>  </a:t>
            </a:r>
            <a:r>
              <a:rPr lang="en-US" altLang="zh-CN" sz="2665" b="1"/>
              <a:t>(</a:t>
            </a:r>
            <a:r>
              <a:rPr lang="zh-CN" altLang="en-US" sz="2665" b="1"/>
              <a:t>一</a:t>
            </a:r>
            <a:r>
              <a:rPr lang="en-US" altLang="zh-CN" sz="2665" b="1"/>
              <a:t>)</a:t>
            </a:r>
            <a:r>
              <a:rPr lang="zh-CN" altLang="en-US" sz="2665" b="1"/>
              <a:t> </a:t>
            </a:r>
            <a:r>
              <a:rPr lang="zh-CN" altLang="en-US" sz="3200" b="1"/>
              <a:t>指出下列句中“相”的用法</a:t>
            </a:r>
            <a:r>
              <a:rPr lang="zh-CN" altLang="en-US"/>
              <a:t> </a:t>
            </a:r>
            <a:endParaRPr lang="zh-CN" altLang="en-US"/>
          </a:p>
        </p:txBody>
      </p:sp>
      <p:sp>
        <p:nvSpPr>
          <p:cNvPr id="8195" name="Rectangle 3"/>
          <p:cNvSpPr>
            <a:spLocks noGrp="1"/>
          </p:cNvSpPr>
          <p:nvPr>
            <p:ph idx="4294967295"/>
          </p:nvPr>
        </p:nvSpPr>
        <p:spPr>
          <a:xfrm>
            <a:off x="1703705" y="1324610"/>
            <a:ext cx="8964295" cy="4525645"/>
          </a:xfrm>
          <a:noFill/>
          <a:ln>
            <a:noFill/>
          </a:ln>
        </p:spPr>
        <p:txBody>
          <a:bodyPr>
            <a:normAutofit fontScale="90000"/>
          </a:bodyPr>
          <a:lstStyle/>
          <a:p>
            <a:pPr>
              <a:buNone/>
            </a:pPr>
            <a:r>
              <a:rPr lang="en-US" altLang="zh-CN" sz="2800">
                <a:latin typeface="黑体" panose="02010609060101010101" pitchFamily="2" charset="-122"/>
                <a:ea typeface="黑体" panose="02010609060101010101" pitchFamily="2" charset="-122"/>
              </a:rPr>
              <a:t>(1)</a:t>
            </a:r>
            <a:r>
              <a:rPr lang="zh-CN" altLang="en-US" sz="2800">
                <a:latin typeface="黑体" panose="02010609060101010101" pitchFamily="2" charset="-122"/>
                <a:ea typeface="黑体" panose="02010609060101010101" pitchFamily="2" charset="-122"/>
              </a:rPr>
              <a:t>代词</a:t>
            </a:r>
            <a:endParaRPr lang="en-US" altLang="zh-CN"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①吾已失恩义，会不相从许。（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②及时相遣归（       ） ③还必相迎取（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④好自相扶将（     ）     ⑤嬉戏莫相忘（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⑥誓天不相负（      ） ⑦不得便相许（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⑧登即相许和（      ） ⑨蹑履相逢迎（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⑩怅然遥相望（      ） </a:t>
            </a:r>
            <a:r>
              <a:rPr lang="en-US" altLang="zh-CN" sz="2800"/>
              <a:t>11</a:t>
            </a:r>
            <a:r>
              <a:rPr lang="zh-CN" altLang="en-US" sz="2800">
                <a:latin typeface="黑体" panose="02010609060101010101" pitchFamily="2" charset="-122"/>
                <a:ea typeface="黑体" panose="02010609060101010101" pitchFamily="2" charset="-122"/>
              </a:rPr>
              <a:t>誓不相隔卿（          ）</a:t>
            </a:r>
            <a:endParaRPr lang="zh-CN" altLang="en-US" sz="2800">
              <a:latin typeface="黑体" panose="02010609060101010101" pitchFamily="2" charset="-122"/>
              <a:ea typeface="黑体" panose="02010609060101010101" pitchFamily="2" charset="-122"/>
            </a:endParaRPr>
          </a:p>
        </p:txBody>
      </p:sp>
      <p:sp>
        <p:nvSpPr>
          <p:cNvPr id="2" name="文本框 1"/>
          <p:cNvSpPr txBox="1"/>
          <p:nvPr/>
        </p:nvSpPr>
        <p:spPr>
          <a:xfrm>
            <a:off x="6536690" y="194310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代“你”</a:t>
            </a:r>
            <a:endParaRPr lang="zh-CN" altLang="en-US" sz="2800">
              <a:solidFill>
                <a:srgbClr val="FF0000"/>
              </a:solidFill>
              <a:latin typeface="黑体" panose="02010609060101010101" pitchFamily="2" charset="-122"/>
              <a:sym typeface="+mn-ea"/>
            </a:endParaRPr>
          </a:p>
        </p:txBody>
      </p:sp>
      <p:sp>
        <p:nvSpPr>
          <p:cNvPr id="4" name="文本框 3"/>
          <p:cNvSpPr txBox="1"/>
          <p:nvPr/>
        </p:nvSpPr>
        <p:spPr>
          <a:xfrm>
            <a:off x="4071620" y="2560955"/>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代“我”</a:t>
            </a:r>
            <a:endParaRPr lang="zh-CN" altLang="en-US" sz="2800">
              <a:solidFill>
                <a:srgbClr val="FF0000"/>
              </a:solidFill>
              <a:latin typeface="黑体" panose="02010609060101010101" pitchFamily="2" charset="-122"/>
              <a:sym typeface="+mn-ea"/>
            </a:endParaRPr>
          </a:p>
        </p:txBody>
      </p:sp>
      <p:sp>
        <p:nvSpPr>
          <p:cNvPr id="5" name="文本框 4"/>
          <p:cNvSpPr txBox="1"/>
          <p:nvPr/>
        </p:nvSpPr>
        <p:spPr>
          <a:xfrm>
            <a:off x="8141970" y="2560955"/>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代“你”</a:t>
            </a:r>
            <a:endParaRPr lang="zh-CN" altLang="en-US" sz="2800">
              <a:solidFill>
                <a:srgbClr val="FF0000"/>
              </a:solidFill>
              <a:latin typeface="黑体" panose="02010609060101010101" pitchFamily="2" charset="-122"/>
              <a:sym typeface="+mn-ea"/>
            </a:endParaRPr>
          </a:p>
        </p:txBody>
      </p:sp>
      <p:sp>
        <p:nvSpPr>
          <p:cNvPr id="6" name="文本框 5"/>
          <p:cNvSpPr txBox="1"/>
          <p:nvPr/>
        </p:nvSpPr>
        <p:spPr>
          <a:xfrm>
            <a:off x="8077835" y="381762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代“你”</a:t>
            </a:r>
            <a:endParaRPr lang="zh-CN" altLang="en-US" sz="2800">
              <a:solidFill>
                <a:srgbClr val="FF0000"/>
              </a:solidFill>
              <a:latin typeface="黑体" panose="02010609060101010101" pitchFamily="2" charset="-122"/>
              <a:sym typeface="+mn-ea"/>
            </a:endParaRPr>
          </a:p>
        </p:txBody>
      </p:sp>
      <p:sp>
        <p:nvSpPr>
          <p:cNvPr id="7" name="文本框 6"/>
          <p:cNvSpPr txBox="1"/>
          <p:nvPr/>
        </p:nvSpPr>
        <p:spPr>
          <a:xfrm>
            <a:off x="6182995" y="5500370"/>
            <a:ext cx="40944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代“你”，与“卿”复指</a:t>
            </a:r>
            <a:endParaRPr lang="zh-CN" altLang="en-US" sz="2800">
              <a:solidFill>
                <a:srgbClr val="FF0000"/>
              </a:solidFill>
              <a:latin typeface="黑体" panose="02010609060101010101" pitchFamily="2" charset="-122"/>
              <a:sym typeface="+mn-ea"/>
            </a:endParaRPr>
          </a:p>
        </p:txBody>
      </p:sp>
      <p:sp>
        <p:nvSpPr>
          <p:cNvPr id="8" name="文本框 7"/>
          <p:cNvSpPr txBox="1"/>
          <p:nvPr/>
        </p:nvSpPr>
        <p:spPr>
          <a:xfrm>
            <a:off x="3970655" y="381762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代“你”</a:t>
            </a:r>
            <a:endParaRPr lang="zh-CN" altLang="en-US" sz="2800">
              <a:solidFill>
                <a:srgbClr val="FF0000"/>
              </a:solidFill>
              <a:latin typeface="黑体" panose="02010609060101010101" pitchFamily="2" charset="-122"/>
              <a:sym typeface="+mn-ea"/>
            </a:endParaRPr>
          </a:p>
        </p:txBody>
      </p:sp>
      <p:sp>
        <p:nvSpPr>
          <p:cNvPr id="9" name="文本框 8"/>
          <p:cNvSpPr txBox="1"/>
          <p:nvPr/>
        </p:nvSpPr>
        <p:spPr>
          <a:xfrm>
            <a:off x="4208780" y="3168015"/>
            <a:ext cx="8940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助词</a:t>
            </a:r>
            <a:endParaRPr lang="zh-CN" altLang="en-US" sz="2800">
              <a:solidFill>
                <a:srgbClr val="FF0000"/>
              </a:solidFill>
              <a:latin typeface="黑体" panose="02010609060101010101" pitchFamily="2" charset="-122"/>
              <a:sym typeface="+mn-ea"/>
            </a:endParaRPr>
          </a:p>
        </p:txBody>
      </p:sp>
      <p:sp>
        <p:nvSpPr>
          <p:cNvPr id="10" name="文本框 9"/>
          <p:cNvSpPr txBox="1"/>
          <p:nvPr/>
        </p:nvSpPr>
        <p:spPr>
          <a:xfrm>
            <a:off x="8415020" y="329565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代“我”</a:t>
            </a:r>
            <a:endParaRPr lang="zh-CN" altLang="en-US" sz="2800">
              <a:solidFill>
                <a:srgbClr val="FF0000"/>
              </a:solidFill>
              <a:latin typeface="黑体" panose="02010609060101010101" pitchFamily="2" charset="-122"/>
              <a:sym typeface="+mn-ea"/>
            </a:endParaRPr>
          </a:p>
        </p:txBody>
      </p:sp>
      <p:sp>
        <p:nvSpPr>
          <p:cNvPr id="11" name="文本框 10"/>
          <p:cNvSpPr txBox="1"/>
          <p:nvPr/>
        </p:nvSpPr>
        <p:spPr>
          <a:xfrm>
            <a:off x="3970655" y="449453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代“它”</a:t>
            </a:r>
            <a:endParaRPr lang="zh-CN" altLang="en-US" sz="2800">
              <a:solidFill>
                <a:srgbClr val="FF0000"/>
              </a:solidFill>
              <a:latin typeface="黑体" panose="02010609060101010101" pitchFamily="2" charset="-122"/>
              <a:sym typeface="+mn-ea"/>
            </a:endParaRPr>
          </a:p>
        </p:txBody>
      </p:sp>
      <p:sp>
        <p:nvSpPr>
          <p:cNvPr id="12" name="文本框 11"/>
          <p:cNvSpPr txBox="1"/>
          <p:nvPr/>
        </p:nvSpPr>
        <p:spPr>
          <a:xfrm>
            <a:off x="8014335" y="4494530"/>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代“他”</a:t>
            </a:r>
            <a:endParaRPr lang="zh-CN" altLang="en-US" sz="2800">
              <a:solidFill>
                <a:srgbClr val="FF0000"/>
              </a:solidFill>
              <a:latin typeface="黑体" panose="02010609060101010101" pitchFamily="2" charset="-122"/>
              <a:sym typeface="+mn-ea"/>
            </a:endParaRPr>
          </a:p>
        </p:txBody>
      </p:sp>
      <p:sp>
        <p:nvSpPr>
          <p:cNvPr id="13" name="文本框 12"/>
          <p:cNvSpPr txBox="1"/>
          <p:nvPr/>
        </p:nvSpPr>
        <p:spPr>
          <a:xfrm>
            <a:off x="3970655" y="5100955"/>
            <a:ext cx="16052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代“他”</a:t>
            </a:r>
            <a:endParaRPr lang="zh-CN" altLang="en-US" sz="2800">
              <a:solidFill>
                <a:srgbClr val="FF0000"/>
              </a:solidFill>
              <a:latin typeface="黑体" panose="0201060906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xit" presetSubtype="10" fill="hold" grpId="0"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linds(horizontal)">
                                      <p:cBhvr>
                                        <p:cTn id="5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10" grpId="0"/>
      <p:bldP spid="11" grpId="0"/>
      <p:bldP spid="12" grpId="0"/>
      <p:bldP spid="13" grpId="0"/>
      <p:bldP spid="4"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Rectangle 2"/>
          <p:cNvSpPr>
            <a:spLocks noGrp="1"/>
          </p:cNvSpPr>
          <p:nvPr>
            <p:ph type="title"/>
          </p:nvPr>
        </p:nvSpPr>
        <p:spPr>
          <a:noFill/>
          <a:ln>
            <a:noFill/>
          </a:ln>
        </p:spPr>
        <p:txBody>
          <a:bodyPr>
            <a:normAutofit fontScale="90000"/>
          </a:bodyPr>
          <a:lstStyle/>
          <a:p>
            <a:r>
              <a:rPr lang="zh-CN" altLang="en-US" sz="3200" b="1"/>
              <a:t>指出下列句中“相”的用法</a:t>
            </a:r>
            <a:endParaRPr lang="zh-CN" altLang="en-US" sz="3200" b="1"/>
          </a:p>
        </p:txBody>
      </p:sp>
      <p:sp>
        <p:nvSpPr>
          <p:cNvPr id="9219" name="Rectangle 3"/>
          <p:cNvSpPr>
            <a:spLocks noGrp="1"/>
          </p:cNvSpPr>
          <p:nvPr>
            <p:ph idx="4294967295"/>
          </p:nvPr>
        </p:nvSpPr>
        <p:spPr>
          <a:xfrm>
            <a:off x="1524000" y="952500"/>
            <a:ext cx="8139430" cy="5388610"/>
          </a:xfrm>
          <a:noFill/>
          <a:ln>
            <a:noFill/>
          </a:ln>
        </p:spPr>
        <p:txBody>
          <a:bodyPr/>
          <a:lstStyle/>
          <a:p>
            <a:pPr>
              <a:lnSpc>
                <a:spcPct val="90000"/>
              </a:lnSpc>
              <a:buNone/>
            </a:pPr>
            <a:r>
              <a:rPr lang="zh-CN" altLang="en-US" sz="2400">
                <a:latin typeface="黑体" panose="02010609060101010101" pitchFamily="2" charset="-122"/>
                <a:ea typeface="黑体" panose="02010609060101010101" pitchFamily="2" charset="-122"/>
              </a:rPr>
              <a:t>（</a:t>
            </a:r>
            <a:r>
              <a:rPr lang="en-US" altLang="zh-CN" sz="2400">
                <a:latin typeface="黑体" panose="02010609060101010101" pitchFamily="2" charset="-122"/>
                <a:ea typeface="黑体" panose="02010609060101010101" pitchFamily="2" charset="-122"/>
              </a:rPr>
              <a:t>2</a:t>
            </a:r>
            <a:r>
              <a:rPr lang="zh-CN" altLang="en-US" sz="2400">
                <a:latin typeface="黑体" panose="02010609060101010101" pitchFamily="2" charset="-122"/>
                <a:ea typeface="黑体" panose="02010609060101010101" pitchFamily="2" charset="-122"/>
              </a:rPr>
              <a:t>）</a:t>
            </a:r>
            <a:endParaRPr lang="zh-CN" altLang="en-US" sz="2400">
              <a:latin typeface="黑体" panose="02010609060101010101" pitchFamily="2" charset="-122"/>
              <a:ea typeface="黑体" panose="02010609060101010101" pitchFamily="2" charset="-122"/>
            </a:endParaRPr>
          </a:p>
          <a:p>
            <a:pPr>
              <a:lnSpc>
                <a:spcPct val="90000"/>
              </a:lnSpc>
              <a:buNone/>
            </a:pPr>
            <a:r>
              <a:rPr lang="zh-CN" altLang="en-US" sz="3200">
                <a:latin typeface="黑体" panose="02010609060101010101" pitchFamily="2" charset="-122"/>
                <a:ea typeface="黑体" panose="02010609060101010101" pitchFamily="2" charset="-122"/>
              </a:rPr>
              <a:t>①相见常日稀 ②久久莫相忘</a:t>
            </a:r>
            <a:endParaRPr lang="zh-CN" altLang="en-US" sz="3200">
              <a:latin typeface="黑体" panose="02010609060101010101" pitchFamily="2" charset="-122"/>
              <a:ea typeface="黑体" panose="02010609060101010101" pitchFamily="2" charset="-122"/>
            </a:endParaRPr>
          </a:p>
          <a:p>
            <a:pPr>
              <a:lnSpc>
                <a:spcPct val="90000"/>
              </a:lnSpc>
              <a:buNone/>
            </a:pPr>
            <a:r>
              <a:rPr lang="zh-CN" altLang="en-US" sz="3200">
                <a:latin typeface="黑体" panose="02010609060101010101" pitchFamily="2" charset="-122"/>
                <a:ea typeface="黑体" panose="02010609060101010101" pitchFamily="2" charset="-122"/>
              </a:rPr>
              <a:t>③六合正相应 ④叶叶相交通</a:t>
            </a:r>
            <a:endParaRPr lang="zh-CN" altLang="en-US" sz="3200">
              <a:latin typeface="黑体" panose="02010609060101010101" pitchFamily="2" charset="-122"/>
              <a:ea typeface="黑体" panose="02010609060101010101" pitchFamily="2" charset="-122"/>
            </a:endParaRPr>
          </a:p>
          <a:p>
            <a:pPr>
              <a:lnSpc>
                <a:spcPct val="90000"/>
              </a:lnSpc>
              <a:buNone/>
            </a:pPr>
            <a:r>
              <a:rPr lang="zh-CN" altLang="en-US" sz="3200">
                <a:latin typeface="黑体" panose="02010609060101010101" pitchFamily="2" charset="-122"/>
                <a:ea typeface="黑体" panose="02010609060101010101" pitchFamily="2" charset="-122"/>
              </a:rPr>
              <a:t>⑤枝枝相覆盖 ⑥仰头相向鸣</a:t>
            </a:r>
            <a:endParaRPr lang="zh-CN" altLang="en-US" sz="3200">
              <a:latin typeface="黑体" panose="02010609060101010101" pitchFamily="2" charset="-122"/>
              <a:ea typeface="黑体" panose="02010609060101010101" pitchFamily="2" charset="-122"/>
            </a:endParaRPr>
          </a:p>
          <a:p>
            <a:pPr>
              <a:lnSpc>
                <a:spcPct val="90000"/>
              </a:lnSpc>
              <a:buNone/>
            </a:pPr>
            <a:r>
              <a:rPr lang="zh-CN" altLang="en-US" sz="3200">
                <a:latin typeface="黑体" panose="02010609060101010101" pitchFamily="2" charset="-122"/>
                <a:ea typeface="黑体" panose="02010609060101010101" pitchFamily="2" charset="-122"/>
              </a:rPr>
              <a:t>⑦黄泉下相见</a:t>
            </a:r>
            <a:endParaRPr lang="zh-CN" altLang="en-US" sz="3200">
              <a:latin typeface="黑体" panose="02010609060101010101" pitchFamily="2" charset="-122"/>
              <a:ea typeface="黑体" panose="02010609060101010101" pitchFamily="2" charset="-122"/>
            </a:endParaRPr>
          </a:p>
          <a:p>
            <a:pPr>
              <a:lnSpc>
                <a:spcPct val="90000"/>
              </a:lnSpc>
              <a:buNone/>
            </a:pPr>
            <a:endParaRPr lang="zh-CN" altLang="en-US" sz="2400">
              <a:latin typeface="黑体" panose="02010609060101010101" pitchFamily="2" charset="-122"/>
              <a:ea typeface="黑体" panose="02010609060101010101" pitchFamily="2" charset="-122"/>
            </a:endParaRPr>
          </a:p>
          <a:p>
            <a:pPr>
              <a:lnSpc>
                <a:spcPct val="90000"/>
              </a:lnSpc>
              <a:buNone/>
            </a:pPr>
            <a:endParaRPr lang="zh-CN" altLang="en-US" sz="2400">
              <a:latin typeface="黑体" panose="02010609060101010101" pitchFamily="2" charset="-122"/>
              <a:ea typeface="黑体" panose="02010609060101010101" pitchFamily="2" charset="-122"/>
            </a:endParaRPr>
          </a:p>
          <a:p>
            <a:pPr>
              <a:lnSpc>
                <a:spcPct val="90000"/>
              </a:lnSpc>
              <a:buNone/>
            </a:pPr>
            <a:r>
              <a:rPr lang="zh-CN" altLang="en-US" sz="3200">
                <a:latin typeface="黑体" panose="02010609060101010101" pitchFamily="2" charset="-122"/>
                <a:ea typeface="黑体" panose="02010609060101010101" pitchFamily="2" charset="-122"/>
              </a:rPr>
              <a:t>（</a:t>
            </a:r>
            <a:r>
              <a:rPr lang="en-US" altLang="zh-CN" sz="3200">
                <a:latin typeface="黑体" panose="02010609060101010101" pitchFamily="2" charset="-122"/>
                <a:ea typeface="黑体" panose="02010609060101010101" pitchFamily="2" charset="-122"/>
              </a:rPr>
              <a:t>3</a:t>
            </a:r>
            <a:r>
              <a:rPr lang="zh-CN" altLang="en-US" sz="3200">
                <a:latin typeface="黑体" panose="02010609060101010101" pitchFamily="2" charset="-122"/>
                <a:ea typeface="黑体" panose="02010609060101010101" pitchFamily="2" charset="-122"/>
              </a:rPr>
              <a:t>）</a:t>
            </a:r>
            <a:endParaRPr lang="en-US" altLang="zh-CN" sz="3200">
              <a:latin typeface="黑体" panose="02010609060101010101" pitchFamily="2" charset="-122"/>
              <a:ea typeface="黑体" panose="02010609060101010101" pitchFamily="2" charset="-122"/>
            </a:endParaRPr>
          </a:p>
          <a:p>
            <a:pPr>
              <a:lnSpc>
                <a:spcPct val="90000"/>
              </a:lnSpc>
              <a:buNone/>
            </a:pPr>
            <a:r>
              <a:rPr lang="en-US" altLang="zh-CN" sz="3200">
                <a:latin typeface="黑体" panose="02010609060101010101" pitchFamily="2" charset="-122"/>
                <a:ea typeface="黑体" panose="02010609060101010101" pitchFamily="2" charset="-122"/>
              </a:rPr>
              <a:t>   </a:t>
            </a:r>
            <a:r>
              <a:rPr lang="zh-CN" altLang="en-US" sz="3200">
                <a:latin typeface="黑体" panose="02010609060101010101" pitchFamily="2" charset="-122"/>
                <a:ea typeface="黑体" panose="02010609060101010101" pitchFamily="2" charset="-122"/>
              </a:rPr>
              <a:t>儿已婚薄禄相</a:t>
            </a:r>
            <a:endParaRPr lang="zh-CN" altLang="en-US" sz="3200">
              <a:latin typeface="黑体" panose="02010609060101010101" pitchFamily="2" charset="-122"/>
              <a:ea typeface="黑体" panose="02010609060101010101" pitchFamily="2" charset="-122"/>
            </a:endParaRPr>
          </a:p>
        </p:txBody>
      </p:sp>
      <p:sp>
        <p:nvSpPr>
          <p:cNvPr id="2" name="文本框 1"/>
          <p:cNvSpPr txBox="1"/>
          <p:nvPr/>
        </p:nvSpPr>
        <p:spPr>
          <a:xfrm>
            <a:off x="2534285" y="952500"/>
            <a:ext cx="4094480" cy="478155"/>
          </a:xfrm>
          <a:prstGeom prst="rect">
            <a:avLst/>
          </a:prstGeom>
          <a:noFill/>
        </p:spPr>
        <p:txBody>
          <a:bodyPr wrap="none" rtlCol="0" anchor="t">
            <a:spAutoFit/>
          </a:bodyPr>
          <a:lstStyle/>
          <a:p>
            <a:pPr>
              <a:lnSpc>
                <a:spcPct val="90000"/>
              </a:lnSpc>
              <a:buNone/>
            </a:pPr>
            <a:r>
              <a:rPr lang="zh-CN" altLang="en-US" sz="2800">
                <a:solidFill>
                  <a:srgbClr val="FF0000"/>
                </a:solidFill>
                <a:latin typeface="黑体" panose="02010609060101010101" pitchFamily="2" charset="-122"/>
                <a:sym typeface="+mn-ea"/>
              </a:rPr>
              <a:t>副词，表示互相，彼此。</a:t>
            </a:r>
            <a:endParaRPr lang="zh-CN" altLang="en-US" sz="2800">
              <a:solidFill>
                <a:srgbClr val="FF0000"/>
              </a:solidFill>
              <a:latin typeface="黑体" panose="02010609060101010101" pitchFamily="2" charset="-122"/>
              <a:sym typeface="+mn-ea"/>
            </a:endParaRPr>
          </a:p>
        </p:txBody>
      </p:sp>
      <p:sp>
        <p:nvSpPr>
          <p:cNvPr id="3" name="文本框 2"/>
          <p:cNvSpPr txBox="1"/>
          <p:nvPr/>
        </p:nvSpPr>
        <p:spPr>
          <a:xfrm>
            <a:off x="2306955" y="4011930"/>
            <a:ext cx="3383280" cy="478155"/>
          </a:xfrm>
          <a:prstGeom prst="rect">
            <a:avLst/>
          </a:prstGeom>
          <a:noFill/>
        </p:spPr>
        <p:txBody>
          <a:bodyPr wrap="none" rtlCol="0" anchor="t">
            <a:spAutoFit/>
          </a:bodyPr>
          <a:lstStyle/>
          <a:p>
            <a:pPr algn="l">
              <a:lnSpc>
                <a:spcPct val="90000"/>
              </a:lnSpc>
              <a:buNone/>
            </a:pPr>
            <a:r>
              <a:rPr lang="zh-CN" altLang="en-US" sz="2800">
                <a:solidFill>
                  <a:srgbClr val="FF0000"/>
                </a:solidFill>
                <a:latin typeface="黑体" panose="02010609060101010101" pitchFamily="2" charset="-122"/>
                <a:sym typeface="+mn-ea"/>
              </a:rPr>
              <a:t>名词，命相，相貌。</a:t>
            </a:r>
            <a:endParaRPr lang="zh-CN" altLang="en-US" sz="2800">
              <a:solidFill>
                <a:srgbClr val="FF0000"/>
              </a:solidFill>
              <a:latin typeface="黑体" panose="0201060906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a:spLocks noGrp="1"/>
          </p:cNvSpPr>
          <p:nvPr>
            <p:ph type="title"/>
          </p:nvPr>
        </p:nvSpPr>
        <p:spPr>
          <a:xfrm>
            <a:off x="1871472" y="670560"/>
            <a:ext cx="8139178" cy="441964"/>
          </a:xfrm>
          <a:noFill/>
          <a:ln>
            <a:noFill/>
          </a:ln>
        </p:spPr>
        <p:txBody>
          <a:bodyPr>
            <a:normAutofit fontScale="90000"/>
          </a:bodyPr>
          <a:lstStyle/>
          <a:p>
            <a:r>
              <a:rPr lang="zh-CN" altLang="en-US" sz="4000" b="1"/>
              <a:t>（二）偏义复词</a:t>
            </a:r>
            <a:br>
              <a:rPr lang="zh-CN" altLang="en-US" sz="4000"/>
            </a:br>
            <a:endParaRPr lang="zh-CN" altLang="en-US" sz="4000"/>
          </a:p>
        </p:txBody>
      </p:sp>
      <p:sp>
        <p:nvSpPr>
          <p:cNvPr id="10243" name="Rectangle 3"/>
          <p:cNvSpPr>
            <a:spLocks noGrp="1"/>
          </p:cNvSpPr>
          <p:nvPr>
            <p:ph idx="4294967295"/>
          </p:nvPr>
        </p:nvSpPr>
        <p:spPr>
          <a:xfrm>
            <a:off x="1981200" y="1769110"/>
            <a:ext cx="2976880" cy="4526280"/>
          </a:xfrm>
          <a:noFill/>
          <a:ln>
            <a:noFill/>
          </a:ln>
        </p:spPr>
        <p:txBody>
          <a:bodyPr>
            <a:normAutofit fontScale="90000"/>
          </a:bodyPr>
          <a:lstStyle/>
          <a:p>
            <a:r>
              <a:rPr lang="zh-CN" altLang="en-US" sz="2800">
                <a:latin typeface="黑体" panose="02010609060101010101" pitchFamily="2" charset="-122"/>
                <a:ea typeface="黑体" panose="02010609060101010101" pitchFamily="2" charset="-122"/>
              </a:rPr>
              <a:t>便可白</a:t>
            </a:r>
            <a:r>
              <a:rPr lang="zh-CN" altLang="en-US" sz="2800">
                <a:solidFill>
                  <a:srgbClr val="FF0000"/>
                </a:solidFill>
                <a:latin typeface="黑体" panose="02010609060101010101" pitchFamily="2" charset="-122"/>
                <a:ea typeface="黑体" panose="02010609060101010101" pitchFamily="2" charset="-122"/>
              </a:rPr>
              <a:t>公姥</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rPr>
              <a:t>昼夜勤</a:t>
            </a:r>
            <a:r>
              <a:rPr lang="zh-CN" altLang="en-US" sz="2800">
                <a:solidFill>
                  <a:srgbClr val="FF0000"/>
                </a:solidFill>
                <a:latin typeface="黑体" panose="02010609060101010101" pitchFamily="2" charset="-122"/>
                <a:ea typeface="黑体" panose="02010609060101010101" pitchFamily="2" charset="-122"/>
              </a:rPr>
              <a:t>作息</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rPr>
              <a:t>我有亲</a:t>
            </a:r>
            <a:r>
              <a:rPr lang="zh-CN" altLang="en-US" sz="2800">
                <a:solidFill>
                  <a:srgbClr val="FF0000"/>
                </a:solidFill>
                <a:latin typeface="黑体" panose="02010609060101010101" pitchFamily="2" charset="-122"/>
                <a:ea typeface="黑体" panose="02010609060101010101" pitchFamily="2" charset="-122"/>
              </a:rPr>
              <a:t>父兄</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rPr>
              <a:t>我有亲</a:t>
            </a:r>
            <a:r>
              <a:rPr lang="zh-CN" altLang="en-US" sz="2800">
                <a:solidFill>
                  <a:srgbClr val="FF0000"/>
                </a:solidFill>
                <a:latin typeface="黑体" panose="02010609060101010101" pitchFamily="2" charset="-122"/>
                <a:ea typeface="黑体" panose="02010609060101010101" pitchFamily="2" charset="-122"/>
              </a:rPr>
              <a:t>父母</a:t>
            </a:r>
            <a:r>
              <a:rPr lang="zh-CN" altLang="en-US" sz="2800">
                <a:latin typeface="黑体" panose="02010609060101010101" pitchFamily="2" charset="-122"/>
                <a:ea typeface="黑体" panose="02010609060101010101" pitchFamily="2" charset="-122"/>
              </a:rPr>
              <a:t>　 </a:t>
            </a:r>
            <a:br>
              <a:rPr lang="zh-CN" altLang="en-US" sz="2800">
                <a:latin typeface="黑体" panose="02010609060101010101" pitchFamily="2" charset="-122"/>
                <a:ea typeface="黑体" panose="02010609060101010101" pitchFamily="2" charset="-122"/>
              </a:rPr>
            </a:br>
            <a:r>
              <a:rPr lang="zh-CN" altLang="en-US" sz="2800">
                <a:latin typeface="黑体" panose="02010609060101010101" pitchFamily="2" charset="-122"/>
                <a:ea typeface="黑体" panose="02010609060101010101" pitchFamily="2" charset="-122"/>
              </a:rPr>
              <a:t>逼迫兼</a:t>
            </a:r>
            <a:r>
              <a:rPr lang="zh-CN" altLang="en-US" sz="2800">
                <a:solidFill>
                  <a:srgbClr val="FF0000"/>
                </a:solidFill>
                <a:latin typeface="黑体" panose="02010609060101010101" pitchFamily="2" charset="-122"/>
                <a:ea typeface="黑体" panose="02010609060101010101" pitchFamily="2" charset="-122"/>
              </a:rPr>
              <a:t>弟兄</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a:p>
            <a:r>
              <a:rPr lang="zh-CN" altLang="en-US" sz="2800">
                <a:latin typeface="黑体" panose="02010609060101010101" pitchFamily="2" charset="-122"/>
                <a:ea typeface="黑体" panose="02010609060101010101" pitchFamily="2" charset="-122"/>
              </a:rPr>
              <a:t>其日</a:t>
            </a:r>
            <a:r>
              <a:rPr lang="zh-CN" altLang="en-US" sz="2800">
                <a:solidFill>
                  <a:srgbClr val="FF0000"/>
                </a:solidFill>
                <a:latin typeface="黑体" panose="02010609060101010101" pitchFamily="2" charset="-122"/>
                <a:ea typeface="黑体" panose="02010609060101010101" pitchFamily="2" charset="-122"/>
              </a:rPr>
              <a:t>牛马</a:t>
            </a:r>
            <a:r>
              <a:rPr lang="zh-CN" altLang="en-US" sz="2800">
                <a:latin typeface="黑体" panose="02010609060101010101" pitchFamily="2" charset="-122"/>
                <a:ea typeface="黑体" panose="02010609060101010101" pitchFamily="2" charset="-122"/>
              </a:rPr>
              <a:t>嘶  </a:t>
            </a:r>
            <a:br>
              <a:rPr lang="zh-CN" altLang="en-US" sz="2800">
                <a:latin typeface="黑体" panose="02010609060101010101" pitchFamily="2" charset="-122"/>
                <a:ea typeface="黑体" panose="02010609060101010101" pitchFamily="2" charset="-122"/>
              </a:rPr>
            </a:br>
            <a:br>
              <a:rPr lang="zh-CN" altLang="en-US" sz="2800">
                <a:latin typeface="黑体" panose="02010609060101010101" pitchFamily="2" charset="-122"/>
                <a:ea typeface="黑体" panose="02010609060101010101" pitchFamily="2" charset="-122"/>
              </a:rPr>
            </a:br>
            <a:endParaRPr lang="zh-CN" altLang="en-US" sz="2800">
              <a:latin typeface="黑体" panose="02010609060101010101" pitchFamily="2" charset="-122"/>
              <a:ea typeface="黑体" panose="02010609060101010101" pitchFamily="2" charset="-122"/>
            </a:endParaRPr>
          </a:p>
        </p:txBody>
      </p:sp>
      <p:sp>
        <p:nvSpPr>
          <p:cNvPr id="2" name="文本框 1"/>
          <p:cNvSpPr txBox="1"/>
          <p:nvPr/>
        </p:nvSpPr>
        <p:spPr>
          <a:xfrm>
            <a:off x="5660390" y="1896745"/>
            <a:ext cx="44500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公公婆婆，这里专指婆婆。</a:t>
            </a:r>
            <a:endParaRPr lang="zh-CN" altLang="en-US" sz="2800">
              <a:solidFill>
                <a:srgbClr val="FF0000"/>
              </a:solidFill>
              <a:latin typeface="黑体" panose="02010609060101010101" pitchFamily="2" charset="-122"/>
              <a:sym typeface="+mn-ea"/>
            </a:endParaRPr>
          </a:p>
        </p:txBody>
      </p:sp>
      <p:sp>
        <p:nvSpPr>
          <p:cNvPr id="3" name="文本框 2"/>
          <p:cNvSpPr txBox="1"/>
          <p:nvPr/>
        </p:nvSpPr>
        <p:spPr>
          <a:xfrm>
            <a:off x="5660390" y="2418715"/>
            <a:ext cx="58724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原意是工作和休息，这里专指劳作。 </a:t>
            </a:r>
            <a:endParaRPr lang="zh-CN" altLang="en-US" sz="2800">
              <a:solidFill>
                <a:srgbClr val="FF0000"/>
              </a:solidFill>
              <a:latin typeface="黑体" panose="02010609060101010101" pitchFamily="2" charset="-122"/>
              <a:sym typeface="+mn-ea"/>
            </a:endParaRPr>
          </a:p>
        </p:txBody>
      </p:sp>
      <p:sp>
        <p:nvSpPr>
          <p:cNvPr id="4" name="文本框 3"/>
          <p:cNvSpPr txBox="1"/>
          <p:nvPr/>
        </p:nvSpPr>
        <p:spPr>
          <a:xfrm>
            <a:off x="5660390" y="2865120"/>
            <a:ext cx="44500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即同胞兄，亲哥哥。　　　</a:t>
            </a:r>
            <a:endParaRPr lang="zh-CN" altLang="en-US" sz="2800">
              <a:solidFill>
                <a:srgbClr val="FF0000"/>
              </a:solidFill>
              <a:latin typeface="黑体" panose="02010609060101010101" pitchFamily="2" charset="-122"/>
              <a:sym typeface="+mn-ea"/>
            </a:endParaRPr>
          </a:p>
        </p:txBody>
      </p:sp>
      <p:sp>
        <p:nvSpPr>
          <p:cNvPr id="5" name="文本框 4"/>
          <p:cNvSpPr txBox="1"/>
          <p:nvPr/>
        </p:nvSpPr>
        <p:spPr>
          <a:xfrm>
            <a:off x="5660390" y="3461385"/>
            <a:ext cx="19608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这里指母。</a:t>
            </a:r>
            <a:endParaRPr lang="zh-CN" altLang="en-US" sz="2800">
              <a:solidFill>
                <a:srgbClr val="FF0000"/>
              </a:solidFill>
              <a:latin typeface="黑体" panose="02010609060101010101" pitchFamily="2" charset="-122"/>
              <a:sym typeface="+mn-ea"/>
            </a:endParaRPr>
          </a:p>
        </p:txBody>
      </p:sp>
      <p:sp>
        <p:nvSpPr>
          <p:cNvPr id="6" name="文本框 5"/>
          <p:cNvSpPr txBox="1"/>
          <p:nvPr/>
        </p:nvSpPr>
        <p:spPr>
          <a:xfrm>
            <a:off x="5660390" y="4054475"/>
            <a:ext cx="19608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这里指兄。</a:t>
            </a:r>
            <a:endParaRPr lang="zh-CN" altLang="en-US" sz="2800">
              <a:solidFill>
                <a:srgbClr val="FF0000"/>
              </a:solidFill>
              <a:latin typeface="黑体" panose="02010609060101010101" pitchFamily="2" charset="-122"/>
              <a:sym typeface="+mn-ea"/>
            </a:endParaRPr>
          </a:p>
        </p:txBody>
      </p:sp>
      <p:sp>
        <p:nvSpPr>
          <p:cNvPr id="7" name="文本框 6"/>
          <p:cNvSpPr txBox="1"/>
          <p:nvPr/>
        </p:nvSpPr>
        <p:spPr>
          <a:xfrm>
            <a:off x="5660390" y="4647565"/>
            <a:ext cx="19608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这里指马。 </a:t>
            </a:r>
            <a:endParaRPr lang="zh-CN" altLang="en-US" sz="2800">
              <a:solidFill>
                <a:srgbClr val="FF0000"/>
              </a:solidFill>
              <a:latin typeface="黑体" panose="0201060906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3"/>
          <p:cNvSpPr>
            <a:spLocks noGrp="1"/>
          </p:cNvSpPr>
          <p:nvPr>
            <p:ph idx="4294967295"/>
          </p:nvPr>
        </p:nvSpPr>
        <p:spPr>
          <a:xfrm>
            <a:off x="1524000" y="925830"/>
            <a:ext cx="9144000" cy="4526280"/>
          </a:xfrm>
          <a:noFill/>
          <a:ln>
            <a:noFill/>
          </a:ln>
        </p:spPr>
        <p:txBody>
          <a:bodyPr/>
          <a:lstStyle/>
          <a:p>
            <a:pPr algn="ctr">
              <a:buNone/>
            </a:pPr>
            <a:r>
              <a:rPr lang="zh-CN" altLang="en-US" sz="2800" b="1">
                <a:latin typeface="黑体" panose="02010609060101010101" pitchFamily="2" charset="-122"/>
                <a:ea typeface="黑体" panose="02010609060101010101" pitchFamily="2" charset="-122"/>
              </a:rPr>
              <a:t>（三）“自”的用法</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①我自不驱卿（ ）    ②本自无教训（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③自可断来信（  ）   ④葳蕤自生光（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⑤自名秦罗敷（  ）    ⑥自名为鸳鸯（ ）</a:t>
            </a:r>
            <a:endParaRPr lang="zh-CN" altLang="en-US" sz="2800">
              <a:latin typeface="黑体" panose="02010609060101010101" pitchFamily="2" charset="-122"/>
              <a:ea typeface="黑体" panose="02010609060101010101" pitchFamily="2" charset="-122"/>
            </a:endParaRPr>
          </a:p>
          <a:p>
            <a:pPr>
              <a:buNone/>
            </a:pPr>
            <a:r>
              <a:rPr lang="zh-CN" altLang="en-US" sz="2800">
                <a:latin typeface="黑体" panose="02010609060101010101" pitchFamily="2" charset="-122"/>
                <a:ea typeface="黑体" panose="02010609060101010101" pitchFamily="2" charset="-122"/>
              </a:rPr>
              <a:t>⑦好自相扶将（    ） ⑧物物各自异（           ）</a:t>
            </a:r>
            <a:endParaRPr lang="zh-CN" altLang="en-US" sz="2800">
              <a:latin typeface="黑体" panose="02010609060101010101" pitchFamily="2" charset="-122"/>
              <a:ea typeface="黑体" panose="02010609060101010101" pitchFamily="2" charset="-122"/>
            </a:endParaRPr>
          </a:p>
        </p:txBody>
      </p:sp>
      <p:sp>
        <p:nvSpPr>
          <p:cNvPr id="3" name="文本框 2"/>
          <p:cNvSpPr txBox="1"/>
          <p:nvPr/>
        </p:nvSpPr>
        <p:spPr>
          <a:xfrm>
            <a:off x="4068445" y="1651000"/>
            <a:ext cx="538480" cy="521970"/>
          </a:xfrm>
          <a:prstGeom prst="rect">
            <a:avLst/>
          </a:prstGeom>
          <a:noFill/>
        </p:spPr>
        <p:txBody>
          <a:bodyPr wrap="none" rtlCol="0" anchor="t">
            <a:spAutoFit/>
          </a:bodyPr>
          <a:lstStyle/>
          <a:p>
            <a:r>
              <a:rPr lang="zh-CN" altLang="en-US" sz="2800">
                <a:solidFill>
                  <a:srgbClr val="FF0000"/>
                </a:solidFill>
                <a:latin typeface="黑体" panose="02010609060101010101" pitchFamily="2" charset="-122"/>
                <a:sym typeface="+mn-ea"/>
              </a:rPr>
              <a:t>本</a:t>
            </a:r>
            <a:endParaRPr lang="zh-CN" altLang="en-US" sz="2800">
              <a:solidFill>
                <a:srgbClr val="FF0000"/>
              </a:solidFill>
              <a:latin typeface="黑体" panose="02010609060101010101" pitchFamily="2" charset="-122"/>
              <a:sym typeface="+mn-ea"/>
            </a:endParaRPr>
          </a:p>
        </p:txBody>
      </p:sp>
      <p:sp>
        <p:nvSpPr>
          <p:cNvPr id="4" name="文本框 3"/>
          <p:cNvSpPr txBox="1"/>
          <p:nvPr/>
        </p:nvSpPr>
        <p:spPr>
          <a:xfrm>
            <a:off x="8089265" y="1651000"/>
            <a:ext cx="8940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本来</a:t>
            </a:r>
            <a:endParaRPr lang="zh-CN" altLang="en-US" sz="2800">
              <a:solidFill>
                <a:srgbClr val="FF0000"/>
              </a:solidFill>
              <a:latin typeface="黑体" panose="02010609060101010101" pitchFamily="2" charset="-122"/>
              <a:sym typeface="+mn-ea"/>
            </a:endParaRPr>
          </a:p>
        </p:txBody>
      </p:sp>
      <p:sp>
        <p:nvSpPr>
          <p:cNvPr id="5" name="文本框 4"/>
          <p:cNvSpPr txBox="1"/>
          <p:nvPr/>
        </p:nvSpPr>
        <p:spPr>
          <a:xfrm>
            <a:off x="4131310" y="2324735"/>
            <a:ext cx="5384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即</a:t>
            </a:r>
            <a:endParaRPr lang="zh-CN" altLang="en-US" sz="2800">
              <a:solidFill>
                <a:srgbClr val="FF0000"/>
              </a:solidFill>
              <a:latin typeface="黑体" panose="02010609060101010101" pitchFamily="2" charset="-122"/>
              <a:sym typeface="+mn-ea"/>
            </a:endParaRPr>
          </a:p>
        </p:txBody>
      </p:sp>
      <p:sp>
        <p:nvSpPr>
          <p:cNvPr id="6" name="文本框 5"/>
          <p:cNvSpPr txBox="1"/>
          <p:nvPr/>
        </p:nvSpPr>
        <p:spPr>
          <a:xfrm>
            <a:off x="7853680" y="2386330"/>
            <a:ext cx="2926080" cy="460375"/>
          </a:xfrm>
          <a:prstGeom prst="rect">
            <a:avLst/>
          </a:prstGeom>
          <a:noFill/>
        </p:spPr>
        <p:txBody>
          <a:bodyPr wrap="none" rtlCol="0" anchor="t">
            <a:spAutoFit/>
          </a:bodyPr>
          <a:lstStyle/>
          <a:p>
            <a:r>
              <a:rPr lang="zh-CN" altLang="en-US" sz="2400">
                <a:solidFill>
                  <a:srgbClr val="FF0000"/>
                </a:solidFill>
                <a:latin typeface="黑体" panose="02010609060101010101" pitchFamily="2" charset="-122"/>
                <a:sym typeface="+mn-ea"/>
              </a:rPr>
              <a:t>连词，相当于“而”</a:t>
            </a:r>
            <a:endParaRPr lang="zh-CN" altLang="en-US" sz="2400">
              <a:solidFill>
                <a:srgbClr val="FF0000"/>
              </a:solidFill>
              <a:latin typeface="黑体" panose="02010609060101010101" pitchFamily="2" charset="-122"/>
              <a:sym typeface="+mn-ea"/>
            </a:endParaRPr>
          </a:p>
        </p:txBody>
      </p:sp>
      <p:sp>
        <p:nvSpPr>
          <p:cNvPr id="7" name="文本框 6"/>
          <p:cNvSpPr txBox="1"/>
          <p:nvPr/>
        </p:nvSpPr>
        <p:spPr>
          <a:xfrm>
            <a:off x="4131310" y="3046730"/>
            <a:ext cx="5384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其</a:t>
            </a:r>
            <a:endParaRPr lang="zh-CN" altLang="en-US" sz="2800">
              <a:solidFill>
                <a:srgbClr val="FF0000"/>
              </a:solidFill>
              <a:latin typeface="黑体" panose="02010609060101010101" pitchFamily="2" charset="-122"/>
              <a:sym typeface="+mn-ea"/>
            </a:endParaRPr>
          </a:p>
        </p:txBody>
      </p:sp>
      <p:sp>
        <p:nvSpPr>
          <p:cNvPr id="8" name="文本框 7"/>
          <p:cNvSpPr txBox="1"/>
          <p:nvPr/>
        </p:nvSpPr>
        <p:spPr>
          <a:xfrm>
            <a:off x="8267065" y="3046730"/>
            <a:ext cx="5384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其</a:t>
            </a:r>
            <a:endParaRPr lang="zh-CN" altLang="en-US" sz="2800">
              <a:solidFill>
                <a:srgbClr val="FF0000"/>
              </a:solidFill>
              <a:latin typeface="黑体" panose="02010609060101010101" pitchFamily="2" charset="-122"/>
              <a:sym typeface="+mn-ea"/>
            </a:endParaRPr>
          </a:p>
        </p:txBody>
      </p:sp>
      <p:sp>
        <p:nvSpPr>
          <p:cNvPr id="9" name="文本框 8"/>
          <p:cNvSpPr txBox="1"/>
          <p:nvPr/>
        </p:nvSpPr>
        <p:spPr>
          <a:xfrm>
            <a:off x="4204970" y="3674745"/>
            <a:ext cx="8940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助词</a:t>
            </a:r>
            <a:endParaRPr lang="zh-CN" altLang="en-US" sz="2800">
              <a:solidFill>
                <a:srgbClr val="FF0000"/>
              </a:solidFill>
              <a:latin typeface="黑体" panose="02010609060101010101" pitchFamily="2" charset="-122"/>
              <a:sym typeface="+mn-ea"/>
            </a:endParaRPr>
          </a:p>
        </p:txBody>
      </p:sp>
      <p:sp>
        <p:nvSpPr>
          <p:cNvPr id="10" name="文本框 9"/>
          <p:cNvSpPr txBox="1"/>
          <p:nvPr/>
        </p:nvSpPr>
        <p:spPr>
          <a:xfrm>
            <a:off x="8336280" y="3738245"/>
            <a:ext cx="1960880" cy="521970"/>
          </a:xfrm>
          <a:prstGeom prst="rect">
            <a:avLst/>
          </a:prstGeom>
          <a:noFill/>
        </p:spPr>
        <p:txBody>
          <a:bodyPr wrap="none" rtlCol="0" anchor="t">
            <a:spAutoFit/>
          </a:bodyPr>
          <a:lstStyle/>
          <a:p>
            <a:pPr algn="l"/>
            <a:r>
              <a:rPr lang="zh-CN" altLang="en-US" sz="2800">
                <a:solidFill>
                  <a:srgbClr val="FF0000"/>
                </a:solidFill>
                <a:latin typeface="黑体" panose="02010609060101010101" pitchFamily="2" charset="-122"/>
                <a:sym typeface="+mn-ea"/>
              </a:rPr>
              <a:t>助词，无义</a:t>
            </a:r>
            <a:endParaRPr lang="zh-CN" altLang="en-US" sz="2800">
              <a:solidFill>
                <a:srgbClr val="FF0000"/>
              </a:solidFill>
              <a:latin typeface="黑体" panose="02010609060101010101" pitchFamily="2" charset="-122"/>
              <a:sym typeface="+mn-ea"/>
            </a:endParaRP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00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0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4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0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051.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052.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0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0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0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2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3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3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13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1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1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1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7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3.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184.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18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9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6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2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2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2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28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8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2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0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3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5.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316.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32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32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3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3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4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4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3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7.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448.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4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4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4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4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4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5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5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5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2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3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53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4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4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4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5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5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55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5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6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5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6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7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9.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80.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1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1585.xml><?xml version="1.0" encoding="utf-8"?>
<p:tagLst xmlns:p="http://schemas.openxmlformats.org/presentationml/2006/main">
  <p:tag name="KSO_WM_TEMPLATE_CATEGORY" val="custom"/>
  <p:tag name="KSO_WM_TEMPLATE_INDEX" val="20203744"/>
</p:tagLst>
</file>

<file path=ppt/tags/tag1586.xml><?xml version="1.0" encoding="utf-8"?>
<p:tagLst xmlns:p="http://schemas.openxmlformats.org/presentationml/2006/main">
  <p:tag name="KSO_WM_TEMPLATE_CATEGORY" val="custom"/>
  <p:tag name="KSO_WM_TEMPLATE_INDEX" val="20203744"/>
</p:tagLst>
</file>

<file path=ppt/tags/tag1587.xml><?xml version="1.0" encoding="utf-8"?>
<p:tagLst xmlns:p="http://schemas.openxmlformats.org/presentationml/2006/main">
  <p:tag name="KSO_WM_TEMPLATE_CATEGORY" val="custom"/>
  <p:tag name="KSO_WM_TEMPLATE_INDEX" val="20203744"/>
</p:tagLst>
</file>

<file path=ppt/tags/tag1588.xml><?xml version="1.0" encoding="utf-8"?>
<p:tagLst xmlns:p="http://schemas.openxmlformats.org/presentationml/2006/main">
  <p:tag name="KSO_WM_TEMPLATE_CATEGORY" val="custom"/>
  <p:tag name="KSO_WM_TEMPLATE_INDEX" val="20203744"/>
</p:tagLst>
</file>

<file path=ppt/tags/tag1589.xml><?xml version="1.0" encoding="utf-8"?>
<p:tagLst xmlns:p="http://schemas.openxmlformats.org/presentationml/2006/main">
  <p:tag name="KSO_WM_TEMPLATE_CATEGORY" val="custom"/>
  <p:tag name="KSO_WM_TEMPLATE_INDEX" val="20203744"/>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90.xml><?xml version="1.0" encoding="utf-8"?>
<p:tagLst xmlns:p="http://schemas.openxmlformats.org/presentationml/2006/main">
  <p:tag name="KSO_WM_TEMPLATE_CATEGORY" val="custom"/>
  <p:tag name="KSO_WM_TEMPLATE_INDEX" val="20203744"/>
</p:tagLst>
</file>

<file path=ppt/tags/tag1591.xml><?xml version="1.0" encoding="utf-8"?>
<p:tagLst xmlns:p="http://schemas.openxmlformats.org/presentationml/2006/main">
  <p:tag name="KSO_WM_UNIT_TABLE_BEAUTIFY" val="smartTable{100adc8a-d21c-471b-842d-0b0c5dc037cd}"/>
  <p:tag name="TABLE_ENDDRAG_ORIGIN_RECT" val="707*437"/>
  <p:tag name="TABLE_ENDDRAG_RECT" val="12*33*707*437"/>
</p:tagLst>
</file>

<file path=ppt/tags/tag1592.xml><?xml version="1.0" encoding="utf-8"?>
<p:tagLst xmlns:p="http://schemas.openxmlformats.org/presentationml/2006/main">
  <p:tag name="KSO_WM_TEMPLATE_CATEGORY" val="custom"/>
  <p:tag name="KSO_WM_TEMPLATE_INDEX" val="20203744"/>
</p:tagLst>
</file>

<file path=ppt/tags/tag1593.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custom20203744_10*f*1"/>
  <p:tag name="KSO_WM_UNIT_INDEX" val="1"/>
  <p:tag name="KSO_WM_UNIT_LAYERLEVEL" val="1"/>
  <p:tag name="KSO_WM_UNIT_NOCLEAR" val="0"/>
  <p:tag name="KSO_WM_UNIT_PRESET_TEXT" val="点击此处添加正文，文字是您思想的提炼，为了演示发布的良好效果，请言简意赅的阐述您的观点。"/>
  <p:tag name="KSO_WM_UNIT_TYPE" val="f"/>
  <p:tag name="KSO_WM_UNIT_VALUE" val="106"/>
</p:tagLst>
</file>

<file path=ppt/tags/tag1594.xml><?xml version="1.0" encoding="utf-8"?>
<p:tagLst xmlns:p="http://schemas.openxmlformats.org/presentationml/2006/main">
  <p:tag name="KSO_WM_UNIT_PLACING_PICTURE_USER_VIEWPORT" val="{&quot;height&quot;:8112,&quot;width&quot;:6444}"/>
</p:tagLst>
</file>

<file path=ppt/tags/tag1595.xml><?xml version="1.0" encoding="utf-8"?>
<p:tagLst xmlns:p="http://schemas.openxmlformats.org/presentationml/2006/main">
  <p:tag name="KSO_WM_BEAUTIFY_FLAG" val="#wm#"/>
  <p:tag name="KSO_WM_SLIDE_ID" val="custom20203744_10"/>
  <p:tag name="KSO_WM_SLIDE_INDEX" val="10"/>
  <p:tag name="KSO_WM_SLIDE_ITEM_CNT" val="0"/>
  <p:tag name="KSO_WM_SLIDE_LAYOUT" val="a_d_f"/>
  <p:tag name="KSO_WM_SLIDE_LAYOUT_CNT" val="1_1_1"/>
  <p:tag name="KSO_WM_SLIDE_POSITION" val="48*61"/>
  <p:tag name="KSO_WM_SLIDE_SIZE" val="864*429"/>
  <p:tag name="KSO_WM_SLIDE_SUBTYPE" val="picTxt"/>
  <p:tag name="KSO_WM_SLIDE_TYPE" val="text"/>
  <p:tag name="KSO_WM_TAG_VERSION" val="1.0"/>
  <p:tag name="KSO_WM_TEMPLATE_CATEGORY" val="custom"/>
  <p:tag name="KSO_WM_TEMPLATE_COLOR_TYPE" val="1"/>
  <p:tag name="KSO_WM_TEMPLATE_INDEX" val="20203744"/>
  <p:tag name="KSO_WM_TEMPLATE_MASTER_TYPE" val="1"/>
  <p:tag name="KSO_WM_TEMPLATE_SUBCATEGORY" val="0"/>
</p:tagLst>
</file>

<file path=ppt/tags/tag1596.xml><?xml version="1.0" encoding="utf-8"?>
<p:tagLst xmlns:p="http://schemas.openxmlformats.org/presentationml/2006/main">
  <p:tag name="[ANDCEF]" val="[ANDCEF]"/>
  <p:tag name="[ENGLISHVOCABULARY]" val="[ENGLISHVOCABULARY]"/>
  <p:tag name="[LAB]" val="[LAB]"/>
  <p:tag name="[PLUGINVER]" val="10"/>
  <p:tag name="[READINGOBJECT]" val="[READINGOBJECT]"/>
  <p:tag name="[VIDEO]" val="[VIDEO]"/>
  <p:tag name="[WORDCARD]" val="[WORDCARD]"/>
  <p:tag name="AS_OS" val="Unix 3.10 unknown"/>
  <p:tag name="AS_RELEASE_DATE" val="2020.11.30"/>
  <p:tag name="AS_TITLE" val="Aspose.Slides for Java"/>
  <p:tag name="AS_VERSION" val="20.11"/>
  <p:tag name="ISLIDE.GUIDESSETTING" val="{&quot;Id&quot;:null,&quot;Name&quot;:&quot;宽&quot;,&quot;HeaderHeight&quot;:15.0,&quot;FooterHeight&quot;:9.0,&quot;SideMargin&quot;:5.5,&quot;TopMargin&quot;:0.0,&quot;BottomMargin&quot;:0.0,&quot;IntervalMargin&quot;:2.5,&quot;SettingType&quot;:&quot;System&quot;}"/>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0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2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3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5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59.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6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2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3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4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8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91.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392.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3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6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47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4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4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4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4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4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4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4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0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0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0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5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5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51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5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2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2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523.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524.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5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2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5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5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5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0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0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0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0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13.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1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6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6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6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6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6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64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6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655.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656.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6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6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6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6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6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7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7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7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3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4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74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5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5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1.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76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76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7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779.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787.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788.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7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79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8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8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8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8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6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7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8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8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8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9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91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91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9.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9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20.xml><?xml version="1.0" encoding="utf-8"?>
<p:tagLst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9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92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92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9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9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9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9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9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heme/theme1.xml><?xml version="1.0" encoding="utf-8"?>
<a:theme xmlns:r="http://schemas.openxmlformats.org/officeDocument/2006/relationships" xmlns:a="http://schemas.openxmlformats.org/drawingml/2006/main" name="3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r="http://schemas.openxmlformats.org/officeDocument/2006/relationships" xmlns:a="http://schemas.openxmlformats.org/drawingml/2006/main" name="12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r="http://schemas.openxmlformats.org/officeDocument/2006/relationships" xmlns:a="http://schemas.openxmlformats.org/drawingml/2006/main" name="2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r="http://schemas.openxmlformats.org/officeDocument/2006/relationships" xmlns:a="http://schemas.openxmlformats.org/drawingml/2006/main" name="1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4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5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6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7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8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9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10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r="http://schemas.openxmlformats.org/officeDocument/2006/relationships" xmlns:a="http://schemas.openxmlformats.org/drawingml/2006/main" name="11_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217</Paragraphs>
  <Slides>42</Slides>
  <Notes>6</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42</vt:i4>
      </vt:variant>
    </vt:vector>
  </HeadingPairs>
  <TitlesOfParts>
    <vt:vector baseType="lpstr" size="63">
      <vt:lpstr>Arial</vt:lpstr>
      <vt:lpstr>微软雅黑</vt:lpstr>
      <vt:lpstr>隶书</vt:lpstr>
      <vt:lpstr>汉仪尚巍手书W</vt:lpstr>
      <vt:lpstr>等线 Light</vt:lpstr>
      <vt:lpstr>等线</vt:lpstr>
      <vt:lpstr>宋体</vt:lpstr>
      <vt:lpstr>黑体</vt:lpstr>
      <vt:lpstr>Wingdings 2</vt:lpstr>
      <vt:lpstr>Times New Roman</vt:lpstr>
      <vt:lpstr>Calibri</vt:lpstr>
      <vt:lpstr>汉仪中楷简</vt:lpstr>
      <vt:lpstr>华文新魏</vt:lpstr>
      <vt:lpstr>华文行楷</vt:lpstr>
      <vt:lpstr>楷体_GB2312</vt:lpstr>
      <vt:lpstr>幼圆</vt:lpstr>
      <vt:lpstr>新宋体</vt:lpstr>
      <vt:lpstr>Wingdings</vt:lpstr>
      <vt:lpstr>Courier New</vt:lpstr>
      <vt:lpstr>Verdana</vt:lpstr>
      <vt:lpstr>3_Office 主题​​</vt:lpstr>
      <vt:lpstr>孔雀东南飞</vt:lpstr>
      <vt:lpstr>教学目标</vt:lpstr>
      <vt:lpstr>PowerPoint Presentation</vt:lpstr>
      <vt:lpstr>PowerPoint Presentation</vt:lpstr>
      <vt:lpstr>PowerPoint Presentation</vt:lpstr>
      <vt:lpstr>               (一) 指出下列句中“相”的用法 </vt:lpstr>
      <vt:lpstr>指出下列句中“相”的用法</vt:lpstr>
      <vt:lpstr>（二）偏义复词</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悲剧产生的原因？</vt:lpstr>
      <vt:lpstr>社会的悲剧 </vt:lpstr>
      <vt:lpstr>PowerPoint Presentation</vt:lpstr>
      <vt:lpstr>刘兰芝被逐原因分析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拓展延伸</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2022-01-14T08:27:57.295</cp:lastPrinted>
  <dcterms:created xsi:type="dcterms:W3CDTF">2022-01-14T08:27:57Z</dcterms:created>
  <dcterms:modified xsi:type="dcterms:W3CDTF">2022-01-14T00:28:01Z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