
<file path=[Content_Types].xml><?xml version="1.0" encoding="utf-8"?>
<Types xmlns="http://schemas.openxmlformats.org/package/2006/content-types">
  <Default Extension="wmf" ContentType="image/x-wmf"/>
  <Default Extension="xml" ContentType="application/xml"/>
  <Default Extension="jpeg" ContentType="image/jpeg"/>
  <Default Extension="png" ContentType="image/jpeg"/>
  <Default Extension="rels" ContentType="application/vnd.openxmlformats-package.relationships+xml"/>
  <Override PartName="/ppt/slides/slide3.xml" ContentType="application/vnd.openxmlformats-officedocument.presentationml.slide+xml"/>
  <Override PartName="/ppt/slides/slide16.xml" ContentType="application/vnd.openxmlformats-officedocument.presentationml.slide+xml"/>
  <Override PartName="/ppt/slides/slide31.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5.xml" ContentType="application/vnd.openxmlformats-officedocument.presentationml.slide+xml"/>
  <Override PartName="/ppt/theme/theme70.xml" ContentType="application/vnd.openxmlformats-officedocument.theme+xml"/>
  <Override PartName="/ppt/tableStyles.xml" ContentType="application/vnd.openxmlformats-officedocument.presentationml.tableStyles+xml"/>
  <Override PartName="/ppt/slides/slide21.xml" ContentType="application/vnd.openxmlformats-officedocument.presentationml.slide+xml"/>
  <Override PartName="/ppt/slides/slide50.xml" ContentType="application/vnd.openxmlformats-officedocument.presentationml.slide+xml"/>
  <Override PartName="/ppt/slides/slide17.xml" ContentType="application/vnd.openxmlformats-officedocument.presentationml.slide+xml"/>
  <Override PartName="/ppt/slides/slide30.xml" ContentType="application/vnd.openxmlformats-officedocument.presentationml.slide+xml"/>
  <Override PartName="/ppt/slides/slide52.xml" ContentType="application/vnd.openxmlformats-officedocument.presentationml.slide+xml"/>
  <Override PartName="/ppt/viewProps.xml" ContentType="application/vnd.openxmlformats-officedocument.presentationml.viewProps+xml"/>
  <Override PartName="/ppt/slideLayouts/slideLayouttitle71.xml" ContentType="application/vnd.openxmlformats-officedocument.presentationml.slideLayout+xml"/>
  <Override PartName="/ppt/slides/slide2.xml" ContentType="application/vnd.openxmlformats-officedocument.presentationml.slide+xml"/>
  <Override PartName="/ppt/slides/slide45.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Masters/slideMaster70.xml" ContentType="application/vnd.openxmlformats-officedocument.presentationml.slideMaster+xml"/>
  <Override PartName="/ppt/slides/slide27.xml" ContentType="application/vnd.openxmlformats-officedocument.presentationml.slide+xml"/>
  <Override PartName="/ppt/slides/slide51.xml" ContentType="application/vnd.openxmlformats-officedocument.presentationml.slide+xml"/>
  <Override PartName="/ppt/slides/slide29.xml" ContentType="application/vnd.openxmlformats-officedocument.presentationml.slide+xml"/>
  <Override PartName="/ppt/slides/slide54.xml" ContentType="application/vnd.openxmlformats-officedocument.presentationml.slide+xml"/>
  <Override PartName="/ppt/slides/slide56.xml" ContentType="application/vnd.openxmlformats-officedocument.presentationml.slide+xml"/>
  <Override PartName="/ppt/slides/slide34.xml" ContentType="application/vnd.openxmlformats-officedocument.presentationml.slide+xml"/>
  <Override PartName="/ppt/slides/slide14.xml" ContentType="application/vnd.openxmlformats-officedocument.presentationml.slide+xml"/>
  <Override PartName="/ppt/presentation.xml" ContentType="application/vnd.openxmlformats-officedocument.presentationml.presentation.main+xml"/>
  <Override PartName="/ppt/slides/slide39.xml" ContentType="application/vnd.openxmlformats-officedocument.presentationml.slide+xml"/>
  <Override PartName="/docProps/core.xml" ContentType="application/vnd.openxmlformats-package.core-properties+xml"/>
  <Override PartName="/ppt/slides/slide28.xml" ContentType="application/vnd.openxmlformats-officedocument.presentationml.slide+xml"/>
  <Override PartName="/ppt/slides/slide4.xml" ContentType="application/vnd.openxmlformats-officedocument.presentationml.slide+xml"/>
  <Override PartName="/ppt/slides/slide32.xml" ContentType="application/vnd.openxmlformats-officedocument.presentationml.slide+xml"/>
  <Override PartName="/ppt/slides/slide47.xml" ContentType="application/vnd.openxmlformats-officedocument.presentationml.slide+xml"/>
  <Override PartName="/ppt/slides/slide26.xml" ContentType="application/vnd.openxmlformats-officedocument.presentationml.slide+xml"/>
  <Override PartName="/ppt/slides/slide48.xml" ContentType="application/vnd.openxmlformats-officedocument.presentationml.slide+xml"/>
  <Override PartName="/ppt/slides/slide53.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9.xml" ContentType="application/vnd.openxmlformats-officedocument.presentationml.slide+xml"/>
  <Override PartName="/ppt/slides/slide44.xml" ContentType="application/vnd.openxmlformats-officedocument.presentationml.slide+xml"/>
  <Override PartName="/ppt/slides/slide24.xml" ContentType="application/vnd.openxmlformats-officedocument.presentationml.slide+xml"/>
  <Override PartName="/ppt/slideLayouts/slideLayoutmaster70.xml" ContentType="application/vnd.openxmlformats-officedocument.presentationml.slideLayout+xml"/>
  <Override PartName="/ppt/slideMasters/slideMaster72.xml" ContentType="application/vnd.openxmlformats-officedocument.presentationml.slideMaster+xml"/>
  <Override PartName="/ppt/slides/slide43.xml" ContentType="application/vnd.openxmlformats-officedocument.presentationml.slide+xml"/>
  <Override PartName="/ppt/slides/slide0.xml" ContentType="application/vnd.openxmlformats-officedocument.presentationml.slide+xml"/>
  <Override PartName="/ppt/slides/slide46.xml" ContentType="application/vnd.openxmlformats-officedocument.presentationml.slide+xml"/>
  <Override PartName="/ppt/slides/slide9.xml" ContentType="application/vnd.openxmlformats-officedocument.presentationml.slide+xml"/>
  <Override PartName="/ppt/slides/slide35.xml" ContentType="application/vnd.openxmlformats-officedocument.presentationml.slide+xml"/>
  <Override PartName="/ppt/theme/theme72.xml" ContentType="application/vnd.openxmlformats-officedocument.theme+xml"/>
  <Override PartName="/ppt/slides/slide49.xml" ContentType="application/vnd.openxmlformats-officedocument.presentationml.slide+xml"/>
  <Override PartName="/ppt/slides/slide1.xml" ContentType="application/vnd.openxmlformats-officedocument.presentationml.slide+xml"/>
  <Override PartName="/ppt/slides/slide20.xml" ContentType="application/vnd.openxmlformats-officedocument.presentationml.slide+xml"/>
  <Override PartName="/ppt/slides/slide38.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slides/slide57.xml" ContentType="application/vnd.openxmlformats-officedocument.presentationml.slide+xml"/>
  <Override PartName="/ppt/slides/slide7.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40.xml" ContentType="application/vnd.openxmlformats-officedocument.presentationml.slide+xml"/>
  <Override PartName="/ppt/slides/slide25.xml" ContentType="application/vnd.openxmlformats-officedocument.presentationml.slide+xml"/>
  <Override PartName="/ppt/slides/slide6.xml" ContentType="application/vnd.openxmlformats-officedocument.presentationml.slide+xml"/>
  <Override PartName="/ppt/slideLayouts/slideLayoutmaster72.xml" ContentType="application/vnd.openxmlformats-officedocument.presentationml.slideLayout+xml"/>
  <Override PartName="/ppt/slides/slide36.xml" ContentType="application/vnd.openxmlformats-officedocument.presentationml.slide+xml"/>
  <Override PartName="/ppt/slides/slide18.xml" ContentType="application/vnd.openxmlformats-officedocument.presentationml.slide+xml"/>
  <Override PartName="/ppt/slides/slide33.xml" ContentType="application/vnd.openxmlformats-officedocument.presentationml.slide+xml"/>
  <Override PartName="/ppt/slides/slide37.xml" ContentType="application/vnd.openxmlformats-officedocument.presentationml.slide+xml"/>
</Types>
</file>

<file path=_rels/.rels><?xml version="1.0" encoding="UTF-8" standalone="yes" ?><Relationships xmlns="http://schemas.openxmlformats.org/package/2006/relationships"><Relationship Id="rId1"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sldMasterIdLst>
    <p:sldMasterId r:id="rIdm62" id="2147484602"/>
    <p:sldMasterId r:id="rIdm64" id="2147484600"/>
  </p:sldMasterIdLst>
  <p:sldIdLst>
    <p:sldId r:id="rId213" id="401"/>
    <p:sldId r:id="rId153" id="342"/>
    <p:sldId r:id="rId215" id="402"/>
    <p:sldId r:id="rId154" id="343"/>
    <p:sldId r:id="rId155" id="346"/>
    <p:sldId r:id="rId217" id="403"/>
    <p:sldId r:id="rId157" id="345"/>
    <p:sldId r:id="rId219" id="404"/>
    <p:sldId r:id="rId220" id="405"/>
    <p:sldId r:id="rId208" id="395"/>
    <p:sldId r:id="rId209" id="398"/>
    <p:sldId r:id="rId210" id="399"/>
    <p:sldId r:id="rId44" id="280"/>
    <p:sldId r:id="rId199" id="387"/>
    <p:sldId r:id="rId197" id="385"/>
    <p:sldId r:id="rId200" id="391"/>
    <p:sldId r:id="rId201" id="388"/>
    <p:sldId r:id="rId202" id="389"/>
    <p:sldId r:id="rId203" id="390"/>
    <p:sldId r:id="rId236" id="418"/>
    <p:sldId r:id="rId237" id="419"/>
    <p:sldId r:id="rId211" id="400"/>
    <p:sldId r:id="rId226" id="411"/>
    <p:sldId r:id="rId227" id="412"/>
    <p:sldId r:id="rId181" id="369"/>
    <p:sldId r:id="rId238" id="420"/>
    <p:sldId r:id="rId221" id="406"/>
    <p:sldId r:id="rId222" id="407"/>
    <p:sldId r:id="rId234" id="416"/>
    <p:sldId r:id="rId130" id="323"/>
    <p:sldId r:id="rId158" id="347"/>
    <p:sldId r:id="rId159" id="348"/>
    <p:sldId r:id="rId182" id="370"/>
    <p:sldId r:id="rId160" id="349"/>
    <p:sldId r:id="rId166" id="358"/>
    <p:sldId r:id="rId183" id="371"/>
    <p:sldId r:id="rId184" id="372"/>
    <p:sldId r:id="rId204" id="392"/>
    <p:sldId r:id="rId186" id="374"/>
    <p:sldId r:id="rId187" id="375"/>
    <p:sldId r:id="rId188" id="376"/>
    <p:sldId r:id="rId193" id="381"/>
    <p:sldId r:id="rId231" id="413"/>
    <p:sldId r:id="rId232" id="414"/>
    <p:sldId r:id="rId233" id="415"/>
    <p:sldId r:id="rId189" id="377"/>
    <p:sldId r:id="rId190" id="378"/>
    <p:sldId r:id="rId191" id="379"/>
    <p:sldId r:id="rId192" id="380"/>
    <p:sldId r:id="rId162" id="351"/>
    <p:sldId r:id="rId185" id="373"/>
    <p:sldId r:id="rId165" id="354"/>
    <p:sldId r:id="rId196" id="384"/>
    <p:sldId r:id="rId152" id="341"/>
    <p:sldId r:id="rId223" id="408"/>
    <p:sldId r:id="rId224" id="409"/>
    <p:sldId r:id="rId225" id="410"/>
    <p:sldId r:id="rId235" id="417"/>
  </p:sldIdLst>
  <p:sldSz cx="9144000" cy="6858000" type="screen4x3"/>
  <p:notesSz cx="6858000" cy="9144000"/>
  <p:defaultTextStyle>
    <a:lvl1pPr algn="l" fontAlgn="base" marL="0" eaLnBrk="1" hangingPunct="true" rtl="0" indent="0">
      <a:lnSpc>
        <a:spcPct val="100000"/>
      </a:lnSpc>
      <a:spcBef>
        <a:spcPct val="0"/>
      </a:spcBef>
      <a:spcAft>
        <a:spcPct val="0"/>
      </a:spcAft>
      <a:buNone/>
      <a:defRPr sz="2400">
        <a:solidFill>
          <a:schemeClr val="tx1"/>
        </a:solidFill>
        <a:latin charset="0" typeface="Times New Roman"/>
        <a:ea charset="-122" typeface="宋体"/>
      </a:defRPr>
    </a:lvl1pPr>
    <a:lvl2pPr algn="l" fontAlgn="base" marL="457200" eaLnBrk="1" hangingPunct="true" rtl="0" indent="0">
      <a:lnSpc>
        <a:spcPct val="100000"/>
      </a:lnSpc>
      <a:spcBef>
        <a:spcPct val="0"/>
      </a:spcBef>
      <a:spcAft>
        <a:spcPct val="0"/>
      </a:spcAft>
      <a:buNone/>
      <a:defRPr sz="2400">
        <a:solidFill>
          <a:schemeClr val="tx1"/>
        </a:solidFill>
        <a:latin charset="0" typeface="Times New Roman"/>
        <a:ea charset="-122" typeface="宋体"/>
      </a:defRPr>
    </a:lvl2pPr>
    <a:lvl3pPr algn="l" fontAlgn="base" marL="914400" eaLnBrk="1" hangingPunct="true" rtl="0" indent="0">
      <a:lnSpc>
        <a:spcPct val="100000"/>
      </a:lnSpc>
      <a:spcBef>
        <a:spcPct val="0"/>
      </a:spcBef>
      <a:spcAft>
        <a:spcPct val="0"/>
      </a:spcAft>
      <a:buNone/>
      <a:defRPr sz="2400">
        <a:solidFill>
          <a:schemeClr val="tx1"/>
        </a:solidFill>
        <a:latin charset="0" typeface="Times New Roman"/>
        <a:ea charset="-122" typeface="宋体"/>
      </a:defRPr>
    </a:lvl3pPr>
    <a:lvl4pPr algn="l" fontAlgn="base" marL="1371600" eaLnBrk="1" hangingPunct="true" rtl="0" indent="0">
      <a:lnSpc>
        <a:spcPct val="100000"/>
      </a:lnSpc>
      <a:spcBef>
        <a:spcPct val="0"/>
      </a:spcBef>
      <a:spcAft>
        <a:spcPct val="0"/>
      </a:spcAft>
      <a:buNone/>
      <a:defRPr sz="2400">
        <a:solidFill>
          <a:schemeClr val="tx1"/>
        </a:solidFill>
        <a:latin charset="0" typeface="Times New Roman"/>
        <a:ea charset="-122" typeface="宋体"/>
      </a:defRPr>
    </a:lvl4pPr>
    <a:lvl5pPr algn="l" fontAlgn="base" marL="1828800" eaLnBrk="1" hangingPunct="true" rtl="0" indent="0">
      <a:lnSpc>
        <a:spcPct val="100000"/>
      </a:lnSpc>
      <a:spcBef>
        <a:spcPct val="0"/>
      </a:spcBef>
      <a:spcAft>
        <a:spcPct val="0"/>
      </a:spcAft>
      <a:buNone/>
      <a:defRPr sz="2400">
        <a:solidFill>
          <a:schemeClr val="tx1"/>
        </a:solidFill>
        <a:latin charset="0" typeface="Times New Roman"/>
        <a:ea charset="-122" typeface="宋体"/>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25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13" Type="http://schemas.openxmlformats.org/officeDocument/2006/relationships/slide" Target="slides/slide0.xml" /><Relationship Id="rId153" Type="http://schemas.openxmlformats.org/officeDocument/2006/relationships/slide" Target="slides/slide1.xml" /><Relationship Id="rId215" Type="http://schemas.openxmlformats.org/officeDocument/2006/relationships/slide" Target="slides/slide2.xml" /><Relationship Id="rId154" Type="http://schemas.openxmlformats.org/officeDocument/2006/relationships/slide" Target="slides/slide3.xml" /><Relationship Id="rId155" Type="http://schemas.openxmlformats.org/officeDocument/2006/relationships/slide" Target="slides/slide4.xml" /><Relationship Id="rId217" Type="http://schemas.openxmlformats.org/officeDocument/2006/relationships/slide" Target="slides/slide5.xml" /><Relationship Id="rId157" Type="http://schemas.openxmlformats.org/officeDocument/2006/relationships/slide" Target="slides/slide6.xml" /><Relationship Id="rId219" Type="http://schemas.openxmlformats.org/officeDocument/2006/relationships/slide" Target="slides/slide7.xml" /><Relationship Id="rId220" Type="http://schemas.openxmlformats.org/officeDocument/2006/relationships/slide" Target="slides/slide8.xml" /><Relationship Id="rId208" Type="http://schemas.openxmlformats.org/officeDocument/2006/relationships/slide" Target="slides/slide9.xml" /><Relationship Id="rId209" Type="http://schemas.openxmlformats.org/officeDocument/2006/relationships/slide" Target="slides/slide10.xml" /><Relationship Id="rId210" Type="http://schemas.openxmlformats.org/officeDocument/2006/relationships/slide" Target="slides/slide11.xml" /><Relationship Id="rId44" Type="http://schemas.openxmlformats.org/officeDocument/2006/relationships/slide" Target="slides/slide12.xml" /><Relationship Id="rId199" Type="http://schemas.openxmlformats.org/officeDocument/2006/relationships/slide" Target="slides/slide13.xml" /><Relationship Id="rId197" Type="http://schemas.openxmlformats.org/officeDocument/2006/relationships/slide" Target="slides/slide14.xml" /><Relationship Id="rId200" Type="http://schemas.openxmlformats.org/officeDocument/2006/relationships/slide" Target="slides/slide15.xml" /><Relationship Id="rId201" Type="http://schemas.openxmlformats.org/officeDocument/2006/relationships/slide" Target="slides/slide16.xml" /><Relationship Id="rId202" Type="http://schemas.openxmlformats.org/officeDocument/2006/relationships/slide" Target="slides/slide17.xml" /><Relationship Id="rId203" Type="http://schemas.openxmlformats.org/officeDocument/2006/relationships/slide" Target="slides/slide18.xml" /><Relationship Id="rId236" Type="http://schemas.openxmlformats.org/officeDocument/2006/relationships/slide" Target="slides/slide19.xml" /><Relationship Id="rId237" Type="http://schemas.openxmlformats.org/officeDocument/2006/relationships/slide" Target="slides/slide20.xml" /><Relationship Id="rId211" Type="http://schemas.openxmlformats.org/officeDocument/2006/relationships/slide" Target="slides/slide21.xml" /><Relationship Id="rId226" Type="http://schemas.openxmlformats.org/officeDocument/2006/relationships/slide" Target="slides/slide22.xml" /><Relationship Id="rId227" Type="http://schemas.openxmlformats.org/officeDocument/2006/relationships/slide" Target="slides/slide23.xml" /><Relationship Id="rId181" Type="http://schemas.openxmlformats.org/officeDocument/2006/relationships/slide" Target="slides/slide24.xml" /><Relationship Id="rId238" Type="http://schemas.openxmlformats.org/officeDocument/2006/relationships/slide" Target="slides/slide25.xml" /><Relationship Id="rId221" Type="http://schemas.openxmlformats.org/officeDocument/2006/relationships/slide" Target="slides/slide26.xml" /><Relationship Id="rId222" Type="http://schemas.openxmlformats.org/officeDocument/2006/relationships/slide" Target="slides/slide27.xml" /><Relationship Id="rId234" Type="http://schemas.openxmlformats.org/officeDocument/2006/relationships/slide" Target="slides/slide28.xml" /><Relationship Id="rId130" Type="http://schemas.openxmlformats.org/officeDocument/2006/relationships/slide" Target="slides/slide29.xml" /><Relationship Id="rId158" Type="http://schemas.openxmlformats.org/officeDocument/2006/relationships/slide" Target="slides/slide30.xml" /><Relationship Id="rId159" Type="http://schemas.openxmlformats.org/officeDocument/2006/relationships/slide" Target="slides/slide31.xml" /><Relationship Id="rId182" Type="http://schemas.openxmlformats.org/officeDocument/2006/relationships/slide" Target="slides/slide32.xml" /><Relationship Id="rId160" Type="http://schemas.openxmlformats.org/officeDocument/2006/relationships/slide" Target="slides/slide33.xml" /><Relationship Id="rId166" Type="http://schemas.openxmlformats.org/officeDocument/2006/relationships/slide" Target="slides/slide34.xml" /><Relationship Id="rId183" Type="http://schemas.openxmlformats.org/officeDocument/2006/relationships/slide" Target="slides/slide35.xml" /><Relationship Id="rId184" Type="http://schemas.openxmlformats.org/officeDocument/2006/relationships/slide" Target="slides/slide36.xml" /><Relationship Id="rId204" Type="http://schemas.openxmlformats.org/officeDocument/2006/relationships/slide" Target="slides/slide37.xml" /><Relationship Id="rId186" Type="http://schemas.openxmlformats.org/officeDocument/2006/relationships/slide" Target="slides/slide38.xml" /><Relationship Id="rId187" Type="http://schemas.openxmlformats.org/officeDocument/2006/relationships/slide" Target="slides/slide39.xml" /><Relationship Id="rId188" Type="http://schemas.openxmlformats.org/officeDocument/2006/relationships/slide" Target="slides/slide40.xml" /><Relationship Id="rId193" Type="http://schemas.openxmlformats.org/officeDocument/2006/relationships/slide" Target="slides/slide41.xml" /><Relationship Id="rId231" Type="http://schemas.openxmlformats.org/officeDocument/2006/relationships/slide" Target="slides/slide42.xml" /><Relationship Id="rId232" Type="http://schemas.openxmlformats.org/officeDocument/2006/relationships/slide" Target="slides/slide43.xml" /><Relationship Id="rId233" Type="http://schemas.openxmlformats.org/officeDocument/2006/relationships/slide" Target="slides/slide44.xml" /><Relationship Id="rId189" Type="http://schemas.openxmlformats.org/officeDocument/2006/relationships/slide" Target="slides/slide45.xml" /><Relationship Id="rId190" Type="http://schemas.openxmlformats.org/officeDocument/2006/relationships/slide" Target="slides/slide46.xml" /><Relationship Id="rId191" Type="http://schemas.openxmlformats.org/officeDocument/2006/relationships/slide" Target="slides/slide47.xml" /><Relationship Id="rId192" Type="http://schemas.openxmlformats.org/officeDocument/2006/relationships/slide" Target="slides/slide48.xml" /><Relationship Id="rId162" Type="http://schemas.openxmlformats.org/officeDocument/2006/relationships/slide" Target="slides/slide49.xml" /><Relationship Id="rId185" Type="http://schemas.openxmlformats.org/officeDocument/2006/relationships/slide" Target="slides/slide50.xml" /><Relationship Id="rId165" Type="http://schemas.openxmlformats.org/officeDocument/2006/relationships/slide" Target="slides/slide51.xml" /><Relationship Id="rId196" Type="http://schemas.openxmlformats.org/officeDocument/2006/relationships/slide" Target="slides/slide52.xml" /><Relationship Id="rId152" Type="http://schemas.openxmlformats.org/officeDocument/2006/relationships/slide" Target="slides/slide53.xml" /><Relationship Id="rId223" Type="http://schemas.openxmlformats.org/officeDocument/2006/relationships/slide" Target="slides/slide54.xml" /><Relationship Id="rId224" Type="http://schemas.openxmlformats.org/officeDocument/2006/relationships/slide" Target="slides/slide55.xml" /><Relationship Id="rId225" Type="http://schemas.openxmlformats.org/officeDocument/2006/relationships/slide" Target="slides/slide56.xml" /><Relationship Id="rId235" Type="http://schemas.openxmlformats.org/officeDocument/2006/relationships/slide" Target="slides/slide57.xml" /><Relationship Id="rIdp59" Type="http://schemas.openxmlformats.org/officeDocument/2006/relationships/presProps" Target="presProps.xml" /><Relationship Id="rIdp60" Type="http://schemas.openxmlformats.org/officeDocument/2006/relationships/tableStyles" Target="tableStyles.xml" /><Relationship Id="rIdp61" Type="http://schemas.openxmlformats.org/officeDocument/2006/relationships/viewProps" Target="viewProps.xml" /><Relationship Id="rIdm62" Type="http://schemas.openxmlformats.org/officeDocument/2006/relationships/slideMaster" Target="slideMasters/slideMaster70.xml" /><Relationship Id="rIdt64" Type="http://schemas.openxmlformats.org/officeDocument/2006/relationships/theme" Target="theme/theme70.xml" /><Relationship Id="rIdm64" Type="http://schemas.openxmlformats.org/officeDocument/2006/relationships/slideMaster" Target="slideMasters/slideMaster72.xml" /></Relationships>
</file>

<file path=ppt/slideLayouts/_rels/slideLayoutmaster70.xml.rels><?xml version="1.0" encoding="UTF-8" standalone="yes" ?><Relationships xmlns="http://schemas.openxmlformats.org/package/2006/relationships"><Relationship Id="rId70" Type="http://schemas.openxmlformats.org/officeDocument/2006/relationships/slideMaster" Target="../slideMasters/slideMaster70.xml" /></Relationships>
</file>

<file path=ppt/slideLayouts/_rels/slideLayoutmaster72.xml.rels><?xml version="1.0" encoding="UTF-8" standalone="yes" ?><Relationships xmlns="http://schemas.openxmlformats.org/package/2006/relationships"><Relationship Id="rId72" Type="http://schemas.openxmlformats.org/officeDocument/2006/relationships/slideMaster" Target="../slideMasters/slideMaster72.xml" /><Relationship Id="rID32" Type="http://schemas.openxmlformats.org/officeDocument/2006/relationships/image" Target="../media/picture32.png" /></Relationships>
</file>

<file path=ppt/slideLayouts/_rels/slideLayouttitle71.xml.rels><?xml version="1.0" encoding="UTF-8" standalone="yes" ?><Relationships xmlns="http://schemas.openxmlformats.org/package/2006/relationships"><Relationship Id="rId70" Type="http://schemas.openxmlformats.org/officeDocument/2006/relationships/slideMaster" Target="../slideMasters/slideMaster70.xml" /></Relationships>
</file>

<file path=ppt/slideLayouts/slideLayoutmaster70.xml><?xml version="1.0" encoding="utf-8"?>
<p:sldLayout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bg>
      <p:bgPr>
        <a:solidFill>
          <a:srgbClr val="000000"/>
        </a:solidFill>
      </p:bgPr>
    </p:bg>
    <p:spTree>
      <p:nvGrpSpPr>
        <p:cNvPr id="259072" name=""/>
        <p:cNvGrpSpPr>
          <a:grpSpLocks/>
        </p:cNvGrpSpPr>
        <p:nvPr/>
      </p:nvGrpSpPr>
      <p:grpSpPr>
        <a:xfrm/>
      </p:grpSpPr>
      <p:grpSp>
        <p:nvGrpSpPr>
          <p:cNvPr id="259074" name=""/>
          <p:cNvGrpSpPr>
            <a:grpSpLocks/>
          </p:cNvGrpSpPr>
          <p:nvPr/>
        </p:nvGrpSpPr>
        <p:grpSpPr>
          <a:xfrm>
            <a:off x="6303963" y="0"/>
            <a:ext cx="2840037" cy="3254375"/>
            <a:chOff x="3115" y="0"/>
            <a:chExt cy="2486" cx="2170"/>
          </a:xfrm>
        </p:grpSpPr>
        <p:grpSp>
          <p:nvGrpSpPr>
            <p:cNvPr id="259075" name=""/>
            <p:cNvGrpSpPr>
              <a:grpSpLocks/>
            </p:cNvGrpSpPr>
            <p:nvPr/>
          </p:nvGrpSpPr>
          <p:grpSpPr>
            <a:xfrm>
              <a:off x="4080" y="1910"/>
              <a:ext cx="768" cy="576"/>
              <a:chOff x="0" y="0"/>
              <a:chExt cy="576" cx="768"/>
            </a:xfrm>
          </p:grpSpPr>
          <p:sp>
            <p:nvSpPr>
              <p:cNvPr id="259076" name=""/>
              <p:cNvSpPr>
                <a:spLocks/>
              </p:cNvSpPr>
              <p:nvPr/>
            </p:nvSpPr>
            <p:spPr>
              <a:xfrm>
                <a:off x="0" y="0"/>
                <a:ext cx="768" cy="576"/>
              </a:xfrm>
              <a:prstGeom prst="ellipse">
                <a:avLst/>
              </a:prstGeom>
              <a:gradFill>
                <a:gsLst>
                  <a:gs pos="0">
                    <a:srgbClr val="af273e"/>
                  </a:gs>
                  <a:gs pos="100000">
                    <a:srgbClr val="000000"/>
                  </a:gs>
                </a:gsLst>
              </a:gradFill>
              <a:ln>
                <a:noFill/>
              </a:ln>
            </p:spPr>
          </p:sp>
          <p:sp>
            <p:nvSpPr>
              <p:cNvPr id="259077" name=""/>
              <p:cNvSpPr>
                <a:spLocks/>
              </p:cNvSpPr>
              <p:nvPr/>
            </p:nvSpPr>
            <p:spPr>
              <a:xfrm>
                <a:off x="276" y="252"/>
                <a:ext cx="185" cy="108"/>
              </a:xfrm>
              <a:prstGeom prst="ellipse">
                <a:avLst/>
              </a:prstGeom>
              <a:gradFill>
                <a:gsLst>
                  <a:gs pos="0">
                    <a:srgbClr val="ff8b17"/>
                  </a:gs>
                  <a:gs pos="100000">
                    <a:srgbClr val="af273e"/>
                  </a:gs>
                </a:gsLst>
              </a:gradFill>
              <a:ln>
                <a:noFill/>
              </a:ln>
            </p:spPr>
          </p:sp>
        </p:grpSp>
        <p:grpSp>
          <p:nvGrpSpPr>
            <p:cNvPr id="259078" name=""/>
            <p:cNvGrpSpPr>
              <a:grpSpLocks/>
            </p:cNvGrpSpPr>
            <p:nvPr/>
          </p:nvGrpSpPr>
          <p:grpSpPr>
            <a:xfrm>
              <a:off x="4257" y="1103"/>
              <a:ext cx="768" cy="576"/>
              <a:chOff x="0" y="0"/>
              <a:chExt cy="576" cx="768"/>
            </a:xfrm>
          </p:grpSpPr>
          <p:sp>
            <p:nvSpPr>
              <p:cNvPr id="259079" name=""/>
              <p:cNvSpPr>
                <a:spLocks/>
              </p:cNvSpPr>
              <p:nvPr/>
            </p:nvSpPr>
            <p:spPr>
              <a:xfrm>
                <a:off x="0" y="0"/>
                <a:ext cx="768" cy="576"/>
              </a:xfrm>
              <a:prstGeom prst="ellipse">
                <a:avLst/>
              </a:prstGeom>
              <a:gradFill>
                <a:gsLst>
                  <a:gs pos="0">
                    <a:srgbClr val="af273e"/>
                  </a:gs>
                  <a:gs pos="100000">
                    <a:srgbClr val="000000"/>
                  </a:gs>
                </a:gsLst>
              </a:gradFill>
              <a:ln>
                <a:noFill/>
              </a:ln>
            </p:spPr>
          </p:sp>
          <p:sp>
            <p:nvSpPr>
              <p:cNvPr id="259080" name=""/>
              <p:cNvSpPr>
                <a:spLocks/>
              </p:cNvSpPr>
              <p:nvPr/>
            </p:nvSpPr>
            <p:spPr>
              <a:xfrm>
                <a:off x="276" y="252"/>
                <a:ext cx="185" cy="108"/>
              </a:xfrm>
              <a:prstGeom prst="ellipse">
                <a:avLst/>
              </a:prstGeom>
              <a:gradFill>
                <a:gsLst>
                  <a:gs pos="0">
                    <a:srgbClr val="ff8b17"/>
                  </a:gs>
                  <a:gs pos="100000">
                    <a:srgbClr val="af273e"/>
                  </a:gs>
                </a:gsLst>
              </a:gradFill>
              <a:ln>
                <a:noFill/>
              </a:ln>
            </p:spPr>
          </p:sp>
        </p:grpSp>
        <p:grpSp>
          <p:nvGrpSpPr>
            <p:cNvPr id="259081" name=""/>
            <p:cNvGrpSpPr>
              <a:grpSpLocks/>
            </p:cNvGrpSpPr>
            <p:nvPr/>
          </p:nvGrpSpPr>
          <p:grpSpPr>
            <a:xfrm>
              <a:off x="3134" y="0"/>
              <a:ext cx="768" cy="576"/>
              <a:chOff x="0" y="0"/>
              <a:chExt cy="576" cx="768"/>
            </a:xfrm>
          </p:grpSpPr>
          <p:sp>
            <p:nvSpPr>
              <p:cNvPr id="259082" name=""/>
              <p:cNvSpPr>
                <a:spLocks/>
              </p:cNvSpPr>
              <p:nvPr/>
            </p:nvSpPr>
            <p:spPr>
              <a:xfrm>
                <a:off x="0" y="0"/>
                <a:ext cx="768" cy="576"/>
              </a:xfrm>
              <a:prstGeom prst="ellipse">
                <a:avLst/>
              </a:prstGeom>
              <a:gradFill>
                <a:gsLst>
                  <a:gs pos="0">
                    <a:srgbClr val="af273e"/>
                  </a:gs>
                  <a:gs pos="100000">
                    <a:srgbClr val="000000"/>
                  </a:gs>
                </a:gsLst>
              </a:gradFill>
              <a:ln>
                <a:noFill/>
              </a:ln>
            </p:spPr>
          </p:sp>
          <p:sp>
            <p:nvSpPr>
              <p:cNvPr id="259083" name=""/>
              <p:cNvSpPr>
                <a:spLocks/>
              </p:cNvSpPr>
              <p:nvPr/>
            </p:nvSpPr>
            <p:spPr>
              <a:xfrm>
                <a:off x="276" y="252"/>
                <a:ext cx="185" cy="108"/>
              </a:xfrm>
              <a:prstGeom prst="ellipse">
                <a:avLst/>
              </a:prstGeom>
              <a:gradFill>
                <a:gsLst>
                  <a:gs pos="0">
                    <a:srgbClr val="ff8b17"/>
                  </a:gs>
                  <a:gs pos="100000">
                    <a:srgbClr val="af273e"/>
                  </a:gs>
                </a:gsLst>
              </a:gradFill>
              <a:ln>
                <a:noFill/>
              </a:ln>
            </p:spPr>
          </p:sp>
        </p:grpSp>
        <p:grpSp>
          <p:nvGrpSpPr>
            <p:cNvPr id="259084" name=""/>
            <p:cNvGrpSpPr>
              <a:grpSpLocks/>
            </p:cNvGrpSpPr>
            <p:nvPr/>
          </p:nvGrpSpPr>
          <p:grpSpPr>
            <a:xfrm>
              <a:off x="3115" y="0"/>
              <a:ext cx="2170" cy="1702"/>
              <a:chOff x="3115" y="0"/>
              <a:chExt cy="1702" cx="2170"/>
            </a:xfrm>
          </p:grpSpPr>
          <p:grpSp>
            <p:nvGrpSpPr>
              <p:cNvPr id="259085" name=""/>
              <p:cNvGrpSpPr>
                <a:grpSpLocks/>
              </p:cNvGrpSpPr>
              <p:nvPr/>
            </p:nvGrpSpPr>
            <p:grpSpPr>
              <a:xfrm>
                <a:off x="3640" y="308"/>
                <a:ext cx="1145" cy="844"/>
                <a:chOff x="1265" y="814"/>
                <a:chExt cy="2151" cx="2919"/>
              </a:xfrm>
            </p:grpSpPr>
            <p:sp>
              <p:nvSpPr>
                <p:cNvPr id="259086" name=""/>
                <p:cNvSpPr>
                  <a:spLocks/>
                </p:cNvSpPr>
                <p:nvPr/>
              </p:nvSpPr>
              <p:spPr>
                <a:xfrm>
                  <a:off x="1265" y="814"/>
                  <a:ext cx="2919" cy="2151"/>
                </a:xfrm>
                <a:prstGeom prst="ellipse">
                  <a:avLst/>
                </a:prstGeom>
                <a:gradFill>
                  <a:gsLst>
                    <a:gs pos="0">
                      <a:srgbClr val="af273e"/>
                    </a:gs>
                    <a:gs pos="100000">
                      <a:srgbClr val="000000"/>
                    </a:gs>
                  </a:gsLst>
                </a:gradFill>
                <a:ln>
                  <a:noFill/>
                </a:ln>
              </p:spPr>
            </p:sp>
            <p:sp>
              <p:nvSpPr>
                <p:cNvPr id="259087" name=""/>
                <p:cNvSpPr>
                  <a:spLocks/>
                </p:cNvSpPr>
                <p:nvPr/>
              </p:nvSpPr>
              <p:spPr>
                <a:xfrm>
                  <a:off x="2380" y="1601"/>
                  <a:ext cx="579" cy="406"/>
                </a:xfrm>
                <a:prstGeom prst="ellipse">
                  <a:avLst/>
                </a:prstGeom>
                <a:gradFill>
                  <a:gsLst>
                    <a:gs pos="0">
                      <a:srgbClr val="ffe103"/>
                    </a:gs>
                    <a:gs pos="100000">
                      <a:srgbClr val="af273e"/>
                    </a:gs>
                  </a:gsLst>
                </a:gradFill>
                <a:ln>
                  <a:noFill/>
                </a:ln>
              </p:spPr>
            </p:sp>
          </p:grpSp>
          <p:grpSp>
            <p:nvGrpSpPr>
              <p:cNvPr id="259088" name=""/>
              <p:cNvGrpSpPr>
                <a:grpSpLocks/>
              </p:cNvGrpSpPr>
              <p:nvPr/>
            </p:nvGrpSpPr>
            <p:grpSpPr>
              <a:xfrm>
                <a:off x="3115" y="0"/>
                <a:ext cx="2145" cy="1702"/>
                <a:chOff x="3115" y="0"/>
                <a:chExt cy="1702" cx="2145"/>
              </a:xfrm>
            </p:grpSpPr>
            <p:grpSp>
              <p:nvGrpSpPr>
                <p:cNvPr id="259089" name=""/>
                <p:cNvGrpSpPr>
                  <a:grpSpLocks/>
                </p:cNvGrpSpPr>
                <p:nvPr/>
              </p:nvGrpSpPr>
              <p:grpSpPr>
                <a:xfrm>
                  <a:off x="4505" y="589"/>
                  <a:ext cx="493" cy="912"/>
                  <a:chOff x="3471" y="1530"/>
                  <a:chExt cy="2327" cx="1258"/>
                </a:xfrm>
              </p:grpSpPr>
              <p:sp>
                <p:nvSpPr>
                  <p:cNvPr id="259090" name=""/>
                  <p:cNvSpPr>
                    <a:spLocks/>
                  </p:cNvSpPr>
                  <p:nvPr/>
                </p:nvSpPr>
                <p:spPr>
                  <a:xfrm rot="2700000">
                    <a:off x="2765" y="2236"/>
                    <a:ext cx="1724" cy="312"/>
                  </a:xfrm>
                  <a:gradFill>
                    <a:gsLst>
                      <a:gs pos="0">
                        <a:srgbClr val="fe1f08"/>
                      </a:gs>
                      <a:gs pos="100000">
                        <a:srgbClr val="ffe103"/>
                      </a:gs>
                    </a:gsLst>
                    <a:lin ang="10800000"/>
                  </a:gradFill>
                  <a:ln>
                    <a:noFill/>
                  </a:ln>
                </p:spPr>
              </p:sp>
              <p:sp>
                <p:nvSpPr>
                  <p:cNvPr id="259091" name=""/>
                  <p:cNvSpPr>
                    <a:spLocks/>
                  </p:cNvSpPr>
                  <p:nvPr/>
                </p:nvSpPr>
                <p:spPr>
                  <a:xfrm rot="2700000">
                    <a:off x="4022" y="3149"/>
                    <a:ext cx="925" cy="490"/>
                  </a:xfrm>
                  <a:gradFill>
                    <a:gsLst>
                      <a:gs pos="0">
                        <a:srgbClr val="fe1f08"/>
                      </a:gs>
                      <a:gs pos="100000">
                        <a:srgbClr val="000000">
                          <a:alpha val="100000"/>
                        </a:srgbClr>
                      </a:gs>
                    </a:gsLst>
                    <a:lin ang="5400000"/>
                  </a:gradFill>
                  <a:ln>
                    <a:noFill/>
                  </a:ln>
                </p:spPr>
              </p:sp>
            </p:grpSp>
            <p:grpSp>
              <p:nvGrpSpPr>
                <p:cNvPr id="259092" name=""/>
                <p:cNvGrpSpPr>
                  <a:grpSpLocks/>
                </p:cNvGrpSpPr>
                <p:nvPr/>
              </p:nvGrpSpPr>
              <p:grpSpPr>
                <a:xfrm>
                  <a:off x="4267" y="781"/>
                  <a:ext cx="966" cy="522"/>
                  <a:chOff x="2864" y="2019"/>
                  <a:chExt cy="1332" cx="2463"/>
                </a:xfrm>
              </p:grpSpPr>
              <p:sp>
                <p:nvSpPr>
                  <p:cNvPr id="259093" name=""/>
                  <p:cNvSpPr>
                    <a:spLocks/>
                  </p:cNvSpPr>
                  <p:nvPr/>
                </p:nvSpPr>
                <p:spPr>
                  <a:xfrm rot="2100000">
                    <a:off x="2864" y="2019"/>
                    <a:ext cx="1814" cy="347"/>
                  </a:xfrm>
                  <a:gradFill>
                    <a:gsLst>
                      <a:gs pos="0">
                        <a:srgbClr val="fe1f08">
                          <a:alpha val="100000"/>
                        </a:srgbClr>
                      </a:gs>
                      <a:gs pos="100000">
                        <a:srgbClr val="ffe103"/>
                      </a:gs>
                    </a:gsLst>
                    <a:lin ang="10800000"/>
                  </a:gradFill>
                  <a:ln>
                    <a:noFill/>
                  </a:ln>
                </p:spPr>
              </p:sp>
              <p:sp>
                <p:nvSpPr>
                  <p:cNvPr id="259094" name=""/>
                  <p:cNvSpPr>
                    <a:spLocks/>
                  </p:cNvSpPr>
                  <p:nvPr/>
                </p:nvSpPr>
                <p:spPr>
                  <a:xfrm rot="2100000">
                    <a:off x="4353" y="2806"/>
                    <a:ext cx="974" cy="545"/>
                  </a:xfrm>
                  <a:gradFill>
                    <a:gsLst>
                      <a:gs pos="0">
                        <a:srgbClr val="000000"/>
                      </a:gs>
                      <a:gs pos="100000">
                        <a:srgbClr val="fe1f08"/>
                      </a:gs>
                    </a:gsLst>
                    <a:lin ang="10800000"/>
                  </a:gradFill>
                  <a:ln>
                    <a:noFill/>
                  </a:ln>
                </p:spPr>
              </p:sp>
            </p:grpSp>
            <p:grpSp>
              <p:nvGrpSpPr>
                <p:cNvPr id="259095" name=""/>
                <p:cNvGrpSpPr>
                  <a:grpSpLocks/>
                </p:cNvGrpSpPr>
                <p:nvPr/>
              </p:nvGrpSpPr>
              <p:grpSpPr>
                <a:xfrm>
                  <a:off x="4280" y="707"/>
                  <a:ext cx="971" cy="417"/>
                  <a:chOff x="2897" y="1832"/>
                  <a:chExt cy="1064" cx="2477"/>
                </a:xfrm>
              </p:grpSpPr>
              <p:sp>
                <p:nvSpPr>
                  <p:cNvPr id="259096" name=""/>
                  <p:cNvSpPr>
                    <a:spLocks/>
                  </p:cNvSpPr>
                  <p:nvPr/>
                </p:nvSpPr>
                <p:spPr>
                  <a:xfrm rot="1560000">
                    <a:off x="2897" y="1832"/>
                    <a:ext cx="1736" cy="304"/>
                  </a:xfrm>
                  <a:gradFill>
                    <a:gsLst>
                      <a:gs pos="0">
                        <a:srgbClr val="fe1f08">
                          <a:alpha val="100000"/>
                        </a:srgbClr>
                      </a:gs>
                      <a:gs pos="100000">
                        <a:srgbClr val="ffe103"/>
                      </a:gs>
                    </a:gsLst>
                    <a:lin ang="10800000"/>
                  </a:gradFill>
                  <a:ln>
                    <a:noFill/>
                  </a:ln>
                </p:spPr>
              </p:sp>
              <p:sp>
                <p:nvSpPr>
                  <p:cNvPr id="259097" name=""/>
                  <p:cNvSpPr>
                    <a:spLocks/>
                  </p:cNvSpPr>
                  <p:nvPr/>
                </p:nvSpPr>
                <p:spPr>
                  <a:xfrm rot="1560000">
                    <a:off x="4442" y="2420"/>
                    <a:ext cx="932" cy="476"/>
                  </a:xfrm>
                  <a:gradFill>
                    <a:gsLst>
                      <a:gs pos="0">
                        <a:srgbClr val="000000"/>
                      </a:gs>
                      <a:gs pos="100000">
                        <a:srgbClr val="fe1f08"/>
                      </a:gs>
                    </a:gsLst>
                    <a:lin ang="10800000"/>
                  </a:gradFill>
                  <a:ln>
                    <a:noFill/>
                  </a:ln>
                </p:spPr>
              </p:sp>
            </p:grpSp>
            <p:grpSp>
              <p:nvGrpSpPr>
                <p:cNvPr id="259098" name=""/>
                <p:cNvGrpSpPr>
                  <a:grpSpLocks/>
                </p:cNvGrpSpPr>
                <p:nvPr/>
              </p:nvGrpSpPr>
              <p:grpSpPr>
                <a:xfrm>
                  <a:off x="4291" y="630"/>
                  <a:ext cx="969" cy="364"/>
                  <a:chOff x="2924" y="1636"/>
                  <a:chExt cy="927" cx="2472"/>
                </a:xfrm>
              </p:grpSpPr>
              <p:sp>
                <p:nvSpPr>
                  <p:cNvPr id="259099" name=""/>
                  <p:cNvSpPr>
                    <a:spLocks/>
                  </p:cNvSpPr>
                  <p:nvPr/>
                </p:nvSpPr>
                <p:spPr>
                  <a:xfrm rot="1080000">
                    <a:off x="2924" y="1636"/>
                    <a:ext cx="1677" cy="335"/>
                  </a:xfrm>
                  <a:gradFill>
                    <a:gsLst>
                      <a:gs pos="0">
                        <a:srgbClr val="fe1f08">
                          <a:alpha val="100000"/>
                        </a:srgbClr>
                      </a:gs>
                      <a:gs pos="100000">
                        <a:srgbClr val="ffe103"/>
                      </a:gs>
                    </a:gsLst>
                    <a:lin ang="10800000"/>
                  </a:gradFill>
                  <a:ln>
                    <a:noFill/>
                  </a:ln>
                </p:spPr>
              </p:sp>
              <p:sp>
                <p:nvSpPr>
                  <p:cNvPr id="259100" name=""/>
                  <p:cNvSpPr>
                    <a:spLocks/>
                  </p:cNvSpPr>
                  <p:nvPr/>
                </p:nvSpPr>
                <p:spPr>
                  <a:xfrm rot="1080000">
                    <a:off x="4495" y="2037"/>
                    <a:ext cx="901" cy="526"/>
                  </a:xfrm>
                  <a:gradFill>
                    <a:gsLst>
                      <a:gs pos="0">
                        <a:srgbClr val="000000"/>
                      </a:gs>
                      <a:gs pos="100000">
                        <a:srgbClr val="fe1f08"/>
                      </a:gs>
                    </a:gsLst>
                    <a:lin ang="10800000"/>
                  </a:gradFill>
                  <a:ln>
                    <a:noFill/>
                  </a:ln>
                </p:spPr>
              </p:sp>
            </p:grpSp>
            <p:grpSp>
              <p:nvGrpSpPr>
                <p:cNvPr id="259101" name=""/>
                <p:cNvGrpSpPr>
                  <a:grpSpLocks/>
                </p:cNvGrpSpPr>
                <p:nvPr/>
              </p:nvGrpSpPr>
              <p:grpSpPr>
                <a:xfrm>
                  <a:off x="4304" y="543"/>
                  <a:ext cx="918" cy="258"/>
                  <a:chOff x="2958" y="1414"/>
                  <a:chExt cy="657" cx="2342"/>
                </a:xfrm>
              </p:grpSpPr>
              <p:sp>
                <p:nvSpPr>
                  <p:cNvPr id="259102" name=""/>
                  <p:cNvSpPr>
                    <a:spLocks/>
                  </p:cNvSpPr>
                  <p:nvPr/>
                </p:nvSpPr>
                <p:spPr>
                  <a:xfrm rot="420000">
                    <a:off x="2958" y="1414"/>
                    <a:ext cx="1545" cy="312"/>
                  </a:xfrm>
                  <a:gradFill>
                    <a:gsLst>
                      <a:gs pos="0">
                        <a:srgbClr val="fe1f08">
                          <a:alpha val="100000"/>
                        </a:srgbClr>
                      </a:gs>
                      <a:gs pos="100000">
                        <a:srgbClr val="ffe103"/>
                      </a:gs>
                    </a:gsLst>
                    <a:lin ang="10800000"/>
                  </a:gradFill>
                  <a:ln>
                    <a:noFill/>
                  </a:ln>
                </p:spPr>
              </p:sp>
              <p:sp>
                <p:nvSpPr>
                  <p:cNvPr id="259103" name=""/>
                  <p:cNvSpPr>
                    <a:spLocks/>
                  </p:cNvSpPr>
                  <p:nvPr/>
                </p:nvSpPr>
                <p:spPr>
                  <a:xfrm rot="420000">
                    <a:off x="4470" y="1582"/>
                    <a:ext cx="830" cy="489"/>
                  </a:xfrm>
                  <a:gradFill>
                    <a:gsLst>
                      <a:gs pos="0">
                        <a:srgbClr val="000000"/>
                      </a:gs>
                      <a:gs pos="100000">
                        <a:srgbClr val="fe1f08"/>
                      </a:gs>
                    </a:gsLst>
                    <a:lin ang="10800000"/>
                  </a:gradFill>
                  <a:ln>
                    <a:noFill/>
                  </a:ln>
                </p:spPr>
              </p:sp>
            </p:grpSp>
            <p:grpSp>
              <p:nvGrpSpPr>
                <p:cNvPr id="259104" name=""/>
                <p:cNvGrpSpPr>
                  <a:grpSpLocks/>
                </p:cNvGrpSpPr>
                <p:nvPr/>
              </p:nvGrpSpPr>
              <p:grpSpPr>
                <a:xfrm>
                  <a:off x="4314" y="487"/>
                  <a:ext cx="843" cy="134"/>
                  <a:chOff x="2983" y="1269"/>
                  <a:chExt cy="343" cx="2150"/>
                </a:xfrm>
              </p:grpSpPr>
              <p:sp>
                <p:nvSpPr>
                  <p:cNvPr id="259105" name=""/>
                  <p:cNvSpPr>
                    <a:spLocks/>
                  </p:cNvSpPr>
                  <p:nvPr/>
                </p:nvSpPr>
                <p:spPr>
                  <a:xfrm>
                    <a:off x="2983" y="1289"/>
                    <a:ext cx="1404" cy="219"/>
                  </a:xfrm>
                  <a:gradFill>
                    <a:gsLst>
                      <a:gs pos="0">
                        <a:srgbClr val="fe1f08">
                          <a:alpha val="100000"/>
                        </a:srgbClr>
                      </a:gs>
                      <a:gs pos="100000">
                        <a:srgbClr val="ffe103"/>
                      </a:gs>
                    </a:gsLst>
                    <a:lin ang="10800000"/>
                  </a:gradFill>
                  <a:ln>
                    <a:noFill/>
                  </a:ln>
                </p:spPr>
              </p:sp>
              <p:sp>
                <p:nvSpPr>
                  <p:cNvPr id="259106" name=""/>
                  <p:cNvSpPr>
                    <a:spLocks/>
                  </p:cNvSpPr>
                  <p:nvPr/>
                </p:nvSpPr>
                <p:spPr>
                  <a:xfrm>
                    <a:off x="4379" y="1269"/>
                    <a:ext cx="754" cy="343"/>
                  </a:xfrm>
                  <a:gradFill>
                    <a:gsLst>
                      <a:gs pos="0">
                        <a:srgbClr val="000000"/>
                      </a:gs>
                      <a:gs pos="100000">
                        <a:srgbClr val="fe1f08"/>
                      </a:gs>
                    </a:gsLst>
                    <a:lin ang="10800000"/>
                  </a:gradFill>
                  <a:ln>
                    <a:noFill/>
                  </a:ln>
                </p:spPr>
              </p:sp>
            </p:grpSp>
            <p:grpSp>
              <p:nvGrpSpPr>
                <p:cNvPr id="259107" name=""/>
                <p:cNvGrpSpPr>
                  <a:grpSpLocks/>
                </p:cNvGrpSpPr>
                <p:nvPr/>
              </p:nvGrpSpPr>
              <p:grpSpPr>
                <a:xfrm>
                  <a:off x="4296" y="349"/>
                  <a:ext cx="737" cy="167"/>
                  <a:chOff x="2938" y="917"/>
                  <a:chExt cy="427" cx="1879"/>
                </a:xfrm>
              </p:grpSpPr>
              <p:sp>
                <p:nvSpPr>
                  <p:cNvPr id="259108" name=""/>
                  <p:cNvSpPr>
                    <a:spLocks/>
                  </p:cNvSpPr>
                  <p:nvPr/>
                </p:nvSpPr>
                <p:spPr>
                  <a:xfrm rot="-780000">
                    <a:off x="2938" y="1129"/>
                    <a:ext cx="1233" cy="215"/>
                  </a:xfrm>
                  <a:gradFill>
                    <a:gsLst>
                      <a:gs pos="0">
                        <a:srgbClr val="fe1f08">
                          <a:alpha val="100000"/>
                        </a:srgbClr>
                      </a:gs>
                      <a:gs pos="100000">
                        <a:srgbClr val="ffe103"/>
                      </a:gs>
                    </a:gsLst>
                    <a:lin ang="10800000"/>
                  </a:gradFill>
                  <a:ln>
                    <a:noFill/>
                  </a:ln>
                </p:spPr>
              </p:sp>
              <p:sp>
                <p:nvSpPr>
                  <p:cNvPr id="259109" name=""/>
                  <p:cNvSpPr>
                    <a:spLocks/>
                  </p:cNvSpPr>
                  <p:nvPr/>
                </p:nvSpPr>
                <p:spPr>
                  <a:xfrm rot="-780000">
                    <a:off x="4155" y="917"/>
                    <a:ext cx="662" cy="338"/>
                  </a:xfrm>
                  <a:gradFill>
                    <a:gsLst>
                      <a:gs pos="0">
                        <a:srgbClr val="000000"/>
                      </a:gs>
                      <a:gs pos="100000">
                        <a:srgbClr val="fe1f08"/>
                      </a:gs>
                    </a:gsLst>
                    <a:lin ang="10800000"/>
                  </a:gradFill>
                  <a:ln>
                    <a:noFill/>
                  </a:ln>
                </p:spPr>
              </p:sp>
            </p:grpSp>
            <p:grpSp>
              <p:nvGrpSpPr>
                <p:cNvPr id="259110" name=""/>
                <p:cNvGrpSpPr>
                  <a:grpSpLocks/>
                </p:cNvGrpSpPr>
                <p:nvPr/>
              </p:nvGrpSpPr>
              <p:grpSpPr>
                <a:xfrm>
                  <a:off x="3394" y="637"/>
                  <a:ext cx="493" cy="912"/>
                  <a:chOff x="637" y="1653"/>
                  <a:chExt cy="2326" cx="1257"/>
                </a:xfrm>
              </p:grpSpPr>
              <p:sp>
                <p:nvSpPr>
                  <p:cNvPr id="259111" name=""/>
                  <p:cNvSpPr>
                    <a:spLocks/>
                  </p:cNvSpPr>
                  <p:nvPr/>
                </p:nvSpPr>
                <p:spPr>
                  <a:xfrm rot="18900000" flipH="1">
                    <a:off x="1582" y="1653"/>
                    <a:ext cx="312" cy="1724"/>
                  </a:xfrm>
                  <a:gradFill>
                    <a:gsLst>
                      <a:gs pos="0">
                        <a:srgbClr val="ffe103"/>
                      </a:gs>
                      <a:gs pos="100000">
                        <a:srgbClr val="fe1f08">
                          <a:alpha val="100000"/>
                        </a:srgbClr>
                      </a:gs>
                    </a:gsLst>
                    <a:lin ang="10800000"/>
                  </a:gradFill>
                  <a:ln>
                    <a:noFill/>
                  </a:ln>
                </p:spPr>
              </p:sp>
              <p:sp>
                <p:nvSpPr>
                  <p:cNvPr id="259112" name=""/>
                  <p:cNvSpPr>
                    <a:spLocks/>
                  </p:cNvSpPr>
                  <p:nvPr/>
                </p:nvSpPr>
                <p:spPr>
                  <a:xfrm rot="18900000" flipH="1">
                    <a:off x="637" y="3054"/>
                    <a:ext cx="490" cy="925"/>
                  </a:xfrm>
                  <a:gradFill>
                    <a:gsLst>
                      <a:gs pos="0">
                        <a:srgbClr val="fe1f08"/>
                      </a:gs>
                      <a:gs pos="100000">
                        <a:srgbClr val="000000">
                          <a:alpha val="100000"/>
                        </a:srgbClr>
                      </a:gs>
                    </a:gsLst>
                    <a:lin ang="5400000"/>
                  </a:gradFill>
                  <a:ln>
                    <a:noFill/>
                  </a:ln>
                </p:spPr>
              </p:sp>
            </p:grpSp>
            <p:grpSp>
              <p:nvGrpSpPr>
                <p:cNvPr id="259113" name=""/>
                <p:cNvGrpSpPr>
                  <a:grpSpLocks/>
                </p:cNvGrpSpPr>
                <p:nvPr/>
              </p:nvGrpSpPr>
              <p:grpSpPr>
                <a:xfrm>
                  <a:off x="3142" y="850"/>
                  <a:ext cx="966" cy="522"/>
                  <a:chOff x="-5" y="2196"/>
                  <a:chExt cy="1332" cx="2463"/>
                </a:xfrm>
              </p:grpSpPr>
              <p:sp>
                <p:nvSpPr>
                  <p:cNvPr id="259114" name=""/>
                  <p:cNvSpPr>
                    <a:spLocks/>
                  </p:cNvSpPr>
                  <p:nvPr/>
                </p:nvSpPr>
                <p:spPr>
                  <a:xfrm rot="19500000" flipH="1">
                    <a:off x="644" y="2196"/>
                    <a:ext cx="1814" cy="347"/>
                  </a:xfrm>
                  <a:gradFill>
                    <a:gsLst>
                      <a:gs pos="0">
                        <a:srgbClr val="ffe103"/>
                      </a:gs>
                      <a:gs pos="100000">
                        <a:srgbClr val="fe1f08">
                          <a:alpha val="100000"/>
                        </a:srgbClr>
                      </a:gs>
                    </a:gsLst>
                    <a:lin ang="10800000"/>
                  </a:gradFill>
                  <a:ln>
                    <a:noFill/>
                  </a:ln>
                </p:spPr>
              </p:sp>
              <p:sp>
                <p:nvSpPr>
                  <p:cNvPr id="259115" name=""/>
                  <p:cNvSpPr>
                    <a:spLocks/>
                  </p:cNvSpPr>
                  <p:nvPr/>
                </p:nvSpPr>
                <p:spPr>
                  <a:xfrm rot="19500000" flipH="1">
                    <a:off x="-5" y="2983"/>
                    <a:ext cx="974" cy="545"/>
                  </a:xfrm>
                  <a:gradFill>
                    <a:gsLst>
                      <a:gs pos="0">
                        <a:srgbClr val="fe1f08"/>
                      </a:gs>
                      <a:gs pos="100000">
                        <a:srgbClr val="000000">
                          <a:alpha val="100000"/>
                        </a:srgbClr>
                      </a:gs>
                    </a:gsLst>
                    <a:lin ang="5400000"/>
                  </a:gradFill>
                  <a:ln>
                    <a:noFill/>
                  </a:ln>
                </p:spPr>
              </p:sp>
            </p:grpSp>
            <p:grpSp>
              <p:nvGrpSpPr>
                <p:cNvPr id="259116" name=""/>
                <p:cNvGrpSpPr>
                  <a:grpSpLocks/>
                </p:cNvGrpSpPr>
                <p:nvPr/>
              </p:nvGrpSpPr>
              <p:grpSpPr>
                <a:xfrm>
                  <a:off x="3124" y="777"/>
                  <a:ext cx="971" cy="417"/>
                  <a:chOff x="-52" y="2009"/>
                  <a:chExt cy="1064" cx="2477"/>
                </a:xfrm>
              </p:grpSpPr>
              <p:sp>
                <p:nvSpPr>
                  <p:cNvPr id="259117" name=""/>
                  <p:cNvSpPr>
                    <a:spLocks/>
                  </p:cNvSpPr>
                  <p:nvPr/>
                </p:nvSpPr>
                <p:spPr>
                  <a:xfrm rot="20040000" flipH="1">
                    <a:off x="689" y="2009"/>
                    <a:ext cx="1736" cy="304"/>
                  </a:xfrm>
                  <a:gradFill>
                    <a:gsLst>
                      <a:gs pos="0">
                        <a:srgbClr val="ffe103"/>
                      </a:gs>
                      <a:gs pos="100000">
                        <a:srgbClr val="fe1f08">
                          <a:alpha val="100000"/>
                        </a:srgbClr>
                      </a:gs>
                    </a:gsLst>
                    <a:lin ang="10800000"/>
                  </a:gradFill>
                  <a:ln>
                    <a:noFill/>
                  </a:ln>
                </p:spPr>
              </p:sp>
              <p:sp>
                <p:nvSpPr>
                  <p:cNvPr id="259118" name=""/>
                  <p:cNvSpPr>
                    <a:spLocks/>
                  </p:cNvSpPr>
                  <p:nvPr/>
                </p:nvSpPr>
                <p:spPr>
                  <a:xfrm rot="20040000" flipH="1">
                    <a:off x="-52" y="2597"/>
                    <a:ext cx="932" cy="476"/>
                  </a:xfrm>
                  <a:gradFill>
                    <a:gsLst>
                      <a:gs pos="0">
                        <a:srgbClr val="fe1f08"/>
                      </a:gs>
                      <a:gs pos="100000">
                        <a:srgbClr val="000000">
                          <a:alpha val="100000"/>
                        </a:srgbClr>
                      </a:gs>
                    </a:gsLst>
                    <a:lin ang="10800000"/>
                  </a:gradFill>
                  <a:ln>
                    <a:noFill/>
                  </a:ln>
                </p:spPr>
              </p:sp>
            </p:grpSp>
            <p:grpSp>
              <p:nvGrpSpPr>
                <p:cNvPr id="259119" name=""/>
                <p:cNvGrpSpPr>
                  <a:grpSpLocks/>
                </p:cNvGrpSpPr>
                <p:nvPr/>
              </p:nvGrpSpPr>
              <p:grpSpPr>
                <a:xfrm>
                  <a:off x="3115" y="700"/>
                  <a:ext cx="969" cy="363"/>
                  <a:chOff x="-74" y="1813"/>
                  <a:chExt cy="927" cx="2472"/>
                </a:xfrm>
              </p:grpSpPr>
              <p:sp>
                <p:nvSpPr>
                  <p:cNvPr id="259120" name=""/>
                  <p:cNvSpPr>
                    <a:spLocks/>
                  </p:cNvSpPr>
                  <p:nvPr/>
                </p:nvSpPr>
                <p:spPr>
                  <a:xfrm rot="20520000" flipH="1">
                    <a:off x="721" y="1813"/>
                    <a:ext cx="1677" cy="335"/>
                  </a:xfrm>
                  <a:gradFill>
                    <a:gsLst>
                      <a:gs pos="0">
                        <a:srgbClr val="ffe103"/>
                      </a:gs>
                      <a:gs pos="100000">
                        <a:srgbClr val="fe1f08">
                          <a:alpha val="100000"/>
                        </a:srgbClr>
                      </a:gs>
                    </a:gsLst>
                    <a:lin ang="10800000"/>
                  </a:gradFill>
                  <a:ln>
                    <a:noFill/>
                  </a:ln>
                </p:spPr>
              </p:sp>
              <p:sp>
                <p:nvSpPr>
                  <p:cNvPr id="259121" name=""/>
                  <p:cNvSpPr>
                    <a:spLocks/>
                  </p:cNvSpPr>
                  <p:nvPr/>
                </p:nvSpPr>
                <p:spPr>
                  <a:xfrm rot="20520000" flipH="1">
                    <a:off x="-74" y="2214"/>
                    <a:ext cx="901" cy="526"/>
                  </a:xfrm>
                  <a:gradFill>
                    <a:gsLst>
                      <a:gs pos="0">
                        <a:srgbClr val="fe1f08"/>
                      </a:gs>
                      <a:gs pos="100000">
                        <a:srgbClr val="000000">
                          <a:alpha val="100000"/>
                        </a:srgbClr>
                      </a:gs>
                    </a:gsLst>
                    <a:lin ang="10800000"/>
                  </a:gradFill>
                  <a:ln>
                    <a:noFill/>
                  </a:ln>
                </p:spPr>
              </p:sp>
            </p:grpSp>
            <p:grpSp>
              <p:nvGrpSpPr>
                <p:cNvPr id="259122" name=""/>
                <p:cNvGrpSpPr>
                  <a:grpSpLocks/>
                </p:cNvGrpSpPr>
                <p:nvPr/>
              </p:nvGrpSpPr>
              <p:grpSpPr>
                <a:xfrm>
                  <a:off x="3153" y="613"/>
                  <a:ext cx="918" cy="257"/>
                  <a:chOff x="22" y="1591"/>
                  <a:chExt cy="657" cx="2342"/>
                </a:xfrm>
              </p:grpSpPr>
              <p:sp>
                <p:nvSpPr>
                  <p:cNvPr id="259123" name=""/>
                  <p:cNvSpPr>
                    <a:spLocks/>
                  </p:cNvSpPr>
                  <p:nvPr/>
                </p:nvSpPr>
                <p:spPr>
                  <a:xfrm rot="21180000" flipH="1">
                    <a:off x="819" y="1591"/>
                    <a:ext cx="1545" cy="312"/>
                  </a:xfrm>
                  <a:gradFill>
                    <a:gsLst>
                      <a:gs pos="0">
                        <a:srgbClr val="ffe103"/>
                      </a:gs>
                      <a:gs pos="100000">
                        <a:srgbClr val="fe1f08">
                          <a:alpha val="100000"/>
                        </a:srgbClr>
                      </a:gs>
                    </a:gsLst>
                    <a:lin ang="10800000"/>
                  </a:gradFill>
                  <a:ln>
                    <a:noFill/>
                  </a:ln>
                </p:spPr>
              </p:sp>
              <p:sp>
                <p:nvSpPr>
                  <p:cNvPr id="259124" name=""/>
                  <p:cNvSpPr>
                    <a:spLocks/>
                  </p:cNvSpPr>
                  <p:nvPr/>
                </p:nvSpPr>
                <p:spPr>
                  <a:xfrm rot="21180000" flipH="1">
                    <a:off x="22" y="1759"/>
                    <a:ext cx="830" cy="489"/>
                  </a:xfrm>
                  <a:gradFill>
                    <a:gsLst>
                      <a:gs pos="0">
                        <a:srgbClr val="fe1f08"/>
                      </a:gs>
                      <a:gs pos="100000">
                        <a:srgbClr val="000000">
                          <a:alpha val="100000"/>
                        </a:srgbClr>
                      </a:gs>
                    </a:gsLst>
                    <a:lin ang="10800000"/>
                  </a:gradFill>
                  <a:ln>
                    <a:noFill/>
                  </a:ln>
                </p:spPr>
              </p:sp>
            </p:grpSp>
            <p:grpSp>
              <p:nvGrpSpPr>
                <p:cNvPr id="259125" name=""/>
                <p:cNvGrpSpPr>
                  <a:grpSpLocks/>
                </p:cNvGrpSpPr>
                <p:nvPr/>
              </p:nvGrpSpPr>
              <p:grpSpPr>
                <a:xfrm>
                  <a:off x="3218" y="556"/>
                  <a:ext cx="843" cy="134"/>
                  <a:chOff x="189" y="1446"/>
                  <a:chExt cy="343" cx="2150"/>
                </a:xfrm>
              </p:grpSpPr>
              <p:sp>
                <p:nvSpPr>
                  <p:cNvPr id="259126" name=""/>
                  <p:cNvSpPr>
                    <a:spLocks/>
                  </p:cNvSpPr>
                  <p:nvPr/>
                </p:nvSpPr>
                <p:spPr>
                  <a:xfrm flipH="1">
                    <a:off x="935" y="1466"/>
                    <a:ext cx="1404" cy="219"/>
                  </a:xfrm>
                  <a:gradFill>
                    <a:gsLst>
                      <a:gs pos="0">
                        <a:srgbClr val="ffe103"/>
                      </a:gs>
                      <a:gs pos="100000">
                        <a:srgbClr val="fe1f08">
                          <a:alpha val="100000"/>
                        </a:srgbClr>
                      </a:gs>
                    </a:gsLst>
                    <a:lin ang="10800000"/>
                  </a:gradFill>
                  <a:ln>
                    <a:noFill/>
                  </a:ln>
                </p:spPr>
              </p:sp>
              <p:sp>
                <p:nvSpPr>
                  <p:cNvPr id="259127" name=""/>
                  <p:cNvSpPr>
                    <a:spLocks/>
                  </p:cNvSpPr>
                  <p:nvPr/>
                </p:nvSpPr>
                <p:spPr>
                  <a:xfrm flipH="1">
                    <a:off x="189" y="1446"/>
                    <a:ext cx="754" cy="343"/>
                  </a:xfrm>
                  <a:gradFill>
                    <a:gsLst>
                      <a:gs pos="0">
                        <a:srgbClr val="fe1f08"/>
                      </a:gs>
                      <a:gs pos="100000">
                        <a:srgbClr val="000000">
                          <a:alpha val="100000"/>
                        </a:srgbClr>
                      </a:gs>
                    </a:gsLst>
                    <a:lin ang="10800000"/>
                  </a:gradFill>
                  <a:ln>
                    <a:noFill/>
                  </a:ln>
                </p:spPr>
              </p:sp>
            </p:grpSp>
            <p:grpSp>
              <p:nvGrpSpPr>
                <p:cNvPr id="259128" name=""/>
                <p:cNvGrpSpPr>
                  <a:grpSpLocks/>
                </p:cNvGrpSpPr>
                <p:nvPr/>
              </p:nvGrpSpPr>
              <p:grpSpPr>
                <a:xfrm>
                  <a:off x="3342" y="418"/>
                  <a:ext cx="737" cy="167"/>
                  <a:chOff x="505" y="1094"/>
                  <a:chExt cy="427" cx="1879"/>
                </a:xfrm>
              </p:grpSpPr>
              <p:sp>
                <p:nvSpPr>
                  <p:cNvPr id="259129" name=""/>
                  <p:cNvSpPr>
                    <a:spLocks/>
                  </p:cNvSpPr>
                  <p:nvPr/>
                </p:nvSpPr>
                <p:spPr>
                  <a:xfrm rot="780000" flipH="1">
                    <a:off x="1151" y="1306"/>
                    <a:ext cx="1233" cy="215"/>
                  </a:xfrm>
                  <a:gradFill>
                    <a:gsLst>
                      <a:gs pos="0">
                        <a:srgbClr val="ffe103"/>
                      </a:gs>
                      <a:gs pos="100000">
                        <a:srgbClr val="fe1f08">
                          <a:alpha val="100000"/>
                        </a:srgbClr>
                      </a:gs>
                    </a:gsLst>
                    <a:lin ang="10800000"/>
                  </a:gradFill>
                  <a:ln>
                    <a:noFill/>
                  </a:ln>
                </p:spPr>
              </p:sp>
              <p:sp>
                <p:nvSpPr>
                  <p:cNvPr id="259130" name=""/>
                  <p:cNvSpPr>
                    <a:spLocks/>
                  </p:cNvSpPr>
                  <p:nvPr/>
                </p:nvSpPr>
                <p:spPr>
                  <a:xfrm rot="780000" flipH="1">
                    <a:off x="505" y="1094"/>
                    <a:ext cx="662" cy="338"/>
                  </a:xfrm>
                  <a:gradFill>
                    <a:gsLst>
                      <a:gs pos="0">
                        <a:srgbClr val="fe1f08"/>
                      </a:gs>
                      <a:gs pos="100000">
                        <a:srgbClr val="000000"/>
                      </a:gs>
                    </a:gsLst>
                    <a:lin ang="10800000"/>
                  </a:gradFill>
                  <a:ln>
                    <a:noFill/>
                  </a:ln>
                </p:spPr>
              </p:sp>
            </p:grpSp>
            <p:grpSp>
              <p:nvGrpSpPr>
                <p:cNvPr id="259131" name=""/>
                <p:cNvGrpSpPr>
                  <a:grpSpLocks/>
                </p:cNvGrpSpPr>
                <p:nvPr/>
              </p:nvGrpSpPr>
              <p:grpSpPr>
                <a:xfrm>
                  <a:off x="3386" y="341"/>
                  <a:ext cx="725" cy="218"/>
                  <a:chOff x="616" y="899"/>
                  <a:chExt cy="554" cx="1850"/>
                </a:xfrm>
              </p:grpSpPr>
              <p:sp>
                <p:nvSpPr>
                  <p:cNvPr id="259132" name=""/>
                  <p:cNvSpPr>
                    <a:spLocks/>
                  </p:cNvSpPr>
                  <p:nvPr/>
                </p:nvSpPr>
                <p:spPr>
                  <a:xfrm rot="1260000" flipH="1">
                    <a:off x="1233" y="1238"/>
                    <a:ext cx="1233" cy="215"/>
                  </a:xfrm>
                  <a:gradFill>
                    <a:gsLst>
                      <a:gs pos="0">
                        <a:srgbClr val="ffe103"/>
                      </a:gs>
                      <a:gs pos="100000">
                        <a:srgbClr val="fe1f08">
                          <a:alpha val="100000"/>
                        </a:srgbClr>
                      </a:gs>
                    </a:gsLst>
                    <a:lin ang="10800000"/>
                  </a:gradFill>
                  <a:ln>
                    <a:noFill/>
                  </a:ln>
                </p:spPr>
              </p:sp>
              <p:sp>
                <p:nvSpPr>
                  <p:cNvPr id="259133" name=""/>
                  <p:cNvSpPr>
                    <a:spLocks/>
                  </p:cNvSpPr>
                  <p:nvPr/>
                </p:nvSpPr>
                <p:spPr>
                  <a:xfrm rot="1260000" flipH="1">
                    <a:off x="616" y="899"/>
                    <a:ext cx="662" cy="338"/>
                  </a:xfrm>
                  <a:gradFill>
                    <a:gsLst>
                      <a:gs pos="0">
                        <a:srgbClr val="fe1f08"/>
                      </a:gs>
                      <a:gs pos="100000">
                        <a:srgbClr val="000000"/>
                      </a:gs>
                    </a:gsLst>
                    <a:lin ang="10800000"/>
                  </a:gradFill>
                  <a:ln>
                    <a:noFill/>
                  </a:ln>
                </p:spPr>
              </p:sp>
            </p:grpSp>
            <p:grpSp>
              <p:nvGrpSpPr>
                <p:cNvPr id="259134" name=""/>
                <p:cNvGrpSpPr>
                  <a:grpSpLocks/>
                </p:cNvGrpSpPr>
                <p:nvPr/>
              </p:nvGrpSpPr>
              <p:grpSpPr>
                <a:xfrm>
                  <a:off x="3472" y="231"/>
                  <a:ext cx="693" cy="291"/>
                  <a:chOff x="3472" y="231"/>
                  <a:chExt cy="291" cx="693"/>
                </a:xfrm>
              </p:grpSpPr>
              <p:sp>
                <p:nvSpPr>
                  <p:cNvPr id="259135" name=""/>
                  <p:cNvSpPr>
                    <a:spLocks/>
                  </p:cNvSpPr>
                  <p:nvPr/>
                </p:nvSpPr>
                <p:spPr>
                  <a:xfrm rot="1980000" flipH="1">
                    <a:off x="3681" y="438"/>
                    <a:ext cx="484" cy="84"/>
                  </a:xfrm>
                  <a:gradFill>
                    <a:gsLst>
                      <a:gs pos="0">
                        <a:srgbClr val="ffe103"/>
                      </a:gs>
                      <a:gs pos="100000">
                        <a:srgbClr val="fe1f08">
                          <a:alpha val="100000"/>
                        </a:srgbClr>
                      </a:gs>
                    </a:gsLst>
                    <a:lin ang="10800000"/>
                  </a:gradFill>
                  <a:ln>
                    <a:noFill/>
                  </a:ln>
                </p:spPr>
              </p:sp>
              <p:sp>
                <p:nvSpPr>
                  <p:cNvPr id="259136" name=""/>
                  <p:cNvSpPr>
                    <a:spLocks/>
                  </p:cNvSpPr>
                  <p:nvPr/>
                </p:nvSpPr>
                <p:spPr>
                  <a:xfrm rot="1980000" flipH="1">
                    <a:off x="3472" y="231"/>
                    <a:ext cx="260" cy="132"/>
                  </a:xfrm>
                  <a:gradFill>
                    <a:gsLst>
                      <a:gs pos="0">
                        <a:srgbClr val="fe1f08"/>
                      </a:gs>
                      <a:gs pos="100000">
                        <a:srgbClr val="000000"/>
                      </a:gs>
                    </a:gsLst>
                    <a:lin ang="10800000"/>
                  </a:gradFill>
                  <a:ln>
                    <a:noFill/>
                  </a:ln>
                </p:spPr>
              </p:sp>
            </p:grpSp>
            <p:grpSp>
              <p:nvGrpSpPr>
                <p:cNvPr id="259137" name=""/>
                <p:cNvGrpSpPr>
                  <a:grpSpLocks/>
                </p:cNvGrpSpPr>
                <p:nvPr/>
              </p:nvGrpSpPr>
              <p:grpSpPr>
                <a:xfrm>
                  <a:off x="3554" y="118"/>
                  <a:ext cx="664" cy="349"/>
                  <a:chOff x="3554" y="118"/>
                  <a:chExt cy="349" cx="664"/>
                </a:xfrm>
              </p:grpSpPr>
              <p:sp>
                <p:nvSpPr>
                  <p:cNvPr id="259138" name=""/>
                  <p:cNvSpPr>
                    <a:spLocks/>
                  </p:cNvSpPr>
                  <p:nvPr/>
                </p:nvSpPr>
                <p:spPr>
                  <a:xfrm rot="2640000" flipH="1">
                    <a:off x="3727" y="383"/>
                    <a:ext cx="491" cy="84"/>
                  </a:xfrm>
                  <a:gradFill>
                    <a:gsLst>
                      <a:gs pos="0">
                        <a:srgbClr val="ffe103"/>
                      </a:gs>
                      <a:gs pos="100000">
                        <a:srgbClr val="fe1f08">
                          <a:alpha val="100000"/>
                        </a:srgbClr>
                      </a:gs>
                    </a:gsLst>
                    <a:lin ang="10800000"/>
                  </a:gradFill>
                  <a:ln>
                    <a:noFill/>
                  </a:ln>
                </p:spPr>
              </p:sp>
              <p:sp>
                <p:nvSpPr>
                  <p:cNvPr id="259139" name=""/>
                  <p:cNvSpPr>
                    <a:spLocks/>
                  </p:cNvSpPr>
                  <p:nvPr/>
                </p:nvSpPr>
                <p:spPr>
                  <a:xfrm rot="2640000" flipH="1">
                    <a:off x="3554" y="118"/>
                    <a:ext cx="264" cy="132"/>
                  </a:xfrm>
                  <a:gradFill>
                    <a:gsLst>
                      <a:gs pos="0">
                        <a:srgbClr val="fe1f08"/>
                      </a:gs>
                      <a:gs pos="100000">
                        <a:srgbClr val="000000"/>
                      </a:gs>
                    </a:gsLst>
                    <a:lin ang="10800000"/>
                  </a:gradFill>
                  <a:ln>
                    <a:noFill/>
                  </a:ln>
                </p:spPr>
              </p:sp>
            </p:grpSp>
            <p:grpSp>
              <p:nvGrpSpPr>
                <p:cNvPr id="259140" name=""/>
                <p:cNvGrpSpPr>
                  <a:grpSpLocks/>
                </p:cNvGrpSpPr>
                <p:nvPr/>
              </p:nvGrpSpPr>
              <p:grpSpPr>
                <a:xfrm>
                  <a:off x="3784" y="30"/>
                  <a:ext cx="305" cy="593"/>
                  <a:chOff x="1633" y="104"/>
                  <a:chExt cy="1512" cx="778"/>
                </a:xfrm>
              </p:grpSpPr>
              <p:sp>
                <p:nvSpPr>
                  <p:cNvPr id="259141" name=""/>
                  <p:cNvSpPr>
                    <a:spLocks/>
                  </p:cNvSpPr>
                  <p:nvPr/>
                </p:nvSpPr>
                <p:spPr>
                  <a:xfrm rot="3420000" flipH="1">
                    <a:off x="1754" y="958"/>
                    <a:ext cx="1100" cy="215"/>
                  </a:xfrm>
                  <a:gradFill>
                    <a:gsLst>
                      <a:gs pos="0">
                        <a:srgbClr val="ffe103"/>
                      </a:gs>
                      <a:gs pos="100000">
                        <a:srgbClr val="fe1f08">
                          <a:alpha val="100000"/>
                        </a:srgbClr>
                      </a:gs>
                    </a:gsLst>
                    <a:lin ang="10800000"/>
                  </a:gradFill>
                  <a:ln>
                    <a:noFill/>
                  </a:ln>
                </p:spPr>
              </p:sp>
              <p:sp>
                <p:nvSpPr>
                  <p:cNvPr id="259142" name=""/>
                  <p:cNvSpPr>
                    <a:spLocks/>
                  </p:cNvSpPr>
                  <p:nvPr/>
                </p:nvSpPr>
                <p:spPr>
                  <a:xfrm rot="3420000" flipH="1">
                    <a:off x="1507" y="230"/>
                    <a:ext cx="591" cy="338"/>
                  </a:xfrm>
                  <a:gradFill>
                    <a:gsLst>
                      <a:gs pos="0">
                        <a:srgbClr val="fe1f08"/>
                      </a:gs>
                      <a:gs pos="100000">
                        <a:srgbClr val="000000"/>
                      </a:gs>
                    </a:gsLst>
                    <a:lin ang="10800000"/>
                  </a:gradFill>
                  <a:ln>
                    <a:noFill/>
                  </a:ln>
                </p:spPr>
              </p:sp>
            </p:grpSp>
            <p:grpSp>
              <p:nvGrpSpPr>
                <p:cNvPr id="259143" name=""/>
                <p:cNvGrpSpPr>
                  <a:grpSpLocks/>
                </p:cNvGrpSpPr>
                <p:nvPr/>
              </p:nvGrpSpPr>
              <p:grpSpPr>
                <a:xfrm>
                  <a:off x="3903" y="0"/>
                  <a:ext cx="248" cy="601"/>
                  <a:chOff x="1935" y="28"/>
                  <a:chExt cy="1534" cx="634"/>
                </a:xfrm>
              </p:grpSpPr>
              <p:sp>
                <p:nvSpPr>
                  <p:cNvPr id="259144" name=""/>
                  <p:cNvSpPr>
                    <a:spLocks/>
                  </p:cNvSpPr>
                  <p:nvPr/>
                </p:nvSpPr>
                <p:spPr>
                  <a:xfrm rot="4080000" flipH="1">
                    <a:off x="1931" y="924"/>
                    <a:ext cx="1061" cy="215"/>
                  </a:xfrm>
                  <a:gradFill>
                    <a:gsLst>
                      <a:gs pos="0">
                        <a:srgbClr val="ffe103"/>
                      </a:gs>
                      <a:gs pos="100000">
                        <a:srgbClr val="fe1f08">
                          <a:alpha val="100000"/>
                        </a:srgbClr>
                      </a:gs>
                    </a:gsLst>
                    <a:lin ang="10800000"/>
                  </a:gradFill>
                  <a:ln>
                    <a:noFill/>
                  </a:ln>
                </p:spPr>
              </p:sp>
              <p:sp>
                <p:nvSpPr>
                  <p:cNvPr id="259145" name=""/>
                  <p:cNvSpPr>
                    <a:spLocks/>
                  </p:cNvSpPr>
                  <p:nvPr/>
                </p:nvSpPr>
                <p:spPr>
                  <a:xfrm rot="4080000" flipH="1">
                    <a:off x="1819" y="144"/>
                    <a:ext cx="570" cy="338"/>
                  </a:xfrm>
                  <a:gradFill>
                    <a:gsLst>
                      <a:gs pos="0">
                        <a:srgbClr val="fe1f08"/>
                      </a:gs>
                      <a:gs pos="100000">
                        <a:srgbClr val="000000"/>
                      </a:gs>
                    </a:gsLst>
                    <a:lin ang="10800000"/>
                  </a:gradFill>
                  <a:ln>
                    <a:noFill/>
                  </a:ln>
                </p:spPr>
              </p:sp>
            </p:grpSp>
            <p:grpSp>
              <p:nvGrpSpPr>
                <p:cNvPr id="259146" name=""/>
                <p:cNvGrpSpPr>
                  <a:grpSpLocks/>
                </p:cNvGrpSpPr>
                <p:nvPr/>
              </p:nvGrpSpPr>
              <p:grpSpPr>
                <a:xfrm>
                  <a:off x="4251" y="252"/>
                  <a:ext cx="723" cy="222"/>
                  <a:chOff x="2822" y="672"/>
                  <a:chExt cy="566" cx="1845"/>
                </a:xfrm>
              </p:grpSpPr>
              <p:sp>
                <p:nvSpPr>
                  <p:cNvPr id="259147" name=""/>
                  <p:cNvSpPr>
                    <a:spLocks/>
                  </p:cNvSpPr>
                  <p:nvPr/>
                </p:nvSpPr>
                <p:spPr>
                  <a:xfrm rot="-1320000">
                    <a:off x="2822" y="1023"/>
                    <a:ext cx="1233" cy="215"/>
                  </a:xfrm>
                  <a:gradFill>
                    <a:gsLst>
                      <a:gs pos="0">
                        <a:srgbClr val="fe1f08">
                          <a:alpha val="100000"/>
                        </a:srgbClr>
                      </a:gs>
                      <a:gs pos="100000">
                        <a:srgbClr val="ffe103"/>
                      </a:gs>
                    </a:gsLst>
                    <a:lin ang="10800000"/>
                  </a:gradFill>
                  <a:ln>
                    <a:noFill/>
                  </a:ln>
                </p:spPr>
              </p:sp>
              <p:sp>
                <p:nvSpPr>
                  <p:cNvPr id="259148" name=""/>
                  <p:cNvSpPr>
                    <a:spLocks/>
                  </p:cNvSpPr>
                  <p:nvPr/>
                </p:nvSpPr>
                <p:spPr>
                  <a:xfrm rot="-1320000">
                    <a:off x="4005" y="672"/>
                    <a:ext cx="662" cy="338"/>
                  </a:xfrm>
                  <a:gradFill>
                    <a:gsLst>
                      <a:gs pos="0">
                        <a:srgbClr val="000000"/>
                      </a:gs>
                      <a:gs pos="100000">
                        <a:srgbClr val="fe1f08"/>
                      </a:gs>
                    </a:gsLst>
                    <a:lin ang="10800000"/>
                  </a:gradFill>
                  <a:ln>
                    <a:noFill/>
                  </a:ln>
                </p:spPr>
              </p:sp>
            </p:grpSp>
            <p:grpSp>
              <p:nvGrpSpPr>
                <p:cNvPr id="259149" name=""/>
                <p:cNvGrpSpPr>
                  <a:grpSpLocks/>
                </p:cNvGrpSpPr>
                <p:nvPr/>
              </p:nvGrpSpPr>
              <p:grpSpPr>
                <a:xfrm>
                  <a:off x="4196" y="163"/>
                  <a:ext cx="699" cy="282"/>
                  <a:chOff x="2683" y="445"/>
                  <a:chExt cy="717" cx="1781"/>
                </a:xfrm>
              </p:grpSpPr>
              <p:sp>
                <p:nvSpPr>
                  <p:cNvPr id="259150" name=""/>
                  <p:cNvSpPr>
                    <a:spLocks/>
                  </p:cNvSpPr>
                  <p:nvPr/>
                </p:nvSpPr>
                <p:spPr>
                  <a:xfrm rot="-1920000">
                    <a:off x="2683" y="947"/>
                    <a:ext cx="1233" cy="215"/>
                  </a:xfrm>
                  <a:gradFill>
                    <a:gsLst>
                      <a:gs pos="0">
                        <a:srgbClr val="fe1f08">
                          <a:alpha val="100000"/>
                        </a:srgbClr>
                      </a:gs>
                      <a:gs pos="100000">
                        <a:srgbClr val="ffe103"/>
                      </a:gs>
                    </a:gsLst>
                    <a:lin ang="10800000"/>
                  </a:gradFill>
                  <a:ln>
                    <a:noFill/>
                  </a:ln>
                </p:spPr>
              </p:sp>
              <p:sp>
                <p:nvSpPr>
                  <p:cNvPr id="259151" name=""/>
                  <p:cNvSpPr>
                    <a:spLocks/>
                  </p:cNvSpPr>
                  <p:nvPr/>
                </p:nvSpPr>
                <p:spPr>
                  <a:xfrm rot="-1920000">
                    <a:off x="3802" y="445"/>
                    <a:ext cx="662" cy="338"/>
                  </a:xfrm>
                  <a:gradFill>
                    <a:gsLst>
                      <a:gs pos="0">
                        <a:srgbClr val="000000"/>
                      </a:gs>
                      <a:gs pos="100000">
                        <a:srgbClr val="fe1f08"/>
                      </a:gs>
                    </a:gsLst>
                    <a:lin ang="10800000"/>
                  </a:gradFill>
                  <a:ln>
                    <a:noFill/>
                  </a:ln>
                </p:spPr>
              </p:sp>
            </p:grpSp>
            <p:sp>
              <p:nvSpPr>
                <p:cNvPr id="259152" name=""/>
                <p:cNvSpPr>
                  <a:spLocks/>
                </p:cNvSpPr>
                <p:nvPr/>
              </p:nvSpPr>
              <p:spPr>
                <a:xfrm rot="4560000" flipH="1">
                  <a:off x="3968" y="372"/>
                  <a:ext cx="403" cy="57"/>
                </a:xfrm>
                <a:gradFill>
                  <a:gsLst>
                    <a:gs pos="0">
                      <a:srgbClr val="ffe103"/>
                    </a:gs>
                    <a:gs pos="100000">
                      <a:srgbClr val="fe1f08"/>
                    </a:gs>
                  </a:gsLst>
                  <a:lin ang="10800000"/>
                </a:gradFill>
                <a:ln>
                  <a:noFill/>
                </a:ln>
              </p:spPr>
            </p:sp>
            <p:sp>
              <p:nvSpPr>
                <p:cNvPr id="259153" name=""/>
                <p:cNvSpPr>
                  <a:spLocks/>
                </p:cNvSpPr>
                <p:nvPr/>
              </p:nvSpPr>
              <p:spPr>
                <a:xfrm rot="4560000" flipH="1">
                  <a:off x="3977" y="77"/>
                  <a:ext cx="216" cy="90"/>
                </a:xfrm>
                <a:gradFill>
                  <a:gsLst>
                    <a:gs pos="0">
                      <a:srgbClr val="fe1f08"/>
                    </a:gs>
                    <a:gs pos="100000">
                      <a:srgbClr val="000000"/>
                    </a:gs>
                  </a:gsLst>
                  <a:lin ang="10800000"/>
                </a:gradFill>
                <a:ln>
                  <a:noFill/>
                </a:ln>
              </p:spPr>
            </p:sp>
            <p:grpSp>
              <p:nvGrpSpPr>
                <p:cNvPr id="259154" name=""/>
                <p:cNvGrpSpPr>
                  <a:grpSpLocks/>
                </p:cNvGrpSpPr>
                <p:nvPr/>
              </p:nvGrpSpPr>
              <p:grpSpPr>
                <a:xfrm>
                  <a:off x="4242" y="5"/>
                  <a:ext cx="251" cy="596"/>
                  <a:chOff x="2800" y="41"/>
                  <a:chExt cy="1520" cx="640"/>
                </a:xfrm>
              </p:grpSpPr>
              <p:sp>
                <p:nvSpPr>
                  <p:cNvPr id="259155" name=""/>
                  <p:cNvSpPr>
                    <a:spLocks/>
                  </p:cNvSpPr>
                  <p:nvPr/>
                </p:nvSpPr>
                <p:spPr>
                  <a:xfrm rot="-3840000">
                    <a:off x="2361" y="938"/>
                    <a:ext cx="1062" cy="184"/>
                  </a:xfrm>
                  <a:gradFill>
                    <a:gsLst>
                      <a:gs pos="0">
                        <a:srgbClr val="fe1f08">
                          <a:alpha val="100000"/>
                        </a:srgbClr>
                      </a:gs>
                      <a:gs pos="100000">
                        <a:srgbClr val="ffe103"/>
                      </a:gs>
                    </a:gsLst>
                    <a:lin ang="10800000"/>
                  </a:gradFill>
                  <a:ln>
                    <a:noFill/>
                  </a:ln>
                </p:spPr>
              </p:sp>
              <p:sp>
                <p:nvSpPr>
                  <p:cNvPr id="259156" name=""/>
                  <p:cNvSpPr>
                    <a:spLocks/>
                  </p:cNvSpPr>
                  <p:nvPr/>
                </p:nvSpPr>
                <p:spPr>
                  <a:xfrm rot="-3840000">
                    <a:off x="3011" y="181"/>
                    <a:ext cx="570" cy="289"/>
                  </a:xfrm>
                  <a:gradFill>
                    <a:gsLst>
                      <a:gs pos="0">
                        <a:srgbClr val="000000"/>
                      </a:gs>
                      <a:gs pos="100000">
                        <a:srgbClr val="fe1f08"/>
                      </a:gs>
                    </a:gsLst>
                    <a:lin ang="10800000"/>
                  </a:gradFill>
                  <a:ln>
                    <a:noFill/>
                  </a:ln>
                </p:spPr>
              </p:sp>
            </p:grpSp>
            <p:grpSp>
              <p:nvGrpSpPr>
                <p:cNvPr id="259157" name=""/>
                <p:cNvGrpSpPr>
                  <a:grpSpLocks/>
                </p:cNvGrpSpPr>
                <p:nvPr/>
              </p:nvGrpSpPr>
              <p:grpSpPr>
                <a:xfrm>
                  <a:off x="4295" y="53"/>
                  <a:ext cx="398" cy="574"/>
                  <a:chOff x="2934" y="163"/>
                  <a:chExt cy="1464" cx="1017"/>
                </a:xfrm>
              </p:grpSpPr>
              <p:sp>
                <p:nvSpPr>
                  <p:cNvPr id="259158" name=""/>
                  <p:cNvSpPr>
                    <a:spLocks/>
                  </p:cNvSpPr>
                  <p:nvPr/>
                </p:nvSpPr>
                <p:spPr>
                  <a:xfrm rot="-2760000">
                    <a:off x="2492" y="914"/>
                    <a:ext cx="1155" cy="270"/>
                  </a:xfrm>
                  <a:gradFill>
                    <a:gsLst>
                      <a:gs pos="0">
                        <a:srgbClr val="fe1f08">
                          <a:alpha val="100000"/>
                        </a:srgbClr>
                      </a:gs>
                      <a:gs pos="100000">
                        <a:srgbClr val="ffe103"/>
                      </a:gs>
                    </a:gsLst>
                    <a:lin ang="10800000"/>
                  </a:gradFill>
                  <a:ln>
                    <a:noFill/>
                  </a:ln>
                </p:spPr>
              </p:sp>
              <p:sp>
                <p:nvSpPr>
                  <p:cNvPr id="259159" name=""/>
                  <p:cNvSpPr>
                    <a:spLocks/>
                  </p:cNvSpPr>
                  <p:nvPr/>
                </p:nvSpPr>
                <p:spPr>
                  <a:xfrm rot="-2760000">
                    <a:off x="3430" y="261"/>
                    <a:ext cx="620" cy="423"/>
                  </a:xfrm>
                  <a:gradFill>
                    <a:gsLst>
                      <a:gs pos="0">
                        <a:srgbClr val="000000"/>
                      </a:gs>
                      <a:gs pos="100000">
                        <a:srgbClr val="fe1f08"/>
                      </a:gs>
                    </a:gsLst>
                    <a:lin ang="10800000"/>
                  </a:gradFill>
                  <a:ln>
                    <a:noFill/>
                  </a:ln>
                </p:spPr>
              </p:sp>
            </p:grpSp>
            <p:grpSp>
              <p:nvGrpSpPr>
                <p:cNvPr id="259160" name=""/>
                <p:cNvGrpSpPr>
                  <a:grpSpLocks/>
                </p:cNvGrpSpPr>
                <p:nvPr/>
              </p:nvGrpSpPr>
              <p:grpSpPr>
                <a:xfrm>
                  <a:off x="4215" y="2"/>
                  <a:ext cx="95" cy="567"/>
                  <a:chOff x="2730" y="32"/>
                  <a:chExt cy="1448" cx="243"/>
                </a:xfrm>
              </p:grpSpPr>
              <p:sp>
                <p:nvSpPr>
                  <p:cNvPr id="259161" name=""/>
                  <p:cNvSpPr>
                    <a:spLocks/>
                  </p:cNvSpPr>
                  <p:nvPr/>
                </p:nvSpPr>
                <p:spPr>
                  <a:xfrm rot="-4860000">
                    <a:off x="2296" y="960"/>
                    <a:ext cx="954" cy="86"/>
                  </a:xfrm>
                  <a:gradFill>
                    <a:gsLst>
                      <a:gs pos="0">
                        <a:srgbClr val="fe1f08">
                          <a:alpha val="100000"/>
                        </a:srgbClr>
                      </a:gs>
                      <a:gs pos="100000">
                        <a:srgbClr val="ffe103"/>
                      </a:gs>
                    </a:gsLst>
                    <a:lin ang="10800000"/>
                  </a:gradFill>
                  <a:ln>
                    <a:noFill/>
                  </a:ln>
                </p:spPr>
              </p:sp>
              <p:sp>
                <p:nvSpPr>
                  <p:cNvPr id="259162" name=""/>
                  <p:cNvSpPr>
                    <a:spLocks/>
                  </p:cNvSpPr>
                  <p:nvPr/>
                </p:nvSpPr>
                <p:spPr>
                  <a:xfrm rot="-4860000">
                    <a:off x="2650" y="220"/>
                    <a:ext cx="512" cy="135"/>
                  </a:xfrm>
                  <a:gradFill>
                    <a:gsLst>
                      <a:gs pos="0">
                        <a:srgbClr val="000000"/>
                      </a:gs>
                      <a:gs pos="100000">
                        <a:srgbClr val="fe1f08"/>
                      </a:gs>
                    </a:gsLst>
                    <a:lin ang="10800000"/>
                  </a:gradFill>
                  <a:ln>
                    <a:noFill/>
                  </a:ln>
                </p:spPr>
              </p:sp>
            </p:grpSp>
            <p:grpSp>
              <p:nvGrpSpPr>
                <p:cNvPr id="259163" name=""/>
                <p:cNvGrpSpPr>
                  <a:grpSpLocks/>
                </p:cNvGrpSpPr>
                <p:nvPr/>
              </p:nvGrpSpPr>
              <p:grpSpPr>
                <a:xfrm>
                  <a:off x="3514" y="683"/>
                  <a:ext cx="425" cy="960"/>
                  <a:chOff x="943" y="1769"/>
                  <a:chExt cy="2450" cx="1085"/>
                </a:xfrm>
              </p:grpSpPr>
              <p:sp>
                <p:nvSpPr>
                  <p:cNvPr id="259164" name=""/>
                  <p:cNvSpPr>
                    <a:spLocks/>
                  </p:cNvSpPr>
                  <p:nvPr/>
                </p:nvSpPr>
                <p:spPr>
                  <a:xfrm rot="18360000" flipH="1">
                    <a:off x="1010" y="2475"/>
                    <a:ext cx="1724" cy="312"/>
                  </a:xfrm>
                  <a:gradFill>
                    <a:gsLst>
                      <a:gs pos="0">
                        <a:srgbClr val="ffe103"/>
                      </a:gs>
                      <a:gs pos="100000">
                        <a:srgbClr val="fe1f08">
                          <a:alpha val="100000"/>
                        </a:srgbClr>
                      </a:gs>
                    </a:gsLst>
                    <a:lin ang="10800000"/>
                  </a:gradFill>
                  <a:ln>
                    <a:noFill/>
                  </a:ln>
                </p:spPr>
              </p:sp>
              <p:sp>
                <p:nvSpPr>
                  <p:cNvPr id="259165" name=""/>
                  <p:cNvSpPr>
                    <a:spLocks/>
                  </p:cNvSpPr>
                  <p:nvPr/>
                </p:nvSpPr>
                <p:spPr>
                  <a:xfrm rot="18360000" flipH="1">
                    <a:off x="726" y="3511"/>
                    <a:ext cx="925" cy="490"/>
                  </a:xfrm>
                  <a:gradFill>
                    <a:gsLst>
                      <a:gs pos="0">
                        <a:srgbClr val="fe1f08"/>
                      </a:gs>
                      <a:gs pos="100000">
                        <a:srgbClr val="000000">
                          <a:alpha val="100000"/>
                        </a:srgbClr>
                      </a:gs>
                    </a:gsLst>
                    <a:lin ang="5400000"/>
                  </a:gradFill>
                  <a:ln>
                    <a:noFill/>
                  </a:ln>
                </p:spPr>
              </p:sp>
            </p:grpSp>
            <p:grpSp>
              <p:nvGrpSpPr>
                <p:cNvPr id="259166" name=""/>
                <p:cNvGrpSpPr>
                  <a:grpSpLocks/>
                </p:cNvGrpSpPr>
                <p:nvPr/>
              </p:nvGrpSpPr>
              <p:grpSpPr>
                <a:xfrm>
                  <a:off x="3715" y="748"/>
                  <a:ext cx="300" cy="930"/>
                  <a:chOff x="1455" y="1936"/>
                  <a:chExt cy="2373" cx="766"/>
                </a:xfrm>
              </p:grpSpPr>
              <p:sp>
                <p:nvSpPr>
                  <p:cNvPr id="259167" name=""/>
                  <p:cNvSpPr>
                    <a:spLocks/>
                  </p:cNvSpPr>
                  <p:nvPr/>
                </p:nvSpPr>
                <p:spPr>
                  <a:xfrm rot="17580000" flipH="1">
                    <a:off x="1268" y="2577"/>
                    <a:ext cx="1595" cy="312"/>
                  </a:xfrm>
                  <a:gradFill>
                    <a:gsLst>
                      <a:gs pos="0">
                        <a:srgbClr val="ffe103"/>
                      </a:gs>
                      <a:gs pos="100000">
                        <a:srgbClr val="fe1f08">
                          <a:alpha val="100000"/>
                        </a:srgbClr>
                      </a:gs>
                    </a:gsLst>
                    <a:lin ang="10800000"/>
                  </a:gradFill>
                  <a:ln>
                    <a:noFill/>
                  </a:ln>
                </p:spPr>
              </p:sp>
              <p:sp>
                <p:nvSpPr>
                  <p:cNvPr id="259168" name=""/>
                  <p:cNvSpPr>
                    <a:spLocks/>
                  </p:cNvSpPr>
                  <p:nvPr/>
                </p:nvSpPr>
                <p:spPr>
                  <a:xfrm rot="17580000" flipH="1">
                    <a:off x="1272" y="3636"/>
                    <a:ext cx="856" cy="490"/>
                  </a:xfrm>
                  <a:gradFill>
                    <a:gsLst>
                      <a:gs pos="0">
                        <a:srgbClr val="fe1f08"/>
                      </a:gs>
                      <a:gs pos="100000">
                        <a:srgbClr val="000000">
                          <a:alpha val="100000"/>
                        </a:srgbClr>
                      </a:gs>
                    </a:gsLst>
                    <a:lin ang="5400000"/>
                  </a:gradFill>
                  <a:ln>
                    <a:noFill/>
                  </a:ln>
                </p:spPr>
              </p:sp>
            </p:grpSp>
            <p:grpSp>
              <p:nvGrpSpPr>
                <p:cNvPr id="259169" name=""/>
                <p:cNvGrpSpPr>
                  <a:grpSpLocks/>
                </p:cNvGrpSpPr>
                <p:nvPr/>
              </p:nvGrpSpPr>
              <p:grpSpPr>
                <a:xfrm>
                  <a:off x="3923" y="769"/>
                  <a:ext cx="180" cy="913"/>
                  <a:chOff x="1956" y="1990"/>
                  <a:chExt cy="2604" cx="492"/>
                </a:xfrm>
              </p:grpSpPr>
              <p:sp>
                <p:nvSpPr>
                  <p:cNvPr id="259170" name=""/>
                  <p:cNvSpPr>
                    <a:spLocks/>
                  </p:cNvSpPr>
                  <p:nvPr/>
                </p:nvSpPr>
                <p:spPr>
                  <a:xfrm rot="16800000" flipH="1">
                    <a:off x="1442" y="2695"/>
                    <a:ext cx="1711" cy="301"/>
                  </a:xfrm>
                  <a:gradFill>
                    <a:gsLst>
                      <a:gs pos="0">
                        <a:srgbClr val="ffe103"/>
                      </a:gs>
                      <a:gs pos="100000">
                        <a:srgbClr val="fe1f08">
                          <a:alpha val="100000"/>
                        </a:srgbClr>
                      </a:gs>
                    </a:gsLst>
                    <a:lin ang="10800000"/>
                  </a:gradFill>
                  <a:ln>
                    <a:noFill/>
                  </a:ln>
                </p:spPr>
              </p:sp>
              <p:sp>
                <p:nvSpPr>
                  <p:cNvPr id="259171" name=""/>
                  <p:cNvSpPr>
                    <a:spLocks/>
                  </p:cNvSpPr>
                  <p:nvPr/>
                </p:nvSpPr>
                <p:spPr>
                  <a:xfrm rot="16800000" flipH="1">
                    <a:off x="1734" y="3898"/>
                    <a:ext cx="918" cy="473"/>
                  </a:xfrm>
                  <a:gradFill>
                    <a:gsLst>
                      <a:gs pos="0">
                        <a:srgbClr val="fe1f08"/>
                      </a:gs>
                      <a:gs pos="100000">
                        <a:srgbClr val="000000">
                          <a:alpha val="100000"/>
                        </a:srgbClr>
                      </a:gs>
                    </a:gsLst>
                    <a:lin ang="5400000"/>
                  </a:gradFill>
                  <a:ln>
                    <a:noFill/>
                  </a:ln>
                </p:spPr>
              </p:sp>
            </p:grpSp>
            <p:grpSp>
              <p:nvGrpSpPr>
                <p:cNvPr id="259172" name=""/>
                <p:cNvGrpSpPr>
                  <a:grpSpLocks/>
                </p:cNvGrpSpPr>
                <p:nvPr/>
              </p:nvGrpSpPr>
              <p:grpSpPr>
                <a:xfrm>
                  <a:off x="4451" y="662"/>
                  <a:ext cx="442" cy="951"/>
                  <a:chOff x="3334" y="1717"/>
                  <a:chExt cy="2426" cx="1125"/>
                </a:xfrm>
              </p:grpSpPr>
              <p:sp>
                <p:nvSpPr>
                  <p:cNvPr id="259173" name=""/>
                  <p:cNvSpPr>
                    <a:spLocks/>
                  </p:cNvSpPr>
                  <p:nvPr/>
                </p:nvSpPr>
                <p:spPr>
                  <a:xfrm rot="3120000">
                    <a:off x="2628" y="2423"/>
                    <a:ext cx="1724" cy="312"/>
                  </a:xfrm>
                  <a:gradFill>
                    <a:gsLst>
                      <a:gs pos="0">
                        <a:srgbClr val="fe1f08"/>
                      </a:gs>
                      <a:gs pos="100000">
                        <a:srgbClr val="ffe103"/>
                      </a:gs>
                    </a:gsLst>
                    <a:lin ang="10800000"/>
                  </a:gradFill>
                  <a:ln>
                    <a:noFill/>
                  </a:ln>
                </p:spPr>
              </p:sp>
              <p:sp>
                <p:nvSpPr>
                  <p:cNvPr id="259174" name=""/>
                  <p:cNvSpPr>
                    <a:spLocks/>
                  </p:cNvSpPr>
                  <p:nvPr/>
                </p:nvSpPr>
                <p:spPr>
                  <a:xfrm rot="3120000">
                    <a:off x="3752" y="3435"/>
                    <a:ext cx="925" cy="490"/>
                  </a:xfrm>
                  <a:gradFill>
                    <a:gsLst>
                      <a:gs pos="0">
                        <a:srgbClr val="fe1f08"/>
                      </a:gs>
                      <a:gs pos="100000">
                        <a:srgbClr val="000000">
                          <a:alpha val="100000"/>
                        </a:srgbClr>
                      </a:gs>
                    </a:gsLst>
                    <a:lin ang="5400000"/>
                  </a:gradFill>
                  <a:ln>
                    <a:noFill/>
                  </a:ln>
                </p:spPr>
              </p:sp>
            </p:grpSp>
            <p:grpSp>
              <p:nvGrpSpPr>
                <p:cNvPr id="259175" name=""/>
                <p:cNvGrpSpPr>
                  <a:grpSpLocks/>
                </p:cNvGrpSpPr>
                <p:nvPr/>
              </p:nvGrpSpPr>
              <p:grpSpPr>
                <a:xfrm>
                  <a:off x="4391" y="721"/>
                  <a:ext cx="347" cy="951"/>
                  <a:chOff x="3181" y="1866"/>
                  <a:chExt cy="2426" cx="883"/>
                </a:xfrm>
              </p:grpSpPr>
              <p:sp>
                <p:nvSpPr>
                  <p:cNvPr id="259176" name=""/>
                  <p:cNvSpPr>
                    <a:spLocks/>
                  </p:cNvSpPr>
                  <p:nvPr/>
                </p:nvSpPr>
                <p:spPr>
                  <a:xfrm rot="3720000">
                    <a:off x="2506" y="2541"/>
                    <a:ext cx="1650" cy="299"/>
                  </a:xfrm>
                  <a:gradFill>
                    <a:gsLst>
                      <a:gs pos="0">
                        <a:srgbClr val="fe1f08"/>
                      </a:gs>
                      <a:gs pos="100000">
                        <a:srgbClr val="ffe103"/>
                      </a:gs>
                    </a:gsLst>
                    <a:lin ang="10800000"/>
                  </a:gradFill>
                  <a:ln>
                    <a:noFill/>
                  </a:ln>
                </p:spPr>
              </p:sp>
              <p:sp>
                <p:nvSpPr>
                  <p:cNvPr id="259177" name=""/>
                  <p:cNvSpPr>
                    <a:spLocks/>
                  </p:cNvSpPr>
                  <p:nvPr/>
                </p:nvSpPr>
                <p:spPr>
                  <a:xfrm rot="3720000">
                    <a:off x="3387" y="3615"/>
                    <a:ext cx="885" cy="469"/>
                  </a:xfrm>
                  <a:gradFill>
                    <a:gsLst>
                      <a:gs pos="0">
                        <a:srgbClr val="fe1f08"/>
                      </a:gs>
                      <a:gs pos="100000">
                        <a:srgbClr val="000000">
                          <a:alpha val="100000"/>
                        </a:srgbClr>
                      </a:gs>
                    </a:gsLst>
                    <a:lin ang="5400000"/>
                  </a:gradFill>
                  <a:ln>
                    <a:noFill/>
                  </a:ln>
                </p:spPr>
              </p:sp>
            </p:grpSp>
            <p:grpSp>
              <p:nvGrpSpPr>
                <p:cNvPr id="259178" name=""/>
                <p:cNvGrpSpPr>
                  <a:grpSpLocks/>
                </p:cNvGrpSpPr>
                <p:nvPr/>
              </p:nvGrpSpPr>
              <p:grpSpPr>
                <a:xfrm>
                  <a:off x="4323" y="767"/>
                  <a:ext cx="243" cy="935"/>
                  <a:chOff x="3006" y="1983"/>
                  <a:chExt cy="2386" cx="619"/>
                </a:xfrm>
              </p:grpSpPr>
              <p:sp>
                <p:nvSpPr>
                  <p:cNvPr id="259179" name=""/>
                  <p:cNvSpPr>
                    <a:spLocks/>
                  </p:cNvSpPr>
                  <p:nvPr/>
                </p:nvSpPr>
                <p:spPr>
                  <a:xfrm rot="4260000">
                    <a:off x="2329" y="2660"/>
                    <a:ext cx="1601" cy="246"/>
                  </a:xfrm>
                  <a:gradFill>
                    <a:gsLst>
                      <a:gs pos="0">
                        <a:srgbClr val="fe1f08"/>
                      </a:gs>
                      <a:gs pos="100000">
                        <a:srgbClr val="ffe103"/>
                      </a:gs>
                    </a:gsLst>
                    <a:lin ang="10800000"/>
                  </a:gradFill>
                  <a:ln>
                    <a:noFill/>
                  </a:ln>
                </p:spPr>
              </p:sp>
              <p:sp>
                <p:nvSpPr>
                  <p:cNvPr id="259180" name=""/>
                  <p:cNvSpPr>
                    <a:spLocks/>
                  </p:cNvSpPr>
                  <p:nvPr/>
                </p:nvSpPr>
                <p:spPr>
                  <a:xfrm rot="4260000">
                    <a:off x="3003" y="3746"/>
                    <a:ext cx="859" cy="386"/>
                  </a:xfrm>
                  <a:gradFill>
                    <a:gsLst>
                      <a:gs pos="0">
                        <a:srgbClr val="fe1f08"/>
                      </a:gs>
                      <a:gs pos="100000">
                        <a:srgbClr val="000000"/>
                      </a:gs>
                    </a:gsLst>
                    <a:lin ang="5400000"/>
                  </a:gradFill>
                  <a:ln>
                    <a:noFill/>
                  </a:ln>
                </p:spPr>
              </p:sp>
            </p:grpSp>
            <p:grpSp>
              <p:nvGrpSpPr>
                <p:cNvPr id="259181" name=""/>
                <p:cNvGrpSpPr>
                  <a:grpSpLocks/>
                </p:cNvGrpSpPr>
                <p:nvPr/>
              </p:nvGrpSpPr>
              <p:grpSpPr>
                <a:xfrm>
                  <a:off x="4249" y="813"/>
                  <a:ext cx="159" cy="870"/>
                  <a:chOff x="2819" y="2101"/>
                  <a:chExt cy="2219" cx="405"/>
                </a:xfrm>
              </p:grpSpPr>
              <p:sp>
                <p:nvSpPr>
                  <p:cNvPr id="259182" name=""/>
                  <p:cNvSpPr>
                    <a:spLocks/>
                  </p:cNvSpPr>
                  <p:nvPr/>
                </p:nvSpPr>
                <p:spPr>
                  <a:xfrm rot="4860000">
                    <a:off x="2207" y="2713"/>
                    <a:ext cx="1471" cy="246"/>
                  </a:xfrm>
                  <a:gradFill>
                    <a:gsLst>
                      <a:gs pos="0">
                        <a:srgbClr val="fe1f08"/>
                      </a:gs>
                      <a:gs pos="100000">
                        <a:srgbClr val="ffe103"/>
                      </a:gs>
                    </a:gsLst>
                    <a:lin ang="10800000"/>
                  </a:gradFill>
                  <a:ln>
                    <a:noFill/>
                  </a:ln>
                </p:spPr>
              </p:sp>
              <p:sp>
                <p:nvSpPr>
                  <p:cNvPr id="259183" name=""/>
                  <p:cNvSpPr>
                    <a:spLocks/>
                  </p:cNvSpPr>
                  <p:nvPr/>
                </p:nvSpPr>
                <p:spPr>
                  <a:xfrm rot="4860000">
                    <a:off x="2636" y="3732"/>
                    <a:ext cx="790" cy="386"/>
                  </a:xfrm>
                  <a:gradFill>
                    <a:gsLst>
                      <a:gs pos="0">
                        <a:srgbClr val="fe1f08"/>
                      </a:gs>
                      <a:gs pos="100000">
                        <a:srgbClr val="000000"/>
                      </a:gs>
                    </a:gsLst>
                    <a:lin ang="5400000"/>
                  </a:gradFill>
                  <a:ln>
                    <a:noFill/>
                  </a:ln>
                </p:spPr>
              </p:sp>
            </p:grpSp>
            <p:grpSp>
              <p:nvGrpSpPr>
                <p:cNvPr id="259184" name=""/>
                <p:cNvGrpSpPr>
                  <a:grpSpLocks/>
                </p:cNvGrpSpPr>
                <p:nvPr/>
              </p:nvGrpSpPr>
              <p:grpSpPr>
                <a:xfrm>
                  <a:off x="4045" y="826"/>
                  <a:ext cx="167" cy="857"/>
                  <a:chOff x="2287" y="2135"/>
                  <a:chExt cy="2185" cx="426"/>
                </a:xfrm>
              </p:grpSpPr>
              <p:sp>
                <p:nvSpPr>
                  <p:cNvPr id="259185" name=""/>
                  <p:cNvSpPr>
                    <a:spLocks/>
                  </p:cNvSpPr>
                  <p:nvPr/>
                </p:nvSpPr>
                <p:spPr>
                  <a:xfrm rot="5700000">
                    <a:off x="1901" y="2759"/>
                    <a:ext cx="1437" cy="188"/>
                  </a:xfrm>
                  <a:gradFill>
                    <a:gsLst>
                      <a:gs pos="0">
                        <a:srgbClr val="ffe103"/>
                      </a:gs>
                      <a:gs pos="100000">
                        <a:srgbClr val="fe1f08"/>
                      </a:gs>
                    </a:gsLst>
                    <a:lin ang="5400000"/>
                  </a:gradFill>
                  <a:ln>
                    <a:noFill/>
                  </a:ln>
                </p:spPr>
              </p:sp>
              <p:sp>
                <p:nvSpPr>
                  <p:cNvPr id="259186" name=""/>
                  <p:cNvSpPr>
                    <a:spLocks/>
                  </p:cNvSpPr>
                  <p:nvPr/>
                </p:nvSpPr>
                <p:spPr>
                  <a:xfrm rot="5700000">
                    <a:off x="2049" y="3787"/>
                    <a:ext cx="771" cy="295"/>
                  </a:xfrm>
                  <a:gradFill>
                    <a:gsLst>
                      <a:gs pos="0">
                        <a:srgbClr val="fe1f08"/>
                      </a:gs>
                      <a:gs pos="100000">
                        <a:srgbClr val="000000"/>
                      </a:gs>
                    </a:gsLst>
                    <a:lin ang="5400000"/>
                  </a:gradFill>
                  <a:ln>
                    <a:noFill/>
                  </a:ln>
                </p:spPr>
              </p:sp>
            </p:grpSp>
          </p:grpSp>
          <p:sp>
            <p:nvSpPr>
              <p:cNvPr id="259187" name=""/>
              <p:cNvSpPr>
                <a:spLocks/>
              </p:cNvSpPr>
              <p:nvPr/>
            </p:nvSpPr>
            <p:spPr>
              <a:xfrm rot="0" flipH="1">
                <a:off x="3873" y="934"/>
                <a:ext cx="191" cy="580"/>
              </a:xfrm>
              <a:noFill/>
              <a:ln>
                <a:solidFill>
                  <a:srgbClr val="ff8b17"/>
                </a:solidFill>
              </a:ln>
            </p:spPr>
          </p:sp>
          <p:sp>
            <p:nvSpPr>
              <p:cNvPr id="259188" name=""/>
              <p:cNvSpPr>
                <a:spLocks/>
              </p:cNvSpPr>
              <p:nvPr/>
            </p:nvSpPr>
            <p:spPr>
              <a:xfrm flipH="1">
                <a:off x="3528" y="726"/>
                <a:ext cx="833" cy="903"/>
              </a:xfrm>
              <a:noFill/>
              <a:ln>
                <a:solidFill>
                  <a:srgbClr val="fe1f08"/>
                </a:solidFill>
              </a:ln>
            </p:spPr>
          </p:sp>
          <p:sp>
            <p:nvSpPr>
              <p:cNvPr id="259189" name=""/>
              <p:cNvSpPr>
                <a:spLocks/>
              </p:cNvSpPr>
              <p:nvPr/>
            </p:nvSpPr>
            <p:spPr>
              <a:xfrm flipV="1">
                <a:off x="4278" y="179"/>
                <a:ext cx="1007" cy="802"/>
              </a:xfrm>
              <a:noFill/>
              <a:ln>
                <a:solidFill>
                  <a:srgbClr val="ff8b17"/>
                </a:solidFill>
              </a:ln>
            </p:spPr>
          </p:sp>
          <p:sp>
            <p:nvSpPr>
              <p:cNvPr id="259190" name=""/>
              <p:cNvSpPr>
                <a:spLocks/>
              </p:cNvSpPr>
              <p:nvPr/>
            </p:nvSpPr>
            <p:spPr>
              <a:xfrm flipH="1">
                <a:off x="3612" y="580"/>
                <a:ext cx="487" cy="933"/>
              </a:xfrm>
              <a:noFill/>
              <a:ln>
                <a:solidFill>
                  <a:srgbClr val="ff8b17"/>
                </a:solidFill>
              </a:ln>
            </p:spPr>
          </p:sp>
          <p:sp>
            <p:nvSpPr>
              <p:cNvPr id="259191" name=""/>
              <p:cNvSpPr>
                <a:spLocks/>
              </p:cNvSpPr>
              <p:nvPr/>
            </p:nvSpPr>
            <p:spPr>
              <a:xfrm flipH="1">
                <a:off x="3267" y="628"/>
                <a:ext cx="791" cy="932"/>
              </a:xfrm>
              <a:noFill/>
              <a:ln>
                <a:solidFill>
                  <a:srgbClr val="fe1f08"/>
                </a:solidFill>
              </a:ln>
            </p:spPr>
          </p:sp>
          <p:sp>
            <p:nvSpPr>
              <p:cNvPr id="259192" name=""/>
              <p:cNvSpPr>
                <a:spLocks/>
              </p:cNvSpPr>
              <p:nvPr/>
            </p:nvSpPr>
            <p:spPr>
              <a:xfrm flipH="1">
                <a:off x="3197" y="458"/>
                <a:ext cx="932" cy="933"/>
              </a:xfrm>
              <a:noFill/>
              <a:ln>
                <a:solidFill>
                  <a:srgbClr val="fe1f08"/>
                </a:solidFill>
              </a:ln>
            </p:spPr>
          </p:sp>
          <p:sp>
            <p:nvSpPr>
              <p:cNvPr id="259193" name=""/>
              <p:cNvSpPr>
                <a:spLocks/>
              </p:cNvSpPr>
              <p:nvPr/>
            </p:nvSpPr>
            <p:spPr>
              <a:xfrm>
                <a:off x="4229" y="589"/>
                <a:ext cx="149" cy="933"/>
              </a:xfrm>
              <a:noFill/>
              <a:ln>
                <a:solidFill>
                  <a:srgbClr val="ff8b17"/>
                </a:solidFill>
              </a:ln>
            </p:spPr>
          </p:sp>
          <p:sp>
            <p:nvSpPr>
              <p:cNvPr id="259194" name=""/>
              <p:cNvSpPr>
                <a:spLocks/>
              </p:cNvSpPr>
              <p:nvPr/>
            </p:nvSpPr>
            <p:spPr>
              <a:xfrm>
                <a:off x="4268" y="585"/>
                <a:ext cx="394" cy="933"/>
              </a:xfrm>
              <a:noFill/>
              <a:ln>
                <a:solidFill>
                  <a:srgbClr val="fe1f08"/>
                </a:solidFill>
              </a:ln>
            </p:spPr>
          </p:sp>
          <p:sp>
            <p:nvSpPr>
              <p:cNvPr id="259195" name=""/>
              <p:cNvSpPr>
                <a:spLocks/>
              </p:cNvSpPr>
              <p:nvPr/>
            </p:nvSpPr>
            <p:spPr>
              <a:xfrm>
                <a:off x="4303" y="463"/>
                <a:ext cx="559" cy="933"/>
              </a:xfrm>
              <a:noFill/>
              <a:ln>
                <a:solidFill>
                  <a:srgbClr val="ff8b17"/>
                </a:solidFill>
              </a:ln>
            </p:spPr>
          </p:sp>
          <p:sp>
            <p:nvSpPr>
              <p:cNvPr id="259196" name=""/>
              <p:cNvSpPr>
                <a:spLocks/>
              </p:cNvSpPr>
              <p:nvPr/>
            </p:nvSpPr>
            <p:spPr>
              <a:xfrm rot="0">
                <a:off x="4410" y="1033"/>
                <a:ext cx="190" cy="580"/>
              </a:xfrm>
              <a:noFill/>
              <a:ln>
                <a:solidFill>
                  <a:srgbClr val="ff8b17"/>
                </a:solidFill>
              </a:ln>
            </p:spPr>
          </p:sp>
          <p:sp>
            <p:nvSpPr>
              <p:cNvPr id="259197" name=""/>
              <p:cNvSpPr>
                <a:spLocks/>
              </p:cNvSpPr>
              <p:nvPr/>
            </p:nvSpPr>
            <p:spPr>
              <a:xfrm rot="19680000" flipV="1">
                <a:off x="4114" y="843"/>
                <a:ext cx="173" cy="328"/>
              </a:xfrm>
              <a:noFill/>
              <a:ln>
                <a:solidFill>
                  <a:srgbClr val="ffe103"/>
                </a:solidFill>
              </a:ln>
            </p:spPr>
          </p:sp>
          <p:sp>
            <p:nvSpPr>
              <p:cNvPr id="259198" name=""/>
              <p:cNvSpPr>
                <a:spLocks/>
              </p:cNvSpPr>
              <p:nvPr/>
            </p:nvSpPr>
            <p:spPr>
              <a:xfrm flipH="1">
                <a:off x="3144" y="319"/>
                <a:ext cx="996" cy="933"/>
              </a:xfrm>
              <a:noFill/>
              <a:ln>
                <a:solidFill>
                  <a:srgbClr val="fe1f08"/>
                </a:solidFill>
              </a:ln>
            </p:spPr>
          </p:sp>
          <p:sp>
            <p:nvSpPr>
              <p:cNvPr id="259199" name=""/>
              <p:cNvSpPr>
                <a:spLocks/>
              </p:cNvSpPr>
              <p:nvPr/>
            </p:nvSpPr>
            <p:spPr>
              <a:xfrm flipH="1">
                <a:off x="3425" y="123"/>
                <a:ext cx="725" cy="903"/>
              </a:xfrm>
              <a:noFill/>
              <a:ln>
                <a:solidFill>
                  <a:srgbClr val="ff8b17"/>
                </a:solidFill>
              </a:ln>
            </p:spPr>
          </p:sp>
          <p:sp>
            <p:nvSpPr>
              <p:cNvPr id="259200" name=""/>
              <p:cNvSpPr>
                <a:spLocks/>
              </p:cNvSpPr>
              <p:nvPr/>
            </p:nvSpPr>
            <p:spPr>
              <a:xfrm>
                <a:off x="4199" y="502"/>
                <a:ext cx="299" cy="904"/>
              </a:xfrm>
              <a:noFill/>
              <a:ln>
                <a:solidFill>
                  <a:srgbClr val="ffe103"/>
                </a:solidFill>
              </a:ln>
            </p:spPr>
          </p:sp>
          <p:sp>
            <p:nvSpPr>
              <p:cNvPr id="259201" name=""/>
              <p:cNvSpPr>
                <a:spLocks/>
              </p:cNvSpPr>
              <p:nvPr/>
            </p:nvSpPr>
            <p:spPr>
              <a:xfrm rot="0" flipH="1">
                <a:off x="3307" y="982"/>
                <a:ext cx="425" cy="597"/>
              </a:xfrm>
              <a:noFill/>
              <a:ln>
                <a:solidFill>
                  <a:srgbClr val="fe1f08"/>
                </a:solidFill>
              </a:ln>
            </p:spPr>
          </p:sp>
          <p:sp>
            <p:nvSpPr>
              <p:cNvPr id="259202" name=""/>
              <p:cNvSpPr>
                <a:spLocks/>
              </p:cNvSpPr>
              <p:nvPr/>
            </p:nvSpPr>
            <p:spPr>
              <a:xfrm rot="0" flipH="1">
                <a:off x="3507" y="350"/>
                <a:ext cx="273" cy="598"/>
              </a:xfrm>
              <a:noFill/>
              <a:ln>
                <a:solidFill>
                  <a:srgbClr val="fe1f08"/>
                </a:solidFill>
              </a:ln>
            </p:spPr>
          </p:sp>
          <p:sp>
            <p:nvSpPr>
              <p:cNvPr id="259203" name=""/>
              <p:cNvSpPr>
                <a:spLocks/>
              </p:cNvSpPr>
              <p:nvPr/>
            </p:nvSpPr>
            <p:spPr>
              <a:xfrm rot="0" flipH="1">
                <a:off x="3821" y="172"/>
                <a:ext cx="164" cy="597"/>
              </a:xfrm>
              <a:noFill/>
              <a:ln>
                <a:solidFill>
                  <a:srgbClr val="fe1f08"/>
                </a:solidFill>
              </a:ln>
            </p:spPr>
          </p:sp>
          <p:sp>
            <p:nvSpPr>
              <p:cNvPr id="259204" name=""/>
              <p:cNvSpPr>
                <a:spLocks/>
              </p:cNvSpPr>
              <p:nvPr/>
            </p:nvSpPr>
            <p:spPr>
              <a:xfrm rot="0">
                <a:off x="4841" y="894"/>
                <a:ext cx="395" cy="628"/>
              </a:xfrm>
              <a:noFill/>
              <a:ln>
                <a:solidFill>
                  <a:srgbClr val="ff8b17"/>
                </a:solidFill>
              </a:ln>
            </p:spPr>
          </p:sp>
          <p:sp>
            <p:nvSpPr>
              <p:cNvPr id="259205" name=""/>
              <p:cNvSpPr>
                <a:spLocks/>
              </p:cNvSpPr>
              <p:nvPr/>
            </p:nvSpPr>
            <p:spPr>
              <a:xfrm rot="0">
                <a:off x="4636" y="576"/>
                <a:ext cx="595" cy="419"/>
              </a:xfrm>
              <a:noFill/>
              <a:ln>
                <a:solidFill>
                  <a:srgbClr val="fe1f08"/>
                </a:solidFill>
              </a:ln>
            </p:spPr>
          </p:sp>
          <p:sp>
            <p:nvSpPr>
              <p:cNvPr id="259206" name=""/>
              <p:cNvSpPr>
                <a:spLocks/>
              </p:cNvSpPr>
              <p:nvPr/>
            </p:nvSpPr>
            <p:spPr>
              <a:xfrm rot="0">
                <a:off x="4658" y="132"/>
                <a:ext cx="260" cy="562"/>
              </a:xfrm>
              <a:noFill/>
              <a:ln>
                <a:solidFill>
                  <a:srgbClr val="fe1f08"/>
                </a:solidFill>
              </a:ln>
            </p:spPr>
          </p:sp>
          <p:sp>
            <p:nvSpPr>
              <p:cNvPr id="259207" name=""/>
              <p:cNvSpPr>
                <a:spLocks/>
              </p:cNvSpPr>
              <p:nvPr/>
            </p:nvSpPr>
            <p:spPr>
              <a:xfrm rot="20220000">
                <a:off x="4401" y="599"/>
                <a:ext cx="174" cy="329"/>
              </a:xfrm>
              <a:noFill/>
              <a:ln>
                <a:solidFill>
                  <a:srgbClr val="ffe103"/>
                </a:solidFill>
              </a:ln>
            </p:spPr>
          </p:sp>
          <p:sp>
            <p:nvSpPr>
              <p:cNvPr id="259208" name=""/>
              <p:cNvSpPr>
                <a:spLocks/>
              </p:cNvSpPr>
              <p:nvPr/>
            </p:nvSpPr>
            <p:spPr>
              <a:xfrm rot="1380000" flipH="1">
                <a:off x="3783" y="590"/>
                <a:ext cx="173" cy="329"/>
              </a:xfrm>
              <a:noFill/>
              <a:ln>
                <a:solidFill>
                  <a:srgbClr val="ffe103"/>
                </a:solidFill>
              </a:ln>
            </p:spPr>
          </p:sp>
        </p:grpSp>
      </p:grpSp>
      <p:sp>
        <p:nvSpPr>
          <p:cNvPr id="259209" name=""/>
          <p:cNvSpPr>
            <a:spLocks noGrp="1"/>
          </p:cNvSpPr>
          <p:nvPr>
            <p:ph type="title" sz="full" idx="0"/>
          </p:nvPr>
        </p:nvSpPr>
        <p:spPr>
          <a:xfrm>
            <a:off x="685800" y="301625"/>
            <a:ext cx="7772400" cy="1462088"/>
          </a:xfrm>
          <a:noFill/>
          <a:ln>
            <a:noFill/>
          </a:ln>
        </p:spPr>
        <p:txBody>
          <a:bodyPr anchor="ctr"/>
          <a:lstStyle/>
          <a:p>
            <a:pPr/>
            <a:r>
              <a:rPr dirty="0"/>
              <a:t>单击此处编辑母版标题样式</a:t>
            </a:r>
          </a:p>
        </p:txBody>
      </p:sp>
      <p:sp>
        <p:nvSpPr>
          <p:cNvPr id="259210" name=""/>
          <p:cNvSpPr>
            <a:spLocks noGrp="1"/>
          </p:cNvSpPr>
          <p:nvPr>
            <p:ph type="body" sz="full" idx="1"/>
          </p:nvPr>
        </p:nvSpPr>
        <p:spPr>
          <a:xfrm>
            <a:off x="685800" y="1981200"/>
            <a:ext cx="7772400" cy="4114800"/>
          </a:xfrm>
          <a:noFill/>
          <a:ln>
            <a:noFill/>
          </a:ln>
        </p:spPr>
        <p:txBody>
          <a:bodyPr/>
          <a:lstStyle/>
          <a:p>
            <a:pPr/>
            <a:r>
              <a:rPr dirty="0"/>
              <a:t>单击此处编辑母版文本样式</a:t>
            </a:r>
          </a:p>
          <a:p>
            <a:pPr/>
            <a:r>
              <a:rPr dirty="0"/>
              <a:t>第二级</a:t>
            </a:r>
          </a:p>
          <a:p>
            <a:pPr/>
            <a:r>
              <a:rPr dirty="0"/>
              <a:t>第三级</a:t>
            </a:r>
          </a:p>
          <a:p>
            <a:pPr/>
            <a:r>
              <a:rPr dirty="0"/>
              <a:t>第四级</a:t>
            </a:r>
          </a:p>
          <a:p>
            <a:pPr/>
            <a:r>
              <a:rPr dirty="0"/>
              <a:t>第五级</a:t>
            </a:r>
          </a:p>
        </p:txBody>
      </p:sp>
      <p:sp>
        <p:nvSpPr>
          <p:cNvPr id="259211" name=""/>
          <p:cNvSpPr>
            <a:spLocks noGrp="1"/>
          </p:cNvSpPr>
          <p:nvPr>
            <p:ph type="dt" sz="half" idx="2"/>
          </p:nvPr>
        </p:nvSpPr>
        <p:spPr>
          <a:xfrm>
            <a:off x="685800" y="6248400"/>
            <a:ext cx="1905000" cy="457200"/>
          </a:xfrm>
          <a:noFill/>
          <a:ln>
            <a:noFill/>
          </a:ln>
        </p:spPr>
        <p:txBody>
          <a:bodyPr/>
          <a:lstStyle/>
          <a:p>
            <a:pPr/>
            <a:r>
              <a:rPr sz="1400" dirty="0">
                <a:latin charset="0" typeface="Arial Black"/>
              </a:rPr>
              <a:t>*</a:t>
            </a:r>
          </a:p>
        </p:txBody>
      </p:sp>
      <p:sp>
        <p:nvSpPr>
          <p:cNvPr id="259212" name=""/>
          <p:cNvSpPr>
            <a:spLocks noGrp="1"/>
          </p:cNvSpPr>
          <p:nvPr>
            <p:ph type="ftr" sz="quarter" idx="3"/>
          </p:nvPr>
        </p:nvSpPr>
        <p:spPr>
          <a:xfrm>
            <a:off x="3124200" y="6248400"/>
            <a:ext cx="2895600" cy="457200"/>
          </a:xfrm>
          <a:noFill/>
          <a:ln>
            <a:noFill/>
          </a:ln>
        </p:spPr>
        <p:txBody>
          <a:bodyPr/>
          <a:lstStyle/>
          <a:p>
            <a:pPr algn="ctr"/>
            <a:r>
              <a:rPr sz="1400" dirty="0">
                <a:latin charset="0" typeface="Arial Black"/>
              </a:rPr>
              <a:t>*</a:t>
            </a:r>
          </a:p>
        </p:txBody>
      </p:sp>
      <p:sp>
        <p:nvSpPr>
          <p:cNvPr id="259213" name=""/>
          <p:cNvSpPr>
            <a:spLocks noGrp="1"/>
          </p:cNvSpPr>
          <p:nvPr>
            <p:ph type="sldNum" sz="quarter" idx="4"/>
          </p:nvPr>
        </p:nvSpPr>
        <p:spPr>
          <a:xfrm>
            <a:off x="6553200" y="6248400"/>
            <a:ext cx="1905000" cy="457200"/>
          </a:xfrm>
          <a:noFill/>
          <a:ln>
            <a:noFill/>
          </a:ln>
        </p:spPr>
        <p:txBody>
          <a:bodyPr/>
          <a:lstStyle/>
          <a:p>
            <a:pPr algn="r"/>
            <a:r>
              <a:rPr sz="1400" dirty="0">
                <a:latin charset="0" typeface="Arial Black"/>
              </a:rPr>
              <a:t>*</a:t>
            </a:r>
          </a:p>
        </p:txBody>
      </p:sp>
    </p:spTree>
  </p:cSld>
</p:sldLayout>
</file>

<file path=ppt/slideLayouts/slideLayoutmaster72.xml><?xml version="1.0" encoding="utf-8"?>
<p:sldLayout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bg>
      <p:bgPr>
        <a:solidFill>
          <a:srgbClr val="906d58"/>
        </a:solidFill>
      </p:bgPr>
    </p:bg>
    <p:spTree>
      <p:nvGrpSpPr>
        <p:cNvPr id="376832" name=""/>
        <p:cNvGrpSpPr>
          <a:grpSpLocks/>
        </p:cNvGrpSpPr>
        <p:nvPr/>
      </p:nvGrpSpPr>
      <p:grpSpPr>
        <a:xfrm/>
      </p:grpSpPr>
      <p:sp>
        <p:nvSpPr>
          <p:cNvPr id="376834" name=""/>
          <p:cNvSpPr>
            <a:spLocks/>
          </p:cNvSpPr>
          <p:nvPr/>
        </p:nvSpPr>
        <p:spPr>
          <a:xfrm>
            <a:off x="609600" y="228600"/>
            <a:ext cx="8239126" cy="6391275"/>
          </a:xfrm>
          <a:prstGeom prst="rect">
            <a:avLst/>
          </a:prstGeom>
          <a:solidFill>
            <a:srgbClr val="ede7e3"/>
          </a:solidFill>
          <a:ln>
            <a:noFill/>
          </a:ln>
        </p:spPr>
        <p:txBody>
          <a:bodyPr wrap="none" anchor="ctr"/>
          <a:lstStyle/>
          <a:p>
            <a:pPr algn="ctr"/>
            <a:endParaRPr dirty="0"/>
          </a:p>
        </p:txBody>
      </p:sp>
      <p:sp>
        <p:nvSpPr>
          <p:cNvPr id="376835" name=""/>
          <p:cNvSpPr>
            <a:spLocks/>
          </p:cNvSpPr>
          <p:nvPr/>
        </p:nvSpPr>
        <p:spPr>
          <a:xfrm>
            <a:off x="1016000" y="1600200"/>
            <a:ext cx="7670800" cy="0"/>
          </a:xfrm>
          <a:prstGeom prst="line">
            <a:avLst/>
          </a:prstGeom>
          <a:noFill/>
          <a:ln w="3175">
            <a:solidFill>
              <a:srgbClr val="cbbd83"/>
            </a:solidFill>
          </a:ln>
        </p:spPr>
      </p:sp>
      <p:pic>
        <p:nvPicPr>
          <p:cNvPr id="376836" name=""/>
          <p:cNvPicPr>
            <a:picLocks noChangeAspect="1"/>
          </p:cNvPicPr>
          <p:nvPr/>
        </p:nvPicPr>
        <p:blipFill>
          <a:blip r:embed="rID32">
            <a:extLst/>
          </a:blip>
          <a:srcRect b="5332"/>
          <a:stretch>
            <a:fillRect/>
          </a:stretch>
        </p:blipFill>
        <p:spPr>
          <a:xfrm>
            <a:off x="0" y="50800"/>
            <a:ext cx="1181100" cy="4057650"/>
          </a:xfrm>
          <a:prstGeom prst="rect">
            <a:avLst/>
          </a:prstGeom>
          <a:ln/>
        </p:spPr>
      </p:pic>
      <p:pic>
        <p:nvPicPr>
          <p:cNvPr id="376837" name=""/>
          <p:cNvPicPr>
            <a:picLocks noChangeAspect="1"/>
          </p:cNvPicPr>
          <p:nvPr/>
        </p:nvPicPr>
        <p:blipFill>
          <a:blip r:embed="rID32">
            <a:extLst/>
          </a:blip>
          <a:srcRect t="39999"/>
          <a:stretch>
            <a:fillRect/>
          </a:stretch>
        </p:blipFill>
        <p:spPr>
          <a:xfrm>
            <a:off x="0" y="4222750"/>
            <a:ext cx="1181100" cy="2571750"/>
          </a:xfrm>
          <a:prstGeom prst="rect">
            <a:avLst/>
          </a:prstGeom>
          <a:ln/>
        </p:spPr>
      </p:pic>
      <p:sp>
        <p:nvSpPr>
          <p:cNvPr id="376838" name=""/>
          <p:cNvSpPr>
            <a:spLocks noGrp="1"/>
          </p:cNvSpPr>
          <p:nvPr>
            <p:ph type="title" sz="full" idx="0"/>
          </p:nvPr>
        </p:nvSpPr>
        <p:spPr>
          <a:xfrm>
            <a:off x="1066800" y="381000"/>
            <a:ext cx="7620000" cy="1143000"/>
          </a:xfrm>
          <a:noFill/>
          <a:ln>
            <a:noFill/>
          </a:ln>
        </p:spPr>
        <p:txBody>
          <a:bodyPr anchor="ctr"/>
          <a:lstStyle/>
          <a:p>
            <a:pPr/>
            <a:r>
              <a:rPr dirty="0"/>
              <a:t>单击此处编辑母版标题样式</a:t>
            </a:r>
          </a:p>
        </p:txBody>
      </p:sp>
      <p:sp>
        <p:nvSpPr>
          <p:cNvPr id="376839" name=""/>
          <p:cNvSpPr>
            <a:spLocks noGrp="1"/>
          </p:cNvSpPr>
          <p:nvPr>
            <p:ph type="body" sz="full" idx="1"/>
          </p:nvPr>
        </p:nvSpPr>
        <p:spPr>
          <a:xfrm>
            <a:off x="1066800" y="1752600"/>
            <a:ext cx="7620000" cy="4114800"/>
          </a:xfrm>
          <a:noFill/>
          <a:ln>
            <a:noFill/>
          </a:ln>
        </p:spPr>
        <p:txBody>
          <a:bodyPr/>
          <a:lstStyle/>
          <a:p>
            <a:pPr/>
            <a:r>
              <a:rPr dirty="0"/>
              <a:t>单击此处编辑母版文本样式</a:t>
            </a:r>
          </a:p>
          <a:p>
            <a:pPr/>
            <a:r>
              <a:rPr dirty="0"/>
              <a:t>第二级</a:t>
            </a:r>
          </a:p>
          <a:p>
            <a:pPr/>
            <a:r>
              <a:rPr dirty="0"/>
              <a:t>第三级</a:t>
            </a:r>
          </a:p>
          <a:p>
            <a:pPr/>
            <a:r>
              <a:rPr dirty="0"/>
              <a:t>第四级</a:t>
            </a:r>
          </a:p>
          <a:p>
            <a:pPr/>
            <a:r>
              <a:rPr dirty="0"/>
              <a:t>第五级</a:t>
            </a:r>
          </a:p>
        </p:txBody>
      </p:sp>
      <p:sp>
        <p:nvSpPr>
          <p:cNvPr id="376840" name=""/>
          <p:cNvSpPr>
            <a:spLocks noGrp="1"/>
          </p:cNvSpPr>
          <p:nvPr>
            <p:ph type="dt" sz="half" idx="2"/>
          </p:nvPr>
        </p:nvSpPr>
        <p:spPr>
          <a:xfrm>
            <a:off x="1014413" y="6107113"/>
            <a:ext cx="1905000" cy="457200"/>
          </a:xfrm>
          <a:noFill/>
          <a:ln>
            <a:noFill/>
          </a:ln>
        </p:spPr>
        <p:txBody>
          <a:bodyPr/>
          <a:lstStyle/>
          <a:p>
            <a:pPr/>
            <a:r>
              <a:rPr sz="1400" dirty="0"/>
              <a:t>*</a:t>
            </a:r>
          </a:p>
        </p:txBody>
      </p:sp>
      <p:sp>
        <p:nvSpPr>
          <p:cNvPr id="376841" name=""/>
          <p:cNvSpPr>
            <a:spLocks noGrp="1"/>
          </p:cNvSpPr>
          <p:nvPr>
            <p:ph type="ftr" sz="quarter" idx="3"/>
          </p:nvPr>
        </p:nvSpPr>
        <p:spPr>
          <a:xfrm>
            <a:off x="3452813" y="6107113"/>
            <a:ext cx="2895600" cy="457200"/>
          </a:xfrm>
          <a:noFill/>
          <a:ln>
            <a:noFill/>
          </a:ln>
        </p:spPr>
        <p:txBody>
          <a:bodyPr/>
          <a:lstStyle/>
          <a:p>
            <a:pPr algn="ctr"/>
            <a:r>
              <a:rPr sz="1400" dirty="0"/>
              <a:t>*</a:t>
            </a:r>
          </a:p>
        </p:txBody>
      </p:sp>
      <p:sp>
        <p:nvSpPr>
          <p:cNvPr id="376842" name=""/>
          <p:cNvSpPr>
            <a:spLocks noGrp="1"/>
          </p:cNvSpPr>
          <p:nvPr>
            <p:ph type="sldNum" sz="quarter" idx="4"/>
          </p:nvPr>
        </p:nvSpPr>
        <p:spPr>
          <a:xfrm>
            <a:off x="6881813" y="6107113"/>
            <a:ext cx="1904999" cy="457200"/>
          </a:xfrm>
          <a:noFill/>
          <a:ln>
            <a:noFill/>
          </a:ln>
        </p:spPr>
        <p:txBody>
          <a:bodyPr/>
          <a:lstStyle/>
          <a:p>
            <a:pPr algn="r"/>
            <a:r>
              <a:rPr sz="1400" dirty="0"/>
              <a:t>*</a:t>
            </a:r>
          </a:p>
        </p:txBody>
      </p:sp>
    </p:spTree>
  </p:cSld>
</p:sldLayout>
</file>

<file path=ppt/slideLayouts/slideLayouttitle71.xml><?xml version="1.0" encoding="utf-8"?>
<p:sldLayout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showMasterSp="0">
  <p:cSld>
    <p:bg>
      <p:bgPr>
        <a:solidFill>
          <a:srgbClr val="000000"/>
        </a:solidFill>
      </p:bgPr>
    </p:bg>
    <p:spTree>
      <p:nvGrpSpPr>
        <p:cNvPr id="260096" name=""/>
        <p:cNvGrpSpPr>
          <a:grpSpLocks/>
        </p:cNvGrpSpPr>
        <p:nvPr/>
      </p:nvGrpSpPr>
      <p:grpSpPr>
        <a:xfrm/>
      </p:grpSpPr>
      <p:grpSp>
        <p:nvGrpSpPr>
          <p:cNvPr id="260098" name=""/>
          <p:cNvGrpSpPr>
            <a:grpSpLocks/>
          </p:cNvGrpSpPr>
          <p:nvPr/>
        </p:nvGrpSpPr>
        <p:grpSpPr>
          <a:xfrm>
            <a:off x="2084388" y="296863"/>
            <a:ext cx="6823074" cy="5353050"/>
            <a:chOff x="1313" y="187"/>
            <a:chExt cy="3372" cx="4298"/>
          </a:xfrm>
        </p:grpSpPr>
        <p:grpSp>
          <p:nvGrpSpPr>
            <p:cNvPr id="260099" name=""/>
            <p:cNvGrpSpPr>
              <a:grpSpLocks/>
            </p:cNvGrpSpPr>
            <p:nvPr/>
          </p:nvGrpSpPr>
          <p:grpSpPr>
            <a:xfrm>
              <a:off x="2194" y="601"/>
              <a:ext cx="596" cy="447"/>
              <a:chOff x="0" y="0"/>
              <a:chExt cy="576" cx="768"/>
            </a:xfrm>
          </p:grpSpPr>
          <p:sp>
            <p:nvSpPr>
              <p:cNvPr id="260100" name=""/>
              <p:cNvSpPr>
                <a:spLocks/>
              </p:cNvSpPr>
              <p:nvPr/>
            </p:nvSpPr>
            <p:spPr>
              <a:xfrm>
                <a:off x="0" y="0"/>
                <a:ext cx="768" cy="576"/>
              </a:xfrm>
              <a:prstGeom prst="ellipse">
                <a:avLst/>
              </a:prstGeom>
              <a:gradFill>
                <a:gsLst>
                  <a:gs pos="0">
                    <a:srgbClr val="af273e"/>
                  </a:gs>
                  <a:gs pos="100000">
                    <a:srgbClr val="000000"/>
                  </a:gs>
                </a:gsLst>
              </a:gradFill>
              <a:ln>
                <a:noFill/>
              </a:ln>
            </p:spPr>
          </p:sp>
          <p:sp>
            <p:nvSpPr>
              <p:cNvPr id="260101" name=""/>
              <p:cNvSpPr>
                <a:spLocks/>
              </p:cNvSpPr>
              <p:nvPr/>
            </p:nvSpPr>
            <p:spPr>
              <a:xfrm>
                <a:off x="276" y="252"/>
                <a:ext cx="185" cy="108"/>
              </a:xfrm>
              <a:prstGeom prst="ellipse">
                <a:avLst/>
              </a:prstGeom>
              <a:gradFill>
                <a:gsLst>
                  <a:gs pos="0">
                    <a:srgbClr val="ff8b17"/>
                  </a:gs>
                  <a:gs pos="100000">
                    <a:srgbClr val="af273e"/>
                  </a:gs>
                </a:gsLst>
              </a:gradFill>
              <a:ln>
                <a:noFill/>
              </a:ln>
            </p:spPr>
          </p:sp>
        </p:grpSp>
        <p:grpSp>
          <p:nvGrpSpPr>
            <p:cNvPr id="260102" name=""/>
            <p:cNvGrpSpPr>
              <a:grpSpLocks/>
            </p:cNvGrpSpPr>
            <p:nvPr/>
          </p:nvGrpSpPr>
          <p:grpSpPr>
            <a:xfrm>
              <a:off x="1313" y="187"/>
              <a:ext cx="4298" cy="3372"/>
              <a:chOff x="0" y="0"/>
              <a:chExt cy="4341" cx="5533"/>
            </a:xfrm>
          </p:grpSpPr>
          <p:grpSp>
            <p:nvGrpSpPr>
              <p:cNvPr id="260103" name=""/>
              <p:cNvGrpSpPr>
                <a:grpSpLocks/>
              </p:cNvGrpSpPr>
              <p:nvPr/>
            </p:nvGrpSpPr>
            <p:grpSpPr>
              <a:xfrm>
                <a:off x="0" y="0"/>
                <a:ext cx="5470" cy="4341"/>
                <a:chOff x="0" y="0"/>
                <a:chExt cy="4341" cx="5470"/>
              </a:xfrm>
            </p:grpSpPr>
            <p:grpSp>
              <p:nvGrpSpPr>
                <p:cNvPr id="260104" name=""/>
                <p:cNvGrpSpPr>
                  <a:grpSpLocks/>
                </p:cNvGrpSpPr>
                <p:nvPr/>
              </p:nvGrpSpPr>
              <p:grpSpPr>
                <a:xfrm>
                  <a:off x="1339" y="786"/>
                  <a:ext cx="2919" cy="2151"/>
                  <a:chOff x="1265" y="814"/>
                  <a:chExt cy="2151" cx="2919"/>
                </a:xfrm>
              </p:grpSpPr>
              <p:sp>
                <p:nvSpPr>
                  <p:cNvPr id="260105" name=""/>
                  <p:cNvSpPr>
                    <a:spLocks/>
                  </p:cNvSpPr>
                  <p:nvPr/>
                </p:nvSpPr>
                <p:spPr>
                  <a:xfrm>
                    <a:off x="1265" y="814"/>
                    <a:ext cx="2919" cy="2151"/>
                  </a:xfrm>
                  <a:prstGeom prst="ellipse">
                    <a:avLst/>
                  </a:prstGeom>
                  <a:gradFill>
                    <a:gsLst>
                      <a:gs pos="0">
                        <a:srgbClr val="af273e"/>
                      </a:gs>
                      <a:gs pos="100000">
                        <a:srgbClr val="000000"/>
                      </a:gs>
                    </a:gsLst>
                  </a:gradFill>
                  <a:ln>
                    <a:noFill/>
                  </a:ln>
                </p:spPr>
              </p:sp>
              <p:sp>
                <p:nvSpPr>
                  <p:cNvPr id="260106" name=""/>
                  <p:cNvSpPr>
                    <a:spLocks/>
                  </p:cNvSpPr>
                  <p:nvPr/>
                </p:nvSpPr>
                <p:spPr>
                  <a:xfrm>
                    <a:off x="2380" y="1601"/>
                    <a:ext cx="579" cy="406"/>
                  </a:xfrm>
                  <a:prstGeom prst="ellipse">
                    <a:avLst/>
                  </a:prstGeom>
                  <a:gradFill>
                    <a:gsLst>
                      <a:gs pos="0">
                        <a:srgbClr val="ffe103"/>
                      </a:gs>
                      <a:gs pos="100000">
                        <a:srgbClr val="af273e"/>
                      </a:gs>
                    </a:gsLst>
                  </a:gradFill>
                  <a:ln>
                    <a:noFill/>
                  </a:ln>
                </p:spPr>
              </p:sp>
            </p:grpSp>
            <p:grpSp>
              <p:nvGrpSpPr>
                <p:cNvPr id="260107" name=""/>
                <p:cNvGrpSpPr>
                  <a:grpSpLocks/>
                </p:cNvGrpSpPr>
                <p:nvPr/>
              </p:nvGrpSpPr>
              <p:grpSpPr>
                <a:xfrm>
                  <a:off x="0" y="0"/>
                  <a:ext cx="5470" cy="4341"/>
                  <a:chOff x="0" y="0"/>
                  <a:chExt cy="4341" cx="5470"/>
                </a:xfrm>
              </p:grpSpPr>
              <p:grpSp>
                <p:nvGrpSpPr>
                  <p:cNvPr id="260108" name=""/>
                  <p:cNvGrpSpPr>
                    <a:grpSpLocks/>
                  </p:cNvGrpSpPr>
                  <p:nvPr/>
                </p:nvGrpSpPr>
                <p:grpSpPr>
                  <a:xfrm>
                    <a:off x="3545" y="1502"/>
                    <a:ext cx="1258" cy="2327"/>
                    <a:chOff x="3471" y="1530"/>
                    <a:chExt cy="2327" cx="1258"/>
                  </a:xfrm>
                </p:grpSpPr>
                <p:sp>
                  <p:nvSpPr>
                    <p:cNvPr id="260109" name=""/>
                    <p:cNvSpPr>
                      <a:spLocks/>
                    </p:cNvSpPr>
                    <p:nvPr/>
                  </p:nvSpPr>
                  <p:spPr>
                    <a:xfrm rot="2700000">
                      <a:off x="2765" y="2236"/>
                      <a:ext cx="1724" cy="312"/>
                    </a:xfrm>
                    <a:gradFill>
                      <a:gsLst>
                        <a:gs pos="0">
                          <a:srgbClr val="fe1f08"/>
                        </a:gs>
                        <a:gs pos="100000">
                          <a:srgbClr val="ffe103"/>
                        </a:gs>
                      </a:gsLst>
                      <a:lin ang="10800000"/>
                    </a:gradFill>
                    <a:ln>
                      <a:noFill/>
                    </a:ln>
                  </p:spPr>
                </p:sp>
                <p:sp>
                  <p:nvSpPr>
                    <p:cNvPr id="260110" name=""/>
                    <p:cNvSpPr>
                      <a:spLocks/>
                    </p:cNvSpPr>
                    <p:nvPr/>
                  </p:nvSpPr>
                  <p:spPr>
                    <a:xfrm rot="2700000">
                      <a:off x="4022" y="3149"/>
                      <a:ext cx="925" cy="490"/>
                    </a:xfrm>
                    <a:gradFill>
                      <a:gsLst>
                        <a:gs pos="0">
                          <a:srgbClr val="fe1f08"/>
                        </a:gs>
                        <a:gs pos="100000">
                          <a:srgbClr val="000000">
                            <a:alpha val="100000"/>
                          </a:srgbClr>
                        </a:gs>
                      </a:gsLst>
                      <a:lin ang="5400000"/>
                    </a:gradFill>
                    <a:ln>
                      <a:noFill/>
                    </a:ln>
                  </p:spPr>
                </p:sp>
              </p:grpSp>
              <p:grpSp>
                <p:nvGrpSpPr>
                  <p:cNvPr id="260111" name=""/>
                  <p:cNvGrpSpPr>
                    <a:grpSpLocks/>
                  </p:cNvGrpSpPr>
                  <p:nvPr/>
                </p:nvGrpSpPr>
                <p:grpSpPr>
                  <a:xfrm>
                    <a:off x="2938" y="1991"/>
                    <a:ext cx="2463" cy="1332"/>
                    <a:chOff x="2864" y="2019"/>
                    <a:chExt cy="1332" cx="2463"/>
                  </a:xfrm>
                </p:grpSpPr>
                <p:sp>
                  <p:nvSpPr>
                    <p:cNvPr id="260112" name=""/>
                    <p:cNvSpPr>
                      <a:spLocks/>
                    </p:cNvSpPr>
                    <p:nvPr/>
                  </p:nvSpPr>
                  <p:spPr>
                    <a:xfrm rot="2100000">
                      <a:off x="2864" y="2019"/>
                      <a:ext cx="1814" cy="347"/>
                    </a:xfrm>
                    <a:gradFill>
                      <a:gsLst>
                        <a:gs pos="0">
                          <a:srgbClr val="fe1f08">
                            <a:alpha val="100000"/>
                          </a:srgbClr>
                        </a:gs>
                        <a:gs pos="100000">
                          <a:srgbClr val="ffe103"/>
                        </a:gs>
                      </a:gsLst>
                      <a:lin ang="10800000"/>
                    </a:gradFill>
                    <a:ln>
                      <a:noFill/>
                    </a:ln>
                  </p:spPr>
                </p:sp>
                <p:sp>
                  <p:nvSpPr>
                    <p:cNvPr id="260113" name=""/>
                    <p:cNvSpPr>
                      <a:spLocks/>
                    </p:cNvSpPr>
                    <p:nvPr/>
                  </p:nvSpPr>
                  <p:spPr>
                    <a:xfrm rot="2100000">
                      <a:off x="4353" y="2806"/>
                      <a:ext cx="974" cy="545"/>
                    </a:xfrm>
                    <a:gradFill>
                      <a:gsLst>
                        <a:gs pos="0">
                          <a:srgbClr val="000000"/>
                        </a:gs>
                        <a:gs pos="100000">
                          <a:srgbClr val="fe1f08"/>
                        </a:gs>
                      </a:gsLst>
                      <a:lin ang="10800000"/>
                    </a:gradFill>
                    <a:ln>
                      <a:noFill/>
                    </a:ln>
                  </p:spPr>
                </p:sp>
              </p:grpSp>
              <p:grpSp>
                <p:nvGrpSpPr>
                  <p:cNvPr id="260114" name=""/>
                  <p:cNvGrpSpPr>
                    <a:grpSpLocks/>
                  </p:cNvGrpSpPr>
                  <p:nvPr/>
                </p:nvGrpSpPr>
                <p:grpSpPr>
                  <a:xfrm>
                    <a:off x="2971" y="1804"/>
                    <a:ext cx="2477" cy="1064"/>
                    <a:chOff x="2897" y="1832"/>
                    <a:chExt cy="1064" cx="2477"/>
                  </a:xfrm>
                </p:grpSpPr>
                <p:sp>
                  <p:nvSpPr>
                    <p:cNvPr id="260115" name=""/>
                    <p:cNvSpPr>
                      <a:spLocks/>
                    </p:cNvSpPr>
                    <p:nvPr/>
                  </p:nvSpPr>
                  <p:spPr>
                    <a:xfrm rot="1560000">
                      <a:off x="2897" y="1832"/>
                      <a:ext cx="1736" cy="304"/>
                    </a:xfrm>
                    <a:gradFill>
                      <a:gsLst>
                        <a:gs pos="0">
                          <a:srgbClr val="fe1f08">
                            <a:alpha val="100000"/>
                          </a:srgbClr>
                        </a:gs>
                        <a:gs pos="100000">
                          <a:srgbClr val="ffe103"/>
                        </a:gs>
                      </a:gsLst>
                      <a:lin ang="10800000"/>
                    </a:gradFill>
                    <a:ln>
                      <a:noFill/>
                    </a:ln>
                  </p:spPr>
                </p:sp>
                <p:sp>
                  <p:nvSpPr>
                    <p:cNvPr id="260116" name=""/>
                    <p:cNvSpPr>
                      <a:spLocks/>
                    </p:cNvSpPr>
                    <p:nvPr/>
                  </p:nvSpPr>
                  <p:spPr>
                    <a:xfrm rot="1560000">
                      <a:off x="4442" y="2420"/>
                      <a:ext cx="932" cy="476"/>
                    </a:xfrm>
                    <a:gradFill>
                      <a:gsLst>
                        <a:gs pos="0">
                          <a:srgbClr val="000000"/>
                        </a:gs>
                        <a:gs pos="100000">
                          <a:srgbClr val="fe1f08"/>
                        </a:gs>
                      </a:gsLst>
                      <a:lin ang="10800000"/>
                    </a:gradFill>
                    <a:ln>
                      <a:noFill/>
                    </a:ln>
                  </p:spPr>
                </p:sp>
              </p:grpSp>
              <p:grpSp>
                <p:nvGrpSpPr>
                  <p:cNvPr id="260117" name=""/>
                  <p:cNvGrpSpPr>
                    <a:grpSpLocks/>
                  </p:cNvGrpSpPr>
                  <p:nvPr/>
                </p:nvGrpSpPr>
                <p:grpSpPr>
                  <a:xfrm>
                    <a:off x="2998" y="1608"/>
                    <a:ext cx="2472" cy="927"/>
                    <a:chOff x="2924" y="1636"/>
                    <a:chExt cy="927" cx="2472"/>
                  </a:xfrm>
                </p:grpSpPr>
                <p:sp>
                  <p:nvSpPr>
                    <p:cNvPr id="260118" name=""/>
                    <p:cNvSpPr>
                      <a:spLocks/>
                    </p:cNvSpPr>
                    <p:nvPr/>
                  </p:nvSpPr>
                  <p:spPr>
                    <a:xfrm rot="1080000">
                      <a:off x="2924" y="1636"/>
                      <a:ext cx="1677" cy="335"/>
                    </a:xfrm>
                    <a:gradFill>
                      <a:gsLst>
                        <a:gs pos="0">
                          <a:srgbClr val="fe1f08">
                            <a:alpha val="100000"/>
                          </a:srgbClr>
                        </a:gs>
                        <a:gs pos="100000">
                          <a:srgbClr val="ffe103"/>
                        </a:gs>
                      </a:gsLst>
                      <a:lin ang="10800000"/>
                    </a:gradFill>
                    <a:ln>
                      <a:noFill/>
                    </a:ln>
                  </p:spPr>
                </p:sp>
                <p:sp>
                  <p:nvSpPr>
                    <p:cNvPr id="260119" name=""/>
                    <p:cNvSpPr>
                      <a:spLocks/>
                    </p:cNvSpPr>
                    <p:nvPr/>
                  </p:nvSpPr>
                  <p:spPr>
                    <a:xfrm rot="1080000">
                      <a:off x="4495" y="2037"/>
                      <a:ext cx="901" cy="526"/>
                    </a:xfrm>
                    <a:gradFill>
                      <a:gsLst>
                        <a:gs pos="0">
                          <a:srgbClr val="000000"/>
                        </a:gs>
                        <a:gs pos="100000">
                          <a:srgbClr val="fe1f08"/>
                        </a:gs>
                      </a:gsLst>
                      <a:lin ang="10800000"/>
                    </a:gradFill>
                    <a:ln>
                      <a:noFill/>
                    </a:ln>
                  </p:spPr>
                </p:sp>
              </p:grpSp>
              <p:grpSp>
                <p:nvGrpSpPr>
                  <p:cNvPr id="260120" name=""/>
                  <p:cNvGrpSpPr>
                    <a:grpSpLocks/>
                  </p:cNvGrpSpPr>
                  <p:nvPr/>
                </p:nvGrpSpPr>
                <p:grpSpPr>
                  <a:xfrm>
                    <a:off x="3032" y="1386"/>
                    <a:ext cx="2342" cy="657"/>
                    <a:chOff x="2958" y="1414"/>
                    <a:chExt cy="657" cx="2342"/>
                  </a:xfrm>
                </p:grpSpPr>
                <p:sp>
                  <p:nvSpPr>
                    <p:cNvPr id="260121" name=""/>
                    <p:cNvSpPr>
                      <a:spLocks/>
                    </p:cNvSpPr>
                    <p:nvPr/>
                  </p:nvSpPr>
                  <p:spPr>
                    <a:xfrm rot="420000">
                      <a:off x="2958" y="1414"/>
                      <a:ext cx="1545" cy="312"/>
                    </a:xfrm>
                    <a:gradFill>
                      <a:gsLst>
                        <a:gs pos="0">
                          <a:srgbClr val="fe1f08">
                            <a:alpha val="100000"/>
                          </a:srgbClr>
                        </a:gs>
                        <a:gs pos="100000">
                          <a:srgbClr val="ffe103"/>
                        </a:gs>
                      </a:gsLst>
                      <a:lin ang="10800000"/>
                    </a:gradFill>
                    <a:ln>
                      <a:noFill/>
                    </a:ln>
                  </p:spPr>
                </p:sp>
                <p:sp>
                  <p:nvSpPr>
                    <p:cNvPr id="260122" name=""/>
                    <p:cNvSpPr>
                      <a:spLocks/>
                    </p:cNvSpPr>
                    <p:nvPr/>
                  </p:nvSpPr>
                  <p:spPr>
                    <a:xfrm rot="420000">
                      <a:off x="4470" y="1582"/>
                      <a:ext cx="830" cy="489"/>
                    </a:xfrm>
                    <a:gradFill>
                      <a:gsLst>
                        <a:gs pos="0">
                          <a:srgbClr val="000000"/>
                        </a:gs>
                        <a:gs pos="100000">
                          <a:srgbClr val="fe1f08"/>
                        </a:gs>
                      </a:gsLst>
                      <a:lin ang="10800000"/>
                    </a:gradFill>
                    <a:ln>
                      <a:noFill/>
                    </a:ln>
                  </p:spPr>
                </p:sp>
              </p:grpSp>
              <p:grpSp>
                <p:nvGrpSpPr>
                  <p:cNvPr id="260123" name=""/>
                  <p:cNvGrpSpPr>
                    <a:grpSpLocks/>
                  </p:cNvGrpSpPr>
                  <p:nvPr/>
                </p:nvGrpSpPr>
                <p:grpSpPr>
                  <a:xfrm>
                    <a:off x="3057" y="1241"/>
                    <a:ext cx="2150" cy="343"/>
                    <a:chOff x="2983" y="1269"/>
                    <a:chExt cy="343" cx="2150"/>
                  </a:xfrm>
                </p:grpSpPr>
                <p:sp>
                  <p:nvSpPr>
                    <p:cNvPr id="260124" name=""/>
                    <p:cNvSpPr>
                      <a:spLocks/>
                    </p:cNvSpPr>
                    <p:nvPr/>
                  </p:nvSpPr>
                  <p:spPr>
                    <a:xfrm>
                      <a:off x="2983" y="1289"/>
                      <a:ext cx="1404" cy="219"/>
                    </a:xfrm>
                    <a:gradFill>
                      <a:gsLst>
                        <a:gs pos="0">
                          <a:srgbClr val="fe1f08">
                            <a:alpha val="100000"/>
                          </a:srgbClr>
                        </a:gs>
                        <a:gs pos="100000">
                          <a:srgbClr val="ffe103"/>
                        </a:gs>
                      </a:gsLst>
                      <a:lin ang="10800000"/>
                    </a:gradFill>
                    <a:ln>
                      <a:noFill/>
                    </a:ln>
                  </p:spPr>
                </p:sp>
                <p:sp>
                  <p:nvSpPr>
                    <p:cNvPr id="260125" name=""/>
                    <p:cNvSpPr>
                      <a:spLocks/>
                    </p:cNvSpPr>
                    <p:nvPr/>
                  </p:nvSpPr>
                  <p:spPr>
                    <a:xfrm>
                      <a:off x="4379" y="1269"/>
                      <a:ext cx="754" cy="343"/>
                    </a:xfrm>
                    <a:gradFill>
                      <a:gsLst>
                        <a:gs pos="0">
                          <a:srgbClr val="000000"/>
                        </a:gs>
                        <a:gs pos="100000">
                          <a:srgbClr val="fe1f08"/>
                        </a:gs>
                      </a:gsLst>
                      <a:lin ang="10800000"/>
                    </a:gradFill>
                    <a:ln>
                      <a:noFill/>
                    </a:ln>
                  </p:spPr>
                </p:sp>
              </p:grpSp>
              <p:grpSp>
                <p:nvGrpSpPr>
                  <p:cNvPr id="260126" name=""/>
                  <p:cNvGrpSpPr>
                    <a:grpSpLocks/>
                  </p:cNvGrpSpPr>
                  <p:nvPr/>
                </p:nvGrpSpPr>
                <p:grpSpPr>
                  <a:xfrm>
                    <a:off x="3012" y="889"/>
                    <a:ext cx="1879" cy="427"/>
                    <a:chOff x="2938" y="917"/>
                    <a:chExt cy="427" cx="1879"/>
                  </a:xfrm>
                </p:grpSpPr>
                <p:sp>
                  <p:nvSpPr>
                    <p:cNvPr id="260127" name=""/>
                    <p:cNvSpPr>
                      <a:spLocks/>
                    </p:cNvSpPr>
                    <p:nvPr/>
                  </p:nvSpPr>
                  <p:spPr>
                    <a:xfrm rot="-780000">
                      <a:off x="2938" y="1129"/>
                      <a:ext cx="1233" cy="215"/>
                    </a:xfrm>
                    <a:gradFill>
                      <a:gsLst>
                        <a:gs pos="0">
                          <a:srgbClr val="fe1f08">
                            <a:alpha val="100000"/>
                          </a:srgbClr>
                        </a:gs>
                        <a:gs pos="100000">
                          <a:srgbClr val="ffe103"/>
                        </a:gs>
                      </a:gsLst>
                      <a:lin ang="10800000"/>
                    </a:gradFill>
                    <a:ln>
                      <a:noFill/>
                    </a:ln>
                  </p:spPr>
                </p:sp>
                <p:sp>
                  <p:nvSpPr>
                    <p:cNvPr id="260128" name=""/>
                    <p:cNvSpPr>
                      <a:spLocks/>
                    </p:cNvSpPr>
                    <p:nvPr/>
                  </p:nvSpPr>
                  <p:spPr>
                    <a:xfrm rot="-780000">
                      <a:off x="4155" y="917"/>
                      <a:ext cx="662" cy="338"/>
                    </a:xfrm>
                    <a:gradFill>
                      <a:gsLst>
                        <a:gs pos="0">
                          <a:srgbClr val="000000"/>
                        </a:gs>
                        <a:gs pos="100000">
                          <a:srgbClr val="fe1f08"/>
                        </a:gs>
                      </a:gsLst>
                      <a:lin ang="10800000"/>
                    </a:gradFill>
                    <a:ln>
                      <a:noFill/>
                    </a:ln>
                  </p:spPr>
                </p:sp>
              </p:grpSp>
              <p:grpSp>
                <p:nvGrpSpPr>
                  <p:cNvPr id="260129" name=""/>
                  <p:cNvGrpSpPr>
                    <a:grpSpLocks/>
                  </p:cNvGrpSpPr>
                  <p:nvPr/>
                </p:nvGrpSpPr>
                <p:grpSpPr>
                  <a:xfrm>
                    <a:off x="711" y="1625"/>
                    <a:ext cx="1257" cy="2326"/>
                    <a:chOff x="637" y="1653"/>
                    <a:chExt cy="2326" cx="1257"/>
                  </a:xfrm>
                </p:grpSpPr>
                <p:sp>
                  <p:nvSpPr>
                    <p:cNvPr id="260130" name=""/>
                    <p:cNvSpPr>
                      <a:spLocks/>
                    </p:cNvSpPr>
                    <p:nvPr/>
                  </p:nvSpPr>
                  <p:spPr>
                    <a:xfrm rot="18900000" flipH="1">
                      <a:off x="1582" y="1653"/>
                      <a:ext cx="312" cy="1724"/>
                    </a:xfrm>
                    <a:gradFill>
                      <a:gsLst>
                        <a:gs pos="0">
                          <a:srgbClr val="ffe103"/>
                        </a:gs>
                        <a:gs pos="100000">
                          <a:srgbClr val="fe1f08">
                            <a:alpha val="100000"/>
                          </a:srgbClr>
                        </a:gs>
                      </a:gsLst>
                      <a:lin ang="10800000"/>
                    </a:gradFill>
                    <a:ln>
                      <a:noFill/>
                    </a:ln>
                  </p:spPr>
                </p:sp>
                <p:sp>
                  <p:nvSpPr>
                    <p:cNvPr id="260131" name=""/>
                    <p:cNvSpPr>
                      <a:spLocks/>
                    </p:cNvSpPr>
                    <p:nvPr/>
                  </p:nvSpPr>
                  <p:spPr>
                    <a:xfrm rot="18900000" flipH="1">
                      <a:off x="637" y="3054"/>
                      <a:ext cx="490" cy="925"/>
                    </a:xfrm>
                    <a:gradFill>
                      <a:gsLst>
                        <a:gs pos="0">
                          <a:srgbClr val="fe1f08"/>
                        </a:gs>
                        <a:gs pos="100000">
                          <a:srgbClr val="000000">
                            <a:alpha val="100000"/>
                          </a:srgbClr>
                        </a:gs>
                      </a:gsLst>
                      <a:lin ang="5400000"/>
                    </a:gradFill>
                    <a:ln>
                      <a:noFill/>
                    </a:ln>
                  </p:spPr>
                </p:sp>
              </p:grpSp>
              <p:grpSp>
                <p:nvGrpSpPr>
                  <p:cNvPr id="260132" name=""/>
                  <p:cNvGrpSpPr>
                    <a:grpSpLocks/>
                  </p:cNvGrpSpPr>
                  <p:nvPr/>
                </p:nvGrpSpPr>
                <p:grpSpPr>
                  <a:xfrm>
                    <a:off x="69" y="2168"/>
                    <a:ext cx="2463" cy="1332"/>
                    <a:chOff x="-5" y="2196"/>
                    <a:chExt cy="1332" cx="2463"/>
                  </a:xfrm>
                </p:grpSpPr>
                <p:sp>
                  <p:nvSpPr>
                    <p:cNvPr id="260133" name=""/>
                    <p:cNvSpPr>
                      <a:spLocks/>
                    </p:cNvSpPr>
                    <p:nvPr/>
                  </p:nvSpPr>
                  <p:spPr>
                    <a:xfrm rot="19500000" flipH="1">
                      <a:off x="644" y="2196"/>
                      <a:ext cx="1814" cy="347"/>
                    </a:xfrm>
                    <a:gradFill>
                      <a:gsLst>
                        <a:gs pos="0">
                          <a:srgbClr val="ffe103"/>
                        </a:gs>
                        <a:gs pos="100000">
                          <a:srgbClr val="fe1f08">
                            <a:alpha val="100000"/>
                          </a:srgbClr>
                        </a:gs>
                      </a:gsLst>
                      <a:lin ang="10800000"/>
                    </a:gradFill>
                    <a:ln>
                      <a:noFill/>
                    </a:ln>
                  </p:spPr>
                </p:sp>
                <p:sp>
                  <p:nvSpPr>
                    <p:cNvPr id="260134" name=""/>
                    <p:cNvSpPr>
                      <a:spLocks/>
                    </p:cNvSpPr>
                    <p:nvPr/>
                  </p:nvSpPr>
                  <p:spPr>
                    <a:xfrm rot="19500000" flipH="1">
                      <a:off x="-5" y="2983"/>
                      <a:ext cx="974" cy="545"/>
                    </a:xfrm>
                    <a:gradFill>
                      <a:gsLst>
                        <a:gs pos="0">
                          <a:srgbClr val="fe1f08"/>
                        </a:gs>
                        <a:gs pos="100000">
                          <a:srgbClr val="000000">
                            <a:alpha val="100000"/>
                          </a:srgbClr>
                        </a:gs>
                      </a:gsLst>
                      <a:lin ang="5400000"/>
                    </a:gradFill>
                    <a:ln>
                      <a:noFill/>
                    </a:ln>
                  </p:spPr>
                </p:sp>
              </p:grpSp>
              <p:grpSp>
                <p:nvGrpSpPr>
                  <p:cNvPr id="260135" name=""/>
                  <p:cNvGrpSpPr>
                    <a:grpSpLocks/>
                  </p:cNvGrpSpPr>
                  <p:nvPr/>
                </p:nvGrpSpPr>
                <p:grpSpPr>
                  <a:xfrm>
                    <a:off x="22" y="1981"/>
                    <a:ext cx="2477" cy="1064"/>
                    <a:chOff x="-52" y="2009"/>
                    <a:chExt cy="1064" cx="2477"/>
                  </a:xfrm>
                </p:grpSpPr>
                <p:sp>
                  <p:nvSpPr>
                    <p:cNvPr id="260136" name=""/>
                    <p:cNvSpPr>
                      <a:spLocks/>
                    </p:cNvSpPr>
                    <p:nvPr/>
                  </p:nvSpPr>
                  <p:spPr>
                    <a:xfrm rot="20040000" flipH="1">
                      <a:off x="689" y="2009"/>
                      <a:ext cx="1736" cy="304"/>
                    </a:xfrm>
                    <a:gradFill>
                      <a:gsLst>
                        <a:gs pos="0">
                          <a:srgbClr val="ffe103"/>
                        </a:gs>
                        <a:gs pos="100000">
                          <a:srgbClr val="fe1f08">
                            <a:alpha val="100000"/>
                          </a:srgbClr>
                        </a:gs>
                      </a:gsLst>
                      <a:lin ang="10800000"/>
                    </a:gradFill>
                    <a:ln>
                      <a:noFill/>
                    </a:ln>
                  </p:spPr>
                </p:sp>
                <p:sp>
                  <p:nvSpPr>
                    <p:cNvPr id="260137" name=""/>
                    <p:cNvSpPr>
                      <a:spLocks/>
                    </p:cNvSpPr>
                    <p:nvPr/>
                  </p:nvSpPr>
                  <p:spPr>
                    <a:xfrm rot="20040000" flipH="1">
                      <a:off x="-52" y="2597"/>
                      <a:ext cx="932" cy="476"/>
                    </a:xfrm>
                    <a:gradFill>
                      <a:gsLst>
                        <a:gs pos="0">
                          <a:srgbClr val="fe1f08"/>
                        </a:gs>
                        <a:gs pos="100000">
                          <a:srgbClr val="000000">
                            <a:alpha val="100000"/>
                          </a:srgbClr>
                        </a:gs>
                      </a:gsLst>
                      <a:lin ang="10800000"/>
                    </a:gradFill>
                    <a:ln>
                      <a:noFill/>
                    </a:ln>
                  </p:spPr>
                </p:sp>
              </p:grpSp>
              <p:grpSp>
                <p:nvGrpSpPr>
                  <p:cNvPr id="260138" name=""/>
                  <p:cNvGrpSpPr>
                    <a:grpSpLocks/>
                  </p:cNvGrpSpPr>
                  <p:nvPr/>
                </p:nvGrpSpPr>
                <p:grpSpPr>
                  <a:xfrm>
                    <a:off x="0" y="1785"/>
                    <a:ext cx="2472" cy="927"/>
                    <a:chOff x="-74" y="1813"/>
                    <a:chExt cy="927" cx="2472"/>
                  </a:xfrm>
                </p:grpSpPr>
                <p:sp>
                  <p:nvSpPr>
                    <p:cNvPr id="260139" name=""/>
                    <p:cNvSpPr>
                      <a:spLocks/>
                    </p:cNvSpPr>
                    <p:nvPr/>
                  </p:nvSpPr>
                  <p:spPr>
                    <a:xfrm rot="20520000" flipH="1">
                      <a:off x="721" y="1813"/>
                      <a:ext cx="1677" cy="335"/>
                    </a:xfrm>
                    <a:gradFill>
                      <a:gsLst>
                        <a:gs pos="0">
                          <a:srgbClr val="ffe103"/>
                        </a:gs>
                        <a:gs pos="100000">
                          <a:srgbClr val="fe1f08">
                            <a:alpha val="100000"/>
                          </a:srgbClr>
                        </a:gs>
                      </a:gsLst>
                      <a:lin ang="10800000"/>
                    </a:gradFill>
                    <a:ln>
                      <a:noFill/>
                    </a:ln>
                  </p:spPr>
                </p:sp>
                <p:sp>
                  <p:nvSpPr>
                    <p:cNvPr id="260140" name=""/>
                    <p:cNvSpPr>
                      <a:spLocks/>
                    </p:cNvSpPr>
                    <p:nvPr/>
                  </p:nvSpPr>
                  <p:spPr>
                    <a:xfrm rot="20520000" flipH="1">
                      <a:off x="-74" y="2214"/>
                      <a:ext cx="901" cy="526"/>
                    </a:xfrm>
                    <a:gradFill>
                      <a:gsLst>
                        <a:gs pos="0">
                          <a:srgbClr val="fe1f08"/>
                        </a:gs>
                        <a:gs pos="100000">
                          <a:srgbClr val="000000">
                            <a:alpha val="100000"/>
                          </a:srgbClr>
                        </a:gs>
                      </a:gsLst>
                      <a:lin ang="10800000"/>
                    </a:gradFill>
                    <a:ln>
                      <a:noFill/>
                    </a:ln>
                  </p:spPr>
                </p:sp>
              </p:grpSp>
              <p:grpSp>
                <p:nvGrpSpPr>
                  <p:cNvPr id="260141" name=""/>
                  <p:cNvGrpSpPr>
                    <a:grpSpLocks/>
                  </p:cNvGrpSpPr>
                  <p:nvPr/>
                </p:nvGrpSpPr>
                <p:grpSpPr>
                  <a:xfrm>
                    <a:off x="96" y="1563"/>
                    <a:ext cx="2342" cy="657"/>
                    <a:chOff x="22" y="1591"/>
                    <a:chExt cy="657" cx="2342"/>
                  </a:xfrm>
                </p:grpSpPr>
                <p:sp>
                  <p:nvSpPr>
                    <p:cNvPr id="260142" name=""/>
                    <p:cNvSpPr>
                      <a:spLocks/>
                    </p:cNvSpPr>
                    <p:nvPr/>
                  </p:nvSpPr>
                  <p:spPr>
                    <a:xfrm rot="21180000" flipH="1">
                      <a:off x="819" y="1591"/>
                      <a:ext cx="1545" cy="312"/>
                    </a:xfrm>
                    <a:gradFill>
                      <a:gsLst>
                        <a:gs pos="0">
                          <a:srgbClr val="ffe103"/>
                        </a:gs>
                        <a:gs pos="100000">
                          <a:srgbClr val="fe1f08">
                            <a:alpha val="100000"/>
                          </a:srgbClr>
                        </a:gs>
                      </a:gsLst>
                      <a:lin ang="10800000"/>
                    </a:gradFill>
                    <a:ln>
                      <a:noFill/>
                    </a:ln>
                  </p:spPr>
                </p:sp>
                <p:sp>
                  <p:nvSpPr>
                    <p:cNvPr id="260143" name=""/>
                    <p:cNvSpPr>
                      <a:spLocks/>
                    </p:cNvSpPr>
                    <p:nvPr/>
                  </p:nvSpPr>
                  <p:spPr>
                    <a:xfrm rot="21180000" flipH="1">
                      <a:off x="22" y="1759"/>
                      <a:ext cx="830" cy="489"/>
                    </a:xfrm>
                    <a:gradFill>
                      <a:gsLst>
                        <a:gs pos="0">
                          <a:srgbClr val="fe1f08"/>
                        </a:gs>
                        <a:gs pos="100000">
                          <a:srgbClr val="000000">
                            <a:alpha val="100000"/>
                          </a:srgbClr>
                        </a:gs>
                      </a:gsLst>
                      <a:lin ang="10800000"/>
                    </a:gradFill>
                    <a:ln>
                      <a:noFill/>
                    </a:ln>
                  </p:spPr>
                </p:sp>
              </p:grpSp>
              <p:grpSp>
                <p:nvGrpSpPr>
                  <p:cNvPr id="260144" name=""/>
                  <p:cNvGrpSpPr>
                    <a:grpSpLocks/>
                  </p:cNvGrpSpPr>
                  <p:nvPr/>
                </p:nvGrpSpPr>
                <p:grpSpPr>
                  <a:xfrm>
                    <a:off x="263" y="1418"/>
                    <a:ext cx="2150" cy="343"/>
                    <a:chOff x="189" y="1446"/>
                    <a:chExt cy="343" cx="2150"/>
                  </a:xfrm>
                </p:grpSpPr>
                <p:sp>
                  <p:nvSpPr>
                    <p:cNvPr id="260145" name=""/>
                    <p:cNvSpPr>
                      <a:spLocks/>
                    </p:cNvSpPr>
                    <p:nvPr/>
                  </p:nvSpPr>
                  <p:spPr>
                    <a:xfrm flipH="1">
                      <a:off x="935" y="1466"/>
                      <a:ext cx="1404" cy="219"/>
                    </a:xfrm>
                    <a:gradFill>
                      <a:gsLst>
                        <a:gs pos="0">
                          <a:srgbClr val="ffe103"/>
                        </a:gs>
                        <a:gs pos="100000">
                          <a:srgbClr val="fe1f08">
                            <a:alpha val="100000"/>
                          </a:srgbClr>
                        </a:gs>
                      </a:gsLst>
                      <a:lin ang="10800000"/>
                    </a:gradFill>
                    <a:ln>
                      <a:noFill/>
                    </a:ln>
                  </p:spPr>
                </p:sp>
                <p:sp>
                  <p:nvSpPr>
                    <p:cNvPr id="260146" name=""/>
                    <p:cNvSpPr>
                      <a:spLocks/>
                    </p:cNvSpPr>
                    <p:nvPr/>
                  </p:nvSpPr>
                  <p:spPr>
                    <a:xfrm flipH="1">
                      <a:off x="189" y="1446"/>
                      <a:ext cx="754" cy="343"/>
                    </a:xfrm>
                    <a:gradFill>
                      <a:gsLst>
                        <a:gs pos="0">
                          <a:srgbClr val="fe1f08"/>
                        </a:gs>
                        <a:gs pos="100000">
                          <a:srgbClr val="000000">
                            <a:alpha val="100000"/>
                          </a:srgbClr>
                        </a:gs>
                      </a:gsLst>
                      <a:lin ang="10800000"/>
                    </a:gradFill>
                    <a:ln>
                      <a:noFill/>
                    </a:ln>
                  </p:spPr>
                </p:sp>
              </p:grpSp>
              <p:grpSp>
                <p:nvGrpSpPr>
                  <p:cNvPr id="260147" name=""/>
                  <p:cNvGrpSpPr>
                    <a:grpSpLocks/>
                  </p:cNvGrpSpPr>
                  <p:nvPr/>
                </p:nvGrpSpPr>
                <p:grpSpPr>
                  <a:xfrm>
                    <a:off x="579" y="1066"/>
                    <a:ext cx="1879" cy="427"/>
                    <a:chOff x="505" y="1094"/>
                    <a:chExt cy="427" cx="1879"/>
                  </a:xfrm>
                </p:grpSpPr>
                <p:sp>
                  <p:nvSpPr>
                    <p:cNvPr id="260148" name=""/>
                    <p:cNvSpPr>
                      <a:spLocks/>
                    </p:cNvSpPr>
                    <p:nvPr/>
                  </p:nvSpPr>
                  <p:spPr>
                    <a:xfrm rot="780000" flipH="1">
                      <a:off x="1151" y="1306"/>
                      <a:ext cx="1233" cy="215"/>
                    </a:xfrm>
                    <a:gradFill>
                      <a:gsLst>
                        <a:gs pos="0">
                          <a:srgbClr val="ffe103"/>
                        </a:gs>
                        <a:gs pos="100000">
                          <a:srgbClr val="fe1f08">
                            <a:alpha val="100000"/>
                          </a:srgbClr>
                        </a:gs>
                      </a:gsLst>
                      <a:lin ang="10800000"/>
                    </a:gradFill>
                    <a:ln>
                      <a:noFill/>
                    </a:ln>
                  </p:spPr>
                </p:sp>
                <p:sp>
                  <p:nvSpPr>
                    <p:cNvPr id="260149" name=""/>
                    <p:cNvSpPr>
                      <a:spLocks/>
                    </p:cNvSpPr>
                    <p:nvPr/>
                  </p:nvSpPr>
                  <p:spPr>
                    <a:xfrm rot="780000" flipH="1">
                      <a:off x="505" y="1094"/>
                      <a:ext cx="662" cy="338"/>
                    </a:xfrm>
                    <a:gradFill>
                      <a:gsLst>
                        <a:gs pos="0">
                          <a:srgbClr val="fe1f08"/>
                        </a:gs>
                        <a:gs pos="100000">
                          <a:srgbClr val="000000"/>
                        </a:gs>
                      </a:gsLst>
                      <a:lin ang="10800000"/>
                    </a:gradFill>
                    <a:ln>
                      <a:noFill/>
                    </a:ln>
                  </p:spPr>
                </p:sp>
              </p:grpSp>
              <p:grpSp>
                <p:nvGrpSpPr>
                  <p:cNvPr id="260150" name=""/>
                  <p:cNvGrpSpPr>
                    <a:grpSpLocks/>
                  </p:cNvGrpSpPr>
                  <p:nvPr/>
                </p:nvGrpSpPr>
                <p:grpSpPr>
                  <a:xfrm>
                    <a:off x="690" y="871"/>
                    <a:ext cx="1850" cy="554"/>
                    <a:chOff x="616" y="899"/>
                    <a:chExt cy="554" cx="1850"/>
                  </a:xfrm>
                </p:grpSpPr>
                <p:sp>
                  <p:nvSpPr>
                    <p:cNvPr id="260151" name=""/>
                    <p:cNvSpPr>
                      <a:spLocks/>
                    </p:cNvSpPr>
                    <p:nvPr/>
                  </p:nvSpPr>
                  <p:spPr>
                    <a:xfrm rot="1260000" flipH="1">
                      <a:off x="1233" y="1238"/>
                      <a:ext cx="1233" cy="215"/>
                    </a:xfrm>
                    <a:gradFill>
                      <a:gsLst>
                        <a:gs pos="0">
                          <a:srgbClr val="ffe103"/>
                        </a:gs>
                        <a:gs pos="100000">
                          <a:srgbClr val="fe1f08">
                            <a:alpha val="100000"/>
                          </a:srgbClr>
                        </a:gs>
                      </a:gsLst>
                      <a:lin ang="10800000"/>
                    </a:gradFill>
                    <a:ln>
                      <a:noFill/>
                    </a:ln>
                  </p:spPr>
                </p:sp>
                <p:sp>
                  <p:nvSpPr>
                    <p:cNvPr id="260152" name=""/>
                    <p:cNvSpPr>
                      <a:spLocks/>
                    </p:cNvSpPr>
                    <p:nvPr/>
                  </p:nvSpPr>
                  <p:spPr>
                    <a:xfrm rot="1260000" flipH="1">
                      <a:off x="616" y="899"/>
                      <a:ext cx="662" cy="338"/>
                    </a:xfrm>
                    <a:gradFill>
                      <a:gsLst>
                        <a:gs pos="0">
                          <a:srgbClr val="fe1f08"/>
                        </a:gs>
                        <a:gs pos="100000">
                          <a:srgbClr val="000000"/>
                        </a:gs>
                      </a:gsLst>
                      <a:lin ang="10800000"/>
                    </a:gradFill>
                    <a:ln>
                      <a:noFill/>
                    </a:ln>
                  </p:spPr>
                </p:sp>
              </p:grpSp>
              <p:grpSp>
                <p:nvGrpSpPr>
                  <p:cNvPr id="260153" name=""/>
                  <p:cNvGrpSpPr>
                    <a:grpSpLocks/>
                  </p:cNvGrpSpPr>
                  <p:nvPr/>
                </p:nvGrpSpPr>
                <p:grpSpPr>
                  <a:xfrm>
                    <a:off x="911" y="589"/>
                    <a:ext cx="1767" cy="743"/>
                    <a:chOff x="911" y="589"/>
                    <a:chExt cy="743" cx="1767"/>
                  </a:xfrm>
                </p:grpSpPr>
                <p:sp>
                  <p:nvSpPr>
                    <p:cNvPr id="260154" name=""/>
                    <p:cNvSpPr>
                      <a:spLocks/>
                    </p:cNvSpPr>
                    <p:nvPr/>
                  </p:nvSpPr>
                  <p:spPr>
                    <a:xfrm rot="1980000" flipH="1">
                      <a:off x="1445" y="1117"/>
                      <a:ext cx="1233" cy="215"/>
                    </a:xfrm>
                    <a:gradFill>
                      <a:gsLst>
                        <a:gs pos="0">
                          <a:srgbClr val="ffe103"/>
                        </a:gs>
                        <a:gs pos="100000">
                          <a:srgbClr val="fe1f08">
                            <a:alpha val="100000"/>
                          </a:srgbClr>
                        </a:gs>
                      </a:gsLst>
                      <a:lin ang="10800000"/>
                    </a:gradFill>
                    <a:ln>
                      <a:noFill/>
                    </a:ln>
                  </p:spPr>
                </p:sp>
                <p:sp>
                  <p:nvSpPr>
                    <p:cNvPr id="260155" name=""/>
                    <p:cNvSpPr>
                      <a:spLocks/>
                    </p:cNvSpPr>
                    <p:nvPr/>
                  </p:nvSpPr>
                  <p:spPr>
                    <a:xfrm rot="1980000" flipH="1">
                      <a:off x="911" y="589"/>
                      <a:ext cx="662" cy="338"/>
                    </a:xfrm>
                    <a:gradFill>
                      <a:gsLst>
                        <a:gs pos="0">
                          <a:srgbClr val="fe1f08"/>
                        </a:gs>
                        <a:gs pos="100000">
                          <a:srgbClr val="000000"/>
                        </a:gs>
                      </a:gsLst>
                      <a:lin ang="10800000"/>
                    </a:gradFill>
                    <a:ln>
                      <a:noFill/>
                    </a:ln>
                  </p:spPr>
                </p:sp>
              </p:grpSp>
              <p:grpSp>
                <p:nvGrpSpPr>
                  <p:cNvPr id="260156" name=""/>
                  <p:cNvGrpSpPr>
                    <a:grpSpLocks/>
                  </p:cNvGrpSpPr>
                  <p:nvPr/>
                </p:nvGrpSpPr>
                <p:grpSpPr>
                  <a:xfrm>
                    <a:off x="1120" y="300"/>
                    <a:ext cx="1693" cy="892"/>
                    <a:chOff x="1120" y="300"/>
                    <a:chExt cy="892" cx="1693"/>
                  </a:xfrm>
                </p:grpSpPr>
                <p:sp>
                  <p:nvSpPr>
                    <p:cNvPr id="260157" name=""/>
                    <p:cNvSpPr>
                      <a:spLocks/>
                    </p:cNvSpPr>
                    <p:nvPr/>
                  </p:nvSpPr>
                  <p:spPr>
                    <a:xfrm rot="2640000" flipH="1">
                      <a:off x="1562" y="977"/>
                      <a:ext cx="1251" cy="215"/>
                    </a:xfrm>
                    <a:gradFill>
                      <a:gsLst>
                        <a:gs pos="0">
                          <a:srgbClr val="ffe103"/>
                        </a:gs>
                        <a:gs pos="100000">
                          <a:srgbClr val="fe1f08">
                            <a:alpha val="100000"/>
                          </a:srgbClr>
                        </a:gs>
                      </a:gsLst>
                      <a:lin ang="10800000"/>
                    </a:gradFill>
                    <a:ln>
                      <a:noFill/>
                    </a:ln>
                  </p:spPr>
                </p:sp>
                <p:sp>
                  <p:nvSpPr>
                    <p:cNvPr id="260158" name=""/>
                    <p:cNvSpPr>
                      <a:spLocks/>
                    </p:cNvSpPr>
                    <p:nvPr/>
                  </p:nvSpPr>
                  <p:spPr>
                    <a:xfrm rot="2640000" flipH="1">
                      <a:off x="1120" y="300"/>
                      <a:ext cx="672" cy="338"/>
                    </a:xfrm>
                    <a:gradFill>
                      <a:gsLst>
                        <a:gs pos="0">
                          <a:srgbClr val="fe1f08"/>
                        </a:gs>
                        <a:gs pos="100000">
                          <a:srgbClr val="000000"/>
                        </a:gs>
                      </a:gsLst>
                      <a:lin ang="10800000"/>
                    </a:gradFill>
                    <a:ln>
                      <a:noFill/>
                    </a:ln>
                  </p:spPr>
                </p:sp>
              </p:grpSp>
              <p:grpSp>
                <p:nvGrpSpPr>
                  <p:cNvPr id="260159" name=""/>
                  <p:cNvGrpSpPr>
                    <a:grpSpLocks/>
                  </p:cNvGrpSpPr>
                  <p:nvPr/>
                </p:nvGrpSpPr>
                <p:grpSpPr>
                  <a:xfrm>
                    <a:off x="1707" y="76"/>
                    <a:ext cx="778" cy="1512"/>
                    <a:chOff x="1633" y="104"/>
                    <a:chExt cy="1512" cx="778"/>
                  </a:xfrm>
                </p:grpSpPr>
                <p:sp>
                  <p:nvSpPr>
                    <p:cNvPr id="260160" name=""/>
                    <p:cNvSpPr>
                      <a:spLocks/>
                    </p:cNvSpPr>
                    <p:nvPr/>
                  </p:nvSpPr>
                  <p:spPr>
                    <a:xfrm rot="3420000" flipH="1">
                      <a:off x="1754" y="958"/>
                      <a:ext cx="1100" cy="215"/>
                    </a:xfrm>
                    <a:gradFill>
                      <a:gsLst>
                        <a:gs pos="0">
                          <a:srgbClr val="ffe103"/>
                        </a:gs>
                        <a:gs pos="100000">
                          <a:srgbClr val="fe1f08">
                            <a:alpha val="100000"/>
                          </a:srgbClr>
                        </a:gs>
                      </a:gsLst>
                      <a:lin ang="10800000"/>
                    </a:gradFill>
                    <a:ln>
                      <a:noFill/>
                    </a:ln>
                  </p:spPr>
                </p:sp>
                <p:sp>
                  <p:nvSpPr>
                    <p:cNvPr id="260161" name=""/>
                    <p:cNvSpPr>
                      <a:spLocks/>
                    </p:cNvSpPr>
                    <p:nvPr/>
                  </p:nvSpPr>
                  <p:spPr>
                    <a:xfrm rot="3420000" flipH="1">
                      <a:off x="1507" y="230"/>
                      <a:ext cx="591" cy="338"/>
                    </a:xfrm>
                    <a:gradFill>
                      <a:gsLst>
                        <a:gs pos="0">
                          <a:srgbClr val="fe1f08"/>
                        </a:gs>
                        <a:gs pos="100000">
                          <a:srgbClr val="000000"/>
                        </a:gs>
                      </a:gsLst>
                      <a:lin ang="10800000"/>
                    </a:gradFill>
                    <a:ln>
                      <a:noFill/>
                    </a:ln>
                  </p:spPr>
                </p:sp>
              </p:grpSp>
              <p:grpSp>
                <p:nvGrpSpPr>
                  <p:cNvPr id="260162" name=""/>
                  <p:cNvGrpSpPr>
                    <a:grpSpLocks/>
                  </p:cNvGrpSpPr>
                  <p:nvPr/>
                </p:nvGrpSpPr>
                <p:grpSpPr>
                  <a:xfrm>
                    <a:off x="2009" y="0"/>
                    <a:ext cx="634" cy="1534"/>
                    <a:chOff x="1935" y="28"/>
                    <a:chExt cy="1534" cx="634"/>
                  </a:xfrm>
                </p:grpSpPr>
                <p:sp>
                  <p:nvSpPr>
                    <p:cNvPr id="260163" name=""/>
                    <p:cNvSpPr>
                      <a:spLocks/>
                    </p:cNvSpPr>
                    <p:nvPr/>
                  </p:nvSpPr>
                  <p:spPr>
                    <a:xfrm rot="4080000" flipH="1">
                      <a:off x="1931" y="924"/>
                      <a:ext cx="1061" cy="215"/>
                    </a:xfrm>
                    <a:gradFill>
                      <a:gsLst>
                        <a:gs pos="0">
                          <a:srgbClr val="ffe103"/>
                        </a:gs>
                        <a:gs pos="100000">
                          <a:srgbClr val="fe1f08">
                            <a:alpha val="100000"/>
                          </a:srgbClr>
                        </a:gs>
                      </a:gsLst>
                      <a:lin ang="10800000"/>
                    </a:gradFill>
                    <a:ln>
                      <a:noFill/>
                    </a:ln>
                  </p:spPr>
                </p:sp>
                <p:sp>
                  <p:nvSpPr>
                    <p:cNvPr id="260164" name=""/>
                    <p:cNvSpPr>
                      <a:spLocks/>
                    </p:cNvSpPr>
                    <p:nvPr/>
                  </p:nvSpPr>
                  <p:spPr>
                    <a:xfrm rot="4080000" flipH="1">
                      <a:off x="1819" y="144"/>
                      <a:ext cx="570" cy="338"/>
                    </a:xfrm>
                    <a:gradFill>
                      <a:gsLst>
                        <a:gs pos="0">
                          <a:srgbClr val="fe1f08"/>
                        </a:gs>
                        <a:gs pos="100000">
                          <a:srgbClr val="000000"/>
                        </a:gs>
                      </a:gsLst>
                      <a:lin ang="10800000"/>
                    </a:gradFill>
                    <a:ln>
                      <a:noFill/>
                    </a:ln>
                  </p:spPr>
                </p:sp>
              </p:grpSp>
              <p:grpSp>
                <p:nvGrpSpPr>
                  <p:cNvPr id="260165" name=""/>
                  <p:cNvGrpSpPr>
                    <a:grpSpLocks/>
                  </p:cNvGrpSpPr>
                  <p:nvPr/>
                </p:nvGrpSpPr>
                <p:grpSpPr>
                  <a:xfrm>
                    <a:off x="2896" y="644"/>
                    <a:ext cx="1845" cy="566"/>
                    <a:chOff x="2822" y="672"/>
                    <a:chExt cy="566" cx="1845"/>
                  </a:xfrm>
                </p:grpSpPr>
                <p:sp>
                  <p:nvSpPr>
                    <p:cNvPr id="260166" name=""/>
                    <p:cNvSpPr>
                      <a:spLocks/>
                    </p:cNvSpPr>
                    <p:nvPr/>
                  </p:nvSpPr>
                  <p:spPr>
                    <a:xfrm rot="-1320000">
                      <a:off x="2822" y="1023"/>
                      <a:ext cx="1233" cy="215"/>
                    </a:xfrm>
                    <a:gradFill>
                      <a:gsLst>
                        <a:gs pos="0">
                          <a:srgbClr val="fe1f08">
                            <a:alpha val="100000"/>
                          </a:srgbClr>
                        </a:gs>
                        <a:gs pos="100000">
                          <a:srgbClr val="ffe103"/>
                        </a:gs>
                      </a:gsLst>
                      <a:lin ang="10800000"/>
                    </a:gradFill>
                    <a:ln>
                      <a:noFill/>
                    </a:ln>
                  </p:spPr>
                </p:sp>
                <p:sp>
                  <p:nvSpPr>
                    <p:cNvPr id="260167" name=""/>
                    <p:cNvSpPr>
                      <a:spLocks/>
                    </p:cNvSpPr>
                    <p:nvPr/>
                  </p:nvSpPr>
                  <p:spPr>
                    <a:xfrm rot="-1320000">
                      <a:off x="4005" y="672"/>
                      <a:ext cx="662" cy="338"/>
                    </a:xfrm>
                    <a:gradFill>
                      <a:gsLst>
                        <a:gs pos="0">
                          <a:srgbClr val="000000"/>
                        </a:gs>
                        <a:gs pos="100000">
                          <a:srgbClr val="fe1f08"/>
                        </a:gs>
                      </a:gsLst>
                      <a:lin ang="10800000"/>
                    </a:gradFill>
                    <a:ln>
                      <a:noFill/>
                    </a:ln>
                  </p:spPr>
                </p:sp>
              </p:grpSp>
              <p:grpSp>
                <p:nvGrpSpPr>
                  <p:cNvPr id="260168" name=""/>
                  <p:cNvGrpSpPr>
                    <a:grpSpLocks/>
                  </p:cNvGrpSpPr>
                  <p:nvPr/>
                </p:nvGrpSpPr>
                <p:grpSpPr>
                  <a:xfrm>
                    <a:off x="2757" y="417"/>
                    <a:ext cx="1781" cy="717"/>
                    <a:chOff x="2683" y="445"/>
                    <a:chExt cy="717" cx="1781"/>
                  </a:xfrm>
                </p:grpSpPr>
                <p:sp>
                  <p:nvSpPr>
                    <p:cNvPr id="260169" name=""/>
                    <p:cNvSpPr>
                      <a:spLocks/>
                    </p:cNvSpPr>
                    <p:nvPr/>
                  </p:nvSpPr>
                  <p:spPr>
                    <a:xfrm rot="-1920000">
                      <a:off x="2683" y="947"/>
                      <a:ext cx="1233" cy="215"/>
                    </a:xfrm>
                    <a:gradFill>
                      <a:gsLst>
                        <a:gs pos="0">
                          <a:srgbClr val="fe1f08">
                            <a:alpha val="100000"/>
                          </a:srgbClr>
                        </a:gs>
                        <a:gs pos="100000">
                          <a:srgbClr val="ffe103"/>
                        </a:gs>
                      </a:gsLst>
                      <a:lin ang="10800000"/>
                    </a:gradFill>
                    <a:ln>
                      <a:noFill/>
                    </a:ln>
                  </p:spPr>
                </p:sp>
                <p:sp>
                  <p:nvSpPr>
                    <p:cNvPr id="260170" name=""/>
                    <p:cNvSpPr>
                      <a:spLocks/>
                    </p:cNvSpPr>
                    <p:nvPr/>
                  </p:nvSpPr>
                  <p:spPr>
                    <a:xfrm rot="-1920000">
                      <a:off x="3802" y="445"/>
                      <a:ext cx="662" cy="338"/>
                    </a:xfrm>
                    <a:gradFill>
                      <a:gsLst>
                        <a:gs pos="0">
                          <a:srgbClr val="000000"/>
                        </a:gs>
                        <a:gs pos="100000">
                          <a:srgbClr val="fe1f08"/>
                        </a:gs>
                      </a:gsLst>
                      <a:lin ang="10800000"/>
                    </a:gradFill>
                    <a:ln>
                      <a:noFill/>
                    </a:ln>
                  </p:spPr>
                </p:sp>
              </p:grpSp>
              <p:sp>
                <p:nvSpPr>
                  <p:cNvPr id="260171" name=""/>
                  <p:cNvSpPr>
                    <a:spLocks/>
                  </p:cNvSpPr>
                  <p:nvPr/>
                </p:nvSpPr>
                <p:spPr>
                  <a:xfrm rot="4560000" flipH="1">
                    <a:off x="2175" y="949"/>
                    <a:ext cx="1027" cy="145"/>
                  </a:xfrm>
                  <a:gradFill>
                    <a:gsLst>
                      <a:gs pos="0">
                        <a:srgbClr val="ffe103"/>
                      </a:gs>
                      <a:gs pos="100000">
                        <a:srgbClr val="fe1f08"/>
                      </a:gs>
                    </a:gsLst>
                    <a:lin ang="10800000"/>
                  </a:gradFill>
                  <a:ln>
                    <a:noFill/>
                  </a:ln>
                </p:spPr>
              </p:sp>
              <p:sp>
                <p:nvSpPr>
                  <p:cNvPr id="260172" name=""/>
                  <p:cNvSpPr>
                    <a:spLocks/>
                  </p:cNvSpPr>
                  <p:nvPr/>
                </p:nvSpPr>
                <p:spPr>
                  <a:xfrm rot="4560000" flipH="1">
                    <a:off x="2199" y="196"/>
                    <a:ext cx="552" cy="229"/>
                  </a:xfrm>
                  <a:gradFill>
                    <a:gsLst>
                      <a:gs pos="0">
                        <a:srgbClr val="fe1f08"/>
                      </a:gs>
                      <a:gs pos="100000">
                        <a:srgbClr val="000000"/>
                      </a:gs>
                    </a:gsLst>
                    <a:lin ang="10800000"/>
                  </a:gradFill>
                  <a:ln>
                    <a:noFill/>
                  </a:ln>
                </p:spPr>
              </p:sp>
              <p:grpSp>
                <p:nvGrpSpPr>
                  <p:cNvPr id="260173" name=""/>
                  <p:cNvGrpSpPr>
                    <a:grpSpLocks/>
                  </p:cNvGrpSpPr>
                  <p:nvPr/>
                </p:nvGrpSpPr>
                <p:grpSpPr>
                  <a:xfrm>
                    <a:off x="2874" y="13"/>
                    <a:ext cx="640" cy="1520"/>
                    <a:chOff x="2800" y="41"/>
                    <a:chExt cy="1520" cx="640"/>
                  </a:xfrm>
                </p:grpSpPr>
                <p:sp>
                  <p:nvSpPr>
                    <p:cNvPr id="260174" name=""/>
                    <p:cNvSpPr>
                      <a:spLocks/>
                    </p:cNvSpPr>
                    <p:nvPr/>
                  </p:nvSpPr>
                  <p:spPr>
                    <a:xfrm rot="-3840000">
                      <a:off x="2361" y="938"/>
                      <a:ext cx="1062" cy="184"/>
                    </a:xfrm>
                    <a:gradFill>
                      <a:gsLst>
                        <a:gs pos="0">
                          <a:srgbClr val="fe1f08">
                            <a:alpha val="100000"/>
                          </a:srgbClr>
                        </a:gs>
                        <a:gs pos="100000">
                          <a:srgbClr val="ffe103"/>
                        </a:gs>
                      </a:gsLst>
                      <a:lin ang="10800000"/>
                    </a:gradFill>
                    <a:ln>
                      <a:noFill/>
                    </a:ln>
                  </p:spPr>
                </p:sp>
                <p:sp>
                  <p:nvSpPr>
                    <p:cNvPr id="260175" name=""/>
                    <p:cNvSpPr>
                      <a:spLocks/>
                    </p:cNvSpPr>
                    <p:nvPr/>
                  </p:nvSpPr>
                  <p:spPr>
                    <a:xfrm rot="-3840000">
                      <a:off x="3011" y="181"/>
                      <a:ext cx="570" cy="289"/>
                    </a:xfrm>
                    <a:gradFill>
                      <a:gsLst>
                        <a:gs pos="0">
                          <a:srgbClr val="000000"/>
                        </a:gs>
                        <a:gs pos="100000">
                          <a:srgbClr val="fe1f08"/>
                        </a:gs>
                      </a:gsLst>
                      <a:lin ang="10800000"/>
                    </a:gradFill>
                    <a:ln>
                      <a:noFill/>
                    </a:ln>
                  </p:spPr>
                </p:sp>
              </p:grpSp>
              <p:grpSp>
                <p:nvGrpSpPr>
                  <p:cNvPr id="260176" name=""/>
                  <p:cNvGrpSpPr>
                    <a:grpSpLocks/>
                  </p:cNvGrpSpPr>
                  <p:nvPr/>
                </p:nvGrpSpPr>
                <p:grpSpPr>
                  <a:xfrm>
                    <a:off x="3008" y="135"/>
                    <a:ext cx="1017" cy="1464"/>
                    <a:chOff x="2934" y="163"/>
                    <a:chExt cy="1464" cx="1017"/>
                  </a:xfrm>
                </p:grpSpPr>
                <p:sp>
                  <p:nvSpPr>
                    <p:cNvPr id="260177" name=""/>
                    <p:cNvSpPr>
                      <a:spLocks/>
                    </p:cNvSpPr>
                    <p:nvPr/>
                  </p:nvSpPr>
                  <p:spPr>
                    <a:xfrm rot="-2760000">
                      <a:off x="2492" y="914"/>
                      <a:ext cx="1155" cy="270"/>
                    </a:xfrm>
                    <a:gradFill>
                      <a:gsLst>
                        <a:gs pos="0">
                          <a:srgbClr val="fe1f08">
                            <a:alpha val="100000"/>
                          </a:srgbClr>
                        </a:gs>
                        <a:gs pos="100000">
                          <a:srgbClr val="ffe103"/>
                        </a:gs>
                      </a:gsLst>
                      <a:lin ang="10800000"/>
                    </a:gradFill>
                    <a:ln>
                      <a:noFill/>
                    </a:ln>
                  </p:spPr>
                </p:sp>
                <p:sp>
                  <p:nvSpPr>
                    <p:cNvPr id="260178" name=""/>
                    <p:cNvSpPr>
                      <a:spLocks/>
                    </p:cNvSpPr>
                    <p:nvPr/>
                  </p:nvSpPr>
                  <p:spPr>
                    <a:xfrm rot="-2760000">
                      <a:off x="3430" y="261"/>
                      <a:ext cx="620" cy="423"/>
                    </a:xfrm>
                    <a:gradFill>
                      <a:gsLst>
                        <a:gs pos="0">
                          <a:srgbClr val="000000"/>
                        </a:gs>
                        <a:gs pos="100000">
                          <a:srgbClr val="fe1f08"/>
                        </a:gs>
                      </a:gsLst>
                      <a:lin ang="10800000"/>
                    </a:gradFill>
                    <a:ln>
                      <a:noFill/>
                    </a:ln>
                  </p:spPr>
                </p:sp>
              </p:grpSp>
              <p:grpSp>
                <p:nvGrpSpPr>
                  <p:cNvPr id="260179" name=""/>
                  <p:cNvGrpSpPr>
                    <a:grpSpLocks/>
                  </p:cNvGrpSpPr>
                  <p:nvPr/>
                </p:nvGrpSpPr>
                <p:grpSpPr>
                  <a:xfrm>
                    <a:off x="2804" y="4"/>
                    <a:ext cx="243" cy="1448"/>
                    <a:chOff x="2730" y="32"/>
                    <a:chExt cy="1448" cx="243"/>
                  </a:xfrm>
                </p:grpSpPr>
                <p:sp>
                  <p:nvSpPr>
                    <p:cNvPr id="260180" name=""/>
                    <p:cNvSpPr>
                      <a:spLocks/>
                    </p:cNvSpPr>
                    <p:nvPr/>
                  </p:nvSpPr>
                  <p:spPr>
                    <a:xfrm rot="-4860000">
                      <a:off x="2296" y="960"/>
                      <a:ext cx="954" cy="86"/>
                    </a:xfrm>
                    <a:gradFill>
                      <a:gsLst>
                        <a:gs pos="0">
                          <a:srgbClr val="fe1f08">
                            <a:alpha val="100000"/>
                          </a:srgbClr>
                        </a:gs>
                        <a:gs pos="100000">
                          <a:srgbClr val="ffe103"/>
                        </a:gs>
                      </a:gsLst>
                      <a:lin ang="10800000"/>
                    </a:gradFill>
                    <a:ln>
                      <a:noFill/>
                    </a:ln>
                  </p:spPr>
                </p:sp>
                <p:sp>
                  <p:nvSpPr>
                    <p:cNvPr id="260181" name=""/>
                    <p:cNvSpPr>
                      <a:spLocks/>
                    </p:cNvSpPr>
                    <p:nvPr/>
                  </p:nvSpPr>
                  <p:spPr>
                    <a:xfrm rot="-4860000">
                      <a:off x="2650" y="220"/>
                      <a:ext cx="512" cy="135"/>
                    </a:xfrm>
                    <a:gradFill>
                      <a:gsLst>
                        <a:gs pos="0">
                          <a:srgbClr val="000000"/>
                        </a:gs>
                        <a:gs pos="100000">
                          <a:srgbClr val="fe1f08"/>
                        </a:gs>
                      </a:gsLst>
                      <a:lin ang="10800000"/>
                    </a:gradFill>
                    <a:ln>
                      <a:noFill/>
                    </a:ln>
                  </p:spPr>
                </p:sp>
              </p:grpSp>
              <p:grpSp>
                <p:nvGrpSpPr>
                  <p:cNvPr id="260182" name=""/>
                  <p:cNvGrpSpPr>
                    <a:grpSpLocks/>
                  </p:cNvGrpSpPr>
                  <p:nvPr/>
                </p:nvGrpSpPr>
                <p:grpSpPr>
                  <a:xfrm>
                    <a:off x="1017" y="1741"/>
                    <a:ext cx="1085" cy="2450"/>
                    <a:chOff x="943" y="1769"/>
                    <a:chExt cy="2450" cx="1085"/>
                  </a:xfrm>
                </p:grpSpPr>
                <p:sp>
                  <p:nvSpPr>
                    <p:cNvPr id="260183" name=""/>
                    <p:cNvSpPr>
                      <a:spLocks/>
                    </p:cNvSpPr>
                    <p:nvPr/>
                  </p:nvSpPr>
                  <p:spPr>
                    <a:xfrm rot="18360000" flipH="1">
                      <a:off x="1010" y="2475"/>
                      <a:ext cx="1724" cy="312"/>
                    </a:xfrm>
                    <a:gradFill>
                      <a:gsLst>
                        <a:gs pos="0">
                          <a:srgbClr val="ffe103"/>
                        </a:gs>
                        <a:gs pos="100000">
                          <a:srgbClr val="fe1f08">
                            <a:alpha val="100000"/>
                          </a:srgbClr>
                        </a:gs>
                      </a:gsLst>
                      <a:lin ang="10800000"/>
                    </a:gradFill>
                    <a:ln>
                      <a:noFill/>
                    </a:ln>
                  </p:spPr>
                </p:sp>
                <p:sp>
                  <p:nvSpPr>
                    <p:cNvPr id="260184" name=""/>
                    <p:cNvSpPr>
                      <a:spLocks/>
                    </p:cNvSpPr>
                    <p:nvPr/>
                  </p:nvSpPr>
                  <p:spPr>
                    <a:xfrm rot="18360000" flipH="1">
                      <a:off x="726" y="3511"/>
                      <a:ext cx="925" cy="490"/>
                    </a:xfrm>
                    <a:gradFill>
                      <a:gsLst>
                        <a:gs pos="0">
                          <a:srgbClr val="fe1f08"/>
                        </a:gs>
                        <a:gs pos="100000">
                          <a:srgbClr val="000000">
                            <a:alpha val="100000"/>
                          </a:srgbClr>
                        </a:gs>
                      </a:gsLst>
                      <a:lin ang="5400000"/>
                    </a:gradFill>
                    <a:ln>
                      <a:noFill/>
                    </a:ln>
                  </p:spPr>
                </p:sp>
              </p:grpSp>
              <p:grpSp>
                <p:nvGrpSpPr>
                  <p:cNvPr id="260185" name=""/>
                  <p:cNvGrpSpPr>
                    <a:grpSpLocks/>
                  </p:cNvGrpSpPr>
                  <p:nvPr/>
                </p:nvGrpSpPr>
                <p:grpSpPr>
                  <a:xfrm>
                    <a:off x="1529" y="1908"/>
                    <a:ext cx="766" cy="2373"/>
                    <a:chOff x="1455" y="1936"/>
                    <a:chExt cy="2373" cx="766"/>
                  </a:xfrm>
                </p:grpSpPr>
                <p:sp>
                  <p:nvSpPr>
                    <p:cNvPr id="260186" name=""/>
                    <p:cNvSpPr>
                      <a:spLocks/>
                    </p:cNvSpPr>
                    <p:nvPr/>
                  </p:nvSpPr>
                  <p:spPr>
                    <a:xfrm rot="17580000" flipH="1">
                      <a:off x="1268" y="2577"/>
                      <a:ext cx="1595" cy="312"/>
                    </a:xfrm>
                    <a:gradFill>
                      <a:gsLst>
                        <a:gs pos="0">
                          <a:srgbClr val="ffe103"/>
                        </a:gs>
                        <a:gs pos="100000">
                          <a:srgbClr val="fe1f08">
                            <a:alpha val="100000"/>
                          </a:srgbClr>
                        </a:gs>
                      </a:gsLst>
                      <a:lin ang="10800000"/>
                    </a:gradFill>
                    <a:ln>
                      <a:noFill/>
                    </a:ln>
                  </p:spPr>
                </p:sp>
                <p:sp>
                  <p:nvSpPr>
                    <p:cNvPr id="260187" name=""/>
                    <p:cNvSpPr>
                      <a:spLocks/>
                    </p:cNvSpPr>
                    <p:nvPr/>
                  </p:nvSpPr>
                  <p:spPr>
                    <a:xfrm rot="17580000" flipH="1">
                      <a:off x="1272" y="3636"/>
                      <a:ext cx="856" cy="490"/>
                    </a:xfrm>
                    <a:gradFill>
                      <a:gsLst>
                        <a:gs pos="0">
                          <a:srgbClr val="fe1f08"/>
                        </a:gs>
                        <a:gs pos="100000">
                          <a:srgbClr val="000000">
                            <a:alpha val="100000"/>
                          </a:srgbClr>
                        </a:gs>
                      </a:gsLst>
                      <a:lin ang="5400000"/>
                    </a:gradFill>
                    <a:ln>
                      <a:noFill/>
                    </a:ln>
                  </p:spPr>
                </p:sp>
              </p:grpSp>
              <p:grpSp>
                <p:nvGrpSpPr>
                  <p:cNvPr id="260188" name=""/>
                  <p:cNvGrpSpPr>
                    <a:grpSpLocks/>
                  </p:cNvGrpSpPr>
                  <p:nvPr/>
                </p:nvGrpSpPr>
                <p:grpSpPr>
                  <a:xfrm>
                    <a:off x="2061" y="1962"/>
                    <a:ext cx="459" cy="2329"/>
                    <a:chOff x="1956" y="1990"/>
                    <a:chExt cy="2604" cx="492"/>
                  </a:xfrm>
                </p:grpSpPr>
                <p:sp>
                  <p:nvSpPr>
                    <p:cNvPr id="260189" name=""/>
                    <p:cNvSpPr>
                      <a:spLocks/>
                    </p:cNvSpPr>
                    <p:nvPr/>
                  </p:nvSpPr>
                  <p:spPr>
                    <a:xfrm rot="16800000" flipH="1">
                      <a:off x="1442" y="2695"/>
                      <a:ext cx="1711" cy="301"/>
                    </a:xfrm>
                    <a:gradFill>
                      <a:gsLst>
                        <a:gs pos="0">
                          <a:srgbClr val="ffe103"/>
                        </a:gs>
                        <a:gs pos="100000">
                          <a:srgbClr val="fe1f08">
                            <a:alpha val="100000"/>
                          </a:srgbClr>
                        </a:gs>
                      </a:gsLst>
                      <a:lin ang="10800000"/>
                    </a:gradFill>
                    <a:ln>
                      <a:noFill/>
                    </a:ln>
                  </p:spPr>
                </p:sp>
                <p:sp>
                  <p:nvSpPr>
                    <p:cNvPr id="260190" name=""/>
                    <p:cNvSpPr>
                      <a:spLocks/>
                    </p:cNvSpPr>
                    <p:nvPr/>
                  </p:nvSpPr>
                  <p:spPr>
                    <a:xfrm rot="16800000" flipH="1">
                      <a:off x="1734" y="3898"/>
                      <a:ext cx="918" cy="473"/>
                    </a:xfrm>
                    <a:gradFill>
                      <a:gsLst>
                        <a:gs pos="0">
                          <a:srgbClr val="fe1f08"/>
                        </a:gs>
                        <a:gs pos="100000">
                          <a:srgbClr val="000000">
                            <a:alpha val="100000"/>
                          </a:srgbClr>
                        </a:gs>
                      </a:gsLst>
                      <a:lin ang="5400000"/>
                    </a:gradFill>
                    <a:ln>
                      <a:noFill/>
                    </a:ln>
                  </p:spPr>
                </p:sp>
              </p:grpSp>
              <p:grpSp>
                <p:nvGrpSpPr>
                  <p:cNvPr id="260191" name=""/>
                  <p:cNvGrpSpPr>
                    <a:grpSpLocks/>
                  </p:cNvGrpSpPr>
                  <p:nvPr/>
                </p:nvGrpSpPr>
                <p:grpSpPr>
                  <a:xfrm>
                    <a:off x="3408" y="1689"/>
                    <a:ext cx="1125" cy="2426"/>
                    <a:chOff x="3334" y="1717"/>
                    <a:chExt cy="2426" cx="1125"/>
                  </a:xfrm>
                </p:grpSpPr>
                <p:sp>
                  <p:nvSpPr>
                    <p:cNvPr id="260192" name=""/>
                    <p:cNvSpPr>
                      <a:spLocks/>
                    </p:cNvSpPr>
                    <p:nvPr/>
                  </p:nvSpPr>
                  <p:spPr>
                    <a:xfrm rot="3120000">
                      <a:off x="2628" y="2423"/>
                      <a:ext cx="1724" cy="312"/>
                    </a:xfrm>
                    <a:gradFill>
                      <a:gsLst>
                        <a:gs pos="0">
                          <a:srgbClr val="fe1f08"/>
                        </a:gs>
                        <a:gs pos="100000">
                          <a:srgbClr val="ffe103"/>
                        </a:gs>
                      </a:gsLst>
                      <a:lin ang="10800000"/>
                    </a:gradFill>
                    <a:ln>
                      <a:noFill/>
                    </a:ln>
                  </p:spPr>
                </p:sp>
                <p:sp>
                  <p:nvSpPr>
                    <p:cNvPr id="260193" name=""/>
                    <p:cNvSpPr>
                      <a:spLocks/>
                    </p:cNvSpPr>
                    <p:nvPr/>
                  </p:nvSpPr>
                  <p:spPr>
                    <a:xfrm rot="3120000">
                      <a:off x="3752" y="3435"/>
                      <a:ext cx="925" cy="490"/>
                    </a:xfrm>
                    <a:gradFill>
                      <a:gsLst>
                        <a:gs pos="0">
                          <a:srgbClr val="fe1f08"/>
                        </a:gs>
                        <a:gs pos="100000">
                          <a:srgbClr val="000000">
                            <a:alpha val="100000"/>
                          </a:srgbClr>
                        </a:gs>
                      </a:gsLst>
                      <a:lin ang="5400000"/>
                    </a:gradFill>
                    <a:ln>
                      <a:noFill/>
                    </a:ln>
                  </p:spPr>
                </p:sp>
              </p:grpSp>
              <p:grpSp>
                <p:nvGrpSpPr>
                  <p:cNvPr id="260194" name=""/>
                  <p:cNvGrpSpPr>
                    <a:grpSpLocks/>
                  </p:cNvGrpSpPr>
                  <p:nvPr/>
                </p:nvGrpSpPr>
                <p:grpSpPr>
                  <a:xfrm>
                    <a:off x="3255" y="1838"/>
                    <a:ext cx="883" cy="2426"/>
                    <a:chOff x="3181" y="1866"/>
                    <a:chExt cy="2426" cx="883"/>
                  </a:xfrm>
                </p:grpSpPr>
                <p:sp>
                  <p:nvSpPr>
                    <p:cNvPr id="260195" name=""/>
                    <p:cNvSpPr>
                      <a:spLocks/>
                    </p:cNvSpPr>
                    <p:nvPr/>
                  </p:nvSpPr>
                  <p:spPr>
                    <a:xfrm rot="3720000">
                      <a:off x="2506" y="2541"/>
                      <a:ext cx="1650" cy="299"/>
                    </a:xfrm>
                    <a:gradFill>
                      <a:gsLst>
                        <a:gs pos="0">
                          <a:srgbClr val="fe1f08"/>
                        </a:gs>
                        <a:gs pos="100000">
                          <a:srgbClr val="ffe103"/>
                        </a:gs>
                      </a:gsLst>
                      <a:lin ang="10800000"/>
                    </a:gradFill>
                    <a:ln>
                      <a:noFill/>
                    </a:ln>
                  </p:spPr>
                </p:sp>
                <p:sp>
                  <p:nvSpPr>
                    <p:cNvPr id="260196" name=""/>
                    <p:cNvSpPr>
                      <a:spLocks/>
                    </p:cNvSpPr>
                    <p:nvPr/>
                  </p:nvSpPr>
                  <p:spPr>
                    <a:xfrm rot="3720000">
                      <a:off x="3387" y="3615"/>
                      <a:ext cx="885" cy="469"/>
                    </a:xfrm>
                    <a:gradFill>
                      <a:gsLst>
                        <a:gs pos="0">
                          <a:srgbClr val="fe1f08"/>
                        </a:gs>
                        <a:gs pos="100000">
                          <a:srgbClr val="000000">
                            <a:alpha val="100000"/>
                          </a:srgbClr>
                        </a:gs>
                      </a:gsLst>
                      <a:lin ang="5400000"/>
                    </a:gradFill>
                    <a:ln>
                      <a:noFill/>
                    </a:ln>
                  </p:spPr>
                </p:sp>
              </p:grpSp>
              <p:grpSp>
                <p:nvGrpSpPr>
                  <p:cNvPr id="260197" name=""/>
                  <p:cNvGrpSpPr>
                    <a:grpSpLocks/>
                  </p:cNvGrpSpPr>
                  <p:nvPr/>
                </p:nvGrpSpPr>
                <p:grpSpPr>
                  <a:xfrm>
                    <a:off x="3080" y="1955"/>
                    <a:ext cx="619" cy="2386"/>
                    <a:chOff x="3006" y="1983"/>
                    <a:chExt cy="2386" cx="619"/>
                  </a:xfrm>
                </p:grpSpPr>
                <p:sp>
                  <p:nvSpPr>
                    <p:cNvPr id="260198" name=""/>
                    <p:cNvSpPr>
                      <a:spLocks/>
                    </p:cNvSpPr>
                    <p:nvPr/>
                  </p:nvSpPr>
                  <p:spPr>
                    <a:xfrm rot="4260000">
                      <a:off x="2329" y="2660"/>
                      <a:ext cx="1601" cy="246"/>
                    </a:xfrm>
                    <a:gradFill>
                      <a:gsLst>
                        <a:gs pos="0">
                          <a:srgbClr val="fe1f08"/>
                        </a:gs>
                        <a:gs pos="100000">
                          <a:srgbClr val="ffe103"/>
                        </a:gs>
                      </a:gsLst>
                      <a:lin ang="10800000"/>
                    </a:gradFill>
                    <a:ln>
                      <a:noFill/>
                    </a:ln>
                  </p:spPr>
                </p:sp>
                <p:sp>
                  <p:nvSpPr>
                    <p:cNvPr id="260199" name=""/>
                    <p:cNvSpPr>
                      <a:spLocks/>
                    </p:cNvSpPr>
                    <p:nvPr/>
                  </p:nvSpPr>
                  <p:spPr>
                    <a:xfrm rot="4260000">
                      <a:off x="3003" y="3746"/>
                      <a:ext cx="859" cy="386"/>
                    </a:xfrm>
                    <a:gradFill>
                      <a:gsLst>
                        <a:gs pos="0">
                          <a:srgbClr val="fe1f08"/>
                        </a:gs>
                        <a:gs pos="100000">
                          <a:srgbClr val="000000"/>
                        </a:gs>
                      </a:gsLst>
                      <a:lin ang="5400000"/>
                    </a:gradFill>
                    <a:ln>
                      <a:noFill/>
                    </a:ln>
                  </p:spPr>
                </p:sp>
              </p:grpSp>
              <p:grpSp>
                <p:nvGrpSpPr>
                  <p:cNvPr id="260200" name=""/>
                  <p:cNvGrpSpPr>
                    <a:grpSpLocks/>
                  </p:cNvGrpSpPr>
                  <p:nvPr/>
                </p:nvGrpSpPr>
                <p:grpSpPr>
                  <a:xfrm>
                    <a:off x="2893" y="2073"/>
                    <a:ext cx="405" cy="2219"/>
                    <a:chOff x="2819" y="2101"/>
                    <a:chExt cy="2219" cx="405"/>
                  </a:xfrm>
                </p:grpSpPr>
                <p:sp>
                  <p:nvSpPr>
                    <p:cNvPr id="260201" name=""/>
                    <p:cNvSpPr>
                      <a:spLocks/>
                    </p:cNvSpPr>
                    <p:nvPr/>
                  </p:nvSpPr>
                  <p:spPr>
                    <a:xfrm rot="4860000">
                      <a:off x="2207" y="2713"/>
                      <a:ext cx="1471" cy="246"/>
                    </a:xfrm>
                    <a:gradFill>
                      <a:gsLst>
                        <a:gs pos="0">
                          <a:srgbClr val="fe1f08"/>
                        </a:gs>
                        <a:gs pos="100000">
                          <a:srgbClr val="ffe103"/>
                        </a:gs>
                      </a:gsLst>
                      <a:lin ang="10800000"/>
                    </a:gradFill>
                    <a:ln>
                      <a:noFill/>
                    </a:ln>
                  </p:spPr>
                </p:sp>
                <p:sp>
                  <p:nvSpPr>
                    <p:cNvPr id="260202" name=""/>
                    <p:cNvSpPr>
                      <a:spLocks/>
                    </p:cNvSpPr>
                    <p:nvPr/>
                  </p:nvSpPr>
                  <p:spPr>
                    <a:xfrm rot="4860000">
                      <a:off x="2636" y="3732"/>
                      <a:ext cx="790" cy="386"/>
                    </a:xfrm>
                    <a:gradFill>
                      <a:gsLst>
                        <a:gs pos="0">
                          <a:srgbClr val="fe1f08"/>
                        </a:gs>
                        <a:gs pos="100000">
                          <a:srgbClr val="000000"/>
                        </a:gs>
                      </a:gsLst>
                      <a:lin ang="5400000"/>
                    </a:gradFill>
                    <a:ln>
                      <a:noFill/>
                    </a:ln>
                  </p:spPr>
                </p:sp>
              </p:grpSp>
              <p:grpSp>
                <p:nvGrpSpPr>
                  <p:cNvPr id="260203" name=""/>
                  <p:cNvGrpSpPr>
                    <a:grpSpLocks/>
                  </p:cNvGrpSpPr>
                  <p:nvPr/>
                </p:nvGrpSpPr>
                <p:grpSpPr>
                  <a:xfrm>
                    <a:off x="2372" y="2107"/>
                    <a:ext cx="426" cy="2185"/>
                    <a:chOff x="2287" y="2135"/>
                    <a:chExt cy="2185" cx="426"/>
                  </a:xfrm>
                </p:grpSpPr>
                <p:sp>
                  <p:nvSpPr>
                    <p:cNvPr id="260204" name=""/>
                    <p:cNvSpPr>
                      <a:spLocks/>
                    </p:cNvSpPr>
                    <p:nvPr/>
                  </p:nvSpPr>
                  <p:spPr>
                    <a:xfrm rot="5700000">
                      <a:off x="1901" y="2759"/>
                      <a:ext cx="1437" cy="188"/>
                    </a:xfrm>
                    <a:gradFill>
                      <a:gsLst>
                        <a:gs pos="0">
                          <a:srgbClr val="ffe103"/>
                        </a:gs>
                        <a:gs pos="100000">
                          <a:srgbClr val="fe1f08"/>
                        </a:gs>
                      </a:gsLst>
                      <a:lin ang="5400000"/>
                    </a:gradFill>
                    <a:ln>
                      <a:noFill/>
                    </a:ln>
                  </p:spPr>
                </p:sp>
                <p:sp>
                  <p:nvSpPr>
                    <p:cNvPr id="260205" name=""/>
                    <p:cNvSpPr>
                      <a:spLocks/>
                    </p:cNvSpPr>
                    <p:nvPr/>
                  </p:nvSpPr>
                  <p:spPr>
                    <a:xfrm rot="5700000">
                      <a:off x="2049" y="3787"/>
                      <a:ext cx="771" cy="295"/>
                    </a:xfrm>
                    <a:gradFill>
                      <a:gsLst>
                        <a:gs pos="0">
                          <a:srgbClr val="fe1f08"/>
                        </a:gs>
                        <a:gs pos="100000">
                          <a:srgbClr val="000000"/>
                        </a:gs>
                      </a:gsLst>
                      <a:lin ang="5400000"/>
                    </a:gradFill>
                    <a:ln>
                      <a:noFill/>
                    </a:ln>
                  </p:spPr>
                </p:sp>
              </p:grpSp>
            </p:grpSp>
          </p:grpSp>
          <p:grpSp>
            <p:nvGrpSpPr>
              <p:cNvPr id="260206" name=""/>
              <p:cNvGrpSpPr>
                <a:grpSpLocks/>
              </p:cNvGrpSpPr>
              <p:nvPr/>
            </p:nvGrpSpPr>
            <p:grpSpPr>
              <a:xfrm>
                <a:off x="74" y="313"/>
                <a:ext cx="5459" cy="3667"/>
                <a:chOff x="74" y="313"/>
                <a:chExt cy="3667" cx="5459"/>
              </a:xfrm>
            </p:grpSpPr>
            <p:grpSp>
              <p:nvGrpSpPr>
                <p:cNvPr id="260207" name=""/>
                <p:cNvGrpSpPr>
                  <a:grpSpLocks/>
                </p:cNvGrpSpPr>
                <p:nvPr/>
              </p:nvGrpSpPr>
              <p:grpSpPr>
                <a:xfrm>
                  <a:off x="74" y="313"/>
                  <a:ext cx="5459" cy="3667"/>
                  <a:chOff x="74" y="313"/>
                  <a:chExt cy="3667" cx="5459"/>
                </a:xfrm>
              </p:grpSpPr>
              <p:sp>
                <p:nvSpPr>
                  <p:cNvPr id="260208" name=""/>
                  <p:cNvSpPr>
                    <a:spLocks/>
                  </p:cNvSpPr>
                  <p:nvPr/>
                </p:nvSpPr>
                <p:spPr>
                  <a:xfrm flipV="1">
                    <a:off x="2966" y="456"/>
                    <a:ext cx="2567" cy="2046"/>
                  </a:xfrm>
                  <a:noFill/>
                  <a:ln>
                    <a:solidFill>
                      <a:srgbClr val="ff8b17"/>
                    </a:solidFill>
                  </a:ln>
                </p:spPr>
              </p:sp>
              <p:sp>
                <p:nvSpPr>
                  <p:cNvPr id="260209" name=""/>
                  <p:cNvSpPr>
                    <a:spLocks/>
                  </p:cNvSpPr>
                  <p:nvPr/>
                </p:nvSpPr>
                <p:spPr>
                  <a:xfrm flipH="1">
                    <a:off x="388" y="1601"/>
                    <a:ext cx="2016" cy="2379"/>
                  </a:xfrm>
                  <a:noFill/>
                  <a:ln>
                    <a:solidFill>
                      <a:srgbClr val="fe1f08"/>
                    </a:solidFill>
                  </a:ln>
                </p:spPr>
              </p:sp>
              <p:sp>
                <p:nvSpPr>
                  <p:cNvPr id="260210" name=""/>
                  <p:cNvSpPr>
                    <a:spLocks/>
                  </p:cNvSpPr>
                  <p:nvPr/>
                </p:nvSpPr>
                <p:spPr>
                  <a:xfrm>
                    <a:off x="3029" y="1181"/>
                    <a:ext cx="1426" cy="2379"/>
                  </a:xfrm>
                  <a:noFill/>
                  <a:ln>
                    <a:solidFill>
                      <a:srgbClr val="ff8b17"/>
                    </a:solidFill>
                  </a:ln>
                </p:spPr>
              </p:sp>
              <p:sp>
                <p:nvSpPr>
                  <p:cNvPr id="260211" name=""/>
                  <p:cNvSpPr>
                    <a:spLocks/>
                  </p:cNvSpPr>
                  <p:nvPr/>
                </p:nvSpPr>
                <p:spPr>
                  <a:xfrm flipH="1">
                    <a:off x="74" y="813"/>
                    <a:ext cx="2540" cy="2379"/>
                  </a:xfrm>
                  <a:noFill/>
                  <a:ln>
                    <a:solidFill>
                      <a:srgbClr val="fe1f08"/>
                    </a:solidFill>
                  </a:ln>
                </p:spPr>
              </p:sp>
              <p:sp>
                <p:nvSpPr>
                  <p:cNvPr id="260212" name=""/>
                  <p:cNvSpPr>
                    <a:spLocks/>
                  </p:cNvSpPr>
                  <p:nvPr/>
                </p:nvSpPr>
                <p:spPr>
                  <a:xfrm flipH="1">
                    <a:off x="790" y="313"/>
                    <a:ext cx="1850" cy="2304"/>
                  </a:xfrm>
                  <a:noFill/>
                  <a:ln>
                    <a:solidFill>
                      <a:srgbClr val="ff8b17"/>
                    </a:solidFill>
                  </a:ln>
                </p:spPr>
              </p:sp>
              <p:sp>
                <p:nvSpPr>
                  <p:cNvPr id="260213" name=""/>
                  <p:cNvSpPr>
                    <a:spLocks/>
                  </p:cNvSpPr>
                  <p:nvPr/>
                </p:nvSpPr>
                <p:spPr>
                  <a:xfrm>
                    <a:off x="2763" y="1281"/>
                    <a:ext cx="764" cy="2304"/>
                  </a:xfrm>
                  <a:noFill/>
                  <a:ln>
                    <a:solidFill>
                      <a:srgbClr val="ffe103"/>
                    </a:solidFill>
                  </a:ln>
                </p:spPr>
              </p:sp>
              <p:sp>
                <p:nvSpPr>
                  <p:cNvPr id="260214" name=""/>
                  <p:cNvSpPr>
                    <a:spLocks/>
                  </p:cNvSpPr>
                  <p:nvPr/>
                </p:nvSpPr>
                <p:spPr>
                  <a:xfrm rot="0" flipH="1">
                    <a:off x="1800" y="438"/>
                    <a:ext cx="418" cy="1524"/>
                  </a:xfrm>
                  <a:noFill/>
                  <a:ln>
                    <a:solidFill>
                      <a:srgbClr val="fe1f08"/>
                    </a:solidFill>
                  </a:ln>
                </p:spPr>
              </p:sp>
            </p:grpSp>
            <p:sp>
              <p:nvSpPr>
                <p:cNvPr id="260215" name=""/>
                <p:cNvSpPr>
                  <a:spLocks/>
                </p:cNvSpPr>
                <p:nvPr/>
              </p:nvSpPr>
              <p:spPr>
                <a:xfrm rot="20220000">
                  <a:off x="3280" y="1529"/>
                  <a:ext cx="442" cy="837"/>
                </a:xfrm>
                <a:noFill/>
                <a:ln>
                  <a:solidFill>
                    <a:srgbClr val="ffe103"/>
                  </a:solidFill>
                </a:ln>
              </p:spPr>
            </p:sp>
          </p:grpSp>
        </p:grpSp>
        <p:grpSp>
          <p:nvGrpSpPr>
            <p:cNvPr id="260216" name=""/>
            <p:cNvGrpSpPr>
              <a:grpSpLocks/>
            </p:cNvGrpSpPr>
            <p:nvPr/>
          </p:nvGrpSpPr>
          <p:grpSpPr>
            <a:xfrm>
              <a:off x="1476" y="449"/>
              <a:ext cx="4038" cy="2966"/>
              <a:chOff x="210" y="337"/>
              <a:chExt cy="3818" cx="5198"/>
            </a:xfrm>
          </p:grpSpPr>
          <p:sp>
            <p:nvSpPr>
              <p:cNvPr id="260217" name=""/>
              <p:cNvSpPr>
                <a:spLocks/>
              </p:cNvSpPr>
              <p:nvPr/>
            </p:nvSpPr>
            <p:spPr>
              <a:xfrm rot="0" flipH="1">
                <a:off x="1934" y="2382"/>
                <a:ext cx="485" cy="1479"/>
              </a:xfrm>
              <a:noFill/>
              <a:ln>
                <a:solidFill>
                  <a:srgbClr val="ff8b17"/>
                </a:solidFill>
              </a:ln>
            </p:spPr>
          </p:sp>
          <p:sp>
            <p:nvSpPr>
              <p:cNvPr id="260218" name=""/>
              <p:cNvSpPr>
                <a:spLocks/>
              </p:cNvSpPr>
              <p:nvPr/>
            </p:nvSpPr>
            <p:spPr>
              <a:xfrm flipH="1">
                <a:off x="1054" y="1851"/>
                <a:ext cx="2122" cy="2304"/>
              </a:xfrm>
              <a:noFill/>
              <a:ln>
                <a:solidFill>
                  <a:srgbClr val="fe1f08"/>
                </a:solidFill>
              </a:ln>
            </p:spPr>
          </p:sp>
          <p:sp>
            <p:nvSpPr>
              <p:cNvPr id="260219" name=""/>
              <p:cNvSpPr>
                <a:spLocks/>
              </p:cNvSpPr>
              <p:nvPr/>
            </p:nvSpPr>
            <p:spPr>
              <a:xfrm flipH="1">
                <a:off x="1266" y="1480"/>
                <a:ext cx="1244" cy="2379"/>
              </a:xfrm>
              <a:noFill/>
              <a:ln>
                <a:solidFill>
                  <a:srgbClr val="ff8b17"/>
                </a:solidFill>
              </a:ln>
            </p:spPr>
          </p:sp>
          <p:sp>
            <p:nvSpPr>
              <p:cNvPr id="260220" name=""/>
              <p:cNvSpPr>
                <a:spLocks/>
              </p:cNvSpPr>
              <p:nvPr/>
            </p:nvSpPr>
            <p:spPr>
              <a:xfrm flipH="1">
                <a:off x="210" y="1168"/>
                <a:ext cx="2376" cy="2379"/>
              </a:xfrm>
              <a:noFill/>
              <a:ln>
                <a:solidFill>
                  <a:srgbClr val="fe1f08"/>
                </a:solidFill>
              </a:ln>
            </p:spPr>
          </p:sp>
          <p:sp>
            <p:nvSpPr>
              <p:cNvPr id="260221" name=""/>
              <p:cNvSpPr>
                <a:spLocks/>
              </p:cNvSpPr>
              <p:nvPr/>
            </p:nvSpPr>
            <p:spPr>
              <a:xfrm>
                <a:off x="2840" y="1503"/>
                <a:ext cx="381" cy="2379"/>
              </a:xfrm>
              <a:noFill/>
              <a:ln>
                <a:solidFill>
                  <a:srgbClr val="ff8b17"/>
                </a:solidFill>
              </a:ln>
            </p:spPr>
          </p:sp>
          <p:sp>
            <p:nvSpPr>
              <p:cNvPr id="260222" name=""/>
              <p:cNvSpPr>
                <a:spLocks/>
              </p:cNvSpPr>
              <p:nvPr/>
            </p:nvSpPr>
            <p:spPr>
              <a:xfrm>
                <a:off x="2940" y="1492"/>
                <a:ext cx="1004" cy="2379"/>
              </a:xfrm>
              <a:noFill/>
              <a:ln>
                <a:solidFill>
                  <a:srgbClr val="fe1f08"/>
                </a:solidFill>
              </a:ln>
            </p:spPr>
          </p:sp>
          <p:sp>
            <p:nvSpPr>
              <p:cNvPr id="260223" name=""/>
              <p:cNvSpPr>
                <a:spLocks/>
              </p:cNvSpPr>
              <p:nvPr/>
            </p:nvSpPr>
            <p:spPr>
              <a:xfrm rot="0">
                <a:off x="3301" y="2635"/>
                <a:ext cx="485" cy="1479"/>
              </a:xfrm>
              <a:noFill/>
              <a:ln>
                <a:solidFill>
                  <a:srgbClr val="ff8b17"/>
                </a:solidFill>
              </a:ln>
            </p:spPr>
          </p:sp>
          <p:sp>
            <p:nvSpPr>
              <p:cNvPr id="260224" name=""/>
              <p:cNvSpPr>
                <a:spLocks/>
              </p:cNvSpPr>
              <p:nvPr/>
            </p:nvSpPr>
            <p:spPr>
              <a:xfrm rot="19680000" flipV="1">
                <a:off x="2546" y="2150"/>
                <a:ext cx="442" cy="837"/>
              </a:xfrm>
              <a:noFill/>
              <a:ln>
                <a:solidFill>
                  <a:srgbClr val="ffe103"/>
                </a:solidFill>
              </a:ln>
            </p:spPr>
          </p:sp>
          <p:sp>
            <p:nvSpPr>
              <p:cNvPr id="260225" name=""/>
              <p:cNvSpPr>
                <a:spLocks/>
              </p:cNvSpPr>
              <p:nvPr/>
            </p:nvSpPr>
            <p:spPr>
              <a:xfrm rot="0" flipH="1">
                <a:off x="489" y="2504"/>
                <a:ext cx="1085" cy="1524"/>
              </a:xfrm>
              <a:noFill/>
              <a:ln>
                <a:solidFill>
                  <a:srgbClr val="fe1f08"/>
                </a:solidFill>
              </a:ln>
            </p:spPr>
          </p:sp>
          <p:sp>
            <p:nvSpPr>
              <p:cNvPr id="260226" name=""/>
              <p:cNvSpPr>
                <a:spLocks/>
              </p:cNvSpPr>
              <p:nvPr/>
            </p:nvSpPr>
            <p:spPr>
              <a:xfrm rot="0" flipH="1">
                <a:off x="1000" y="893"/>
                <a:ext cx="696" cy="1524"/>
              </a:xfrm>
              <a:noFill/>
              <a:ln>
                <a:solidFill>
                  <a:srgbClr val="fe1f08"/>
                </a:solidFill>
              </a:ln>
            </p:spPr>
          </p:sp>
          <p:sp>
            <p:nvSpPr>
              <p:cNvPr id="260227" name=""/>
              <p:cNvSpPr>
                <a:spLocks/>
              </p:cNvSpPr>
              <p:nvPr/>
            </p:nvSpPr>
            <p:spPr>
              <a:xfrm rot="0">
                <a:off x="4401" y="2280"/>
                <a:ext cx="1007" cy="1601"/>
              </a:xfrm>
              <a:noFill/>
              <a:ln>
                <a:solidFill>
                  <a:srgbClr val="ff8b17"/>
                </a:solidFill>
              </a:ln>
            </p:spPr>
          </p:sp>
          <p:sp>
            <p:nvSpPr>
              <p:cNvPr id="260228" name=""/>
              <p:cNvSpPr>
                <a:spLocks/>
              </p:cNvSpPr>
              <p:nvPr/>
            </p:nvSpPr>
            <p:spPr>
              <a:xfrm rot="0">
                <a:off x="3878" y="1470"/>
                <a:ext cx="1518" cy="1067"/>
              </a:xfrm>
              <a:noFill/>
              <a:ln>
                <a:solidFill>
                  <a:srgbClr val="fe1f08"/>
                </a:solidFill>
              </a:ln>
            </p:spPr>
          </p:sp>
          <p:sp>
            <p:nvSpPr>
              <p:cNvPr id="260229" name=""/>
              <p:cNvSpPr>
                <a:spLocks/>
              </p:cNvSpPr>
              <p:nvPr/>
            </p:nvSpPr>
            <p:spPr>
              <a:xfrm rot="0">
                <a:off x="3934" y="337"/>
                <a:ext cx="663" cy="1434"/>
              </a:xfrm>
              <a:noFill/>
              <a:ln>
                <a:solidFill>
                  <a:srgbClr val="fe1f08"/>
                </a:solidFill>
              </a:ln>
            </p:spPr>
          </p:sp>
          <p:sp>
            <p:nvSpPr>
              <p:cNvPr id="260230" name=""/>
              <p:cNvSpPr>
                <a:spLocks/>
              </p:cNvSpPr>
              <p:nvPr/>
            </p:nvSpPr>
            <p:spPr>
              <a:xfrm rot="1380000" flipH="1">
                <a:off x="1702" y="1506"/>
                <a:ext cx="442" cy="837"/>
              </a:xfrm>
              <a:noFill/>
              <a:ln>
                <a:solidFill>
                  <a:srgbClr val="ffe103"/>
                </a:solidFill>
              </a:ln>
            </p:spPr>
          </p:sp>
        </p:grpSp>
      </p:grpSp>
      <p:sp>
        <p:nvSpPr>
          <p:cNvPr id="260231" name=""/>
          <p:cNvSpPr>
            <a:spLocks noGrp="1"/>
          </p:cNvSpPr>
          <p:nvPr>
            <p:ph type="ctrTitle" sz="quarter" idx="0"/>
          </p:nvPr>
        </p:nvSpPr>
        <p:spPr>
          <a:xfrm>
            <a:off x="685800" y="1827213"/>
            <a:ext cx="7772400" cy="1627187"/>
          </a:xfrm>
          <a:noFill/>
          <a:ln>
            <a:noFill/>
          </a:ln>
        </p:spPr>
        <p:txBody>
          <a:bodyPr anchor="ctr"/>
          <a:lstStyle>
            <a:lvl1pPr>
              <a:defRPr/>
            </a:lvl1pPr>
          </a:lstStyle>
          <a:p>
            <a:pPr/>
            <a:r>
              <a:rPr dirty="0"/>
              <a:t>单击此处编辑母版标题样式</a:t>
            </a:r>
          </a:p>
        </p:txBody>
      </p:sp>
      <p:sp>
        <p:nvSpPr>
          <p:cNvPr id="260232" name=""/>
          <p:cNvSpPr>
            <a:spLocks noGrp="1"/>
          </p:cNvSpPr>
          <p:nvPr>
            <p:ph type="subTitle" sz="quarter" idx="1"/>
          </p:nvPr>
        </p:nvSpPr>
        <p:spPr>
          <a:xfrm>
            <a:off x="1371600" y="3886200"/>
            <a:ext cx="6400800" cy="1752600"/>
          </a:xfrm>
          <a:noFill/>
          <a:ln>
            <a:noFill/>
          </a:ln>
        </p:spPr>
        <p:txBody>
          <a:bodyPr/>
          <a:lstStyle>
            <a:lvl1pPr algn="ctr" marL="0">
              <a:buNone/>
              <a:defRPr/>
            </a:lvl1pPr>
            <a:lvl2pPr algn="ctr" marL="457200">
              <a:buNone/>
              <a:defRPr/>
            </a:lvl2pPr>
            <a:lvl3pPr algn="ctr" marL="914400">
              <a:buNone/>
              <a:defRPr/>
            </a:lvl3pPr>
            <a:lvl4pPr algn="ctr" marL="1371600">
              <a:buNone/>
              <a:defRPr/>
            </a:lvl4pPr>
            <a:lvl5pPr algn="ctr" marL="1828800">
              <a:buNone/>
              <a:defRPr/>
            </a:lvl5pPr>
          </a:lstStyle>
          <a:p>
            <a:pPr/>
            <a:r>
              <a:rPr dirty="0"/>
              <a:t>单击此处编辑母版副标题样式</a:t>
            </a:r>
          </a:p>
        </p:txBody>
      </p:sp>
      <p:sp>
        <p:nvSpPr>
          <p:cNvPr id="260233" name=""/>
          <p:cNvSpPr>
            <a:spLocks noGrp="1"/>
          </p:cNvSpPr>
          <p:nvPr>
            <p:ph type="dt" sz="quarter" idx="2"/>
          </p:nvPr>
        </p:nvSpPr>
        <p:spPr>
          <a:xfrm>
            <a:off x="685800" y="6248400"/>
            <a:ext cx="1905000" cy="457200"/>
          </a:xfrm>
          <a:noFill/>
          <a:ln>
            <a:noFill/>
          </a:ln>
        </p:spPr>
        <p:txBody>
          <a:bodyPr/>
          <a:lstStyle/>
          <a:p>
            <a:pPr/>
            <a:r>
              <a:rPr sz="1400" dirty="0">
                <a:latin charset="0" typeface="Arial Black"/>
              </a:rPr>
              <a:t>*</a:t>
            </a:r>
          </a:p>
        </p:txBody>
      </p:sp>
      <p:sp>
        <p:nvSpPr>
          <p:cNvPr id="260234" name=""/>
          <p:cNvSpPr>
            <a:spLocks noGrp="1"/>
          </p:cNvSpPr>
          <p:nvPr>
            <p:ph type="ftr" sz="quarter" idx="3"/>
          </p:nvPr>
        </p:nvSpPr>
        <p:spPr>
          <a:xfrm>
            <a:off x="3124200" y="6248400"/>
            <a:ext cx="2895600" cy="457200"/>
          </a:xfrm>
          <a:noFill/>
          <a:ln>
            <a:noFill/>
          </a:ln>
        </p:spPr>
        <p:txBody>
          <a:bodyPr/>
          <a:lstStyle/>
          <a:p>
            <a:pPr algn="ctr"/>
            <a:r>
              <a:rPr sz="1400" dirty="0">
                <a:latin charset="0" typeface="Arial Black"/>
              </a:rPr>
              <a:t>*</a:t>
            </a:r>
          </a:p>
        </p:txBody>
      </p:sp>
      <p:sp>
        <p:nvSpPr>
          <p:cNvPr id="260235" name=""/>
          <p:cNvSpPr>
            <a:spLocks noGrp="1"/>
          </p:cNvSpPr>
          <p:nvPr>
            <p:ph type="sldNum" sz="quarter" idx="4"/>
          </p:nvPr>
        </p:nvSpPr>
        <p:spPr>
          <a:xfrm>
            <a:off x="6553200" y="6248400"/>
            <a:ext cx="1905000" cy="457200"/>
          </a:xfrm>
          <a:noFill/>
          <a:ln>
            <a:noFill/>
          </a:ln>
        </p:spPr>
        <p:txBody>
          <a:bodyPr/>
          <a:lstStyle/>
          <a:p>
            <a:pPr algn="r"/>
            <a:r>
              <a:rPr sz="1400" dirty="0">
                <a:latin charset="0" typeface="Arial Black"/>
              </a:rPr>
              <a:t>*</a:t>
            </a:r>
          </a:p>
        </p:txBody>
      </p:sp>
    </p:spTree>
  </p:cSld>
</p:sldLayout>
</file>

<file path=ppt/slideMasters/_rels/slideMaster70.xml.rels><?xml version="1.0" encoding="UTF-8" standalone="yes" ?><Relationships xmlns="http://schemas.openxmlformats.org/package/2006/relationships"><Relationship Id="rId1" Type="http://schemas.openxmlformats.org/officeDocument/2006/relationships/theme" Target="../theme/theme70.xml" /><Relationship Id="rId2" Type="http://schemas.openxmlformats.org/officeDocument/2006/relationships/slideLayout" Target="../slideLayouts/slideLayoutmaster70.xml" /><Relationship Id="rId3" Type="http://schemas.openxmlformats.org/officeDocument/2006/relationships/slideLayout" Target="../slideLayouts/slideLayouttitle71.xml" /></Relationships>
</file>

<file path=ppt/slideMasters/_rels/slideMaster72.xml.rels><?xml version="1.0" encoding="UTF-8" standalone="yes" ?><Relationships xmlns="http://schemas.openxmlformats.org/package/2006/relationships"><Relationship Id="rId1" Type="http://schemas.openxmlformats.org/officeDocument/2006/relationships/theme" Target="../theme/theme72.xml" /><Relationship Id="rID32" Type="http://schemas.openxmlformats.org/officeDocument/2006/relationships/image" Target="../media/picture32.png" /><Relationship Id="rId4" Type="http://schemas.openxmlformats.org/officeDocument/2006/relationships/slideLayout" Target="../slideLayouts/slideLayoutmaster72.xml" /></Relationships>
</file>

<file path=ppt/slideMasters/slideMaster70.xml><?xml version="1.0" encoding="utf-8"?>
<p:sldMaster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bg>
      <p:bgPr>
        <a:solidFill>
          <a:srgbClr val="000000"/>
        </a:solidFill>
      </p:bgPr>
    </p:bg>
    <p:spTree>
      <p:nvGrpSpPr>
        <p:cNvPr id="259072" name=""/>
        <p:cNvGrpSpPr>
          <a:grpSpLocks/>
        </p:cNvGrpSpPr>
        <p:nvPr/>
      </p:nvGrpSpPr>
      <p:grpSpPr>
        <a:xfrm/>
      </p:grpSpPr>
      <p:grpSp>
        <p:nvGrpSpPr>
          <p:cNvPr id="259074" name=""/>
          <p:cNvGrpSpPr>
            <a:grpSpLocks/>
          </p:cNvGrpSpPr>
          <p:nvPr/>
        </p:nvGrpSpPr>
        <p:grpSpPr>
          <a:xfrm>
            <a:off x="6303963" y="0"/>
            <a:ext cx="2840037" cy="3254375"/>
            <a:chOff x="3115" y="0"/>
            <a:chExt cy="2486" cx="2170"/>
          </a:xfrm>
        </p:grpSpPr>
        <p:grpSp>
          <p:nvGrpSpPr>
            <p:cNvPr id="259075" name=""/>
            <p:cNvGrpSpPr>
              <a:grpSpLocks/>
            </p:cNvGrpSpPr>
            <p:nvPr/>
          </p:nvGrpSpPr>
          <p:grpSpPr>
            <a:xfrm>
              <a:off x="4080" y="1910"/>
              <a:ext cx="768" cy="576"/>
              <a:chOff x="0" y="0"/>
              <a:chExt cy="576" cx="768"/>
            </a:xfrm>
          </p:grpSpPr>
          <p:sp>
            <p:nvSpPr>
              <p:cNvPr id="259076" name=""/>
              <p:cNvSpPr>
                <a:spLocks/>
              </p:cNvSpPr>
              <p:nvPr/>
            </p:nvSpPr>
            <p:spPr>
              <a:xfrm>
                <a:off x="0" y="0"/>
                <a:ext cx="768" cy="576"/>
              </a:xfrm>
              <a:prstGeom prst="ellipse">
                <a:avLst/>
              </a:prstGeom>
              <a:gradFill>
                <a:gsLst>
                  <a:gs pos="0">
                    <a:srgbClr val="af273e"/>
                  </a:gs>
                  <a:gs pos="100000">
                    <a:srgbClr val="000000"/>
                  </a:gs>
                </a:gsLst>
              </a:gradFill>
              <a:ln>
                <a:noFill/>
              </a:ln>
            </p:spPr>
          </p:sp>
          <p:sp>
            <p:nvSpPr>
              <p:cNvPr id="259077" name=""/>
              <p:cNvSpPr>
                <a:spLocks/>
              </p:cNvSpPr>
              <p:nvPr/>
            </p:nvSpPr>
            <p:spPr>
              <a:xfrm>
                <a:off x="276" y="252"/>
                <a:ext cx="185" cy="108"/>
              </a:xfrm>
              <a:prstGeom prst="ellipse">
                <a:avLst/>
              </a:prstGeom>
              <a:gradFill>
                <a:gsLst>
                  <a:gs pos="0">
                    <a:srgbClr val="ff8b17"/>
                  </a:gs>
                  <a:gs pos="100000">
                    <a:srgbClr val="af273e"/>
                  </a:gs>
                </a:gsLst>
              </a:gradFill>
              <a:ln>
                <a:noFill/>
              </a:ln>
            </p:spPr>
          </p:sp>
        </p:grpSp>
        <p:grpSp>
          <p:nvGrpSpPr>
            <p:cNvPr id="259078" name=""/>
            <p:cNvGrpSpPr>
              <a:grpSpLocks/>
            </p:cNvGrpSpPr>
            <p:nvPr/>
          </p:nvGrpSpPr>
          <p:grpSpPr>
            <a:xfrm>
              <a:off x="4257" y="1103"/>
              <a:ext cx="768" cy="576"/>
              <a:chOff x="0" y="0"/>
              <a:chExt cy="576" cx="768"/>
            </a:xfrm>
          </p:grpSpPr>
          <p:sp>
            <p:nvSpPr>
              <p:cNvPr id="259079" name=""/>
              <p:cNvSpPr>
                <a:spLocks/>
              </p:cNvSpPr>
              <p:nvPr/>
            </p:nvSpPr>
            <p:spPr>
              <a:xfrm>
                <a:off x="0" y="0"/>
                <a:ext cx="768" cy="576"/>
              </a:xfrm>
              <a:prstGeom prst="ellipse">
                <a:avLst/>
              </a:prstGeom>
              <a:gradFill>
                <a:gsLst>
                  <a:gs pos="0">
                    <a:srgbClr val="af273e"/>
                  </a:gs>
                  <a:gs pos="100000">
                    <a:srgbClr val="000000"/>
                  </a:gs>
                </a:gsLst>
              </a:gradFill>
              <a:ln>
                <a:noFill/>
              </a:ln>
            </p:spPr>
          </p:sp>
          <p:sp>
            <p:nvSpPr>
              <p:cNvPr id="259080" name=""/>
              <p:cNvSpPr>
                <a:spLocks/>
              </p:cNvSpPr>
              <p:nvPr/>
            </p:nvSpPr>
            <p:spPr>
              <a:xfrm>
                <a:off x="276" y="252"/>
                <a:ext cx="185" cy="108"/>
              </a:xfrm>
              <a:prstGeom prst="ellipse">
                <a:avLst/>
              </a:prstGeom>
              <a:gradFill>
                <a:gsLst>
                  <a:gs pos="0">
                    <a:srgbClr val="ff8b17"/>
                  </a:gs>
                  <a:gs pos="100000">
                    <a:srgbClr val="af273e"/>
                  </a:gs>
                </a:gsLst>
              </a:gradFill>
              <a:ln>
                <a:noFill/>
              </a:ln>
            </p:spPr>
          </p:sp>
        </p:grpSp>
        <p:grpSp>
          <p:nvGrpSpPr>
            <p:cNvPr id="259081" name=""/>
            <p:cNvGrpSpPr>
              <a:grpSpLocks/>
            </p:cNvGrpSpPr>
            <p:nvPr/>
          </p:nvGrpSpPr>
          <p:grpSpPr>
            <a:xfrm>
              <a:off x="3134" y="0"/>
              <a:ext cx="768" cy="576"/>
              <a:chOff x="0" y="0"/>
              <a:chExt cy="576" cx="768"/>
            </a:xfrm>
          </p:grpSpPr>
          <p:sp>
            <p:nvSpPr>
              <p:cNvPr id="259082" name=""/>
              <p:cNvSpPr>
                <a:spLocks/>
              </p:cNvSpPr>
              <p:nvPr/>
            </p:nvSpPr>
            <p:spPr>
              <a:xfrm>
                <a:off x="0" y="0"/>
                <a:ext cx="768" cy="576"/>
              </a:xfrm>
              <a:prstGeom prst="ellipse">
                <a:avLst/>
              </a:prstGeom>
              <a:gradFill>
                <a:gsLst>
                  <a:gs pos="0">
                    <a:srgbClr val="af273e"/>
                  </a:gs>
                  <a:gs pos="100000">
                    <a:srgbClr val="000000"/>
                  </a:gs>
                </a:gsLst>
              </a:gradFill>
              <a:ln>
                <a:noFill/>
              </a:ln>
            </p:spPr>
          </p:sp>
          <p:sp>
            <p:nvSpPr>
              <p:cNvPr id="259083" name=""/>
              <p:cNvSpPr>
                <a:spLocks/>
              </p:cNvSpPr>
              <p:nvPr/>
            </p:nvSpPr>
            <p:spPr>
              <a:xfrm>
                <a:off x="276" y="252"/>
                <a:ext cx="185" cy="108"/>
              </a:xfrm>
              <a:prstGeom prst="ellipse">
                <a:avLst/>
              </a:prstGeom>
              <a:gradFill>
                <a:gsLst>
                  <a:gs pos="0">
                    <a:srgbClr val="ff8b17"/>
                  </a:gs>
                  <a:gs pos="100000">
                    <a:srgbClr val="af273e"/>
                  </a:gs>
                </a:gsLst>
              </a:gradFill>
              <a:ln>
                <a:noFill/>
              </a:ln>
            </p:spPr>
          </p:sp>
        </p:grpSp>
        <p:grpSp>
          <p:nvGrpSpPr>
            <p:cNvPr id="259084" name=""/>
            <p:cNvGrpSpPr>
              <a:grpSpLocks/>
            </p:cNvGrpSpPr>
            <p:nvPr/>
          </p:nvGrpSpPr>
          <p:grpSpPr>
            <a:xfrm>
              <a:off x="3115" y="0"/>
              <a:ext cx="2170" cy="1702"/>
              <a:chOff x="3115" y="0"/>
              <a:chExt cy="1702" cx="2170"/>
            </a:xfrm>
          </p:grpSpPr>
          <p:grpSp>
            <p:nvGrpSpPr>
              <p:cNvPr id="259085" name=""/>
              <p:cNvGrpSpPr>
                <a:grpSpLocks/>
              </p:cNvGrpSpPr>
              <p:nvPr/>
            </p:nvGrpSpPr>
            <p:grpSpPr>
              <a:xfrm>
                <a:off x="3640" y="308"/>
                <a:ext cx="1145" cy="844"/>
                <a:chOff x="1265" y="814"/>
                <a:chExt cy="2151" cx="2919"/>
              </a:xfrm>
            </p:grpSpPr>
            <p:sp>
              <p:nvSpPr>
                <p:cNvPr id="259086" name=""/>
                <p:cNvSpPr>
                  <a:spLocks/>
                </p:cNvSpPr>
                <p:nvPr/>
              </p:nvSpPr>
              <p:spPr>
                <a:xfrm>
                  <a:off x="1265" y="814"/>
                  <a:ext cx="2919" cy="2151"/>
                </a:xfrm>
                <a:prstGeom prst="ellipse">
                  <a:avLst/>
                </a:prstGeom>
                <a:gradFill>
                  <a:gsLst>
                    <a:gs pos="0">
                      <a:srgbClr val="af273e"/>
                    </a:gs>
                    <a:gs pos="100000">
                      <a:srgbClr val="000000"/>
                    </a:gs>
                  </a:gsLst>
                </a:gradFill>
                <a:ln>
                  <a:noFill/>
                </a:ln>
              </p:spPr>
            </p:sp>
            <p:sp>
              <p:nvSpPr>
                <p:cNvPr id="259087" name=""/>
                <p:cNvSpPr>
                  <a:spLocks/>
                </p:cNvSpPr>
                <p:nvPr/>
              </p:nvSpPr>
              <p:spPr>
                <a:xfrm>
                  <a:off x="2380" y="1601"/>
                  <a:ext cx="579" cy="406"/>
                </a:xfrm>
                <a:prstGeom prst="ellipse">
                  <a:avLst/>
                </a:prstGeom>
                <a:gradFill>
                  <a:gsLst>
                    <a:gs pos="0">
                      <a:srgbClr val="ffe103"/>
                    </a:gs>
                    <a:gs pos="100000">
                      <a:srgbClr val="af273e"/>
                    </a:gs>
                  </a:gsLst>
                </a:gradFill>
                <a:ln>
                  <a:noFill/>
                </a:ln>
              </p:spPr>
            </p:sp>
          </p:grpSp>
          <p:grpSp>
            <p:nvGrpSpPr>
              <p:cNvPr id="259088" name=""/>
              <p:cNvGrpSpPr>
                <a:grpSpLocks/>
              </p:cNvGrpSpPr>
              <p:nvPr/>
            </p:nvGrpSpPr>
            <p:grpSpPr>
              <a:xfrm>
                <a:off x="3115" y="0"/>
                <a:ext cx="2145" cy="1702"/>
                <a:chOff x="3115" y="0"/>
                <a:chExt cy="1702" cx="2145"/>
              </a:xfrm>
            </p:grpSpPr>
            <p:grpSp>
              <p:nvGrpSpPr>
                <p:cNvPr id="259089" name=""/>
                <p:cNvGrpSpPr>
                  <a:grpSpLocks/>
                </p:cNvGrpSpPr>
                <p:nvPr/>
              </p:nvGrpSpPr>
              <p:grpSpPr>
                <a:xfrm>
                  <a:off x="4505" y="589"/>
                  <a:ext cx="493" cy="912"/>
                  <a:chOff x="3471" y="1530"/>
                  <a:chExt cy="2327" cx="1258"/>
                </a:xfrm>
              </p:grpSpPr>
              <p:sp>
                <p:nvSpPr>
                  <p:cNvPr id="259090" name=""/>
                  <p:cNvSpPr>
                    <a:spLocks/>
                  </p:cNvSpPr>
                  <p:nvPr/>
                </p:nvSpPr>
                <p:spPr>
                  <a:xfrm rot="2700000">
                    <a:off x="2765" y="2236"/>
                    <a:ext cx="1724" cy="312"/>
                  </a:xfrm>
                  <a:gradFill>
                    <a:gsLst>
                      <a:gs pos="0">
                        <a:srgbClr val="fe1f08"/>
                      </a:gs>
                      <a:gs pos="100000">
                        <a:srgbClr val="ffe103"/>
                      </a:gs>
                    </a:gsLst>
                    <a:lin ang="10800000"/>
                  </a:gradFill>
                  <a:ln>
                    <a:noFill/>
                  </a:ln>
                </p:spPr>
              </p:sp>
              <p:sp>
                <p:nvSpPr>
                  <p:cNvPr id="259091" name=""/>
                  <p:cNvSpPr>
                    <a:spLocks/>
                  </p:cNvSpPr>
                  <p:nvPr/>
                </p:nvSpPr>
                <p:spPr>
                  <a:xfrm rot="2700000">
                    <a:off x="4022" y="3149"/>
                    <a:ext cx="925" cy="490"/>
                  </a:xfrm>
                  <a:gradFill>
                    <a:gsLst>
                      <a:gs pos="0">
                        <a:srgbClr val="fe1f08"/>
                      </a:gs>
                      <a:gs pos="100000">
                        <a:srgbClr val="000000">
                          <a:alpha val="100000"/>
                        </a:srgbClr>
                      </a:gs>
                    </a:gsLst>
                    <a:lin ang="5400000"/>
                  </a:gradFill>
                  <a:ln>
                    <a:noFill/>
                  </a:ln>
                </p:spPr>
              </p:sp>
            </p:grpSp>
            <p:grpSp>
              <p:nvGrpSpPr>
                <p:cNvPr id="259092" name=""/>
                <p:cNvGrpSpPr>
                  <a:grpSpLocks/>
                </p:cNvGrpSpPr>
                <p:nvPr/>
              </p:nvGrpSpPr>
              <p:grpSpPr>
                <a:xfrm>
                  <a:off x="4267" y="781"/>
                  <a:ext cx="966" cy="522"/>
                  <a:chOff x="2864" y="2019"/>
                  <a:chExt cy="1332" cx="2463"/>
                </a:xfrm>
              </p:grpSpPr>
              <p:sp>
                <p:nvSpPr>
                  <p:cNvPr id="259093" name=""/>
                  <p:cNvSpPr>
                    <a:spLocks/>
                  </p:cNvSpPr>
                  <p:nvPr/>
                </p:nvSpPr>
                <p:spPr>
                  <a:xfrm rot="2100000">
                    <a:off x="2864" y="2019"/>
                    <a:ext cx="1814" cy="347"/>
                  </a:xfrm>
                  <a:gradFill>
                    <a:gsLst>
                      <a:gs pos="0">
                        <a:srgbClr val="fe1f08">
                          <a:alpha val="100000"/>
                        </a:srgbClr>
                      </a:gs>
                      <a:gs pos="100000">
                        <a:srgbClr val="ffe103"/>
                      </a:gs>
                    </a:gsLst>
                    <a:lin ang="10800000"/>
                  </a:gradFill>
                  <a:ln>
                    <a:noFill/>
                  </a:ln>
                </p:spPr>
              </p:sp>
              <p:sp>
                <p:nvSpPr>
                  <p:cNvPr id="259094" name=""/>
                  <p:cNvSpPr>
                    <a:spLocks/>
                  </p:cNvSpPr>
                  <p:nvPr/>
                </p:nvSpPr>
                <p:spPr>
                  <a:xfrm rot="2100000">
                    <a:off x="4353" y="2806"/>
                    <a:ext cx="974" cy="545"/>
                  </a:xfrm>
                  <a:gradFill>
                    <a:gsLst>
                      <a:gs pos="0">
                        <a:srgbClr val="000000"/>
                      </a:gs>
                      <a:gs pos="100000">
                        <a:srgbClr val="fe1f08"/>
                      </a:gs>
                    </a:gsLst>
                    <a:lin ang="10800000"/>
                  </a:gradFill>
                  <a:ln>
                    <a:noFill/>
                  </a:ln>
                </p:spPr>
              </p:sp>
            </p:grpSp>
            <p:grpSp>
              <p:nvGrpSpPr>
                <p:cNvPr id="259095" name=""/>
                <p:cNvGrpSpPr>
                  <a:grpSpLocks/>
                </p:cNvGrpSpPr>
                <p:nvPr/>
              </p:nvGrpSpPr>
              <p:grpSpPr>
                <a:xfrm>
                  <a:off x="4280" y="707"/>
                  <a:ext cx="971" cy="417"/>
                  <a:chOff x="2897" y="1832"/>
                  <a:chExt cy="1064" cx="2477"/>
                </a:xfrm>
              </p:grpSpPr>
              <p:sp>
                <p:nvSpPr>
                  <p:cNvPr id="259096" name=""/>
                  <p:cNvSpPr>
                    <a:spLocks/>
                  </p:cNvSpPr>
                  <p:nvPr/>
                </p:nvSpPr>
                <p:spPr>
                  <a:xfrm rot="1560000">
                    <a:off x="2897" y="1832"/>
                    <a:ext cx="1736" cy="304"/>
                  </a:xfrm>
                  <a:gradFill>
                    <a:gsLst>
                      <a:gs pos="0">
                        <a:srgbClr val="fe1f08">
                          <a:alpha val="100000"/>
                        </a:srgbClr>
                      </a:gs>
                      <a:gs pos="100000">
                        <a:srgbClr val="ffe103"/>
                      </a:gs>
                    </a:gsLst>
                    <a:lin ang="10800000"/>
                  </a:gradFill>
                  <a:ln>
                    <a:noFill/>
                  </a:ln>
                </p:spPr>
              </p:sp>
              <p:sp>
                <p:nvSpPr>
                  <p:cNvPr id="259097" name=""/>
                  <p:cNvSpPr>
                    <a:spLocks/>
                  </p:cNvSpPr>
                  <p:nvPr/>
                </p:nvSpPr>
                <p:spPr>
                  <a:xfrm rot="1560000">
                    <a:off x="4442" y="2420"/>
                    <a:ext cx="932" cy="476"/>
                  </a:xfrm>
                  <a:gradFill>
                    <a:gsLst>
                      <a:gs pos="0">
                        <a:srgbClr val="000000"/>
                      </a:gs>
                      <a:gs pos="100000">
                        <a:srgbClr val="fe1f08"/>
                      </a:gs>
                    </a:gsLst>
                    <a:lin ang="10800000"/>
                  </a:gradFill>
                  <a:ln>
                    <a:noFill/>
                  </a:ln>
                </p:spPr>
              </p:sp>
            </p:grpSp>
            <p:grpSp>
              <p:nvGrpSpPr>
                <p:cNvPr id="259098" name=""/>
                <p:cNvGrpSpPr>
                  <a:grpSpLocks/>
                </p:cNvGrpSpPr>
                <p:nvPr/>
              </p:nvGrpSpPr>
              <p:grpSpPr>
                <a:xfrm>
                  <a:off x="4291" y="630"/>
                  <a:ext cx="969" cy="364"/>
                  <a:chOff x="2924" y="1636"/>
                  <a:chExt cy="927" cx="2472"/>
                </a:xfrm>
              </p:grpSpPr>
              <p:sp>
                <p:nvSpPr>
                  <p:cNvPr id="259099" name=""/>
                  <p:cNvSpPr>
                    <a:spLocks/>
                  </p:cNvSpPr>
                  <p:nvPr/>
                </p:nvSpPr>
                <p:spPr>
                  <a:xfrm rot="1080000">
                    <a:off x="2924" y="1636"/>
                    <a:ext cx="1677" cy="335"/>
                  </a:xfrm>
                  <a:gradFill>
                    <a:gsLst>
                      <a:gs pos="0">
                        <a:srgbClr val="fe1f08">
                          <a:alpha val="100000"/>
                        </a:srgbClr>
                      </a:gs>
                      <a:gs pos="100000">
                        <a:srgbClr val="ffe103"/>
                      </a:gs>
                    </a:gsLst>
                    <a:lin ang="10800000"/>
                  </a:gradFill>
                  <a:ln>
                    <a:noFill/>
                  </a:ln>
                </p:spPr>
              </p:sp>
              <p:sp>
                <p:nvSpPr>
                  <p:cNvPr id="259100" name=""/>
                  <p:cNvSpPr>
                    <a:spLocks/>
                  </p:cNvSpPr>
                  <p:nvPr/>
                </p:nvSpPr>
                <p:spPr>
                  <a:xfrm rot="1080000">
                    <a:off x="4495" y="2037"/>
                    <a:ext cx="901" cy="526"/>
                  </a:xfrm>
                  <a:gradFill>
                    <a:gsLst>
                      <a:gs pos="0">
                        <a:srgbClr val="000000"/>
                      </a:gs>
                      <a:gs pos="100000">
                        <a:srgbClr val="fe1f08"/>
                      </a:gs>
                    </a:gsLst>
                    <a:lin ang="10800000"/>
                  </a:gradFill>
                  <a:ln>
                    <a:noFill/>
                  </a:ln>
                </p:spPr>
              </p:sp>
            </p:grpSp>
            <p:grpSp>
              <p:nvGrpSpPr>
                <p:cNvPr id="259101" name=""/>
                <p:cNvGrpSpPr>
                  <a:grpSpLocks/>
                </p:cNvGrpSpPr>
                <p:nvPr/>
              </p:nvGrpSpPr>
              <p:grpSpPr>
                <a:xfrm>
                  <a:off x="4304" y="543"/>
                  <a:ext cx="918" cy="258"/>
                  <a:chOff x="2958" y="1414"/>
                  <a:chExt cy="657" cx="2342"/>
                </a:xfrm>
              </p:grpSpPr>
              <p:sp>
                <p:nvSpPr>
                  <p:cNvPr id="259102" name=""/>
                  <p:cNvSpPr>
                    <a:spLocks/>
                  </p:cNvSpPr>
                  <p:nvPr/>
                </p:nvSpPr>
                <p:spPr>
                  <a:xfrm rot="420000">
                    <a:off x="2958" y="1414"/>
                    <a:ext cx="1545" cy="312"/>
                  </a:xfrm>
                  <a:gradFill>
                    <a:gsLst>
                      <a:gs pos="0">
                        <a:srgbClr val="fe1f08">
                          <a:alpha val="100000"/>
                        </a:srgbClr>
                      </a:gs>
                      <a:gs pos="100000">
                        <a:srgbClr val="ffe103"/>
                      </a:gs>
                    </a:gsLst>
                    <a:lin ang="10800000"/>
                  </a:gradFill>
                  <a:ln>
                    <a:noFill/>
                  </a:ln>
                </p:spPr>
              </p:sp>
              <p:sp>
                <p:nvSpPr>
                  <p:cNvPr id="259103" name=""/>
                  <p:cNvSpPr>
                    <a:spLocks/>
                  </p:cNvSpPr>
                  <p:nvPr/>
                </p:nvSpPr>
                <p:spPr>
                  <a:xfrm rot="420000">
                    <a:off x="4470" y="1582"/>
                    <a:ext cx="830" cy="489"/>
                  </a:xfrm>
                  <a:gradFill>
                    <a:gsLst>
                      <a:gs pos="0">
                        <a:srgbClr val="000000"/>
                      </a:gs>
                      <a:gs pos="100000">
                        <a:srgbClr val="fe1f08"/>
                      </a:gs>
                    </a:gsLst>
                    <a:lin ang="10800000"/>
                  </a:gradFill>
                  <a:ln>
                    <a:noFill/>
                  </a:ln>
                </p:spPr>
              </p:sp>
            </p:grpSp>
            <p:grpSp>
              <p:nvGrpSpPr>
                <p:cNvPr id="259104" name=""/>
                <p:cNvGrpSpPr>
                  <a:grpSpLocks/>
                </p:cNvGrpSpPr>
                <p:nvPr/>
              </p:nvGrpSpPr>
              <p:grpSpPr>
                <a:xfrm>
                  <a:off x="4314" y="487"/>
                  <a:ext cx="843" cy="134"/>
                  <a:chOff x="2983" y="1269"/>
                  <a:chExt cy="343" cx="2150"/>
                </a:xfrm>
              </p:grpSpPr>
              <p:sp>
                <p:nvSpPr>
                  <p:cNvPr id="259105" name=""/>
                  <p:cNvSpPr>
                    <a:spLocks/>
                  </p:cNvSpPr>
                  <p:nvPr/>
                </p:nvSpPr>
                <p:spPr>
                  <a:xfrm>
                    <a:off x="2983" y="1289"/>
                    <a:ext cx="1404" cy="219"/>
                  </a:xfrm>
                  <a:gradFill>
                    <a:gsLst>
                      <a:gs pos="0">
                        <a:srgbClr val="fe1f08">
                          <a:alpha val="100000"/>
                        </a:srgbClr>
                      </a:gs>
                      <a:gs pos="100000">
                        <a:srgbClr val="ffe103"/>
                      </a:gs>
                    </a:gsLst>
                    <a:lin ang="10800000"/>
                  </a:gradFill>
                  <a:ln>
                    <a:noFill/>
                  </a:ln>
                </p:spPr>
              </p:sp>
              <p:sp>
                <p:nvSpPr>
                  <p:cNvPr id="259106" name=""/>
                  <p:cNvSpPr>
                    <a:spLocks/>
                  </p:cNvSpPr>
                  <p:nvPr/>
                </p:nvSpPr>
                <p:spPr>
                  <a:xfrm>
                    <a:off x="4379" y="1269"/>
                    <a:ext cx="754" cy="343"/>
                  </a:xfrm>
                  <a:gradFill>
                    <a:gsLst>
                      <a:gs pos="0">
                        <a:srgbClr val="000000"/>
                      </a:gs>
                      <a:gs pos="100000">
                        <a:srgbClr val="fe1f08"/>
                      </a:gs>
                    </a:gsLst>
                    <a:lin ang="10800000"/>
                  </a:gradFill>
                  <a:ln>
                    <a:noFill/>
                  </a:ln>
                </p:spPr>
              </p:sp>
            </p:grpSp>
            <p:grpSp>
              <p:nvGrpSpPr>
                <p:cNvPr id="259107" name=""/>
                <p:cNvGrpSpPr>
                  <a:grpSpLocks/>
                </p:cNvGrpSpPr>
                <p:nvPr/>
              </p:nvGrpSpPr>
              <p:grpSpPr>
                <a:xfrm>
                  <a:off x="4296" y="349"/>
                  <a:ext cx="737" cy="167"/>
                  <a:chOff x="2938" y="917"/>
                  <a:chExt cy="427" cx="1879"/>
                </a:xfrm>
              </p:grpSpPr>
              <p:sp>
                <p:nvSpPr>
                  <p:cNvPr id="259108" name=""/>
                  <p:cNvSpPr>
                    <a:spLocks/>
                  </p:cNvSpPr>
                  <p:nvPr/>
                </p:nvSpPr>
                <p:spPr>
                  <a:xfrm rot="-780000">
                    <a:off x="2938" y="1129"/>
                    <a:ext cx="1233" cy="215"/>
                  </a:xfrm>
                  <a:gradFill>
                    <a:gsLst>
                      <a:gs pos="0">
                        <a:srgbClr val="fe1f08">
                          <a:alpha val="100000"/>
                        </a:srgbClr>
                      </a:gs>
                      <a:gs pos="100000">
                        <a:srgbClr val="ffe103"/>
                      </a:gs>
                    </a:gsLst>
                    <a:lin ang="10800000"/>
                  </a:gradFill>
                  <a:ln>
                    <a:noFill/>
                  </a:ln>
                </p:spPr>
              </p:sp>
              <p:sp>
                <p:nvSpPr>
                  <p:cNvPr id="259109" name=""/>
                  <p:cNvSpPr>
                    <a:spLocks/>
                  </p:cNvSpPr>
                  <p:nvPr/>
                </p:nvSpPr>
                <p:spPr>
                  <a:xfrm rot="-780000">
                    <a:off x="4155" y="917"/>
                    <a:ext cx="662" cy="338"/>
                  </a:xfrm>
                  <a:gradFill>
                    <a:gsLst>
                      <a:gs pos="0">
                        <a:srgbClr val="000000"/>
                      </a:gs>
                      <a:gs pos="100000">
                        <a:srgbClr val="fe1f08"/>
                      </a:gs>
                    </a:gsLst>
                    <a:lin ang="10800000"/>
                  </a:gradFill>
                  <a:ln>
                    <a:noFill/>
                  </a:ln>
                </p:spPr>
              </p:sp>
            </p:grpSp>
            <p:grpSp>
              <p:nvGrpSpPr>
                <p:cNvPr id="259110" name=""/>
                <p:cNvGrpSpPr>
                  <a:grpSpLocks/>
                </p:cNvGrpSpPr>
                <p:nvPr/>
              </p:nvGrpSpPr>
              <p:grpSpPr>
                <a:xfrm>
                  <a:off x="3394" y="637"/>
                  <a:ext cx="493" cy="912"/>
                  <a:chOff x="637" y="1653"/>
                  <a:chExt cy="2326" cx="1257"/>
                </a:xfrm>
              </p:grpSpPr>
              <p:sp>
                <p:nvSpPr>
                  <p:cNvPr id="259111" name=""/>
                  <p:cNvSpPr>
                    <a:spLocks/>
                  </p:cNvSpPr>
                  <p:nvPr/>
                </p:nvSpPr>
                <p:spPr>
                  <a:xfrm rot="18900000" flipH="1">
                    <a:off x="1582" y="1653"/>
                    <a:ext cx="312" cy="1724"/>
                  </a:xfrm>
                  <a:gradFill>
                    <a:gsLst>
                      <a:gs pos="0">
                        <a:srgbClr val="ffe103"/>
                      </a:gs>
                      <a:gs pos="100000">
                        <a:srgbClr val="fe1f08">
                          <a:alpha val="100000"/>
                        </a:srgbClr>
                      </a:gs>
                    </a:gsLst>
                    <a:lin ang="10800000"/>
                  </a:gradFill>
                  <a:ln>
                    <a:noFill/>
                  </a:ln>
                </p:spPr>
              </p:sp>
              <p:sp>
                <p:nvSpPr>
                  <p:cNvPr id="259112" name=""/>
                  <p:cNvSpPr>
                    <a:spLocks/>
                  </p:cNvSpPr>
                  <p:nvPr/>
                </p:nvSpPr>
                <p:spPr>
                  <a:xfrm rot="18900000" flipH="1">
                    <a:off x="637" y="3054"/>
                    <a:ext cx="490" cy="925"/>
                  </a:xfrm>
                  <a:gradFill>
                    <a:gsLst>
                      <a:gs pos="0">
                        <a:srgbClr val="fe1f08"/>
                      </a:gs>
                      <a:gs pos="100000">
                        <a:srgbClr val="000000">
                          <a:alpha val="100000"/>
                        </a:srgbClr>
                      </a:gs>
                    </a:gsLst>
                    <a:lin ang="5400000"/>
                  </a:gradFill>
                  <a:ln>
                    <a:noFill/>
                  </a:ln>
                </p:spPr>
              </p:sp>
            </p:grpSp>
            <p:grpSp>
              <p:nvGrpSpPr>
                <p:cNvPr id="259113" name=""/>
                <p:cNvGrpSpPr>
                  <a:grpSpLocks/>
                </p:cNvGrpSpPr>
                <p:nvPr/>
              </p:nvGrpSpPr>
              <p:grpSpPr>
                <a:xfrm>
                  <a:off x="3142" y="850"/>
                  <a:ext cx="966" cy="522"/>
                  <a:chOff x="-5" y="2196"/>
                  <a:chExt cy="1332" cx="2463"/>
                </a:xfrm>
              </p:grpSpPr>
              <p:sp>
                <p:nvSpPr>
                  <p:cNvPr id="259114" name=""/>
                  <p:cNvSpPr>
                    <a:spLocks/>
                  </p:cNvSpPr>
                  <p:nvPr/>
                </p:nvSpPr>
                <p:spPr>
                  <a:xfrm rot="19500000" flipH="1">
                    <a:off x="644" y="2196"/>
                    <a:ext cx="1814" cy="347"/>
                  </a:xfrm>
                  <a:gradFill>
                    <a:gsLst>
                      <a:gs pos="0">
                        <a:srgbClr val="ffe103"/>
                      </a:gs>
                      <a:gs pos="100000">
                        <a:srgbClr val="fe1f08">
                          <a:alpha val="100000"/>
                        </a:srgbClr>
                      </a:gs>
                    </a:gsLst>
                    <a:lin ang="10800000"/>
                  </a:gradFill>
                  <a:ln>
                    <a:noFill/>
                  </a:ln>
                </p:spPr>
              </p:sp>
              <p:sp>
                <p:nvSpPr>
                  <p:cNvPr id="259115" name=""/>
                  <p:cNvSpPr>
                    <a:spLocks/>
                  </p:cNvSpPr>
                  <p:nvPr/>
                </p:nvSpPr>
                <p:spPr>
                  <a:xfrm rot="19500000" flipH="1">
                    <a:off x="-5" y="2983"/>
                    <a:ext cx="974" cy="545"/>
                  </a:xfrm>
                  <a:gradFill>
                    <a:gsLst>
                      <a:gs pos="0">
                        <a:srgbClr val="fe1f08"/>
                      </a:gs>
                      <a:gs pos="100000">
                        <a:srgbClr val="000000">
                          <a:alpha val="100000"/>
                        </a:srgbClr>
                      </a:gs>
                    </a:gsLst>
                    <a:lin ang="5400000"/>
                  </a:gradFill>
                  <a:ln>
                    <a:noFill/>
                  </a:ln>
                </p:spPr>
              </p:sp>
            </p:grpSp>
            <p:grpSp>
              <p:nvGrpSpPr>
                <p:cNvPr id="259116" name=""/>
                <p:cNvGrpSpPr>
                  <a:grpSpLocks/>
                </p:cNvGrpSpPr>
                <p:nvPr/>
              </p:nvGrpSpPr>
              <p:grpSpPr>
                <a:xfrm>
                  <a:off x="3124" y="777"/>
                  <a:ext cx="971" cy="417"/>
                  <a:chOff x="-52" y="2009"/>
                  <a:chExt cy="1064" cx="2477"/>
                </a:xfrm>
              </p:grpSpPr>
              <p:sp>
                <p:nvSpPr>
                  <p:cNvPr id="259117" name=""/>
                  <p:cNvSpPr>
                    <a:spLocks/>
                  </p:cNvSpPr>
                  <p:nvPr/>
                </p:nvSpPr>
                <p:spPr>
                  <a:xfrm rot="20040000" flipH="1">
                    <a:off x="689" y="2009"/>
                    <a:ext cx="1736" cy="304"/>
                  </a:xfrm>
                  <a:gradFill>
                    <a:gsLst>
                      <a:gs pos="0">
                        <a:srgbClr val="ffe103"/>
                      </a:gs>
                      <a:gs pos="100000">
                        <a:srgbClr val="fe1f08">
                          <a:alpha val="100000"/>
                        </a:srgbClr>
                      </a:gs>
                    </a:gsLst>
                    <a:lin ang="10800000"/>
                  </a:gradFill>
                  <a:ln>
                    <a:noFill/>
                  </a:ln>
                </p:spPr>
              </p:sp>
              <p:sp>
                <p:nvSpPr>
                  <p:cNvPr id="259118" name=""/>
                  <p:cNvSpPr>
                    <a:spLocks/>
                  </p:cNvSpPr>
                  <p:nvPr/>
                </p:nvSpPr>
                <p:spPr>
                  <a:xfrm rot="20040000" flipH="1">
                    <a:off x="-52" y="2597"/>
                    <a:ext cx="932" cy="476"/>
                  </a:xfrm>
                  <a:gradFill>
                    <a:gsLst>
                      <a:gs pos="0">
                        <a:srgbClr val="fe1f08"/>
                      </a:gs>
                      <a:gs pos="100000">
                        <a:srgbClr val="000000">
                          <a:alpha val="100000"/>
                        </a:srgbClr>
                      </a:gs>
                    </a:gsLst>
                    <a:lin ang="10800000"/>
                  </a:gradFill>
                  <a:ln>
                    <a:noFill/>
                  </a:ln>
                </p:spPr>
              </p:sp>
            </p:grpSp>
            <p:grpSp>
              <p:nvGrpSpPr>
                <p:cNvPr id="259119" name=""/>
                <p:cNvGrpSpPr>
                  <a:grpSpLocks/>
                </p:cNvGrpSpPr>
                <p:nvPr/>
              </p:nvGrpSpPr>
              <p:grpSpPr>
                <a:xfrm>
                  <a:off x="3115" y="700"/>
                  <a:ext cx="969" cy="363"/>
                  <a:chOff x="-74" y="1813"/>
                  <a:chExt cy="927" cx="2472"/>
                </a:xfrm>
              </p:grpSpPr>
              <p:sp>
                <p:nvSpPr>
                  <p:cNvPr id="259120" name=""/>
                  <p:cNvSpPr>
                    <a:spLocks/>
                  </p:cNvSpPr>
                  <p:nvPr/>
                </p:nvSpPr>
                <p:spPr>
                  <a:xfrm rot="20520000" flipH="1">
                    <a:off x="721" y="1813"/>
                    <a:ext cx="1677" cy="335"/>
                  </a:xfrm>
                  <a:gradFill>
                    <a:gsLst>
                      <a:gs pos="0">
                        <a:srgbClr val="ffe103"/>
                      </a:gs>
                      <a:gs pos="100000">
                        <a:srgbClr val="fe1f08">
                          <a:alpha val="100000"/>
                        </a:srgbClr>
                      </a:gs>
                    </a:gsLst>
                    <a:lin ang="10800000"/>
                  </a:gradFill>
                  <a:ln>
                    <a:noFill/>
                  </a:ln>
                </p:spPr>
              </p:sp>
              <p:sp>
                <p:nvSpPr>
                  <p:cNvPr id="259121" name=""/>
                  <p:cNvSpPr>
                    <a:spLocks/>
                  </p:cNvSpPr>
                  <p:nvPr/>
                </p:nvSpPr>
                <p:spPr>
                  <a:xfrm rot="20520000" flipH="1">
                    <a:off x="-74" y="2214"/>
                    <a:ext cx="901" cy="526"/>
                  </a:xfrm>
                  <a:gradFill>
                    <a:gsLst>
                      <a:gs pos="0">
                        <a:srgbClr val="fe1f08"/>
                      </a:gs>
                      <a:gs pos="100000">
                        <a:srgbClr val="000000">
                          <a:alpha val="100000"/>
                        </a:srgbClr>
                      </a:gs>
                    </a:gsLst>
                    <a:lin ang="10800000"/>
                  </a:gradFill>
                  <a:ln>
                    <a:noFill/>
                  </a:ln>
                </p:spPr>
              </p:sp>
            </p:grpSp>
            <p:grpSp>
              <p:nvGrpSpPr>
                <p:cNvPr id="259122" name=""/>
                <p:cNvGrpSpPr>
                  <a:grpSpLocks/>
                </p:cNvGrpSpPr>
                <p:nvPr/>
              </p:nvGrpSpPr>
              <p:grpSpPr>
                <a:xfrm>
                  <a:off x="3153" y="613"/>
                  <a:ext cx="918" cy="257"/>
                  <a:chOff x="22" y="1591"/>
                  <a:chExt cy="657" cx="2342"/>
                </a:xfrm>
              </p:grpSpPr>
              <p:sp>
                <p:nvSpPr>
                  <p:cNvPr id="259123" name=""/>
                  <p:cNvSpPr>
                    <a:spLocks/>
                  </p:cNvSpPr>
                  <p:nvPr/>
                </p:nvSpPr>
                <p:spPr>
                  <a:xfrm rot="21180000" flipH="1">
                    <a:off x="819" y="1591"/>
                    <a:ext cx="1545" cy="312"/>
                  </a:xfrm>
                  <a:gradFill>
                    <a:gsLst>
                      <a:gs pos="0">
                        <a:srgbClr val="ffe103"/>
                      </a:gs>
                      <a:gs pos="100000">
                        <a:srgbClr val="fe1f08">
                          <a:alpha val="100000"/>
                        </a:srgbClr>
                      </a:gs>
                    </a:gsLst>
                    <a:lin ang="10800000"/>
                  </a:gradFill>
                  <a:ln>
                    <a:noFill/>
                  </a:ln>
                </p:spPr>
              </p:sp>
              <p:sp>
                <p:nvSpPr>
                  <p:cNvPr id="259124" name=""/>
                  <p:cNvSpPr>
                    <a:spLocks/>
                  </p:cNvSpPr>
                  <p:nvPr/>
                </p:nvSpPr>
                <p:spPr>
                  <a:xfrm rot="21180000" flipH="1">
                    <a:off x="22" y="1759"/>
                    <a:ext cx="830" cy="489"/>
                  </a:xfrm>
                  <a:gradFill>
                    <a:gsLst>
                      <a:gs pos="0">
                        <a:srgbClr val="fe1f08"/>
                      </a:gs>
                      <a:gs pos="100000">
                        <a:srgbClr val="000000">
                          <a:alpha val="100000"/>
                        </a:srgbClr>
                      </a:gs>
                    </a:gsLst>
                    <a:lin ang="10800000"/>
                  </a:gradFill>
                  <a:ln>
                    <a:noFill/>
                  </a:ln>
                </p:spPr>
              </p:sp>
            </p:grpSp>
            <p:grpSp>
              <p:nvGrpSpPr>
                <p:cNvPr id="259125" name=""/>
                <p:cNvGrpSpPr>
                  <a:grpSpLocks/>
                </p:cNvGrpSpPr>
                <p:nvPr/>
              </p:nvGrpSpPr>
              <p:grpSpPr>
                <a:xfrm>
                  <a:off x="3218" y="556"/>
                  <a:ext cx="843" cy="134"/>
                  <a:chOff x="189" y="1446"/>
                  <a:chExt cy="343" cx="2150"/>
                </a:xfrm>
              </p:grpSpPr>
              <p:sp>
                <p:nvSpPr>
                  <p:cNvPr id="259126" name=""/>
                  <p:cNvSpPr>
                    <a:spLocks/>
                  </p:cNvSpPr>
                  <p:nvPr/>
                </p:nvSpPr>
                <p:spPr>
                  <a:xfrm flipH="1">
                    <a:off x="935" y="1466"/>
                    <a:ext cx="1404" cy="219"/>
                  </a:xfrm>
                  <a:gradFill>
                    <a:gsLst>
                      <a:gs pos="0">
                        <a:srgbClr val="ffe103"/>
                      </a:gs>
                      <a:gs pos="100000">
                        <a:srgbClr val="fe1f08">
                          <a:alpha val="100000"/>
                        </a:srgbClr>
                      </a:gs>
                    </a:gsLst>
                    <a:lin ang="10800000"/>
                  </a:gradFill>
                  <a:ln>
                    <a:noFill/>
                  </a:ln>
                </p:spPr>
              </p:sp>
              <p:sp>
                <p:nvSpPr>
                  <p:cNvPr id="259127" name=""/>
                  <p:cNvSpPr>
                    <a:spLocks/>
                  </p:cNvSpPr>
                  <p:nvPr/>
                </p:nvSpPr>
                <p:spPr>
                  <a:xfrm flipH="1">
                    <a:off x="189" y="1446"/>
                    <a:ext cx="754" cy="343"/>
                  </a:xfrm>
                  <a:gradFill>
                    <a:gsLst>
                      <a:gs pos="0">
                        <a:srgbClr val="fe1f08"/>
                      </a:gs>
                      <a:gs pos="100000">
                        <a:srgbClr val="000000">
                          <a:alpha val="100000"/>
                        </a:srgbClr>
                      </a:gs>
                    </a:gsLst>
                    <a:lin ang="10800000"/>
                  </a:gradFill>
                  <a:ln>
                    <a:noFill/>
                  </a:ln>
                </p:spPr>
              </p:sp>
            </p:grpSp>
            <p:grpSp>
              <p:nvGrpSpPr>
                <p:cNvPr id="259128" name=""/>
                <p:cNvGrpSpPr>
                  <a:grpSpLocks/>
                </p:cNvGrpSpPr>
                <p:nvPr/>
              </p:nvGrpSpPr>
              <p:grpSpPr>
                <a:xfrm>
                  <a:off x="3342" y="418"/>
                  <a:ext cx="737" cy="167"/>
                  <a:chOff x="505" y="1094"/>
                  <a:chExt cy="427" cx="1879"/>
                </a:xfrm>
              </p:grpSpPr>
              <p:sp>
                <p:nvSpPr>
                  <p:cNvPr id="259129" name=""/>
                  <p:cNvSpPr>
                    <a:spLocks/>
                  </p:cNvSpPr>
                  <p:nvPr/>
                </p:nvSpPr>
                <p:spPr>
                  <a:xfrm rot="780000" flipH="1">
                    <a:off x="1151" y="1306"/>
                    <a:ext cx="1233" cy="215"/>
                  </a:xfrm>
                  <a:gradFill>
                    <a:gsLst>
                      <a:gs pos="0">
                        <a:srgbClr val="ffe103"/>
                      </a:gs>
                      <a:gs pos="100000">
                        <a:srgbClr val="fe1f08">
                          <a:alpha val="100000"/>
                        </a:srgbClr>
                      </a:gs>
                    </a:gsLst>
                    <a:lin ang="10800000"/>
                  </a:gradFill>
                  <a:ln>
                    <a:noFill/>
                  </a:ln>
                </p:spPr>
              </p:sp>
              <p:sp>
                <p:nvSpPr>
                  <p:cNvPr id="259130" name=""/>
                  <p:cNvSpPr>
                    <a:spLocks/>
                  </p:cNvSpPr>
                  <p:nvPr/>
                </p:nvSpPr>
                <p:spPr>
                  <a:xfrm rot="780000" flipH="1">
                    <a:off x="505" y="1094"/>
                    <a:ext cx="662" cy="338"/>
                  </a:xfrm>
                  <a:gradFill>
                    <a:gsLst>
                      <a:gs pos="0">
                        <a:srgbClr val="fe1f08"/>
                      </a:gs>
                      <a:gs pos="100000">
                        <a:srgbClr val="000000"/>
                      </a:gs>
                    </a:gsLst>
                    <a:lin ang="10800000"/>
                  </a:gradFill>
                  <a:ln>
                    <a:noFill/>
                  </a:ln>
                </p:spPr>
              </p:sp>
            </p:grpSp>
            <p:grpSp>
              <p:nvGrpSpPr>
                <p:cNvPr id="259131" name=""/>
                <p:cNvGrpSpPr>
                  <a:grpSpLocks/>
                </p:cNvGrpSpPr>
                <p:nvPr/>
              </p:nvGrpSpPr>
              <p:grpSpPr>
                <a:xfrm>
                  <a:off x="3386" y="341"/>
                  <a:ext cx="725" cy="218"/>
                  <a:chOff x="616" y="899"/>
                  <a:chExt cy="554" cx="1850"/>
                </a:xfrm>
              </p:grpSpPr>
              <p:sp>
                <p:nvSpPr>
                  <p:cNvPr id="259132" name=""/>
                  <p:cNvSpPr>
                    <a:spLocks/>
                  </p:cNvSpPr>
                  <p:nvPr/>
                </p:nvSpPr>
                <p:spPr>
                  <a:xfrm rot="1260000" flipH="1">
                    <a:off x="1233" y="1238"/>
                    <a:ext cx="1233" cy="215"/>
                  </a:xfrm>
                  <a:gradFill>
                    <a:gsLst>
                      <a:gs pos="0">
                        <a:srgbClr val="ffe103"/>
                      </a:gs>
                      <a:gs pos="100000">
                        <a:srgbClr val="fe1f08">
                          <a:alpha val="100000"/>
                        </a:srgbClr>
                      </a:gs>
                    </a:gsLst>
                    <a:lin ang="10800000"/>
                  </a:gradFill>
                  <a:ln>
                    <a:noFill/>
                  </a:ln>
                </p:spPr>
              </p:sp>
              <p:sp>
                <p:nvSpPr>
                  <p:cNvPr id="259133" name=""/>
                  <p:cNvSpPr>
                    <a:spLocks/>
                  </p:cNvSpPr>
                  <p:nvPr/>
                </p:nvSpPr>
                <p:spPr>
                  <a:xfrm rot="1260000" flipH="1">
                    <a:off x="616" y="899"/>
                    <a:ext cx="662" cy="338"/>
                  </a:xfrm>
                  <a:gradFill>
                    <a:gsLst>
                      <a:gs pos="0">
                        <a:srgbClr val="fe1f08"/>
                      </a:gs>
                      <a:gs pos="100000">
                        <a:srgbClr val="000000"/>
                      </a:gs>
                    </a:gsLst>
                    <a:lin ang="10800000"/>
                  </a:gradFill>
                  <a:ln>
                    <a:noFill/>
                  </a:ln>
                </p:spPr>
              </p:sp>
            </p:grpSp>
            <p:grpSp>
              <p:nvGrpSpPr>
                <p:cNvPr id="259134" name=""/>
                <p:cNvGrpSpPr>
                  <a:grpSpLocks/>
                </p:cNvGrpSpPr>
                <p:nvPr/>
              </p:nvGrpSpPr>
              <p:grpSpPr>
                <a:xfrm>
                  <a:off x="3472" y="231"/>
                  <a:ext cx="693" cy="291"/>
                  <a:chOff x="3472" y="231"/>
                  <a:chExt cy="291" cx="693"/>
                </a:xfrm>
              </p:grpSpPr>
              <p:sp>
                <p:nvSpPr>
                  <p:cNvPr id="259135" name=""/>
                  <p:cNvSpPr>
                    <a:spLocks/>
                  </p:cNvSpPr>
                  <p:nvPr/>
                </p:nvSpPr>
                <p:spPr>
                  <a:xfrm rot="1980000" flipH="1">
                    <a:off x="3681" y="438"/>
                    <a:ext cx="484" cy="84"/>
                  </a:xfrm>
                  <a:gradFill>
                    <a:gsLst>
                      <a:gs pos="0">
                        <a:srgbClr val="ffe103"/>
                      </a:gs>
                      <a:gs pos="100000">
                        <a:srgbClr val="fe1f08">
                          <a:alpha val="100000"/>
                        </a:srgbClr>
                      </a:gs>
                    </a:gsLst>
                    <a:lin ang="10800000"/>
                  </a:gradFill>
                  <a:ln>
                    <a:noFill/>
                  </a:ln>
                </p:spPr>
              </p:sp>
              <p:sp>
                <p:nvSpPr>
                  <p:cNvPr id="259136" name=""/>
                  <p:cNvSpPr>
                    <a:spLocks/>
                  </p:cNvSpPr>
                  <p:nvPr/>
                </p:nvSpPr>
                <p:spPr>
                  <a:xfrm rot="1980000" flipH="1">
                    <a:off x="3472" y="231"/>
                    <a:ext cx="260" cy="132"/>
                  </a:xfrm>
                  <a:gradFill>
                    <a:gsLst>
                      <a:gs pos="0">
                        <a:srgbClr val="fe1f08"/>
                      </a:gs>
                      <a:gs pos="100000">
                        <a:srgbClr val="000000"/>
                      </a:gs>
                    </a:gsLst>
                    <a:lin ang="10800000"/>
                  </a:gradFill>
                  <a:ln>
                    <a:noFill/>
                  </a:ln>
                </p:spPr>
              </p:sp>
            </p:grpSp>
            <p:grpSp>
              <p:nvGrpSpPr>
                <p:cNvPr id="259137" name=""/>
                <p:cNvGrpSpPr>
                  <a:grpSpLocks/>
                </p:cNvGrpSpPr>
                <p:nvPr/>
              </p:nvGrpSpPr>
              <p:grpSpPr>
                <a:xfrm>
                  <a:off x="3554" y="118"/>
                  <a:ext cx="664" cy="349"/>
                  <a:chOff x="3554" y="118"/>
                  <a:chExt cy="349" cx="664"/>
                </a:xfrm>
              </p:grpSpPr>
              <p:sp>
                <p:nvSpPr>
                  <p:cNvPr id="259138" name=""/>
                  <p:cNvSpPr>
                    <a:spLocks/>
                  </p:cNvSpPr>
                  <p:nvPr/>
                </p:nvSpPr>
                <p:spPr>
                  <a:xfrm rot="2640000" flipH="1">
                    <a:off x="3727" y="383"/>
                    <a:ext cx="491" cy="84"/>
                  </a:xfrm>
                  <a:gradFill>
                    <a:gsLst>
                      <a:gs pos="0">
                        <a:srgbClr val="ffe103"/>
                      </a:gs>
                      <a:gs pos="100000">
                        <a:srgbClr val="fe1f08">
                          <a:alpha val="100000"/>
                        </a:srgbClr>
                      </a:gs>
                    </a:gsLst>
                    <a:lin ang="10800000"/>
                  </a:gradFill>
                  <a:ln>
                    <a:noFill/>
                  </a:ln>
                </p:spPr>
              </p:sp>
              <p:sp>
                <p:nvSpPr>
                  <p:cNvPr id="259139" name=""/>
                  <p:cNvSpPr>
                    <a:spLocks/>
                  </p:cNvSpPr>
                  <p:nvPr/>
                </p:nvSpPr>
                <p:spPr>
                  <a:xfrm rot="2640000" flipH="1">
                    <a:off x="3554" y="118"/>
                    <a:ext cx="264" cy="132"/>
                  </a:xfrm>
                  <a:gradFill>
                    <a:gsLst>
                      <a:gs pos="0">
                        <a:srgbClr val="fe1f08"/>
                      </a:gs>
                      <a:gs pos="100000">
                        <a:srgbClr val="000000"/>
                      </a:gs>
                    </a:gsLst>
                    <a:lin ang="10800000"/>
                  </a:gradFill>
                  <a:ln>
                    <a:noFill/>
                  </a:ln>
                </p:spPr>
              </p:sp>
            </p:grpSp>
            <p:grpSp>
              <p:nvGrpSpPr>
                <p:cNvPr id="259140" name=""/>
                <p:cNvGrpSpPr>
                  <a:grpSpLocks/>
                </p:cNvGrpSpPr>
                <p:nvPr/>
              </p:nvGrpSpPr>
              <p:grpSpPr>
                <a:xfrm>
                  <a:off x="3784" y="30"/>
                  <a:ext cx="305" cy="593"/>
                  <a:chOff x="1633" y="104"/>
                  <a:chExt cy="1512" cx="778"/>
                </a:xfrm>
              </p:grpSpPr>
              <p:sp>
                <p:nvSpPr>
                  <p:cNvPr id="259141" name=""/>
                  <p:cNvSpPr>
                    <a:spLocks/>
                  </p:cNvSpPr>
                  <p:nvPr/>
                </p:nvSpPr>
                <p:spPr>
                  <a:xfrm rot="3420000" flipH="1">
                    <a:off x="1754" y="958"/>
                    <a:ext cx="1100" cy="215"/>
                  </a:xfrm>
                  <a:gradFill>
                    <a:gsLst>
                      <a:gs pos="0">
                        <a:srgbClr val="ffe103"/>
                      </a:gs>
                      <a:gs pos="100000">
                        <a:srgbClr val="fe1f08">
                          <a:alpha val="100000"/>
                        </a:srgbClr>
                      </a:gs>
                    </a:gsLst>
                    <a:lin ang="10800000"/>
                  </a:gradFill>
                  <a:ln>
                    <a:noFill/>
                  </a:ln>
                </p:spPr>
              </p:sp>
              <p:sp>
                <p:nvSpPr>
                  <p:cNvPr id="259142" name=""/>
                  <p:cNvSpPr>
                    <a:spLocks/>
                  </p:cNvSpPr>
                  <p:nvPr/>
                </p:nvSpPr>
                <p:spPr>
                  <a:xfrm rot="3420000" flipH="1">
                    <a:off x="1507" y="230"/>
                    <a:ext cx="591" cy="338"/>
                  </a:xfrm>
                  <a:gradFill>
                    <a:gsLst>
                      <a:gs pos="0">
                        <a:srgbClr val="fe1f08"/>
                      </a:gs>
                      <a:gs pos="100000">
                        <a:srgbClr val="000000"/>
                      </a:gs>
                    </a:gsLst>
                    <a:lin ang="10800000"/>
                  </a:gradFill>
                  <a:ln>
                    <a:noFill/>
                  </a:ln>
                </p:spPr>
              </p:sp>
            </p:grpSp>
            <p:grpSp>
              <p:nvGrpSpPr>
                <p:cNvPr id="259143" name=""/>
                <p:cNvGrpSpPr>
                  <a:grpSpLocks/>
                </p:cNvGrpSpPr>
                <p:nvPr/>
              </p:nvGrpSpPr>
              <p:grpSpPr>
                <a:xfrm>
                  <a:off x="3903" y="0"/>
                  <a:ext cx="248" cy="601"/>
                  <a:chOff x="1935" y="28"/>
                  <a:chExt cy="1534" cx="634"/>
                </a:xfrm>
              </p:grpSpPr>
              <p:sp>
                <p:nvSpPr>
                  <p:cNvPr id="259144" name=""/>
                  <p:cNvSpPr>
                    <a:spLocks/>
                  </p:cNvSpPr>
                  <p:nvPr/>
                </p:nvSpPr>
                <p:spPr>
                  <a:xfrm rot="4080000" flipH="1">
                    <a:off x="1931" y="924"/>
                    <a:ext cx="1061" cy="215"/>
                  </a:xfrm>
                  <a:gradFill>
                    <a:gsLst>
                      <a:gs pos="0">
                        <a:srgbClr val="ffe103"/>
                      </a:gs>
                      <a:gs pos="100000">
                        <a:srgbClr val="fe1f08">
                          <a:alpha val="100000"/>
                        </a:srgbClr>
                      </a:gs>
                    </a:gsLst>
                    <a:lin ang="10800000"/>
                  </a:gradFill>
                  <a:ln>
                    <a:noFill/>
                  </a:ln>
                </p:spPr>
              </p:sp>
              <p:sp>
                <p:nvSpPr>
                  <p:cNvPr id="259145" name=""/>
                  <p:cNvSpPr>
                    <a:spLocks/>
                  </p:cNvSpPr>
                  <p:nvPr/>
                </p:nvSpPr>
                <p:spPr>
                  <a:xfrm rot="4080000" flipH="1">
                    <a:off x="1819" y="144"/>
                    <a:ext cx="570" cy="338"/>
                  </a:xfrm>
                  <a:gradFill>
                    <a:gsLst>
                      <a:gs pos="0">
                        <a:srgbClr val="fe1f08"/>
                      </a:gs>
                      <a:gs pos="100000">
                        <a:srgbClr val="000000"/>
                      </a:gs>
                    </a:gsLst>
                    <a:lin ang="10800000"/>
                  </a:gradFill>
                  <a:ln>
                    <a:noFill/>
                  </a:ln>
                </p:spPr>
              </p:sp>
            </p:grpSp>
            <p:grpSp>
              <p:nvGrpSpPr>
                <p:cNvPr id="259146" name=""/>
                <p:cNvGrpSpPr>
                  <a:grpSpLocks/>
                </p:cNvGrpSpPr>
                <p:nvPr/>
              </p:nvGrpSpPr>
              <p:grpSpPr>
                <a:xfrm>
                  <a:off x="4251" y="252"/>
                  <a:ext cx="723" cy="222"/>
                  <a:chOff x="2822" y="672"/>
                  <a:chExt cy="566" cx="1845"/>
                </a:xfrm>
              </p:grpSpPr>
              <p:sp>
                <p:nvSpPr>
                  <p:cNvPr id="259147" name=""/>
                  <p:cNvSpPr>
                    <a:spLocks/>
                  </p:cNvSpPr>
                  <p:nvPr/>
                </p:nvSpPr>
                <p:spPr>
                  <a:xfrm rot="-1320000">
                    <a:off x="2822" y="1023"/>
                    <a:ext cx="1233" cy="215"/>
                  </a:xfrm>
                  <a:gradFill>
                    <a:gsLst>
                      <a:gs pos="0">
                        <a:srgbClr val="fe1f08">
                          <a:alpha val="100000"/>
                        </a:srgbClr>
                      </a:gs>
                      <a:gs pos="100000">
                        <a:srgbClr val="ffe103"/>
                      </a:gs>
                    </a:gsLst>
                    <a:lin ang="10800000"/>
                  </a:gradFill>
                  <a:ln>
                    <a:noFill/>
                  </a:ln>
                </p:spPr>
              </p:sp>
              <p:sp>
                <p:nvSpPr>
                  <p:cNvPr id="259148" name=""/>
                  <p:cNvSpPr>
                    <a:spLocks/>
                  </p:cNvSpPr>
                  <p:nvPr/>
                </p:nvSpPr>
                <p:spPr>
                  <a:xfrm rot="-1320000">
                    <a:off x="4005" y="672"/>
                    <a:ext cx="662" cy="338"/>
                  </a:xfrm>
                  <a:gradFill>
                    <a:gsLst>
                      <a:gs pos="0">
                        <a:srgbClr val="000000"/>
                      </a:gs>
                      <a:gs pos="100000">
                        <a:srgbClr val="fe1f08"/>
                      </a:gs>
                    </a:gsLst>
                    <a:lin ang="10800000"/>
                  </a:gradFill>
                  <a:ln>
                    <a:noFill/>
                  </a:ln>
                </p:spPr>
              </p:sp>
            </p:grpSp>
            <p:grpSp>
              <p:nvGrpSpPr>
                <p:cNvPr id="259149" name=""/>
                <p:cNvGrpSpPr>
                  <a:grpSpLocks/>
                </p:cNvGrpSpPr>
                <p:nvPr/>
              </p:nvGrpSpPr>
              <p:grpSpPr>
                <a:xfrm>
                  <a:off x="4196" y="163"/>
                  <a:ext cx="699" cy="282"/>
                  <a:chOff x="2683" y="445"/>
                  <a:chExt cy="717" cx="1781"/>
                </a:xfrm>
              </p:grpSpPr>
              <p:sp>
                <p:nvSpPr>
                  <p:cNvPr id="259150" name=""/>
                  <p:cNvSpPr>
                    <a:spLocks/>
                  </p:cNvSpPr>
                  <p:nvPr/>
                </p:nvSpPr>
                <p:spPr>
                  <a:xfrm rot="-1920000">
                    <a:off x="2683" y="947"/>
                    <a:ext cx="1233" cy="215"/>
                  </a:xfrm>
                  <a:gradFill>
                    <a:gsLst>
                      <a:gs pos="0">
                        <a:srgbClr val="fe1f08">
                          <a:alpha val="100000"/>
                        </a:srgbClr>
                      </a:gs>
                      <a:gs pos="100000">
                        <a:srgbClr val="ffe103"/>
                      </a:gs>
                    </a:gsLst>
                    <a:lin ang="10800000"/>
                  </a:gradFill>
                  <a:ln>
                    <a:noFill/>
                  </a:ln>
                </p:spPr>
              </p:sp>
              <p:sp>
                <p:nvSpPr>
                  <p:cNvPr id="259151" name=""/>
                  <p:cNvSpPr>
                    <a:spLocks/>
                  </p:cNvSpPr>
                  <p:nvPr/>
                </p:nvSpPr>
                <p:spPr>
                  <a:xfrm rot="-1920000">
                    <a:off x="3802" y="445"/>
                    <a:ext cx="662" cy="338"/>
                  </a:xfrm>
                  <a:gradFill>
                    <a:gsLst>
                      <a:gs pos="0">
                        <a:srgbClr val="000000"/>
                      </a:gs>
                      <a:gs pos="100000">
                        <a:srgbClr val="fe1f08"/>
                      </a:gs>
                    </a:gsLst>
                    <a:lin ang="10800000"/>
                  </a:gradFill>
                  <a:ln>
                    <a:noFill/>
                  </a:ln>
                </p:spPr>
              </p:sp>
            </p:grpSp>
            <p:sp>
              <p:nvSpPr>
                <p:cNvPr id="259152" name=""/>
                <p:cNvSpPr>
                  <a:spLocks/>
                </p:cNvSpPr>
                <p:nvPr/>
              </p:nvSpPr>
              <p:spPr>
                <a:xfrm rot="4560000" flipH="1">
                  <a:off x="3968" y="372"/>
                  <a:ext cx="403" cy="57"/>
                </a:xfrm>
                <a:gradFill>
                  <a:gsLst>
                    <a:gs pos="0">
                      <a:srgbClr val="ffe103"/>
                    </a:gs>
                    <a:gs pos="100000">
                      <a:srgbClr val="fe1f08"/>
                    </a:gs>
                  </a:gsLst>
                  <a:lin ang="10800000"/>
                </a:gradFill>
                <a:ln>
                  <a:noFill/>
                </a:ln>
              </p:spPr>
            </p:sp>
            <p:sp>
              <p:nvSpPr>
                <p:cNvPr id="259153" name=""/>
                <p:cNvSpPr>
                  <a:spLocks/>
                </p:cNvSpPr>
                <p:nvPr/>
              </p:nvSpPr>
              <p:spPr>
                <a:xfrm rot="4560000" flipH="1">
                  <a:off x="3977" y="77"/>
                  <a:ext cx="216" cy="90"/>
                </a:xfrm>
                <a:gradFill>
                  <a:gsLst>
                    <a:gs pos="0">
                      <a:srgbClr val="fe1f08"/>
                    </a:gs>
                    <a:gs pos="100000">
                      <a:srgbClr val="000000"/>
                    </a:gs>
                  </a:gsLst>
                  <a:lin ang="10800000"/>
                </a:gradFill>
                <a:ln>
                  <a:noFill/>
                </a:ln>
              </p:spPr>
            </p:sp>
            <p:grpSp>
              <p:nvGrpSpPr>
                <p:cNvPr id="259154" name=""/>
                <p:cNvGrpSpPr>
                  <a:grpSpLocks/>
                </p:cNvGrpSpPr>
                <p:nvPr/>
              </p:nvGrpSpPr>
              <p:grpSpPr>
                <a:xfrm>
                  <a:off x="4242" y="5"/>
                  <a:ext cx="251" cy="596"/>
                  <a:chOff x="2800" y="41"/>
                  <a:chExt cy="1520" cx="640"/>
                </a:xfrm>
              </p:grpSpPr>
              <p:sp>
                <p:nvSpPr>
                  <p:cNvPr id="259155" name=""/>
                  <p:cNvSpPr>
                    <a:spLocks/>
                  </p:cNvSpPr>
                  <p:nvPr/>
                </p:nvSpPr>
                <p:spPr>
                  <a:xfrm rot="-3840000">
                    <a:off x="2361" y="938"/>
                    <a:ext cx="1062" cy="184"/>
                  </a:xfrm>
                  <a:gradFill>
                    <a:gsLst>
                      <a:gs pos="0">
                        <a:srgbClr val="fe1f08">
                          <a:alpha val="100000"/>
                        </a:srgbClr>
                      </a:gs>
                      <a:gs pos="100000">
                        <a:srgbClr val="ffe103"/>
                      </a:gs>
                    </a:gsLst>
                    <a:lin ang="10800000"/>
                  </a:gradFill>
                  <a:ln>
                    <a:noFill/>
                  </a:ln>
                </p:spPr>
              </p:sp>
              <p:sp>
                <p:nvSpPr>
                  <p:cNvPr id="259156" name=""/>
                  <p:cNvSpPr>
                    <a:spLocks/>
                  </p:cNvSpPr>
                  <p:nvPr/>
                </p:nvSpPr>
                <p:spPr>
                  <a:xfrm rot="-3840000">
                    <a:off x="3011" y="181"/>
                    <a:ext cx="570" cy="289"/>
                  </a:xfrm>
                  <a:gradFill>
                    <a:gsLst>
                      <a:gs pos="0">
                        <a:srgbClr val="000000"/>
                      </a:gs>
                      <a:gs pos="100000">
                        <a:srgbClr val="fe1f08"/>
                      </a:gs>
                    </a:gsLst>
                    <a:lin ang="10800000"/>
                  </a:gradFill>
                  <a:ln>
                    <a:noFill/>
                  </a:ln>
                </p:spPr>
              </p:sp>
            </p:grpSp>
            <p:grpSp>
              <p:nvGrpSpPr>
                <p:cNvPr id="259157" name=""/>
                <p:cNvGrpSpPr>
                  <a:grpSpLocks/>
                </p:cNvGrpSpPr>
                <p:nvPr/>
              </p:nvGrpSpPr>
              <p:grpSpPr>
                <a:xfrm>
                  <a:off x="4295" y="53"/>
                  <a:ext cx="398" cy="574"/>
                  <a:chOff x="2934" y="163"/>
                  <a:chExt cy="1464" cx="1017"/>
                </a:xfrm>
              </p:grpSpPr>
              <p:sp>
                <p:nvSpPr>
                  <p:cNvPr id="259158" name=""/>
                  <p:cNvSpPr>
                    <a:spLocks/>
                  </p:cNvSpPr>
                  <p:nvPr/>
                </p:nvSpPr>
                <p:spPr>
                  <a:xfrm rot="-2760000">
                    <a:off x="2492" y="914"/>
                    <a:ext cx="1155" cy="270"/>
                  </a:xfrm>
                  <a:gradFill>
                    <a:gsLst>
                      <a:gs pos="0">
                        <a:srgbClr val="fe1f08">
                          <a:alpha val="100000"/>
                        </a:srgbClr>
                      </a:gs>
                      <a:gs pos="100000">
                        <a:srgbClr val="ffe103"/>
                      </a:gs>
                    </a:gsLst>
                    <a:lin ang="10800000"/>
                  </a:gradFill>
                  <a:ln>
                    <a:noFill/>
                  </a:ln>
                </p:spPr>
              </p:sp>
              <p:sp>
                <p:nvSpPr>
                  <p:cNvPr id="259159" name=""/>
                  <p:cNvSpPr>
                    <a:spLocks/>
                  </p:cNvSpPr>
                  <p:nvPr/>
                </p:nvSpPr>
                <p:spPr>
                  <a:xfrm rot="-2760000">
                    <a:off x="3430" y="261"/>
                    <a:ext cx="620" cy="423"/>
                  </a:xfrm>
                  <a:gradFill>
                    <a:gsLst>
                      <a:gs pos="0">
                        <a:srgbClr val="000000"/>
                      </a:gs>
                      <a:gs pos="100000">
                        <a:srgbClr val="fe1f08"/>
                      </a:gs>
                    </a:gsLst>
                    <a:lin ang="10800000"/>
                  </a:gradFill>
                  <a:ln>
                    <a:noFill/>
                  </a:ln>
                </p:spPr>
              </p:sp>
            </p:grpSp>
            <p:grpSp>
              <p:nvGrpSpPr>
                <p:cNvPr id="259160" name=""/>
                <p:cNvGrpSpPr>
                  <a:grpSpLocks/>
                </p:cNvGrpSpPr>
                <p:nvPr/>
              </p:nvGrpSpPr>
              <p:grpSpPr>
                <a:xfrm>
                  <a:off x="4215" y="2"/>
                  <a:ext cx="95" cy="567"/>
                  <a:chOff x="2730" y="32"/>
                  <a:chExt cy="1448" cx="243"/>
                </a:xfrm>
              </p:grpSpPr>
              <p:sp>
                <p:nvSpPr>
                  <p:cNvPr id="259161" name=""/>
                  <p:cNvSpPr>
                    <a:spLocks/>
                  </p:cNvSpPr>
                  <p:nvPr/>
                </p:nvSpPr>
                <p:spPr>
                  <a:xfrm rot="-4860000">
                    <a:off x="2296" y="960"/>
                    <a:ext cx="954" cy="86"/>
                  </a:xfrm>
                  <a:gradFill>
                    <a:gsLst>
                      <a:gs pos="0">
                        <a:srgbClr val="fe1f08">
                          <a:alpha val="100000"/>
                        </a:srgbClr>
                      </a:gs>
                      <a:gs pos="100000">
                        <a:srgbClr val="ffe103"/>
                      </a:gs>
                    </a:gsLst>
                    <a:lin ang="10800000"/>
                  </a:gradFill>
                  <a:ln>
                    <a:noFill/>
                  </a:ln>
                </p:spPr>
              </p:sp>
              <p:sp>
                <p:nvSpPr>
                  <p:cNvPr id="259162" name=""/>
                  <p:cNvSpPr>
                    <a:spLocks/>
                  </p:cNvSpPr>
                  <p:nvPr/>
                </p:nvSpPr>
                <p:spPr>
                  <a:xfrm rot="-4860000">
                    <a:off x="2650" y="220"/>
                    <a:ext cx="512" cy="135"/>
                  </a:xfrm>
                  <a:gradFill>
                    <a:gsLst>
                      <a:gs pos="0">
                        <a:srgbClr val="000000"/>
                      </a:gs>
                      <a:gs pos="100000">
                        <a:srgbClr val="fe1f08"/>
                      </a:gs>
                    </a:gsLst>
                    <a:lin ang="10800000"/>
                  </a:gradFill>
                  <a:ln>
                    <a:noFill/>
                  </a:ln>
                </p:spPr>
              </p:sp>
            </p:grpSp>
            <p:grpSp>
              <p:nvGrpSpPr>
                <p:cNvPr id="259163" name=""/>
                <p:cNvGrpSpPr>
                  <a:grpSpLocks/>
                </p:cNvGrpSpPr>
                <p:nvPr/>
              </p:nvGrpSpPr>
              <p:grpSpPr>
                <a:xfrm>
                  <a:off x="3514" y="683"/>
                  <a:ext cx="425" cy="960"/>
                  <a:chOff x="943" y="1769"/>
                  <a:chExt cy="2450" cx="1085"/>
                </a:xfrm>
              </p:grpSpPr>
              <p:sp>
                <p:nvSpPr>
                  <p:cNvPr id="259164" name=""/>
                  <p:cNvSpPr>
                    <a:spLocks/>
                  </p:cNvSpPr>
                  <p:nvPr/>
                </p:nvSpPr>
                <p:spPr>
                  <a:xfrm rot="18360000" flipH="1">
                    <a:off x="1010" y="2475"/>
                    <a:ext cx="1724" cy="312"/>
                  </a:xfrm>
                  <a:gradFill>
                    <a:gsLst>
                      <a:gs pos="0">
                        <a:srgbClr val="ffe103"/>
                      </a:gs>
                      <a:gs pos="100000">
                        <a:srgbClr val="fe1f08">
                          <a:alpha val="100000"/>
                        </a:srgbClr>
                      </a:gs>
                    </a:gsLst>
                    <a:lin ang="10800000"/>
                  </a:gradFill>
                  <a:ln>
                    <a:noFill/>
                  </a:ln>
                </p:spPr>
              </p:sp>
              <p:sp>
                <p:nvSpPr>
                  <p:cNvPr id="259165" name=""/>
                  <p:cNvSpPr>
                    <a:spLocks/>
                  </p:cNvSpPr>
                  <p:nvPr/>
                </p:nvSpPr>
                <p:spPr>
                  <a:xfrm rot="18360000" flipH="1">
                    <a:off x="726" y="3511"/>
                    <a:ext cx="925" cy="490"/>
                  </a:xfrm>
                  <a:gradFill>
                    <a:gsLst>
                      <a:gs pos="0">
                        <a:srgbClr val="fe1f08"/>
                      </a:gs>
                      <a:gs pos="100000">
                        <a:srgbClr val="000000">
                          <a:alpha val="100000"/>
                        </a:srgbClr>
                      </a:gs>
                    </a:gsLst>
                    <a:lin ang="5400000"/>
                  </a:gradFill>
                  <a:ln>
                    <a:noFill/>
                  </a:ln>
                </p:spPr>
              </p:sp>
            </p:grpSp>
            <p:grpSp>
              <p:nvGrpSpPr>
                <p:cNvPr id="259166" name=""/>
                <p:cNvGrpSpPr>
                  <a:grpSpLocks/>
                </p:cNvGrpSpPr>
                <p:nvPr/>
              </p:nvGrpSpPr>
              <p:grpSpPr>
                <a:xfrm>
                  <a:off x="3715" y="748"/>
                  <a:ext cx="300" cy="930"/>
                  <a:chOff x="1455" y="1936"/>
                  <a:chExt cy="2373" cx="766"/>
                </a:xfrm>
              </p:grpSpPr>
              <p:sp>
                <p:nvSpPr>
                  <p:cNvPr id="259167" name=""/>
                  <p:cNvSpPr>
                    <a:spLocks/>
                  </p:cNvSpPr>
                  <p:nvPr/>
                </p:nvSpPr>
                <p:spPr>
                  <a:xfrm rot="17580000" flipH="1">
                    <a:off x="1268" y="2577"/>
                    <a:ext cx="1595" cy="312"/>
                  </a:xfrm>
                  <a:gradFill>
                    <a:gsLst>
                      <a:gs pos="0">
                        <a:srgbClr val="ffe103"/>
                      </a:gs>
                      <a:gs pos="100000">
                        <a:srgbClr val="fe1f08">
                          <a:alpha val="100000"/>
                        </a:srgbClr>
                      </a:gs>
                    </a:gsLst>
                    <a:lin ang="10800000"/>
                  </a:gradFill>
                  <a:ln>
                    <a:noFill/>
                  </a:ln>
                </p:spPr>
              </p:sp>
              <p:sp>
                <p:nvSpPr>
                  <p:cNvPr id="259168" name=""/>
                  <p:cNvSpPr>
                    <a:spLocks/>
                  </p:cNvSpPr>
                  <p:nvPr/>
                </p:nvSpPr>
                <p:spPr>
                  <a:xfrm rot="17580000" flipH="1">
                    <a:off x="1272" y="3636"/>
                    <a:ext cx="856" cy="490"/>
                  </a:xfrm>
                  <a:gradFill>
                    <a:gsLst>
                      <a:gs pos="0">
                        <a:srgbClr val="fe1f08"/>
                      </a:gs>
                      <a:gs pos="100000">
                        <a:srgbClr val="000000">
                          <a:alpha val="100000"/>
                        </a:srgbClr>
                      </a:gs>
                    </a:gsLst>
                    <a:lin ang="5400000"/>
                  </a:gradFill>
                  <a:ln>
                    <a:noFill/>
                  </a:ln>
                </p:spPr>
              </p:sp>
            </p:grpSp>
            <p:grpSp>
              <p:nvGrpSpPr>
                <p:cNvPr id="259169" name=""/>
                <p:cNvGrpSpPr>
                  <a:grpSpLocks/>
                </p:cNvGrpSpPr>
                <p:nvPr/>
              </p:nvGrpSpPr>
              <p:grpSpPr>
                <a:xfrm>
                  <a:off x="3923" y="769"/>
                  <a:ext cx="180" cy="913"/>
                  <a:chOff x="1956" y="1990"/>
                  <a:chExt cy="2604" cx="492"/>
                </a:xfrm>
              </p:grpSpPr>
              <p:sp>
                <p:nvSpPr>
                  <p:cNvPr id="259170" name=""/>
                  <p:cNvSpPr>
                    <a:spLocks/>
                  </p:cNvSpPr>
                  <p:nvPr/>
                </p:nvSpPr>
                <p:spPr>
                  <a:xfrm rot="16800000" flipH="1">
                    <a:off x="1442" y="2695"/>
                    <a:ext cx="1711" cy="301"/>
                  </a:xfrm>
                  <a:gradFill>
                    <a:gsLst>
                      <a:gs pos="0">
                        <a:srgbClr val="ffe103"/>
                      </a:gs>
                      <a:gs pos="100000">
                        <a:srgbClr val="fe1f08">
                          <a:alpha val="100000"/>
                        </a:srgbClr>
                      </a:gs>
                    </a:gsLst>
                    <a:lin ang="10800000"/>
                  </a:gradFill>
                  <a:ln>
                    <a:noFill/>
                  </a:ln>
                </p:spPr>
              </p:sp>
              <p:sp>
                <p:nvSpPr>
                  <p:cNvPr id="259171" name=""/>
                  <p:cNvSpPr>
                    <a:spLocks/>
                  </p:cNvSpPr>
                  <p:nvPr/>
                </p:nvSpPr>
                <p:spPr>
                  <a:xfrm rot="16800000" flipH="1">
                    <a:off x="1734" y="3898"/>
                    <a:ext cx="918" cy="473"/>
                  </a:xfrm>
                  <a:gradFill>
                    <a:gsLst>
                      <a:gs pos="0">
                        <a:srgbClr val="fe1f08"/>
                      </a:gs>
                      <a:gs pos="100000">
                        <a:srgbClr val="000000">
                          <a:alpha val="100000"/>
                        </a:srgbClr>
                      </a:gs>
                    </a:gsLst>
                    <a:lin ang="5400000"/>
                  </a:gradFill>
                  <a:ln>
                    <a:noFill/>
                  </a:ln>
                </p:spPr>
              </p:sp>
            </p:grpSp>
            <p:grpSp>
              <p:nvGrpSpPr>
                <p:cNvPr id="259172" name=""/>
                <p:cNvGrpSpPr>
                  <a:grpSpLocks/>
                </p:cNvGrpSpPr>
                <p:nvPr/>
              </p:nvGrpSpPr>
              <p:grpSpPr>
                <a:xfrm>
                  <a:off x="4451" y="662"/>
                  <a:ext cx="442" cy="951"/>
                  <a:chOff x="3334" y="1717"/>
                  <a:chExt cy="2426" cx="1125"/>
                </a:xfrm>
              </p:grpSpPr>
              <p:sp>
                <p:nvSpPr>
                  <p:cNvPr id="259173" name=""/>
                  <p:cNvSpPr>
                    <a:spLocks/>
                  </p:cNvSpPr>
                  <p:nvPr/>
                </p:nvSpPr>
                <p:spPr>
                  <a:xfrm rot="3120000">
                    <a:off x="2628" y="2423"/>
                    <a:ext cx="1724" cy="312"/>
                  </a:xfrm>
                  <a:gradFill>
                    <a:gsLst>
                      <a:gs pos="0">
                        <a:srgbClr val="fe1f08"/>
                      </a:gs>
                      <a:gs pos="100000">
                        <a:srgbClr val="ffe103"/>
                      </a:gs>
                    </a:gsLst>
                    <a:lin ang="10800000"/>
                  </a:gradFill>
                  <a:ln>
                    <a:noFill/>
                  </a:ln>
                </p:spPr>
              </p:sp>
              <p:sp>
                <p:nvSpPr>
                  <p:cNvPr id="259174" name=""/>
                  <p:cNvSpPr>
                    <a:spLocks/>
                  </p:cNvSpPr>
                  <p:nvPr/>
                </p:nvSpPr>
                <p:spPr>
                  <a:xfrm rot="3120000">
                    <a:off x="3752" y="3435"/>
                    <a:ext cx="925" cy="490"/>
                  </a:xfrm>
                  <a:gradFill>
                    <a:gsLst>
                      <a:gs pos="0">
                        <a:srgbClr val="fe1f08"/>
                      </a:gs>
                      <a:gs pos="100000">
                        <a:srgbClr val="000000">
                          <a:alpha val="100000"/>
                        </a:srgbClr>
                      </a:gs>
                    </a:gsLst>
                    <a:lin ang="5400000"/>
                  </a:gradFill>
                  <a:ln>
                    <a:noFill/>
                  </a:ln>
                </p:spPr>
              </p:sp>
            </p:grpSp>
            <p:grpSp>
              <p:nvGrpSpPr>
                <p:cNvPr id="259175" name=""/>
                <p:cNvGrpSpPr>
                  <a:grpSpLocks/>
                </p:cNvGrpSpPr>
                <p:nvPr/>
              </p:nvGrpSpPr>
              <p:grpSpPr>
                <a:xfrm>
                  <a:off x="4391" y="721"/>
                  <a:ext cx="347" cy="951"/>
                  <a:chOff x="3181" y="1866"/>
                  <a:chExt cy="2426" cx="883"/>
                </a:xfrm>
              </p:grpSpPr>
              <p:sp>
                <p:nvSpPr>
                  <p:cNvPr id="259176" name=""/>
                  <p:cNvSpPr>
                    <a:spLocks/>
                  </p:cNvSpPr>
                  <p:nvPr/>
                </p:nvSpPr>
                <p:spPr>
                  <a:xfrm rot="3720000">
                    <a:off x="2506" y="2541"/>
                    <a:ext cx="1650" cy="299"/>
                  </a:xfrm>
                  <a:gradFill>
                    <a:gsLst>
                      <a:gs pos="0">
                        <a:srgbClr val="fe1f08"/>
                      </a:gs>
                      <a:gs pos="100000">
                        <a:srgbClr val="ffe103"/>
                      </a:gs>
                    </a:gsLst>
                    <a:lin ang="10800000"/>
                  </a:gradFill>
                  <a:ln>
                    <a:noFill/>
                  </a:ln>
                </p:spPr>
              </p:sp>
              <p:sp>
                <p:nvSpPr>
                  <p:cNvPr id="259177" name=""/>
                  <p:cNvSpPr>
                    <a:spLocks/>
                  </p:cNvSpPr>
                  <p:nvPr/>
                </p:nvSpPr>
                <p:spPr>
                  <a:xfrm rot="3720000">
                    <a:off x="3387" y="3615"/>
                    <a:ext cx="885" cy="469"/>
                  </a:xfrm>
                  <a:gradFill>
                    <a:gsLst>
                      <a:gs pos="0">
                        <a:srgbClr val="fe1f08"/>
                      </a:gs>
                      <a:gs pos="100000">
                        <a:srgbClr val="000000">
                          <a:alpha val="100000"/>
                        </a:srgbClr>
                      </a:gs>
                    </a:gsLst>
                    <a:lin ang="5400000"/>
                  </a:gradFill>
                  <a:ln>
                    <a:noFill/>
                  </a:ln>
                </p:spPr>
              </p:sp>
            </p:grpSp>
            <p:grpSp>
              <p:nvGrpSpPr>
                <p:cNvPr id="259178" name=""/>
                <p:cNvGrpSpPr>
                  <a:grpSpLocks/>
                </p:cNvGrpSpPr>
                <p:nvPr/>
              </p:nvGrpSpPr>
              <p:grpSpPr>
                <a:xfrm>
                  <a:off x="4323" y="767"/>
                  <a:ext cx="243" cy="935"/>
                  <a:chOff x="3006" y="1983"/>
                  <a:chExt cy="2386" cx="619"/>
                </a:xfrm>
              </p:grpSpPr>
              <p:sp>
                <p:nvSpPr>
                  <p:cNvPr id="259179" name=""/>
                  <p:cNvSpPr>
                    <a:spLocks/>
                  </p:cNvSpPr>
                  <p:nvPr/>
                </p:nvSpPr>
                <p:spPr>
                  <a:xfrm rot="4260000">
                    <a:off x="2329" y="2660"/>
                    <a:ext cx="1601" cy="246"/>
                  </a:xfrm>
                  <a:gradFill>
                    <a:gsLst>
                      <a:gs pos="0">
                        <a:srgbClr val="fe1f08"/>
                      </a:gs>
                      <a:gs pos="100000">
                        <a:srgbClr val="ffe103"/>
                      </a:gs>
                    </a:gsLst>
                    <a:lin ang="10800000"/>
                  </a:gradFill>
                  <a:ln>
                    <a:noFill/>
                  </a:ln>
                </p:spPr>
              </p:sp>
              <p:sp>
                <p:nvSpPr>
                  <p:cNvPr id="259180" name=""/>
                  <p:cNvSpPr>
                    <a:spLocks/>
                  </p:cNvSpPr>
                  <p:nvPr/>
                </p:nvSpPr>
                <p:spPr>
                  <a:xfrm rot="4260000">
                    <a:off x="3003" y="3746"/>
                    <a:ext cx="859" cy="386"/>
                  </a:xfrm>
                  <a:gradFill>
                    <a:gsLst>
                      <a:gs pos="0">
                        <a:srgbClr val="fe1f08"/>
                      </a:gs>
                      <a:gs pos="100000">
                        <a:srgbClr val="000000"/>
                      </a:gs>
                    </a:gsLst>
                    <a:lin ang="5400000"/>
                  </a:gradFill>
                  <a:ln>
                    <a:noFill/>
                  </a:ln>
                </p:spPr>
              </p:sp>
            </p:grpSp>
            <p:grpSp>
              <p:nvGrpSpPr>
                <p:cNvPr id="259181" name=""/>
                <p:cNvGrpSpPr>
                  <a:grpSpLocks/>
                </p:cNvGrpSpPr>
                <p:nvPr/>
              </p:nvGrpSpPr>
              <p:grpSpPr>
                <a:xfrm>
                  <a:off x="4249" y="813"/>
                  <a:ext cx="159" cy="870"/>
                  <a:chOff x="2819" y="2101"/>
                  <a:chExt cy="2219" cx="405"/>
                </a:xfrm>
              </p:grpSpPr>
              <p:sp>
                <p:nvSpPr>
                  <p:cNvPr id="259182" name=""/>
                  <p:cNvSpPr>
                    <a:spLocks/>
                  </p:cNvSpPr>
                  <p:nvPr/>
                </p:nvSpPr>
                <p:spPr>
                  <a:xfrm rot="4860000">
                    <a:off x="2207" y="2713"/>
                    <a:ext cx="1471" cy="246"/>
                  </a:xfrm>
                  <a:gradFill>
                    <a:gsLst>
                      <a:gs pos="0">
                        <a:srgbClr val="fe1f08"/>
                      </a:gs>
                      <a:gs pos="100000">
                        <a:srgbClr val="ffe103"/>
                      </a:gs>
                    </a:gsLst>
                    <a:lin ang="10800000"/>
                  </a:gradFill>
                  <a:ln>
                    <a:noFill/>
                  </a:ln>
                </p:spPr>
              </p:sp>
              <p:sp>
                <p:nvSpPr>
                  <p:cNvPr id="259183" name=""/>
                  <p:cNvSpPr>
                    <a:spLocks/>
                  </p:cNvSpPr>
                  <p:nvPr/>
                </p:nvSpPr>
                <p:spPr>
                  <a:xfrm rot="4860000">
                    <a:off x="2636" y="3732"/>
                    <a:ext cx="790" cy="386"/>
                  </a:xfrm>
                  <a:gradFill>
                    <a:gsLst>
                      <a:gs pos="0">
                        <a:srgbClr val="fe1f08"/>
                      </a:gs>
                      <a:gs pos="100000">
                        <a:srgbClr val="000000"/>
                      </a:gs>
                    </a:gsLst>
                    <a:lin ang="5400000"/>
                  </a:gradFill>
                  <a:ln>
                    <a:noFill/>
                  </a:ln>
                </p:spPr>
              </p:sp>
            </p:grpSp>
            <p:grpSp>
              <p:nvGrpSpPr>
                <p:cNvPr id="259184" name=""/>
                <p:cNvGrpSpPr>
                  <a:grpSpLocks/>
                </p:cNvGrpSpPr>
                <p:nvPr/>
              </p:nvGrpSpPr>
              <p:grpSpPr>
                <a:xfrm>
                  <a:off x="4045" y="826"/>
                  <a:ext cx="167" cy="857"/>
                  <a:chOff x="2287" y="2135"/>
                  <a:chExt cy="2185" cx="426"/>
                </a:xfrm>
              </p:grpSpPr>
              <p:sp>
                <p:nvSpPr>
                  <p:cNvPr id="259185" name=""/>
                  <p:cNvSpPr>
                    <a:spLocks/>
                  </p:cNvSpPr>
                  <p:nvPr/>
                </p:nvSpPr>
                <p:spPr>
                  <a:xfrm rot="5700000">
                    <a:off x="1901" y="2759"/>
                    <a:ext cx="1437" cy="188"/>
                  </a:xfrm>
                  <a:gradFill>
                    <a:gsLst>
                      <a:gs pos="0">
                        <a:srgbClr val="ffe103"/>
                      </a:gs>
                      <a:gs pos="100000">
                        <a:srgbClr val="fe1f08"/>
                      </a:gs>
                    </a:gsLst>
                    <a:lin ang="5400000"/>
                  </a:gradFill>
                  <a:ln>
                    <a:noFill/>
                  </a:ln>
                </p:spPr>
              </p:sp>
              <p:sp>
                <p:nvSpPr>
                  <p:cNvPr id="259186" name=""/>
                  <p:cNvSpPr>
                    <a:spLocks/>
                  </p:cNvSpPr>
                  <p:nvPr/>
                </p:nvSpPr>
                <p:spPr>
                  <a:xfrm rot="5700000">
                    <a:off x="2049" y="3787"/>
                    <a:ext cx="771" cy="295"/>
                  </a:xfrm>
                  <a:gradFill>
                    <a:gsLst>
                      <a:gs pos="0">
                        <a:srgbClr val="fe1f08"/>
                      </a:gs>
                      <a:gs pos="100000">
                        <a:srgbClr val="000000"/>
                      </a:gs>
                    </a:gsLst>
                    <a:lin ang="5400000"/>
                  </a:gradFill>
                  <a:ln>
                    <a:noFill/>
                  </a:ln>
                </p:spPr>
              </p:sp>
            </p:grpSp>
          </p:grpSp>
          <p:sp>
            <p:nvSpPr>
              <p:cNvPr id="259187" name=""/>
              <p:cNvSpPr>
                <a:spLocks/>
              </p:cNvSpPr>
              <p:nvPr/>
            </p:nvSpPr>
            <p:spPr>
              <a:xfrm rot="0" flipH="1">
                <a:off x="3873" y="934"/>
                <a:ext cx="191" cy="580"/>
              </a:xfrm>
              <a:noFill/>
              <a:ln>
                <a:solidFill>
                  <a:srgbClr val="ff8b17"/>
                </a:solidFill>
              </a:ln>
            </p:spPr>
          </p:sp>
          <p:sp>
            <p:nvSpPr>
              <p:cNvPr id="259188" name=""/>
              <p:cNvSpPr>
                <a:spLocks/>
              </p:cNvSpPr>
              <p:nvPr/>
            </p:nvSpPr>
            <p:spPr>
              <a:xfrm flipH="1">
                <a:off x="3528" y="726"/>
                <a:ext cx="833" cy="903"/>
              </a:xfrm>
              <a:noFill/>
              <a:ln>
                <a:solidFill>
                  <a:srgbClr val="fe1f08"/>
                </a:solidFill>
              </a:ln>
            </p:spPr>
          </p:sp>
          <p:sp>
            <p:nvSpPr>
              <p:cNvPr id="259189" name=""/>
              <p:cNvSpPr>
                <a:spLocks/>
              </p:cNvSpPr>
              <p:nvPr/>
            </p:nvSpPr>
            <p:spPr>
              <a:xfrm flipV="1">
                <a:off x="4278" y="179"/>
                <a:ext cx="1007" cy="802"/>
              </a:xfrm>
              <a:noFill/>
              <a:ln>
                <a:solidFill>
                  <a:srgbClr val="ff8b17"/>
                </a:solidFill>
              </a:ln>
            </p:spPr>
          </p:sp>
          <p:sp>
            <p:nvSpPr>
              <p:cNvPr id="259190" name=""/>
              <p:cNvSpPr>
                <a:spLocks/>
              </p:cNvSpPr>
              <p:nvPr/>
            </p:nvSpPr>
            <p:spPr>
              <a:xfrm flipH="1">
                <a:off x="3612" y="580"/>
                <a:ext cx="487" cy="933"/>
              </a:xfrm>
              <a:noFill/>
              <a:ln>
                <a:solidFill>
                  <a:srgbClr val="ff8b17"/>
                </a:solidFill>
              </a:ln>
            </p:spPr>
          </p:sp>
          <p:sp>
            <p:nvSpPr>
              <p:cNvPr id="259191" name=""/>
              <p:cNvSpPr>
                <a:spLocks/>
              </p:cNvSpPr>
              <p:nvPr/>
            </p:nvSpPr>
            <p:spPr>
              <a:xfrm flipH="1">
                <a:off x="3267" y="628"/>
                <a:ext cx="791" cy="932"/>
              </a:xfrm>
              <a:noFill/>
              <a:ln>
                <a:solidFill>
                  <a:srgbClr val="fe1f08"/>
                </a:solidFill>
              </a:ln>
            </p:spPr>
          </p:sp>
          <p:sp>
            <p:nvSpPr>
              <p:cNvPr id="259192" name=""/>
              <p:cNvSpPr>
                <a:spLocks/>
              </p:cNvSpPr>
              <p:nvPr/>
            </p:nvSpPr>
            <p:spPr>
              <a:xfrm flipH="1">
                <a:off x="3197" y="458"/>
                <a:ext cx="932" cy="933"/>
              </a:xfrm>
              <a:noFill/>
              <a:ln>
                <a:solidFill>
                  <a:srgbClr val="fe1f08"/>
                </a:solidFill>
              </a:ln>
            </p:spPr>
          </p:sp>
          <p:sp>
            <p:nvSpPr>
              <p:cNvPr id="259193" name=""/>
              <p:cNvSpPr>
                <a:spLocks/>
              </p:cNvSpPr>
              <p:nvPr/>
            </p:nvSpPr>
            <p:spPr>
              <a:xfrm>
                <a:off x="4229" y="589"/>
                <a:ext cx="149" cy="933"/>
              </a:xfrm>
              <a:noFill/>
              <a:ln>
                <a:solidFill>
                  <a:srgbClr val="ff8b17"/>
                </a:solidFill>
              </a:ln>
            </p:spPr>
          </p:sp>
          <p:sp>
            <p:nvSpPr>
              <p:cNvPr id="259194" name=""/>
              <p:cNvSpPr>
                <a:spLocks/>
              </p:cNvSpPr>
              <p:nvPr/>
            </p:nvSpPr>
            <p:spPr>
              <a:xfrm>
                <a:off x="4268" y="585"/>
                <a:ext cx="394" cy="933"/>
              </a:xfrm>
              <a:noFill/>
              <a:ln>
                <a:solidFill>
                  <a:srgbClr val="fe1f08"/>
                </a:solidFill>
              </a:ln>
            </p:spPr>
          </p:sp>
          <p:sp>
            <p:nvSpPr>
              <p:cNvPr id="259195" name=""/>
              <p:cNvSpPr>
                <a:spLocks/>
              </p:cNvSpPr>
              <p:nvPr/>
            </p:nvSpPr>
            <p:spPr>
              <a:xfrm>
                <a:off x="4303" y="463"/>
                <a:ext cx="559" cy="933"/>
              </a:xfrm>
              <a:noFill/>
              <a:ln>
                <a:solidFill>
                  <a:srgbClr val="ff8b17"/>
                </a:solidFill>
              </a:ln>
            </p:spPr>
          </p:sp>
          <p:sp>
            <p:nvSpPr>
              <p:cNvPr id="259196" name=""/>
              <p:cNvSpPr>
                <a:spLocks/>
              </p:cNvSpPr>
              <p:nvPr/>
            </p:nvSpPr>
            <p:spPr>
              <a:xfrm rot="0">
                <a:off x="4410" y="1033"/>
                <a:ext cx="190" cy="580"/>
              </a:xfrm>
              <a:noFill/>
              <a:ln>
                <a:solidFill>
                  <a:srgbClr val="ff8b17"/>
                </a:solidFill>
              </a:ln>
            </p:spPr>
          </p:sp>
          <p:sp>
            <p:nvSpPr>
              <p:cNvPr id="259197" name=""/>
              <p:cNvSpPr>
                <a:spLocks/>
              </p:cNvSpPr>
              <p:nvPr/>
            </p:nvSpPr>
            <p:spPr>
              <a:xfrm rot="19680000" flipV="1">
                <a:off x="4114" y="843"/>
                <a:ext cx="173" cy="328"/>
              </a:xfrm>
              <a:noFill/>
              <a:ln>
                <a:solidFill>
                  <a:srgbClr val="ffe103"/>
                </a:solidFill>
              </a:ln>
            </p:spPr>
          </p:sp>
          <p:sp>
            <p:nvSpPr>
              <p:cNvPr id="259198" name=""/>
              <p:cNvSpPr>
                <a:spLocks/>
              </p:cNvSpPr>
              <p:nvPr/>
            </p:nvSpPr>
            <p:spPr>
              <a:xfrm flipH="1">
                <a:off x="3144" y="319"/>
                <a:ext cx="996" cy="933"/>
              </a:xfrm>
              <a:noFill/>
              <a:ln>
                <a:solidFill>
                  <a:srgbClr val="fe1f08"/>
                </a:solidFill>
              </a:ln>
            </p:spPr>
          </p:sp>
          <p:sp>
            <p:nvSpPr>
              <p:cNvPr id="259199" name=""/>
              <p:cNvSpPr>
                <a:spLocks/>
              </p:cNvSpPr>
              <p:nvPr/>
            </p:nvSpPr>
            <p:spPr>
              <a:xfrm flipH="1">
                <a:off x="3425" y="123"/>
                <a:ext cx="725" cy="903"/>
              </a:xfrm>
              <a:noFill/>
              <a:ln>
                <a:solidFill>
                  <a:srgbClr val="ff8b17"/>
                </a:solidFill>
              </a:ln>
            </p:spPr>
          </p:sp>
          <p:sp>
            <p:nvSpPr>
              <p:cNvPr id="259200" name=""/>
              <p:cNvSpPr>
                <a:spLocks/>
              </p:cNvSpPr>
              <p:nvPr/>
            </p:nvSpPr>
            <p:spPr>
              <a:xfrm>
                <a:off x="4199" y="502"/>
                <a:ext cx="299" cy="904"/>
              </a:xfrm>
              <a:noFill/>
              <a:ln>
                <a:solidFill>
                  <a:srgbClr val="ffe103"/>
                </a:solidFill>
              </a:ln>
            </p:spPr>
          </p:sp>
          <p:sp>
            <p:nvSpPr>
              <p:cNvPr id="259201" name=""/>
              <p:cNvSpPr>
                <a:spLocks/>
              </p:cNvSpPr>
              <p:nvPr/>
            </p:nvSpPr>
            <p:spPr>
              <a:xfrm rot="0" flipH="1">
                <a:off x="3307" y="982"/>
                <a:ext cx="425" cy="597"/>
              </a:xfrm>
              <a:noFill/>
              <a:ln>
                <a:solidFill>
                  <a:srgbClr val="fe1f08"/>
                </a:solidFill>
              </a:ln>
            </p:spPr>
          </p:sp>
          <p:sp>
            <p:nvSpPr>
              <p:cNvPr id="259202" name=""/>
              <p:cNvSpPr>
                <a:spLocks/>
              </p:cNvSpPr>
              <p:nvPr/>
            </p:nvSpPr>
            <p:spPr>
              <a:xfrm rot="0" flipH="1">
                <a:off x="3507" y="350"/>
                <a:ext cx="273" cy="598"/>
              </a:xfrm>
              <a:noFill/>
              <a:ln>
                <a:solidFill>
                  <a:srgbClr val="fe1f08"/>
                </a:solidFill>
              </a:ln>
            </p:spPr>
          </p:sp>
          <p:sp>
            <p:nvSpPr>
              <p:cNvPr id="259203" name=""/>
              <p:cNvSpPr>
                <a:spLocks/>
              </p:cNvSpPr>
              <p:nvPr/>
            </p:nvSpPr>
            <p:spPr>
              <a:xfrm rot="0" flipH="1">
                <a:off x="3821" y="172"/>
                <a:ext cx="164" cy="597"/>
              </a:xfrm>
              <a:noFill/>
              <a:ln>
                <a:solidFill>
                  <a:srgbClr val="fe1f08"/>
                </a:solidFill>
              </a:ln>
            </p:spPr>
          </p:sp>
          <p:sp>
            <p:nvSpPr>
              <p:cNvPr id="259204" name=""/>
              <p:cNvSpPr>
                <a:spLocks/>
              </p:cNvSpPr>
              <p:nvPr/>
            </p:nvSpPr>
            <p:spPr>
              <a:xfrm rot="0">
                <a:off x="4841" y="894"/>
                <a:ext cx="395" cy="628"/>
              </a:xfrm>
              <a:noFill/>
              <a:ln>
                <a:solidFill>
                  <a:srgbClr val="ff8b17"/>
                </a:solidFill>
              </a:ln>
            </p:spPr>
          </p:sp>
          <p:sp>
            <p:nvSpPr>
              <p:cNvPr id="259205" name=""/>
              <p:cNvSpPr>
                <a:spLocks/>
              </p:cNvSpPr>
              <p:nvPr/>
            </p:nvSpPr>
            <p:spPr>
              <a:xfrm rot="0">
                <a:off x="4636" y="576"/>
                <a:ext cx="595" cy="419"/>
              </a:xfrm>
              <a:noFill/>
              <a:ln>
                <a:solidFill>
                  <a:srgbClr val="fe1f08"/>
                </a:solidFill>
              </a:ln>
            </p:spPr>
          </p:sp>
          <p:sp>
            <p:nvSpPr>
              <p:cNvPr id="259206" name=""/>
              <p:cNvSpPr>
                <a:spLocks/>
              </p:cNvSpPr>
              <p:nvPr/>
            </p:nvSpPr>
            <p:spPr>
              <a:xfrm rot="0">
                <a:off x="4658" y="132"/>
                <a:ext cx="260" cy="562"/>
              </a:xfrm>
              <a:noFill/>
              <a:ln>
                <a:solidFill>
                  <a:srgbClr val="fe1f08"/>
                </a:solidFill>
              </a:ln>
            </p:spPr>
          </p:sp>
          <p:sp>
            <p:nvSpPr>
              <p:cNvPr id="259207" name=""/>
              <p:cNvSpPr>
                <a:spLocks/>
              </p:cNvSpPr>
              <p:nvPr/>
            </p:nvSpPr>
            <p:spPr>
              <a:xfrm rot="20220000">
                <a:off x="4401" y="599"/>
                <a:ext cx="174" cy="329"/>
              </a:xfrm>
              <a:noFill/>
              <a:ln>
                <a:solidFill>
                  <a:srgbClr val="ffe103"/>
                </a:solidFill>
              </a:ln>
            </p:spPr>
          </p:sp>
          <p:sp>
            <p:nvSpPr>
              <p:cNvPr id="259208" name=""/>
              <p:cNvSpPr>
                <a:spLocks/>
              </p:cNvSpPr>
              <p:nvPr/>
            </p:nvSpPr>
            <p:spPr>
              <a:xfrm rot="1380000" flipH="1">
                <a:off x="3783" y="590"/>
                <a:ext cx="173" cy="329"/>
              </a:xfrm>
              <a:noFill/>
              <a:ln>
                <a:solidFill>
                  <a:srgbClr val="ffe103"/>
                </a:solidFill>
              </a:ln>
            </p:spPr>
          </p:sp>
        </p:grpSp>
      </p:grpSp>
      <p:sp>
        <p:nvSpPr>
          <p:cNvPr id="259209" name=""/>
          <p:cNvSpPr>
            <a:spLocks noGrp="1"/>
          </p:cNvSpPr>
          <p:nvPr>
            <p:ph type="title" sz="full" idx="0"/>
          </p:nvPr>
        </p:nvSpPr>
        <p:spPr>
          <a:xfrm>
            <a:off x="685800" y="301625"/>
            <a:ext cx="7772400" cy="1462088"/>
          </a:xfrm>
          <a:noFill/>
          <a:ln>
            <a:noFill/>
          </a:ln>
        </p:spPr>
        <p:txBody>
          <a:bodyPr anchor="ctr"/>
          <a:lstStyle/>
          <a:p>
            <a:pPr/>
            <a:r>
              <a:rPr dirty="0"/>
              <a:t>单击此处编辑母版标题样式</a:t>
            </a:r>
          </a:p>
        </p:txBody>
      </p:sp>
      <p:sp>
        <p:nvSpPr>
          <p:cNvPr id="259210" name=""/>
          <p:cNvSpPr>
            <a:spLocks noGrp="1"/>
          </p:cNvSpPr>
          <p:nvPr>
            <p:ph type="body" sz="full" idx="1"/>
          </p:nvPr>
        </p:nvSpPr>
        <p:spPr>
          <a:xfrm>
            <a:off x="685800" y="1981200"/>
            <a:ext cx="7772400" cy="4114800"/>
          </a:xfrm>
          <a:noFill/>
          <a:ln>
            <a:noFill/>
          </a:ln>
        </p:spPr>
        <p:txBody>
          <a:bodyPr/>
          <a:lstStyle/>
          <a:p>
            <a:pPr/>
            <a:r>
              <a:rPr dirty="0"/>
              <a:t>单击此处编辑母版文本样式</a:t>
            </a:r>
          </a:p>
          <a:p>
            <a:pPr/>
            <a:r>
              <a:rPr dirty="0"/>
              <a:t>第二级</a:t>
            </a:r>
          </a:p>
          <a:p>
            <a:pPr/>
            <a:r>
              <a:rPr dirty="0"/>
              <a:t>第三级</a:t>
            </a:r>
          </a:p>
          <a:p>
            <a:pPr/>
            <a:r>
              <a:rPr dirty="0"/>
              <a:t>第四级</a:t>
            </a:r>
          </a:p>
          <a:p>
            <a:pPr/>
            <a:r>
              <a:rPr dirty="0"/>
              <a:t>第五级</a:t>
            </a:r>
          </a:p>
        </p:txBody>
      </p:sp>
      <p:sp>
        <p:nvSpPr>
          <p:cNvPr id="259211" name=""/>
          <p:cNvSpPr>
            <a:spLocks noGrp="1"/>
          </p:cNvSpPr>
          <p:nvPr>
            <p:ph type="dt" sz="half" idx="2"/>
          </p:nvPr>
        </p:nvSpPr>
        <p:spPr>
          <a:xfrm>
            <a:off x="685800" y="6248400"/>
            <a:ext cx="1905000" cy="457200"/>
          </a:xfrm>
          <a:noFill/>
          <a:ln>
            <a:noFill/>
          </a:ln>
        </p:spPr>
        <p:txBody>
          <a:bodyPr/>
          <a:lstStyle/>
          <a:p>
            <a:pPr/>
            <a:r>
              <a:rPr sz="1400" dirty="0">
                <a:latin charset="0" typeface="Arial Black"/>
              </a:rPr>
              <a:t>*</a:t>
            </a:r>
          </a:p>
        </p:txBody>
      </p:sp>
      <p:sp>
        <p:nvSpPr>
          <p:cNvPr id="259212" name=""/>
          <p:cNvSpPr>
            <a:spLocks noGrp="1"/>
          </p:cNvSpPr>
          <p:nvPr>
            <p:ph type="ftr" sz="quarter" idx="3"/>
          </p:nvPr>
        </p:nvSpPr>
        <p:spPr>
          <a:xfrm>
            <a:off x="3124200" y="6248400"/>
            <a:ext cx="2895600" cy="457200"/>
          </a:xfrm>
          <a:noFill/>
          <a:ln>
            <a:noFill/>
          </a:ln>
        </p:spPr>
        <p:txBody>
          <a:bodyPr/>
          <a:lstStyle/>
          <a:p>
            <a:pPr algn="ctr"/>
            <a:r>
              <a:rPr sz="1400" dirty="0">
                <a:latin charset="0" typeface="Arial Black"/>
              </a:rPr>
              <a:t>*</a:t>
            </a:r>
          </a:p>
        </p:txBody>
      </p:sp>
      <p:sp>
        <p:nvSpPr>
          <p:cNvPr id="259213" name=""/>
          <p:cNvSpPr>
            <a:spLocks noGrp="1"/>
          </p:cNvSpPr>
          <p:nvPr>
            <p:ph type="sldNum" sz="quarter" idx="4"/>
          </p:nvPr>
        </p:nvSpPr>
        <p:spPr>
          <a:xfrm>
            <a:off x="6553200" y="6248400"/>
            <a:ext cx="1905000" cy="457200"/>
          </a:xfrm>
          <a:noFill/>
          <a:ln>
            <a:noFill/>
          </a:ln>
        </p:spPr>
        <p:txBody>
          <a:bodyPr/>
          <a:lstStyle/>
          <a:p>
            <a:pPr algn="r"/>
            <a:r>
              <a:rPr sz="1400" dirty="0">
                <a:latin charset="0" typeface="Arial Black"/>
              </a:rPr>
              <a:t>*</a:t>
            </a:r>
          </a:p>
        </p:txBody>
      </p:sp>
    </p:spTree>
  </p:cSld>
  <p:clrMap bg1="dk1" tx1="lt1" bg2="dk2" tx2="lt2" accent1="accent1" accent2="accent2" accent3="accent3" accent4="accent4" accent5="accent5" accent6="accent6" hlink="hlink" folHlink="folHlink"/>
  <p:sldLayoutIdLst>
    <p:sldLayoutId id="2147489100" r:id="rId2"/>
    <p:sldLayoutId id="2147489101" r:id="rId3"/>
  </p:sldLayoutIdLst>
  <p:txStyles>
    <p:title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p:titleStyle>
    <p:body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p:bodyStyle>
  </p:txStyles>
</p:sldMaster>
</file>

<file path=ppt/slideMasters/slideMaster72.xml><?xml version="1.0" encoding="utf-8"?>
<p:sldMaster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bg>
      <p:bgPr>
        <a:solidFill>
          <a:srgbClr val="906d58"/>
        </a:solidFill>
      </p:bgPr>
    </p:bg>
    <p:spTree>
      <p:nvGrpSpPr>
        <p:cNvPr id="376832" name=""/>
        <p:cNvGrpSpPr>
          <a:grpSpLocks/>
        </p:cNvGrpSpPr>
        <p:nvPr/>
      </p:nvGrpSpPr>
      <p:grpSpPr>
        <a:xfrm/>
      </p:grpSpPr>
      <p:sp>
        <p:nvSpPr>
          <p:cNvPr id="376834" name=""/>
          <p:cNvSpPr>
            <a:spLocks/>
          </p:cNvSpPr>
          <p:nvPr/>
        </p:nvSpPr>
        <p:spPr>
          <a:xfrm>
            <a:off x="609600" y="228600"/>
            <a:ext cx="8239126" cy="6391275"/>
          </a:xfrm>
          <a:prstGeom prst="rect">
            <a:avLst/>
          </a:prstGeom>
          <a:solidFill>
            <a:srgbClr val="ede7e3"/>
          </a:solidFill>
          <a:ln>
            <a:noFill/>
          </a:ln>
        </p:spPr>
        <p:txBody>
          <a:bodyPr wrap="none" anchor="ctr"/>
          <a:lstStyle/>
          <a:p>
            <a:pPr algn="ctr"/>
            <a:endParaRPr dirty="0"/>
          </a:p>
        </p:txBody>
      </p:sp>
      <p:sp>
        <p:nvSpPr>
          <p:cNvPr id="376835" name=""/>
          <p:cNvSpPr>
            <a:spLocks/>
          </p:cNvSpPr>
          <p:nvPr/>
        </p:nvSpPr>
        <p:spPr>
          <a:xfrm>
            <a:off x="1016000" y="1600200"/>
            <a:ext cx="7670800" cy="0"/>
          </a:xfrm>
          <a:prstGeom prst="line">
            <a:avLst/>
          </a:prstGeom>
          <a:noFill/>
          <a:ln w="3175">
            <a:solidFill>
              <a:srgbClr val="cbbd83"/>
            </a:solidFill>
          </a:ln>
        </p:spPr>
      </p:sp>
      <p:pic>
        <p:nvPicPr>
          <p:cNvPr id="376836" name=""/>
          <p:cNvPicPr>
            <a:picLocks noChangeAspect="1"/>
          </p:cNvPicPr>
          <p:nvPr/>
        </p:nvPicPr>
        <p:blipFill>
          <a:blip r:embed="rID32">
            <a:extLst/>
          </a:blip>
          <a:srcRect b="5332"/>
          <a:stretch>
            <a:fillRect/>
          </a:stretch>
        </p:blipFill>
        <p:spPr>
          <a:xfrm>
            <a:off x="0" y="50800"/>
            <a:ext cx="1181100" cy="4057650"/>
          </a:xfrm>
          <a:prstGeom prst="rect">
            <a:avLst/>
          </a:prstGeom>
          <a:ln/>
        </p:spPr>
      </p:pic>
      <p:pic>
        <p:nvPicPr>
          <p:cNvPr id="376837" name=""/>
          <p:cNvPicPr>
            <a:picLocks noChangeAspect="1"/>
          </p:cNvPicPr>
          <p:nvPr/>
        </p:nvPicPr>
        <p:blipFill>
          <a:blip r:embed="rID32">
            <a:extLst/>
          </a:blip>
          <a:srcRect t="39999"/>
          <a:stretch>
            <a:fillRect/>
          </a:stretch>
        </p:blipFill>
        <p:spPr>
          <a:xfrm>
            <a:off x="0" y="4222750"/>
            <a:ext cx="1181100" cy="2571750"/>
          </a:xfrm>
          <a:prstGeom prst="rect">
            <a:avLst/>
          </a:prstGeom>
          <a:ln/>
        </p:spPr>
      </p:pic>
      <p:sp>
        <p:nvSpPr>
          <p:cNvPr id="376838" name=""/>
          <p:cNvSpPr>
            <a:spLocks noGrp="1"/>
          </p:cNvSpPr>
          <p:nvPr>
            <p:ph type="title" sz="full" idx="0"/>
          </p:nvPr>
        </p:nvSpPr>
        <p:spPr>
          <a:xfrm>
            <a:off x="1066800" y="381000"/>
            <a:ext cx="7620000" cy="1143000"/>
          </a:xfrm>
          <a:noFill/>
          <a:ln>
            <a:noFill/>
          </a:ln>
        </p:spPr>
        <p:txBody>
          <a:bodyPr anchor="ctr"/>
          <a:lstStyle/>
          <a:p>
            <a:pPr/>
            <a:r>
              <a:rPr dirty="0"/>
              <a:t>单击此处编辑母版标题样式</a:t>
            </a:r>
          </a:p>
        </p:txBody>
      </p:sp>
      <p:sp>
        <p:nvSpPr>
          <p:cNvPr id="376839" name=""/>
          <p:cNvSpPr>
            <a:spLocks noGrp="1"/>
          </p:cNvSpPr>
          <p:nvPr>
            <p:ph type="body" sz="full" idx="1"/>
          </p:nvPr>
        </p:nvSpPr>
        <p:spPr>
          <a:xfrm>
            <a:off x="1066800" y="1752600"/>
            <a:ext cx="7620000" cy="4114800"/>
          </a:xfrm>
          <a:noFill/>
          <a:ln>
            <a:noFill/>
          </a:ln>
        </p:spPr>
        <p:txBody>
          <a:bodyPr/>
          <a:lstStyle/>
          <a:p>
            <a:pPr/>
            <a:r>
              <a:rPr dirty="0"/>
              <a:t>单击此处编辑母版文本样式</a:t>
            </a:r>
          </a:p>
          <a:p>
            <a:pPr/>
            <a:r>
              <a:rPr dirty="0"/>
              <a:t>第二级</a:t>
            </a:r>
          </a:p>
          <a:p>
            <a:pPr/>
            <a:r>
              <a:rPr dirty="0"/>
              <a:t>第三级</a:t>
            </a:r>
          </a:p>
          <a:p>
            <a:pPr/>
            <a:r>
              <a:rPr dirty="0"/>
              <a:t>第四级</a:t>
            </a:r>
          </a:p>
          <a:p>
            <a:pPr/>
            <a:r>
              <a:rPr dirty="0"/>
              <a:t>第五级</a:t>
            </a:r>
          </a:p>
        </p:txBody>
      </p:sp>
      <p:sp>
        <p:nvSpPr>
          <p:cNvPr id="376840" name=""/>
          <p:cNvSpPr>
            <a:spLocks noGrp="1"/>
          </p:cNvSpPr>
          <p:nvPr>
            <p:ph type="dt" sz="half" idx="2"/>
          </p:nvPr>
        </p:nvSpPr>
        <p:spPr>
          <a:xfrm>
            <a:off x="1014413" y="6107113"/>
            <a:ext cx="1905000" cy="457200"/>
          </a:xfrm>
          <a:noFill/>
          <a:ln>
            <a:noFill/>
          </a:ln>
        </p:spPr>
        <p:txBody>
          <a:bodyPr/>
          <a:lstStyle/>
          <a:p>
            <a:pPr/>
            <a:r>
              <a:rPr sz="1400" dirty="0"/>
              <a:t>*</a:t>
            </a:r>
          </a:p>
        </p:txBody>
      </p:sp>
      <p:sp>
        <p:nvSpPr>
          <p:cNvPr id="376841" name=""/>
          <p:cNvSpPr>
            <a:spLocks noGrp="1"/>
          </p:cNvSpPr>
          <p:nvPr>
            <p:ph type="ftr" sz="quarter" idx="3"/>
          </p:nvPr>
        </p:nvSpPr>
        <p:spPr>
          <a:xfrm>
            <a:off x="3452813" y="6107113"/>
            <a:ext cx="2895600" cy="457200"/>
          </a:xfrm>
          <a:noFill/>
          <a:ln>
            <a:noFill/>
          </a:ln>
        </p:spPr>
        <p:txBody>
          <a:bodyPr/>
          <a:lstStyle/>
          <a:p>
            <a:pPr algn="ctr"/>
            <a:r>
              <a:rPr sz="1400" dirty="0"/>
              <a:t>*</a:t>
            </a:r>
          </a:p>
        </p:txBody>
      </p:sp>
      <p:sp>
        <p:nvSpPr>
          <p:cNvPr id="376842" name=""/>
          <p:cNvSpPr>
            <a:spLocks noGrp="1"/>
          </p:cNvSpPr>
          <p:nvPr>
            <p:ph type="sldNum" sz="quarter" idx="4"/>
          </p:nvPr>
        </p:nvSpPr>
        <p:spPr>
          <a:xfrm>
            <a:off x="6881813" y="6107113"/>
            <a:ext cx="1904999" cy="457200"/>
          </a:xfrm>
          <a:noFill/>
          <a:ln>
            <a:noFill/>
          </a:ln>
        </p:spPr>
        <p:txBody>
          <a:bodyPr/>
          <a:lstStyle/>
          <a:p>
            <a:pPr algn="r"/>
            <a:r>
              <a:rPr sz="1400" dirty="0"/>
              <a:t>*</a:t>
            </a:r>
          </a:p>
        </p:txBody>
      </p:sp>
    </p:spTree>
  </p:cSld>
  <p:clrMap bg1="dk1" tx1="lt1" bg2="dk2" tx2="lt2" accent1="accent1" accent2="accent2" accent3="accent3" accent4="accent4" accent5="accent5" accent6="accent6" hlink="hlink" folHlink="folHlink"/>
  <p:sldLayoutIdLst>
    <p:sldLayoutId id="2147489102" r:id="rId4"/>
  </p:sldLayoutIdLst>
  <p:txStyles>
    <p:titleStyle>
      <a:lvl1pPr algn="ctr" fontAlgn="base" marL="0" eaLnBrk="1" hangingPunct="true" rtl="0" indent="0">
        <a:lnSpc>
          <a:spcPct val="100000"/>
        </a:lnSpc>
        <a:spcBef>
          <a:spcPct val="0"/>
        </a:spcBef>
        <a:spcAft>
          <a:spcPct val="0"/>
        </a:spcAft>
        <a:buNone/>
        <a:defRPr sz="4400">
          <a:solidFill>
            <a:srgbClr val="221304"/>
          </a:solidFill>
          <a:latin charset="0" typeface="Times New Roman"/>
          <a:ea charset="-122" typeface="宋体"/>
        </a:defRPr>
      </a:lvl1pPr>
    </p:titleStyle>
    <p:bodyStyle>
      <a:lvl1pPr algn="l" fontAlgn="base" marL="342900" eaLnBrk="1" hangingPunct="true" rtl="0" indent="-342900">
        <a:lnSpc>
          <a:spcPct val="100000"/>
        </a:lnSpc>
        <a:spcBef>
          <a:spcPct val="20000"/>
        </a:spcBef>
        <a:spcAft>
          <a:spcPct val="0"/>
        </a:spcAft>
        <a:buChar char="•"/>
        <a:defRPr sz="3200">
          <a:solidFill>
            <a:srgbClr val="000000"/>
          </a:solidFill>
          <a:latin charset="0" typeface="Times New Roman"/>
          <a:ea charset="-122" typeface="宋体"/>
        </a:defRPr>
      </a:lvl1pPr>
      <a:lvl2pPr algn="l" fontAlgn="base" marL="742950" eaLnBrk="1" hangingPunct="true" rtl="0" indent="-285750">
        <a:lnSpc>
          <a:spcPct val="100000"/>
        </a:lnSpc>
        <a:spcBef>
          <a:spcPct val="20000"/>
        </a:spcBef>
        <a:spcAft>
          <a:spcPct val="0"/>
        </a:spcAft>
        <a:buChar char="–"/>
        <a:defRPr sz="2800">
          <a:solidFill>
            <a:srgbClr val="000000"/>
          </a:solidFill>
          <a:latin charset="0" typeface="Times New Roman"/>
          <a:ea charset="-122" typeface="宋体"/>
        </a:defRPr>
      </a:lvl2pPr>
      <a:lvl3pPr algn="l" fontAlgn="base" marL="1143000" eaLnBrk="1" hangingPunct="true" rtl="0" indent="-228600">
        <a:lnSpc>
          <a:spcPct val="100000"/>
        </a:lnSpc>
        <a:spcBef>
          <a:spcPct val="20000"/>
        </a:spcBef>
        <a:spcAft>
          <a:spcPct val="0"/>
        </a:spcAft>
        <a:buChar char="•"/>
        <a:defRPr sz="2400">
          <a:solidFill>
            <a:srgbClr val="000000"/>
          </a:solidFill>
          <a:latin charset="0" typeface="Times New Roman"/>
          <a:ea charset="-122" typeface="宋体"/>
        </a:defRPr>
      </a:lvl3pPr>
      <a:lvl4pPr algn="l" fontAlgn="base" marL="1600200" eaLnBrk="1" hangingPunct="true" rtl="0" indent="-228600">
        <a:lnSpc>
          <a:spcPct val="100000"/>
        </a:lnSpc>
        <a:spcBef>
          <a:spcPct val="20000"/>
        </a:spcBef>
        <a:spcAft>
          <a:spcPct val="0"/>
        </a:spcAft>
        <a:buChar char="–"/>
        <a:defRPr sz="2000">
          <a:solidFill>
            <a:srgbClr val="000000"/>
          </a:solidFill>
          <a:latin charset="0" typeface="Times New Roman"/>
          <a:ea charset="-122" typeface="宋体"/>
        </a:defRPr>
      </a:lvl4pPr>
      <a:lvl5pPr algn="l" fontAlgn="base" marL="2057400" eaLnBrk="1" hangingPunct="true" rtl="0" indent="-228600">
        <a:lnSpc>
          <a:spcPct val="100000"/>
        </a:lnSpc>
        <a:spcBef>
          <a:spcPct val="20000"/>
        </a:spcBef>
        <a:spcAft>
          <a:spcPct val="0"/>
        </a:spcAft>
        <a:buChar char="»"/>
        <a:defRPr sz="2000">
          <a:solidFill>
            <a:srgbClr val="000000"/>
          </a:solidFill>
          <a:latin charset="0" typeface="Times New Roman"/>
          <a:ea charset="-122" typeface="宋体"/>
        </a:defRPr>
      </a:lvl5pPr>
    </p:bodyStyle>
  </p:txStyles>
</p:sldMaster>
</file>

<file path=ppt/slides/_rels/slide0.xml.rels><?xml version="1.0" encoding="UTF-8" standalone="yes" ?><Relationships xmlns="http://schemas.openxmlformats.org/package/2006/relationships"><Relationship Id="rId70" Type="http://schemas.openxmlformats.org/officeDocument/2006/relationships/slideLayout" Target="../slideLayouts/slideLayoutmaster70.xml" /><Relationship Id="rID20" Type="http://schemas.openxmlformats.org/officeDocument/2006/relationships/image" Target="../media/picture20.jpeg" /><Relationship Id="rID21" Type="http://schemas.openxmlformats.org/officeDocument/2006/relationships/image" Target="../media/picture21.png" /></Relationships>
</file>

<file path=ppt/slides/_rels/slide1.xml.rels><?xml version="1.0" encoding="UTF-8" standalone="yes" ?><Relationships xmlns="http://schemas.openxmlformats.org/package/2006/relationships"><Relationship Id="rId70" Type="http://schemas.openxmlformats.org/officeDocument/2006/relationships/slideLayout" Target="../slideLayouts/slideLayoutmaster70.xml" /><Relationship Id="rID5" Type="http://schemas.openxmlformats.org/officeDocument/2006/relationships/image" Target="../media/picture5.jpeg" /></Relationships>
</file>

<file path=ppt/slides/_rels/slide10.xml.rels><?xml version="1.0" encoding="UTF-8" standalone="yes" ?><Relationships xmlns="http://schemas.openxmlformats.org/package/2006/relationships"><Relationship Id="rId70" Type="http://schemas.openxmlformats.org/officeDocument/2006/relationships/slideLayout" Target="../slideLayouts/slideLayoutmaster70.xml" /><Relationship Id="rID2" Type="http://schemas.openxmlformats.org/officeDocument/2006/relationships/image" Target="../media/picture2.jpeg" /></Relationships>
</file>

<file path=ppt/slides/_rels/slide11.xml.rels><?xml version="1.0" encoding="UTF-8" standalone="yes" ?><Relationships xmlns="http://schemas.openxmlformats.org/package/2006/relationships"><Relationship Id="rId70" Type="http://schemas.openxmlformats.org/officeDocument/2006/relationships/slideLayout" Target="../slideLayouts/slideLayoutmaster70.xml" /><Relationship Id="rID18" Type="http://schemas.openxmlformats.org/officeDocument/2006/relationships/image" Target="../media/picture18.jpeg" /></Relationships>
</file>

<file path=ppt/slides/_rels/slide12.xml.rels><?xml version="1.0" encoding="UTF-8" standalone="yes" ?><Relationships xmlns="http://schemas.openxmlformats.org/package/2006/relationships"><Relationship Id="rId70" Type="http://schemas.openxmlformats.org/officeDocument/2006/relationships/slideLayout" Target="../slideLayouts/slideLayoutmaster70.xml" /><Relationship Id="rID16" Type="http://schemas.openxmlformats.org/officeDocument/2006/relationships/image" Target="../media/picture16.png" /></Relationships>
</file>

<file path=ppt/slides/_rels/slide13.xml.rels><?xml version="1.0" encoding="UTF-8" standalone="yes" ?><Relationships xmlns="http://schemas.openxmlformats.org/package/2006/relationships"><Relationship Id="rId71" Type="http://schemas.openxmlformats.org/officeDocument/2006/relationships/slideLayout" Target="../slideLayouts/slideLayouttitle71.xml" /><Relationship Id="rID3" Type="http://schemas.openxmlformats.org/officeDocument/2006/relationships/image" Target="../media/picture3.jpeg" /></Relationships>
</file>

<file path=ppt/slides/_rels/slide14.xml.rels><?xml version="1.0" encoding="UTF-8" standalone="yes" ?><Relationships xmlns="http://schemas.openxmlformats.org/package/2006/relationships"><Relationship Id="rId70" Type="http://schemas.openxmlformats.org/officeDocument/2006/relationships/slideLayout" Target="../slideLayouts/slideLayoutmaster70.xml" /><Relationship Id="rID14" Type="http://schemas.openxmlformats.org/officeDocument/2006/relationships/image" Target="../media/picture14.png" /></Relationships>
</file>

<file path=ppt/slides/_rels/slide15.xml.rels><?xml version="1.0" encoding="UTF-8" standalone="yes" ?><Relationships xmlns="http://schemas.openxmlformats.org/package/2006/relationships"><Relationship Id="rId71" Type="http://schemas.openxmlformats.org/officeDocument/2006/relationships/slideLayout" Target="../slideLayouts/slideLayouttitle71.xml" /><Relationship Id="rID4" Type="http://schemas.openxmlformats.org/officeDocument/2006/relationships/image" Target="../media/picture4.jpeg" /></Relationships>
</file>

<file path=ppt/slides/_rels/slide16.xml.rels><?xml version="1.0" encoding="UTF-8" standalone="yes" ?><Relationships xmlns="http://schemas.openxmlformats.org/package/2006/relationships"><Relationship Id="rId70" Type="http://schemas.openxmlformats.org/officeDocument/2006/relationships/slideLayout" Target="../slideLayouts/slideLayoutmaster70.xml" /><Relationship Id="rID8" Type="http://schemas.openxmlformats.org/officeDocument/2006/relationships/image" Target="../media/picture8.wmf" /></Relationships>
</file>

<file path=ppt/slides/_rels/slide17.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18.xml.rels><?xml version="1.0" encoding="UTF-8" standalone="yes" ?><Relationships xmlns="http://schemas.openxmlformats.org/package/2006/relationships"><Relationship Id="rId70" Type="http://schemas.openxmlformats.org/officeDocument/2006/relationships/slideLayout" Target="../slideLayouts/slideLayoutmaster70.xml" /><Relationship Id="rID17" Type="http://schemas.openxmlformats.org/officeDocument/2006/relationships/image" Target="../media/picture17.wmf" /></Relationships>
</file>

<file path=ppt/slides/_rels/slide19.xml.rels><?xml version="1.0" encoding="UTF-8" standalone="yes" ?><Relationships xmlns="http://schemas.openxmlformats.org/package/2006/relationships"><Relationship Id="rId71" Type="http://schemas.openxmlformats.org/officeDocument/2006/relationships/slideLayout" Target="../slideLayouts/slideLayouttitle71.xml" /><Relationship Id="rID4" Type="http://schemas.openxmlformats.org/officeDocument/2006/relationships/image" Target="../media/picture4.jpeg" /></Relationships>
</file>

<file path=ppt/slides/_rels/slide2.xml.rels><?xml version="1.0" encoding="UTF-8" standalone="yes" ?><Relationships xmlns="http://schemas.openxmlformats.org/package/2006/relationships"><Relationship Id="rId70" Type="http://schemas.openxmlformats.org/officeDocument/2006/relationships/slideLayout" Target="../slideLayouts/slideLayoutmaster70.xml" /><Relationship Id="rID22" Type="http://schemas.openxmlformats.org/officeDocument/2006/relationships/image" Target="../media/picture22.jpeg" /></Relationships>
</file>

<file path=ppt/slides/_rels/slide20.xml.rels><?xml version="1.0" encoding="UTF-8" standalone="yes" ?><Relationships xmlns="http://schemas.openxmlformats.org/package/2006/relationships"><Relationship Id="rId71" Type="http://schemas.openxmlformats.org/officeDocument/2006/relationships/slideLayout" Target="../slideLayouts/slideLayouttitle71.xml" /><Relationship Id="rID4" Type="http://schemas.openxmlformats.org/officeDocument/2006/relationships/image" Target="../media/picture4.jpeg" /></Relationships>
</file>

<file path=ppt/slides/_rels/slide21.xml.rels><?xml version="1.0" encoding="UTF-8" standalone="yes" ?><Relationships xmlns="http://schemas.openxmlformats.org/package/2006/relationships"><Relationship Id="rId70" Type="http://schemas.openxmlformats.org/officeDocument/2006/relationships/slideLayout" Target="../slideLayouts/slideLayoutmaster70.xml" /><Relationship Id="rID13" Type="http://schemas.openxmlformats.org/officeDocument/2006/relationships/image" Target="../media/picture13.jpeg" /></Relationships>
</file>

<file path=ppt/slides/_rels/slide22.xml.rels><?xml version="1.0" encoding="UTF-8" standalone="yes" ?><Relationships xmlns="http://schemas.openxmlformats.org/package/2006/relationships"><Relationship Id="rId70" Type="http://schemas.openxmlformats.org/officeDocument/2006/relationships/slideLayout" Target="../slideLayouts/slideLayoutmaster70.xml" /><Relationship Id="rID25" Type="http://schemas.openxmlformats.org/officeDocument/2006/relationships/image" Target="../media/picture25.jpeg" /></Relationships>
</file>

<file path=ppt/slides/_rels/slide23.xml.rels><?xml version="1.0" encoding="UTF-8" standalone="yes" ?><Relationships xmlns="http://schemas.openxmlformats.org/package/2006/relationships"><Relationship Id="rId70" Type="http://schemas.openxmlformats.org/officeDocument/2006/relationships/slideLayout" Target="../slideLayouts/slideLayoutmaster70.xml" /><Relationship Id="rID25" Type="http://schemas.openxmlformats.org/officeDocument/2006/relationships/image" Target="../media/picture25.jpeg" /></Relationships>
</file>

<file path=ppt/slides/_rels/slide24.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25.xml.rels><?xml version="1.0" encoding="UTF-8" standalone="yes" ?><Relationships xmlns="http://schemas.openxmlformats.org/package/2006/relationships"><Relationship Id="rId70" Type="http://schemas.openxmlformats.org/officeDocument/2006/relationships/slideLayout" Target="../slideLayouts/slideLayoutmaster70.xml" /><Relationship Id="rID2" Type="http://schemas.openxmlformats.org/officeDocument/2006/relationships/image" Target="../media/picture2.jpeg" /></Relationships>
</file>

<file path=ppt/slides/_rels/slide26.xml.rels><?xml version="1.0" encoding="UTF-8" standalone="yes" ?><Relationships xmlns="http://schemas.openxmlformats.org/package/2006/relationships"><Relationship Id="rId70" Type="http://schemas.openxmlformats.org/officeDocument/2006/relationships/slideLayout" Target="../slideLayouts/slideLayoutmaster70.xml" /><Relationship Id="rID25" Type="http://schemas.openxmlformats.org/officeDocument/2006/relationships/image" Target="../media/picture25.jpeg" /></Relationships>
</file>

<file path=ppt/slides/_rels/slide27.xml.rels><?xml version="1.0" encoding="UTF-8" standalone="yes" ?><Relationships xmlns="http://schemas.openxmlformats.org/package/2006/relationships"><Relationship Id="rId70" Type="http://schemas.openxmlformats.org/officeDocument/2006/relationships/slideLayout" Target="../slideLayouts/slideLayoutmaster70.xml" /><Relationship Id="rID30" Type="http://schemas.openxmlformats.org/officeDocument/2006/relationships/image" Target="../media/picture30.png" /></Relationships>
</file>

<file path=ppt/slides/_rels/slide28.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29.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3.xml.rels><?xml version="1.0" encoding="UTF-8" standalone="yes" ?><Relationships xmlns="http://schemas.openxmlformats.org/package/2006/relationships"><Relationship Id="rId70" Type="http://schemas.openxmlformats.org/officeDocument/2006/relationships/slideLayout" Target="../slideLayouts/slideLayoutmaster70.xml" /><Relationship Id="rID12" Type="http://schemas.openxmlformats.org/officeDocument/2006/relationships/image" Target="../media/picture12.jpeg" /></Relationships>
</file>

<file path=ppt/slides/_rels/slide30.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31.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32.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33.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34.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35.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36.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37.xml.rels><?xml version="1.0" encoding="UTF-8" standalone="yes" ?><Relationships xmlns="http://schemas.openxmlformats.org/package/2006/relationships"><Relationship Id="rId70" Type="http://schemas.openxmlformats.org/officeDocument/2006/relationships/slideLayout" Target="../slideLayouts/slideLayoutmaster70.xml" /><Relationship Id="rID2" Type="http://schemas.openxmlformats.org/officeDocument/2006/relationships/image" Target="../media/picture2.jpeg" /><Relationship Id="rID6" Type="http://schemas.openxmlformats.org/officeDocument/2006/relationships/image" Target="../media/picture6.jpeg" /><Relationship Id="rID7" Type="http://schemas.openxmlformats.org/officeDocument/2006/relationships/image" Target="../media/picture7.png" /></Relationships>
</file>

<file path=ppt/slides/_rels/slide38.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39.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4.xml.rels><?xml version="1.0" encoding="UTF-8" standalone="yes" ?><Relationships xmlns="http://schemas.openxmlformats.org/package/2006/relationships"><Relationship Id="rId70" Type="http://schemas.openxmlformats.org/officeDocument/2006/relationships/slideLayout" Target="../slideLayouts/slideLayoutmaster70.xml" /><Relationship Id="rID26" Type="http://schemas.openxmlformats.org/officeDocument/2006/relationships/image" Target="../media/picture26.jpeg" /></Relationships>
</file>

<file path=ppt/slides/_rels/slide40.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41.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42.xml.rels><?xml version="1.0" encoding="UTF-8" standalone="yes" ?><Relationships xmlns="http://schemas.openxmlformats.org/package/2006/relationships"><Relationship Id="rId72" Type="http://schemas.openxmlformats.org/officeDocument/2006/relationships/slideLayout" Target="../slideLayouts/slideLayoutmaster72.xml" /><Relationship Id="rID31" Type="http://schemas.openxmlformats.org/officeDocument/2006/relationships/image" Target="../media/picture31.jpeg" /></Relationships>
</file>

<file path=ppt/slides/_rels/slide43.xml.rels><?xml version="1.0" encoding="UTF-8" standalone="yes" ?><Relationships xmlns="http://schemas.openxmlformats.org/package/2006/relationships"><Relationship Id="rId72" Type="http://schemas.openxmlformats.org/officeDocument/2006/relationships/slideLayout" Target="../slideLayouts/slideLayoutmaster72.xml" /><Relationship Id="rID35" Type="http://schemas.openxmlformats.org/officeDocument/2006/relationships/image" Target="../media/picture35.jpeg" /></Relationships>
</file>

<file path=ppt/slides/_rels/slide44.xml.rels><?xml version="1.0" encoding="UTF-8" standalone="yes" ?><Relationships xmlns="http://schemas.openxmlformats.org/package/2006/relationships"><Relationship Id="rId72" Type="http://schemas.openxmlformats.org/officeDocument/2006/relationships/slideLayout" Target="../slideLayouts/slideLayoutmaster72.xml" /><Relationship Id="rID35" Type="http://schemas.openxmlformats.org/officeDocument/2006/relationships/image" Target="../media/picture35.jpeg" /></Relationships>
</file>

<file path=ppt/slides/_rels/slide45.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46.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47.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48.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49.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5.xml.rels><?xml version="1.0" encoding="UTF-8" standalone="yes" ?><Relationships xmlns="http://schemas.openxmlformats.org/package/2006/relationships"><Relationship Id="rId70" Type="http://schemas.openxmlformats.org/officeDocument/2006/relationships/slideLayout" Target="../slideLayouts/slideLayoutmaster70.xml" /><Relationship Id="rID1" Type="http://schemas.openxmlformats.org/officeDocument/2006/relationships/image" Target="../media/picture1.png" /></Relationships>
</file>

<file path=ppt/slides/_rels/slide50.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51.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52.xml.rels><?xml version="1.0" encoding="UTF-8" standalone="yes" ?><Relationships xmlns="http://schemas.openxmlformats.org/package/2006/relationships"><Relationship Id="rId70" Type="http://schemas.openxmlformats.org/officeDocument/2006/relationships/slideLayout" Target="../slideLayouts/slideLayoutmaster70.xml" /></Relationships>
</file>

<file path=ppt/slides/_rels/slide53.xml.rels><?xml version="1.0" encoding="UTF-8" standalone="yes" ?><Relationships xmlns="http://schemas.openxmlformats.org/package/2006/relationships"><Relationship Id="rId70" Type="http://schemas.openxmlformats.org/officeDocument/2006/relationships/slideLayout" Target="../slideLayouts/slideLayoutmaster70.xml" /><Relationship Id="rID25" Type="http://schemas.openxmlformats.org/officeDocument/2006/relationships/image" Target="../media/picture25.jpeg" /></Relationships>
</file>

<file path=ppt/slides/_rels/slide54.xml.rels><?xml version="1.0" encoding="UTF-8" standalone="yes" ?><Relationships xmlns="http://schemas.openxmlformats.org/package/2006/relationships"><Relationship Id="rId70" Type="http://schemas.openxmlformats.org/officeDocument/2006/relationships/slideLayout" Target="../slideLayouts/slideLayoutmaster70.xml" /><Relationship Id="rID27" Type="http://schemas.openxmlformats.org/officeDocument/2006/relationships/image" Target="../media/picture27.jpeg" /></Relationships>
</file>

<file path=ppt/slides/_rels/slide55.xml.rels><?xml version="1.0" encoding="UTF-8" standalone="yes" ?><Relationships xmlns="http://schemas.openxmlformats.org/package/2006/relationships"><Relationship Id="rId70" Type="http://schemas.openxmlformats.org/officeDocument/2006/relationships/slideLayout" Target="../slideLayouts/slideLayoutmaster70.xml" /><Relationship Id="rID5" Type="http://schemas.openxmlformats.org/officeDocument/2006/relationships/image" Target="../media/picture5.jpeg" /><Relationship Id="rID19" Type="http://schemas.openxmlformats.org/officeDocument/2006/relationships/image" Target="../media/picture19.png" /><Relationship Id="rID34" Type="http://schemas.openxmlformats.org/officeDocument/2006/relationships/image" Target="../media/picture34.png" /><Relationship Id="rID37" Type="http://schemas.openxmlformats.org/officeDocument/2006/relationships/image" Target="../media/picture37.png" /></Relationships>
</file>

<file path=ppt/slides/_rels/slide56.xml.rels><?xml version="1.0" encoding="UTF-8" standalone="yes" ?><Relationships xmlns="http://schemas.openxmlformats.org/package/2006/relationships"><Relationship Id="rId70" Type="http://schemas.openxmlformats.org/officeDocument/2006/relationships/slideLayout" Target="../slideLayouts/slideLayoutmaster70.xml" /><Relationship Id="rID28" Type="http://schemas.openxmlformats.org/officeDocument/2006/relationships/image" Target="../media/picture28.jpeg" /><Relationship Id="rID29" Type="http://schemas.openxmlformats.org/officeDocument/2006/relationships/image" Target="../media/picture29.png" /></Relationships>
</file>

<file path=ppt/slides/_rels/slide57.xml.rels><?xml version="1.0" encoding="UTF-8" standalone="yes" ?><Relationships xmlns="http://schemas.openxmlformats.org/package/2006/relationships"><Relationship Id="rId70" Type="http://schemas.openxmlformats.org/officeDocument/2006/relationships/slideLayout" Target="../slideLayouts/slideLayoutmaster70.xml" /><Relationship Id="rID36" Type="http://schemas.openxmlformats.org/officeDocument/2006/relationships/image" Target="../media/picture36.jpeg" /></Relationships>
</file>

<file path=ppt/slides/_rels/slide6.xml.rels><?xml version="1.0" encoding="UTF-8" standalone="yes" ?><Relationships xmlns="http://schemas.openxmlformats.org/package/2006/relationships"><Relationship Id="rId70" Type="http://schemas.openxmlformats.org/officeDocument/2006/relationships/slideLayout" Target="../slideLayouts/slideLayoutmaster70.xml" /><Relationship Id="rID15" Type="http://schemas.openxmlformats.org/officeDocument/2006/relationships/image" Target="../media/picture15.jpeg" /></Relationships>
</file>

<file path=ppt/slides/_rels/slide7.xml.rels><?xml version="1.0" encoding="UTF-8" standalone="yes" ?><Relationships xmlns="http://schemas.openxmlformats.org/package/2006/relationships"><Relationship Id="rId70" Type="http://schemas.openxmlformats.org/officeDocument/2006/relationships/slideLayout" Target="../slideLayouts/slideLayoutmaster70.xml" /><Relationship Id="rID9" Type="http://schemas.openxmlformats.org/officeDocument/2006/relationships/image" Target="../media/picture9.jpeg" /><Relationship Id="rID11" Type="http://schemas.openxmlformats.org/officeDocument/2006/relationships/image" Target="../media/picture11.png" /><Relationship Id="rID23" Type="http://schemas.openxmlformats.org/officeDocument/2006/relationships/image" Target="../media/picture23.png" /></Relationships>
</file>

<file path=ppt/slides/_rels/slide8.xml.rels><?xml version="1.0" encoding="UTF-8" standalone="yes" ?><Relationships xmlns="http://schemas.openxmlformats.org/package/2006/relationships"><Relationship Id="rId70" Type="http://schemas.openxmlformats.org/officeDocument/2006/relationships/slideLayout" Target="../slideLayouts/slideLayoutmaster70.xml" /><Relationship Id="rID24" Type="http://schemas.openxmlformats.org/officeDocument/2006/relationships/image" Target="../media/picture24.jpeg" /></Relationships>
</file>

<file path=ppt/slides/_rels/slide9.xml.rels><?xml version="1.0" encoding="UTF-8" standalone="yes" ?><Relationships xmlns="http://schemas.openxmlformats.org/package/2006/relationships"><Relationship Id="rId70" Type="http://schemas.openxmlformats.org/officeDocument/2006/relationships/slideLayout" Target="../slideLayouts/slideLayoutmaster70.xml" /><Relationship Id="rID10" Type="http://schemas.openxmlformats.org/officeDocument/2006/relationships/image" Target="../media/picture10.jpeg" /></Relationships>
</file>

<file path=ppt/slides/slide0.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55328" name=""/>
        <p:cNvGrpSpPr>
          <a:grpSpLocks/>
        </p:cNvGrpSpPr>
        <p:nvPr/>
      </p:nvGrpSpPr>
      <p:grpSpPr>
        <a:xfrm/>
      </p:grpSpPr>
      <p:pic>
        <p:nvPicPr>
          <p:cNvPr id="355330" name=""/>
          <p:cNvPicPr>
            <a:picLocks noChangeAspect="1"/>
          </p:cNvPicPr>
          <p:nvPr/>
        </p:nvPicPr>
        <p:blipFill>
          <a:blip r:embed="rID20">
            <a:extLst/>
          </a:blip>
          <a:srcRect/>
          <a:stretch>
            <a:fillRect/>
          </a:stretch>
        </p:blipFill>
        <p:spPr>
          <a:xfrm>
            <a:off x="0" y="0"/>
            <a:ext cx="9144000" cy="6858000"/>
          </a:xfrm>
          <a:prstGeom prst="rect">
            <a:avLst/>
          </a:prstGeom>
          <a:ln/>
        </p:spPr>
      </p:pic>
      <p:sp>
        <p:nvSpPr>
          <p:cNvPr id="355331" name=""/>
          <p:cNvSpPr>
            <a:spLocks/>
          </p:cNvSpPr>
          <p:nvPr/>
        </p:nvSpPr>
        <p:spPr>
          <a:xfrm>
            <a:off x="2955925" y="5430838"/>
            <a:ext cx="184150" cy="457200"/>
          </a:xfrm>
          <a:prstGeom prst="rect">
            <a:avLst/>
          </a:prstGeom>
          <a:noFill/>
          <a:ln>
            <a:noFill/>
          </a:ln>
        </p:spPr>
        <p:txBody>
          <a:bodyPr wrap="none"/>
          <a:lstStyle/>
          <a:p>
            <a:pPr>
              <a:buFont charset="0" typeface="Verdana"/>
            </a:pPr>
            <a:endParaRPr dirty="0" b="1">
              <a:latin charset="0" typeface="Verdana"/>
            </a:endParaRPr>
          </a:p>
        </p:txBody>
      </p:sp>
      <p:sp>
        <p:nvSpPr>
          <p:cNvPr id="355332" name=""/>
          <p:cNvSpPr>
            <a:spLocks/>
          </p:cNvSpPr>
          <p:nvPr/>
        </p:nvSpPr>
        <p:spPr>
          <a:xfrm>
            <a:off x="5927725" y="5507038"/>
            <a:ext cx="1920875" cy="457200"/>
          </a:xfrm>
          <a:prstGeom prst="rect">
            <a:avLst/>
          </a:prstGeom>
          <a:noFill/>
          <a:ln>
            <a:noFill/>
          </a:ln>
        </p:spPr>
        <p:txBody>
          <a:bodyPr/>
          <a:lstStyle/>
          <a:p>
            <a:pPr>
              <a:buFont charset="0" typeface="Verdana"/>
            </a:pPr>
            <a:endParaRPr dirty="0" b="1">
              <a:latin charset="0" typeface="Verdana"/>
            </a:endParaRPr>
          </a:p>
        </p:txBody>
      </p:sp>
      <p:sp>
        <p:nvSpPr>
          <p:cNvPr id="355333" name=""/>
          <p:cNvSpPr>
            <a:spLocks/>
          </p:cNvSpPr>
          <p:nvPr/>
        </p:nvSpPr>
        <p:spPr>
          <a:xfrm>
            <a:off x="1447800" y="4572000"/>
            <a:ext cx="6400800" cy="641350"/>
          </a:xfrm>
          <a:prstGeom prst="rect">
            <a:avLst/>
          </a:prstGeom>
          <a:noFill/>
          <a:ln>
            <a:noFill/>
          </a:ln>
        </p:spPr>
        <p:txBody>
          <a:bodyPr/>
          <a:lstStyle/>
          <a:p>
            <a:pPr>
              <a:spcBef>
                <a:spcPct val="50000"/>
              </a:spcBef>
              <a:spcAft>
                <a:spcPct val="50000"/>
              </a:spcAft>
              <a:buFont charset="0" typeface="Verdana"/>
            </a:pPr>
            <a:r>
              <a:rPr sz="3600" dirty="0" b="1">
                <a:solidFill>
                  <a:srgbClr val="960e32"/>
                </a:solidFill>
                <a:latin charset="-122" typeface="华文行楷"/>
                <a:ea charset="-122" typeface="华文行楷"/>
              </a:rPr>
              <a:t> </a:t>
            </a:r>
          </a:p>
        </p:txBody>
      </p:sp>
      <p:sp>
        <p:nvSpPr>
          <p:cNvPr id="355334" name=""/>
          <p:cNvSpPr>
            <a:spLocks/>
          </p:cNvSpPr>
          <p:nvPr/>
        </p:nvSpPr>
        <p:spPr>
          <a:xfrm>
            <a:off x="4784725" y="5354638"/>
            <a:ext cx="184150" cy="457200"/>
          </a:xfrm>
          <a:prstGeom prst="rect">
            <a:avLst/>
          </a:prstGeom>
          <a:noFill/>
          <a:ln>
            <a:noFill/>
          </a:ln>
        </p:spPr>
        <p:txBody>
          <a:bodyPr wrap="none"/>
          <a:lstStyle/>
          <a:p>
            <a:pPr>
              <a:buFont charset="0" typeface="Verdana"/>
            </a:pPr>
            <a:endParaRPr dirty="0" b="1">
              <a:latin charset="0" typeface="Verdana"/>
            </a:endParaRPr>
          </a:p>
        </p:txBody>
      </p:sp>
      <p:sp>
        <p:nvSpPr>
          <p:cNvPr id="355335" name=""/>
          <p:cNvSpPr>
            <a:spLocks/>
          </p:cNvSpPr>
          <p:nvPr/>
        </p:nvSpPr>
        <p:spPr>
          <a:xfrm>
            <a:off x="762000" y="1981200"/>
            <a:ext cx="7772400" cy="3657600"/>
          </a:xfrm>
          <a:prstGeom prst="rect">
            <a:avLst/>
          </a:prstGeom>
        </p:spPr>
        <p:txBody>
          <a:bodyPr wrap="none">
            <a:prstTxWarp prst="textArchUp">
              <a:avLst>
                <a:gd fmla="val 10800000" name="adj"/>
              </a:avLst>
            </a:prstTxWarp>
          </a:bodyPr>
          <a:p>
            <a:pPr algn="ctr"/>
            <a:r>
              <a:rPr sz="3600" kern="10" b="1">
                <a:ln w="12700">
                  <a:solidFill>
                    <a:srgbClr val="eaeaea"/>
                  </a:solidFill>
                </a:ln>
                <a:gradFill>
                  <a:gsLst>
                    <a:gs pos="0">
                      <a:srgbClr val="ff00ff"/>
                    </a:gs>
                    <a:gs pos="100000">
                      <a:srgbClr val="0000ff"/>
                    </a:gs>
                  </a:gsLst>
                </a:gradFill>
              </a:rPr>
              <a:t>欢迎您尊敬的家长</a:t>
            </a:r>
          </a:p>
        </p:txBody>
      </p:sp>
      <p:pic>
        <p:nvPicPr>
          <p:cNvPr id="355336" name=""/>
          <p:cNvPicPr>
            <a:picLocks noRot="1"/>
          </p:cNvPicPr>
          <p:nvPr/>
        </p:nvPicPr>
        <p:blipFill>
          <a:blip r:embed="rID21">
            <a:extLst/>
          </a:blip>
          <a:srcRect/>
          <a:stretch>
            <a:fillRect/>
          </a:stretch>
        </p:blipFill>
        <p:spPr>
          <a:xfrm>
            <a:off x="-685800" y="3581400"/>
            <a:ext cx="304800" cy="304800"/>
          </a:xfrm>
          <a:prstGeom prst="rect">
            <a:avLst/>
          </a:prstGeom>
          <a:ln/>
        </p:spPr>
      </p:pic>
      <p:sp>
        <p:nvSpPr>
          <p:cNvPr id="355337" name=""/>
          <p:cNvSpPr>
            <a:spLocks/>
          </p:cNvSpPr>
          <p:nvPr/>
        </p:nvSpPr>
        <p:spPr>
          <a:xfrm rot="180000">
            <a:off x="1187450" y="4508500"/>
            <a:ext cx="6985000" cy="1943100"/>
          </a:xfrm>
          <a:prstGeom prst="rect">
            <a:avLst/>
          </a:prstGeom>
        </p:spPr>
        <p:txBody>
          <a:bodyPr wrap="none">
            <a:prstTxWarp prst="textDoubleWave1">
              <a:avLst>
                <a:gd fmla="val 6500" name="adj1"/>
                <a:gd fmla="val 0" name="adj2"/>
              </a:avLst>
            </a:prstTxWarp>
          </a:bodyPr>
          <a:p>
            <a:pPr algn="ctr"/>
            <a:r>
              <a:rPr sz="3600" spc="288" kern="10" b="1">
                <a:ln w="12700">
                  <a:solidFill>
                    <a:srgbClr val="000099"/>
                  </a:solidFill>
                </a:ln>
                <a:solidFill>
                  <a:srgbClr val="33ccff"/>
                </a:solidFill>
              </a:rPr>
              <a:t>天成双语学校七（5）班家长会</a:t>
            </a:r>
          </a:p>
        </p:txBody>
      </p:sp>
    </p:spTree>
  </p:cSld>
</p:sld>
</file>

<file path=ppt/slides/slide1.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286720" name=""/>
        <p:cNvGrpSpPr>
          <a:grpSpLocks/>
        </p:cNvGrpSpPr>
        <p:nvPr/>
      </p:nvGrpSpPr>
      <p:grpSpPr>
        <a:xfrm/>
      </p:grpSpPr>
      <p:sp>
        <p:nvSpPr>
          <p:cNvPr id="286725" name=""/>
          <p:cNvSpPr>
            <a:spLocks/>
          </p:cNvSpPr>
          <p:nvPr>
            <p:ph type="title" sz="full" idx="0"/>
          </p:nvPr>
        </p:nvSpPr>
        <p:spPr>
          <a:xfrm>
            <a:off x="685800" y="301625"/>
            <a:ext cx="7772400" cy="1462088"/>
          </a:xfrm>
          <a:ln/>
        </p:spPr>
        <p:txBody>
          <a:bodyPr/>
          <a:lstStyle/>
          <a:p>
            <a:pPr/>
            <a:endParaRPr dirty="0"/>
          </a:p>
        </p:txBody>
      </p:sp>
      <p:pic>
        <p:nvPicPr>
          <p:cNvPr id="286724" name=""/>
          <p:cNvPicPr>
            <a:picLocks noGrp="0" noChangeAspect="1"/>
          </p:cNvPicPr>
          <p:nvPr>
            <p:ph type="obj" sz="full" idx="1"/>
          </p:nvPr>
        </p:nvPicPr>
        <p:blipFill>
          <a:blip r:embed="rID5">
            <a:extLst/>
          </a:blip>
          <a:srcRect/>
          <a:stretch>
            <a:fillRect/>
          </a:stretch>
        </p:blipFill>
        <p:spPr>
          <a:xfrm rot="0">
            <a:off x="0" y="0"/>
            <a:ext cx="9144000" cy="6858000"/>
          </a:xfrm>
          <a:prstGeom prst="rect">
            <a:avLst/>
          </a:prstGeom>
          <a:noFill/>
          <a:ln>
            <a:noFill/>
          </a:ln>
        </p:spPr>
      </p:pic>
      <p:sp>
        <p:nvSpPr>
          <p:cNvPr id="286727" name=""/>
          <p:cNvSpPr>
            <a:spLocks/>
          </p:cNvSpPr>
          <p:nvPr/>
        </p:nvSpPr>
        <p:spPr>
          <a:xfrm>
            <a:off x="1066800" y="1295400"/>
            <a:ext cx="7162800" cy="3733800"/>
          </a:xfrm>
          <a:prstGeom prst="rect">
            <a:avLst/>
          </a:prstGeom>
        </p:spPr>
        <p:txBody>
          <a:bodyPr wrap="none">
            <a:prstTxWarp prst="textPlain">
              <a:avLst>
                <a:gd fmla="val 50000" name="adj"/>
              </a:avLst>
            </a:prstTxWarp>
          </a:bodyPr>
          <a:p>
            <a:pPr algn="ctr"/>
            <a:r>
              <a:rPr sz="3600" kern="10">
                <a:ln w="19050">
                  <a:solidFill>
                    <a:srgbClr val="ffff00"/>
                  </a:solidFill>
                </a:ln>
                <a:solidFill>
                  <a:srgbClr val="ffff00"/>
                </a:solidFill>
              </a:rPr>
              <a:t>一切为了孩子</a:t>
            </a:r>
          </a:p>
          <a:p>
            <a:pPr algn="ctr"/>
          </a:p>
        </p:txBody>
      </p:sp>
    </p:spTree>
  </p:cSld>
</p:sld>
</file>

<file path=ppt/slides/slide10.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52256" name=""/>
        <p:cNvGrpSpPr>
          <a:grpSpLocks/>
        </p:cNvGrpSpPr>
        <p:nvPr/>
      </p:nvGrpSpPr>
      <p:grpSpPr>
        <a:xfrm/>
      </p:grpSpPr>
      <p:sp>
        <p:nvSpPr>
          <p:cNvPr id="352258" name=""/>
          <p:cNvSpPr>
            <a:spLocks/>
          </p:cNvSpPr>
          <p:nvPr>
            <p:ph type="title" sz="full" idx="0"/>
          </p:nvPr>
        </p:nvSpPr>
        <p:spPr>
          <a:xfrm>
            <a:off x="685800" y="301625"/>
            <a:ext cx="7772400" cy="1462088"/>
          </a:xfrm>
          <a:ln/>
        </p:spPr>
        <p:txBody>
          <a:bodyPr/>
          <a:lstStyle/>
          <a:p>
            <a:pPr/>
            <a:endParaRPr dirty="0"/>
          </a:p>
        </p:txBody>
      </p:sp>
      <p:sp>
        <p:nvSpPr>
          <p:cNvPr id="352259" name=""/>
          <p:cNvSpPr>
            <a:spLocks/>
          </p:cNvSpPr>
          <p:nvPr>
            <p:ph type="body" sz="full" idx="1"/>
          </p:nvPr>
        </p:nvSpPr>
        <p:spPr>
          <a:xfrm>
            <a:off x="685800" y="1981200"/>
            <a:ext cx="7772400" cy="4114800"/>
          </a:xfrm>
          <a:ln/>
        </p:spPr>
        <p:txBody>
          <a:bodyPr/>
          <a:lstStyle/>
          <a:p>
            <a:pPr/>
            <a:endParaRPr dirty="0"/>
          </a:p>
        </p:txBody>
      </p:sp>
      <p:pic>
        <p:nvPicPr>
          <p:cNvPr id="352260" name=""/>
          <p:cNvPicPr>
            <a:picLocks noChangeAspect="1"/>
          </p:cNvPicPr>
          <p:nvPr/>
        </p:nvPicPr>
        <p:blipFill>
          <a:blip r:embed="rID2">
            <a:extLst/>
          </a:blip>
          <a:srcRect/>
          <a:stretch>
            <a:fillRect/>
          </a:stretch>
        </p:blipFill>
        <p:spPr>
          <a:xfrm>
            <a:off x="0" y="0"/>
            <a:ext cx="9144000" cy="6858000"/>
          </a:xfrm>
          <a:prstGeom prst="rect">
            <a:avLst/>
          </a:prstGeom>
          <a:ln/>
        </p:spPr>
      </p:pic>
      <p:sp>
        <p:nvSpPr>
          <p:cNvPr id="352261" name=""/>
          <p:cNvSpPr>
            <a:spLocks/>
          </p:cNvSpPr>
          <p:nvPr/>
        </p:nvSpPr>
        <p:spPr>
          <a:xfrm rot="5400000">
            <a:off x="-540543" y="3212306"/>
            <a:ext cx="3313112" cy="720725"/>
          </a:xfrm>
          <a:prstGeom prst="rect">
            <a:avLst/>
          </a:prstGeom>
        </p:spPr>
        <p:txBody>
          <a:bodyPr wrap="none" vert="wordArtVert">
            <a:prstTxWarp prst="textPlain">
              <a:avLst>
                <a:gd fmla="val 50000" name="adj"/>
              </a:avLst>
            </a:prstTxWarp>
          </a:bodyPr>
          <a:p>
            <a:pPr algn="ctr"/>
            <a:r>
              <a:rPr sz="3600" kern="10">
                <a:ln/>
                <a:solidFill>
                  <a:srgbClr val="ff0000"/>
                </a:solidFill>
              </a:rPr>
              <a:t>强有力的组织</a:t>
            </a:r>
          </a:p>
        </p:txBody>
      </p:sp>
      <p:sp>
        <p:nvSpPr>
          <p:cNvPr id="352262" name=""/>
          <p:cNvSpPr>
            <a:spLocks/>
          </p:cNvSpPr>
          <p:nvPr/>
        </p:nvSpPr>
        <p:spPr>
          <a:xfrm rot="5400000">
            <a:off x="5724525" y="3286125"/>
            <a:ext cx="3095625" cy="790575"/>
          </a:xfrm>
          <a:prstGeom prst="rect">
            <a:avLst/>
          </a:prstGeom>
        </p:spPr>
        <p:txBody>
          <a:bodyPr wrap="none" vert="wordArtVert">
            <a:prstTxWarp prst="textPlain">
              <a:avLst>
                <a:gd fmla="val 50000" name="adj"/>
              </a:avLst>
            </a:prstTxWarp>
          </a:bodyPr>
          <a:p>
            <a:pPr algn="ctr"/>
            <a:r>
              <a:rPr sz="3600" kern="10" i="1">
                <a:ln>
                  <a:solidFill>
                    <a:srgbClr val="800000"/>
                  </a:solidFill>
                </a:ln>
                <a:solidFill>
                  <a:srgbClr val="800000"/>
                </a:solidFill>
              </a:rPr>
              <a:t>班级的核心</a:t>
            </a:r>
          </a:p>
        </p:txBody>
      </p:sp>
      <p:sp>
        <p:nvSpPr>
          <p:cNvPr id="352263" name=""/>
          <p:cNvSpPr>
            <a:spLocks noGrp="0"/>
          </p:cNvSpPr>
          <p:nvPr/>
        </p:nvSpPr>
        <p:spPr>
          <a:xfrm>
            <a:off x="250825" y="0"/>
            <a:ext cx="8229601" cy="1384300"/>
          </a:xfrm>
          <a:prstGeom prst="rect">
            <a:avLst/>
          </a:prstGeom>
          <a:noFill/>
          <a:ln>
            <a:noFill/>
          </a:ln>
        </p:spPr>
        <p:txBody>
          <a:bodyPr anchor="ct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5400" dirty="0" u="sng">
                <a:solidFill>
                  <a:srgbClr val="ff00ff"/>
                </a:solidFill>
                <a:ea charset="-122" typeface="华文新魏"/>
              </a:rPr>
              <a:t>我     班     班   委</a:t>
            </a:r>
          </a:p>
        </p:txBody>
      </p:sp>
      <p:sp>
        <p:nvSpPr>
          <p:cNvPr id="352264" name=""/>
          <p:cNvSpPr>
            <a:spLocks/>
          </p:cNvSpPr>
          <p:nvPr/>
        </p:nvSpPr>
        <p:spPr>
          <a:xfrm>
            <a:off x="2051050" y="1700213"/>
            <a:ext cx="4465638" cy="4968875"/>
          </a:xfrm>
          <a:prstGeom prst="rect">
            <a:avLst/>
          </a:prstGeom>
          <a:noFill/>
          <a:ln>
            <a:noFill/>
          </a:ln>
        </p:spPr>
        <p:txBody>
          <a:bodyPr/>
          <a:lstStyle/>
          <a:p>
            <a:pPr>
              <a:buClr>
                <a:srgbClr val="000000"/>
              </a:buClr>
              <a:buFont charset="0" typeface="Arial"/>
            </a:pPr>
            <a:r>
              <a:rPr sz="4000" dirty="0">
                <a:solidFill>
                  <a:srgbClr val="ff0000"/>
                </a:solidFill>
                <a:latin charset="-122" typeface="华文新魏"/>
                <a:ea charset="-122" typeface="华文新魏"/>
              </a:rPr>
              <a:t>班　长</a:t>
            </a:r>
            <a:r>
              <a:rPr sz="4000" dirty="0">
                <a:solidFill>
                  <a:srgbClr val="ff0000"/>
                </a:solidFill>
                <a:latin charset="-122" typeface="华文新魏"/>
                <a:ea charset="-122" typeface="华文新魏"/>
              </a:rPr>
              <a:t>:   </a:t>
            </a:r>
            <a:r>
              <a:rPr sz="4000" dirty="0">
                <a:solidFill>
                  <a:srgbClr val="ff0000"/>
                </a:solidFill>
                <a:latin charset="-122" typeface="华文新魏"/>
                <a:ea charset="-122" typeface="华文新魏"/>
              </a:rPr>
              <a:t>芮启龙</a:t>
            </a:r>
          </a:p>
          <a:p>
            <a:pPr>
              <a:buClr>
                <a:srgbClr val="000000"/>
              </a:buClr>
              <a:buFont charset="0" typeface="Arial"/>
            </a:pPr>
            <a:r>
              <a:rPr sz="4000" dirty="0">
                <a:solidFill>
                  <a:srgbClr val="0000ff"/>
                </a:solidFill>
                <a:latin charset="-122" typeface="华文新魏"/>
                <a:ea charset="-122" typeface="华文新魏"/>
              </a:rPr>
              <a:t>学习委员</a:t>
            </a:r>
            <a:r>
              <a:rPr sz="4000" dirty="0">
                <a:solidFill>
                  <a:srgbClr val="0000ff"/>
                </a:solidFill>
                <a:latin charset="-122" typeface="华文新魏"/>
                <a:ea charset="-122" typeface="华文新魏"/>
              </a:rPr>
              <a:t>:</a:t>
            </a:r>
            <a:r>
              <a:rPr sz="4000" dirty="0">
                <a:solidFill>
                  <a:srgbClr val="0000ff"/>
                </a:solidFill>
                <a:latin charset="-122" typeface="华文新魏"/>
                <a:ea charset="-122" typeface="华文新魏"/>
              </a:rPr>
              <a:t>张庆园</a:t>
            </a:r>
          </a:p>
          <a:p>
            <a:pPr>
              <a:buClr>
                <a:srgbClr val="000000"/>
              </a:buClr>
              <a:buFont charset="0" typeface="Arial"/>
            </a:pPr>
            <a:r>
              <a:rPr sz="4000" dirty="0">
                <a:solidFill>
                  <a:srgbClr val="0000ff"/>
                </a:solidFill>
                <a:latin charset="-122" typeface="华文新魏"/>
                <a:ea charset="-122" typeface="华文新魏"/>
              </a:rPr>
              <a:t>纪律委员</a:t>
            </a:r>
            <a:r>
              <a:rPr sz="4000" dirty="0">
                <a:solidFill>
                  <a:srgbClr val="0000ff"/>
                </a:solidFill>
                <a:latin charset="-122" typeface="华文新魏"/>
                <a:ea charset="-122" typeface="华文新魏"/>
              </a:rPr>
              <a:t>:</a:t>
            </a:r>
            <a:r>
              <a:rPr sz="4000" dirty="0">
                <a:solidFill>
                  <a:srgbClr val="0000ff"/>
                </a:solidFill>
                <a:latin charset="-122" typeface="华文新魏"/>
                <a:ea charset="-122" typeface="华文新魏"/>
              </a:rPr>
              <a:t>叶嘉慧</a:t>
            </a:r>
          </a:p>
          <a:p>
            <a:pPr>
              <a:buClr>
                <a:srgbClr val="000000"/>
              </a:buClr>
              <a:buFont charset="0" typeface="Arial"/>
            </a:pPr>
            <a:r>
              <a:rPr sz="4000" dirty="0">
                <a:solidFill>
                  <a:srgbClr val="0000ff"/>
                </a:solidFill>
                <a:latin charset="-122" typeface="华文新魏"/>
                <a:ea charset="-122" typeface="华文新魏"/>
              </a:rPr>
              <a:t>宣传委员</a:t>
            </a:r>
            <a:r>
              <a:rPr sz="4000" dirty="0">
                <a:solidFill>
                  <a:srgbClr val="0000ff"/>
                </a:solidFill>
                <a:latin charset="-122" typeface="华文新魏"/>
                <a:ea charset="-122" typeface="华文新魏"/>
              </a:rPr>
              <a:t>:</a:t>
            </a:r>
            <a:r>
              <a:rPr sz="4000" dirty="0">
                <a:solidFill>
                  <a:srgbClr val="0000ff"/>
                </a:solidFill>
                <a:latin charset="-122" typeface="华文新魏"/>
                <a:ea charset="-122" typeface="华文新魏"/>
              </a:rPr>
              <a:t>蓝    涛</a:t>
            </a:r>
          </a:p>
          <a:p>
            <a:pPr>
              <a:buClr>
                <a:srgbClr val="000000"/>
              </a:buClr>
              <a:buFont charset="0" typeface="Arial"/>
            </a:pPr>
            <a:r>
              <a:rPr sz="4000" dirty="0">
                <a:solidFill>
                  <a:srgbClr val="0000ff"/>
                </a:solidFill>
                <a:latin charset="-122" typeface="华文新魏"/>
                <a:ea charset="-122" typeface="华文新魏"/>
              </a:rPr>
              <a:t>生活委员</a:t>
            </a:r>
            <a:r>
              <a:rPr sz="4000" dirty="0">
                <a:solidFill>
                  <a:srgbClr val="0000ff"/>
                </a:solidFill>
                <a:latin charset="-122" typeface="华文新魏"/>
                <a:ea charset="-122" typeface="华文新魏"/>
              </a:rPr>
              <a:t>:</a:t>
            </a:r>
            <a:r>
              <a:rPr sz="4000" dirty="0">
                <a:solidFill>
                  <a:srgbClr val="0000ff"/>
                </a:solidFill>
                <a:latin charset="-122" typeface="华文新魏"/>
                <a:ea charset="-122" typeface="华文新魏"/>
              </a:rPr>
              <a:t>于银萍</a:t>
            </a:r>
          </a:p>
          <a:p>
            <a:pPr>
              <a:buClr>
                <a:srgbClr val="000000"/>
              </a:buClr>
              <a:buFont charset="0" typeface="Arial"/>
            </a:pPr>
            <a:r>
              <a:rPr sz="4000" dirty="0">
                <a:solidFill>
                  <a:srgbClr val="0000ff"/>
                </a:solidFill>
                <a:latin charset="-122" typeface="华文新魏"/>
                <a:ea charset="-122" typeface="华文新魏"/>
              </a:rPr>
              <a:t>文娱委员</a:t>
            </a:r>
            <a:r>
              <a:rPr sz="4000" dirty="0">
                <a:solidFill>
                  <a:srgbClr val="0000ff"/>
                </a:solidFill>
                <a:latin charset="-122" typeface="华文新魏"/>
                <a:ea charset="-122" typeface="华文新魏"/>
              </a:rPr>
              <a:t>:</a:t>
            </a:r>
            <a:r>
              <a:rPr sz="4000" dirty="0">
                <a:solidFill>
                  <a:srgbClr val="0000ff"/>
                </a:solidFill>
                <a:latin charset="-122" typeface="华文新魏"/>
                <a:ea charset="-122" typeface="华文新魏"/>
              </a:rPr>
              <a:t>彭锦润</a:t>
            </a:r>
          </a:p>
          <a:p>
            <a:pPr>
              <a:buClr>
                <a:srgbClr val="000000"/>
              </a:buClr>
              <a:buFont charset="0" typeface="Arial"/>
            </a:pPr>
            <a:r>
              <a:rPr sz="4000" dirty="0">
                <a:solidFill>
                  <a:srgbClr val="0000ff"/>
                </a:solidFill>
                <a:latin charset="-122" typeface="华文新魏"/>
                <a:ea charset="-122" typeface="华文新魏"/>
              </a:rPr>
              <a:t>体育委员</a:t>
            </a:r>
            <a:r>
              <a:rPr sz="4000" dirty="0">
                <a:solidFill>
                  <a:srgbClr val="0000ff"/>
                </a:solidFill>
                <a:latin charset="-122" typeface="华文新魏"/>
                <a:ea charset="-122" typeface="华文新魏"/>
              </a:rPr>
              <a:t>:</a:t>
            </a:r>
            <a:r>
              <a:rPr sz="4000" dirty="0">
                <a:solidFill>
                  <a:srgbClr val="0000ff"/>
                </a:solidFill>
                <a:latin charset="-122" typeface="华文新魏"/>
                <a:ea charset="-122" typeface="华文新魏"/>
              </a:rPr>
              <a:t>陈    元</a:t>
            </a:r>
          </a:p>
          <a:p>
            <a:pPr>
              <a:buClr>
                <a:srgbClr val="000000"/>
              </a:buClr>
              <a:buFont charset="0" typeface="Arial"/>
            </a:pPr>
            <a:r>
              <a:rPr sz="4000" dirty="0">
                <a:solidFill>
                  <a:srgbClr val="0000ff"/>
                </a:solidFill>
                <a:latin charset="-122" typeface="华文新魏"/>
                <a:ea charset="-122" typeface="华文新魏"/>
              </a:rPr>
              <a:t>劳动委员</a:t>
            </a:r>
            <a:r>
              <a:rPr sz="4000" dirty="0">
                <a:solidFill>
                  <a:srgbClr val="0000ff"/>
                </a:solidFill>
                <a:latin charset="-122" typeface="华文新魏"/>
                <a:ea charset="-122" typeface="华文新魏"/>
              </a:rPr>
              <a:t>:</a:t>
            </a:r>
            <a:r>
              <a:rPr sz="4000" dirty="0">
                <a:solidFill>
                  <a:srgbClr val="0000ff"/>
                </a:solidFill>
                <a:latin charset="-122" typeface="华文新魏"/>
                <a:ea charset="-122" typeface="华文新魏"/>
              </a:rPr>
              <a:t>陶    涛</a:t>
            </a:r>
          </a:p>
        </p:txBody>
      </p:sp>
    </p:spTree>
  </p:cSld>
</p:sld>
</file>

<file path=ppt/slides/slide11.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53280" name=""/>
        <p:cNvGrpSpPr>
          <a:grpSpLocks/>
        </p:cNvGrpSpPr>
        <p:nvPr/>
      </p:nvGrpSpPr>
      <p:grpSpPr>
        <a:xfrm/>
      </p:grpSpPr>
      <p:sp>
        <p:nvSpPr>
          <p:cNvPr id="353282" name=""/>
          <p:cNvSpPr>
            <a:spLocks/>
          </p:cNvSpPr>
          <p:nvPr>
            <p:ph type="title" sz="full" idx="0"/>
          </p:nvPr>
        </p:nvSpPr>
        <p:spPr>
          <a:xfrm>
            <a:off x="685800" y="301625"/>
            <a:ext cx="7772400" cy="1462088"/>
          </a:xfrm>
          <a:ln/>
        </p:spPr>
        <p:txBody>
          <a:bodyPr/>
          <a:lstStyle/>
          <a:p>
            <a:pPr/>
            <a:endParaRPr dirty="0"/>
          </a:p>
        </p:txBody>
      </p:sp>
      <p:sp>
        <p:nvSpPr>
          <p:cNvPr id="353283" name=""/>
          <p:cNvSpPr>
            <a:spLocks/>
          </p:cNvSpPr>
          <p:nvPr>
            <p:ph type="body" sz="full" idx="1"/>
          </p:nvPr>
        </p:nvSpPr>
        <p:spPr>
          <a:xfrm>
            <a:off x="685800" y="1981200"/>
            <a:ext cx="7772400" cy="4114800"/>
          </a:xfrm>
          <a:ln/>
        </p:spPr>
        <p:txBody>
          <a:bodyPr/>
          <a:lstStyle/>
          <a:p>
            <a:pPr/>
            <a:endParaRPr dirty="0"/>
          </a:p>
        </p:txBody>
      </p:sp>
      <p:pic>
        <p:nvPicPr>
          <p:cNvPr id="353285" name=""/>
          <p:cNvPicPr>
            <a:picLocks noChangeAspect="1"/>
          </p:cNvPicPr>
          <p:nvPr/>
        </p:nvPicPr>
        <p:blipFill>
          <a:blip r:embed="rID18">
            <a:extLst/>
          </a:blip>
          <a:srcRect/>
          <a:stretch>
            <a:fillRect/>
          </a:stretch>
        </p:blipFill>
        <p:spPr>
          <a:xfrm>
            <a:off x="0" y="0"/>
            <a:ext cx="9144000" cy="6858000"/>
          </a:xfrm>
          <a:prstGeom prst="rect">
            <a:avLst/>
          </a:prstGeom>
          <a:solidFill>
            <a:srgbClr val="000000"/>
          </a:solidFill>
          <a:ln/>
        </p:spPr>
      </p:pic>
      <p:sp>
        <p:nvSpPr>
          <p:cNvPr id="353286" name=""/>
          <p:cNvSpPr>
            <a:spLocks noGrp="0"/>
          </p:cNvSpPr>
          <p:nvPr/>
        </p:nvSpPr>
        <p:spPr>
          <a:xfrm>
            <a:off x="250825" y="188913"/>
            <a:ext cx="7772400" cy="1143000"/>
          </a:xfrm>
          <a:prstGeom prst="rect">
            <a:avLst/>
          </a:prstGeom>
          <a:noFill/>
          <a:ln>
            <a:noFill/>
          </a:ln>
        </p:spPr>
        <p:txBody>
          <a:bodyPr anchor="ct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5400" dirty="0" b="1"/>
              <a:t>课代表名单</a:t>
            </a:r>
          </a:p>
        </p:txBody>
      </p:sp>
      <p:sp>
        <p:nvSpPr>
          <p:cNvPr id="353287" name=""/>
          <p:cNvSpPr>
            <a:spLocks noGrp="0"/>
          </p:cNvSpPr>
          <p:nvPr/>
        </p:nvSpPr>
        <p:spPr>
          <a:xfrm>
            <a:off x="0" y="1412875"/>
            <a:ext cx="9144000" cy="5732463"/>
          </a:xfrm>
          <a:prstGeom prst="rect">
            <a:avLst/>
          </a:prstGeom>
          <a:noFill/>
          <a:ln>
            <a:noFill/>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r>
              <a:rPr sz="3600" dirty="0" b="1">
                <a:solidFill>
                  <a:srgbClr val="ff0000"/>
                </a:solidFill>
                <a:ea charset="-122" typeface="华文行楷"/>
              </a:rPr>
              <a:t>数学：胡治诚</a:t>
            </a:r>
          </a:p>
          <a:p>
            <a:pPr/>
            <a:r>
              <a:rPr sz="3600" dirty="0" b="1">
                <a:solidFill>
                  <a:srgbClr val="ff0000"/>
                </a:solidFill>
                <a:ea charset="-122" typeface="华文行楷"/>
              </a:rPr>
              <a:t>语文：符   捷</a:t>
            </a:r>
          </a:p>
          <a:p>
            <a:pPr/>
            <a:r>
              <a:rPr sz="3600" dirty="0" b="1">
                <a:solidFill>
                  <a:srgbClr val="ff0000"/>
                </a:solidFill>
                <a:ea charset="-122" typeface="华文行楷"/>
              </a:rPr>
              <a:t>英语：吴   林 </a:t>
            </a:r>
          </a:p>
          <a:p>
            <a:pPr/>
            <a:r>
              <a:rPr sz="3600" dirty="0" b="1">
                <a:solidFill>
                  <a:srgbClr val="ff0000"/>
                </a:solidFill>
                <a:ea charset="-122" typeface="华文行楷"/>
              </a:rPr>
              <a:t>政治：谢文琼</a:t>
            </a:r>
          </a:p>
          <a:p>
            <a:pPr/>
            <a:r>
              <a:rPr sz="3600" dirty="0" b="1">
                <a:solidFill>
                  <a:srgbClr val="ff0000"/>
                </a:solidFill>
                <a:ea charset="-122" typeface="华文行楷"/>
              </a:rPr>
              <a:t>地理：叶嘉慧</a:t>
            </a:r>
          </a:p>
          <a:p>
            <a:pPr/>
            <a:r>
              <a:rPr sz="3600" dirty="0" b="1">
                <a:solidFill>
                  <a:srgbClr val="ff0000"/>
                </a:solidFill>
                <a:ea charset="-122" typeface="华文行楷"/>
              </a:rPr>
              <a:t>历史：张   丽</a:t>
            </a:r>
          </a:p>
          <a:p>
            <a:pPr/>
            <a:r>
              <a:rPr sz="3600" dirty="0" b="1">
                <a:solidFill>
                  <a:srgbClr val="ff0000"/>
                </a:solidFill>
                <a:ea charset="-122" typeface="华文行楷"/>
              </a:rPr>
              <a:t>美术：蓝   涛</a:t>
            </a:r>
          </a:p>
          <a:p>
            <a:pPr/>
            <a:r>
              <a:rPr sz="3600" dirty="0" b="1">
                <a:solidFill>
                  <a:srgbClr val="ff0000"/>
                </a:solidFill>
                <a:ea charset="-122" typeface="华文行楷"/>
              </a:rPr>
              <a:t>音乐：尚慧敏</a:t>
            </a:r>
          </a:p>
        </p:txBody>
      </p:sp>
      <p:sp>
        <p:nvSpPr>
          <p:cNvPr id="353288" name=""/>
          <p:cNvSpPr>
            <a:spLocks/>
          </p:cNvSpPr>
          <p:nvPr/>
        </p:nvSpPr>
        <p:spPr>
          <a:xfrm rot="1860000">
            <a:off x="4643438" y="5051425"/>
            <a:ext cx="4427538" cy="817563"/>
          </a:xfrm>
          <a:prstGeom prst="rect">
            <a:avLst/>
          </a:prstGeom>
        </p:spPr>
        <p:txBody>
          <a:bodyPr wrap="none">
            <a:prstTxWarp prst="textPlain">
              <a:avLst>
                <a:gd fmla="val 50000" name="adj"/>
              </a:avLst>
            </a:prstTxWarp>
          </a:bodyPr>
          <a:p>
            <a:pPr algn="ctr"/>
            <a:r>
              <a:rPr sz="3600" kern="10">
                <a:ln>
                  <a:noFill/>
                </a:ln>
                <a:solidFill>
                  <a:srgbClr val="ff0000"/>
                </a:solidFill>
              </a:rPr>
              <a:t>老师的得力助手</a:t>
            </a:r>
          </a:p>
        </p:txBody>
      </p:sp>
    </p:spTree>
  </p:cSld>
</p:sld>
</file>

<file path=ppt/slides/slide12.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49152" name=""/>
        <p:cNvGrpSpPr>
          <a:grpSpLocks/>
        </p:cNvGrpSpPr>
        <p:nvPr/>
      </p:nvGrpSpPr>
      <p:grpSpPr>
        <a:xfrm/>
      </p:grpSpPr>
      <p:sp>
        <p:nvSpPr>
          <p:cNvPr id="49154" name=""/>
          <p:cNvSpPr>
            <a:spLocks/>
          </p:cNvSpPr>
          <p:nvPr>
            <p:ph type="title" sz="full" idx="0"/>
          </p:nvPr>
        </p:nvSpPr>
        <p:spPr>
          <a:xfrm rot="0">
            <a:off x="685800" y="301625"/>
            <a:ext cx="7772400" cy="1462088"/>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6000" dirty="0" b="1">
                <a:solidFill>
                  <a:srgbClr val="ffcc00"/>
                </a:solidFill>
              </a:rPr>
              <a:t>期中考试成绩情况</a:t>
            </a:r>
          </a:p>
        </p:txBody>
      </p:sp>
      <p:pic>
        <p:nvPicPr>
          <p:cNvPr id="49163" name=""/>
          <p:cNvPicPr>
            <a:picLocks noGrp="0" noChangeAspect="1"/>
          </p:cNvPicPr>
          <p:nvPr>
            <p:ph type="obj" sz="full" idx="1"/>
          </p:nvPr>
        </p:nvPicPr>
        <p:blipFill>
          <a:blip r:embed="rID16">
            <a:extLst/>
          </a:blip>
          <a:srcRect/>
          <a:stretch>
            <a:fillRect/>
          </a:stretch>
        </p:blipFill>
        <p:spPr>
          <a:xfrm rot="0">
            <a:off x="2124075" y="2060575"/>
            <a:ext cx="5111750" cy="4176713"/>
          </a:xfrm>
          <a:prstGeom prst="rect">
            <a:avLst/>
          </a:prstGeom>
          <a:ln/>
        </p:spPr>
      </p:pic>
    </p:spTree>
  </p:cSld>
</p:sld>
</file>

<file path=ppt/slides/slide13.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35872" name=""/>
        <p:cNvGrpSpPr>
          <a:grpSpLocks/>
        </p:cNvGrpSpPr>
        <p:nvPr/>
      </p:nvGrpSpPr>
      <p:grpSpPr>
        <a:xfrm/>
      </p:grpSpPr>
      <p:pic>
        <p:nvPicPr>
          <p:cNvPr id="335874" name=""/>
          <p:cNvPicPr>
            <a:picLocks noChangeAspect="1"/>
          </p:cNvPicPr>
          <p:nvPr/>
        </p:nvPicPr>
        <p:blipFill>
          <a:blip r:embed="rID3">
            <a:extLst/>
          </a:blip>
          <a:srcRect/>
          <a:stretch>
            <a:fillRect/>
          </a:stretch>
        </p:blipFill>
        <p:spPr>
          <a:xfrm>
            <a:off x="0" y="0"/>
            <a:ext cx="9144000" cy="6858000"/>
          </a:xfrm>
          <a:prstGeom prst="rect">
            <a:avLst/>
          </a:prstGeom>
          <a:ln/>
        </p:spPr>
      </p:pic>
      <p:sp>
        <p:nvSpPr>
          <p:cNvPr id="335875" name=""/>
          <p:cNvSpPr>
            <a:spLocks/>
          </p:cNvSpPr>
          <p:nvPr/>
        </p:nvSpPr>
        <p:spPr>
          <a:xfrm>
            <a:off x="1116013" y="333375"/>
            <a:ext cx="7848599" cy="7496175"/>
          </a:xfrm>
          <a:prstGeom prst="rect">
            <a:avLst/>
          </a:prstGeom>
          <a:noFill/>
          <a:ln>
            <a:noFill/>
          </a:ln>
        </p:spPr>
        <p:txBody>
          <a:bodyPr/>
          <a:lstStyle/>
          <a:p>
            <a:pPr>
              <a:spcBef>
                <a:spcPct val="50000"/>
              </a:spcBef>
              <a:spcAft>
                <a:spcPct val="50000"/>
              </a:spcAft>
              <a:buClr>
                <a:srgbClr val="000000"/>
              </a:buClr>
              <a:buFont charset="0" typeface="Arial"/>
            </a:pPr>
            <a:r>
              <a:rPr sz="3600" dirty="0" b="1">
                <a:solidFill>
                  <a:srgbClr val="ff0000"/>
                </a:solidFill>
                <a:latin charset="0" typeface="Arial"/>
              </a:rPr>
              <a:t>                      </a:t>
            </a:r>
            <a:r>
              <a:rPr sz="4800" dirty="0" b="1">
                <a:solidFill>
                  <a:srgbClr val="ff0000"/>
                </a:solidFill>
                <a:latin charset="0" typeface="Arial"/>
              </a:rPr>
              <a:t>表彰</a:t>
            </a:r>
          </a:p>
          <a:p>
            <a:pPr>
              <a:spcBef>
                <a:spcPct val="50000"/>
              </a:spcBef>
              <a:spcAft>
                <a:spcPct val="50000"/>
              </a:spcAft>
              <a:buClr>
                <a:srgbClr val="000000"/>
              </a:buClr>
              <a:buFont charset="0" typeface="Arial"/>
            </a:pPr>
            <a:r>
              <a:rPr sz="3600" dirty="0" b="1">
                <a:solidFill>
                  <a:srgbClr val="ff0000"/>
                </a:solidFill>
                <a:latin charset="0" typeface="Arial"/>
              </a:rPr>
              <a:t>期上考试前十名：</a:t>
            </a:r>
          </a:p>
          <a:p>
            <a:pPr>
              <a:lnSpc>
                <a:spcPct val="110000"/>
              </a:lnSpc>
              <a:spcBef>
                <a:spcPct val="50000"/>
              </a:spcBef>
              <a:spcAft>
                <a:spcPct val="50000"/>
              </a:spcAft>
              <a:buFont charset="0" typeface="Arial"/>
              <a:buAutoNum type="arabicPlain"/>
            </a:pPr>
            <a:r>
              <a:rPr lang="en-US" altLang="en-US" sz="4000" dirty="0" b="1">
                <a:solidFill>
                  <a:srgbClr val="ff0000"/>
                </a:solidFill>
                <a:latin charset="0" typeface="Arial"/>
                <a:ea charset="-122" typeface="华文新魏"/>
              </a:rPr>
              <a:t>吴   林 </a:t>
            </a:r>
            <a:r>
              <a:rPr sz="4000" dirty="0" b="1">
                <a:solidFill>
                  <a:srgbClr val="ff0000"/>
                </a:solidFill>
                <a:latin charset="0" typeface="Arial"/>
                <a:ea charset="-122" typeface="华文新魏"/>
              </a:rPr>
              <a:t>             </a:t>
            </a:r>
            <a:r>
              <a:rPr sz="4000" dirty="0" b="1">
                <a:solidFill>
                  <a:srgbClr val="ff0000"/>
                </a:solidFill>
                <a:latin charset="0" typeface="Arial"/>
                <a:ea charset="-122" typeface="华文新魏"/>
              </a:rPr>
              <a:t>2  </a:t>
            </a:r>
            <a:r>
              <a:rPr sz="4000" dirty="0" b="1">
                <a:solidFill>
                  <a:srgbClr val="ff0000"/>
                </a:solidFill>
                <a:latin charset="0" typeface="Arial"/>
                <a:ea charset="-122" typeface="华文新魏"/>
              </a:rPr>
              <a:t>王   晶              </a:t>
            </a:r>
          </a:p>
          <a:p>
            <a:pPr>
              <a:lnSpc>
                <a:spcPct val="110000"/>
              </a:lnSpc>
              <a:spcBef>
                <a:spcPct val="50000"/>
              </a:spcBef>
              <a:spcAft>
                <a:spcPct val="50000"/>
              </a:spcAft>
              <a:buClr>
                <a:srgbClr val="000000"/>
              </a:buClr>
              <a:buFont charset="0" typeface="Arial"/>
            </a:pPr>
            <a:r>
              <a:rPr sz="4000" dirty="0" b="1">
                <a:solidFill>
                  <a:srgbClr val="ff0000"/>
                </a:solidFill>
                <a:latin charset="0" typeface="Arial"/>
                <a:ea charset="-122" typeface="华文新魏"/>
              </a:rPr>
              <a:t>3  </a:t>
            </a:r>
            <a:r>
              <a:rPr sz="4000" dirty="0" b="1">
                <a:solidFill>
                  <a:srgbClr val="ff0000"/>
                </a:solidFill>
                <a:latin charset="0" typeface="Arial"/>
                <a:ea charset="-122" typeface="华文新魏"/>
              </a:rPr>
              <a:t>张庆园             </a:t>
            </a:r>
            <a:r>
              <a:rPr sz="4000" dirty="0" b="1">
                <a:solidFill>
                  <a:srgbClr val="ff0000"/>
                </a:solidFill>
                <a:latin charset="0" typeface="Arial"/>
                <a:ea charset="-122" typeface="华文新魏"/>
              </a:rPr>
              <a:t>4  </a:t>
            </a:r>
            <a:r>
              <a:rPr sz="4000" dirty="0" b="1">
                <a:solidFill>
                  <a:srgbClr val="ff0000"/>
                </a:solidFill>
                <a:latin charset="0" typeface="Arial"/>
                <a:ea charset="-122" typeface="华文新魏"/>
              </a:rPr>
              <a:t>胡治成 </a:t>
            </a:r>
          </a:p>
          <a:p>
            <a:pPr>
              <a:lnSpc>
                <a:spcPct val="110000"/>
              </a:lnSpc>
              <a:spcBef>
                <a:spcPct val="50000"/>
              </a:spcBef>
              <a:spcAft>
                <a:spcPct val="50000"/>
              </a:spcAft>
              <a:buClr>
                <a:srgbClr val="000000"/>
              </a:buClr>
              <a:buFont charset="0" typeface="Arial"/>
            </a:pPr>
            <a:r>
              <a:rPr lang="en-US" altLang="en-US" sz="4000" dirty="0" b="1">
                <a:solidFill>
                  <a:srgbClr val="ff0000"/>
                </a:solidFill>
                <a:latin charset="0" typeface="Arial"/>
                <a:ea charset="-122" typeface="华文新魏"/>
              </a:rPr>
              <a:t>5  余   进 </a:t>
            </a:r>
            <a:r>
              <a:rPr sz="4000" dirty="0" b="1">
                <a:solidFill>
                  <a:srgbClr val="ff0000"/>
                </a:solidFill>
                <a:latin charset="0" typeface="Arial"/>
                <a:ea charset="-122" typeface="华文新魏"/>
              </a:rPr>
              <a:t>             </a:t>
            </a:r>
            <a:r>
              <a:rPr lang="en-US" altLang="en-US" sz="4000" dirty="0" b="1">
                <a:solidFill>
                  <a:srgbClr val="ff0000"/>
                </a:solidFill>
                <a:latin charset="0" typeface="Arial"/>
                <a:ea charset="-122" typeface="华文新魏"/>
              </a:rPr>
              <a:t>6  </a:t>
            </a:r>
            <a:r>
              <a:rPr lang="en-US" altLang="en-US" sz="4000" dirty="0" b="1">
                <a:solidFill>
                  <a:srgbClr val="ff0000"/>
                </a:solidFill>
                <a:latin charset="0" typeface="Arial"/>
                <a:ea charset="-122" typeface="华文新魏"/>
              </a:rPr>
              <a:t>吴静文</a:t>
            </a:r>
          </a:p>
          <a:p>
            <a:pPr>
              <a:lnSpc>
                <a:spcPct val="110000"/>
              </a:lnSpc>
              <a:spcBef>
                <a:spcPct val="50000"/>
              </a:spcBef>
              <a:spcAft>
                <a:spcPct val="50000"/>
              </a:spcAft>
              <a:buClr>
                <a:srgbClr val="000000"/>
              </a:buClr>
              <a:buFont charset="0" typeface="Arial"/>
            </a:pPr>
            <a:r>
              <a:rPr sz="4000" dirty="0" b="1">
                <a:solidFill>
                  <a:srgbClr val="ff0000"/>
                </a:solidFill>
                <a:latin charset="0" typeface="Arial"/>
                <a:ea charset="-122" typeface="华文新魏"/>
              </a:rPr>
              <a:t>7  </a:t>
            </a:r>
            <a:r>
              <a:rPr sz="4000" dirty="0" b="1">
                <a:solidFill>
                  <a:srgbClr val="ff0000"/>
                </a:solidFill>
                <a:latin charset="0" typeface="Arial"/>
                <a:ea charset="-122" typeface="华文新魏"/>
              </a:rPr>
              <a:t>李一海              </a:t>
            </a:r>
            <a:r>
              <a:rPr sz="4000" dirty="0" b="1">
                <a:solidFill>
                  <a:srgbClr val="ff0000"/>
                </a:solidFill>
              </a:rPr>
              <a:t>8  </a:t>
            </a:r>
            <a:r>
              <a:rPr sz="4000" dirty="0" b="1">
                <a:solidFill>
                  <a:srgbClr val="ff0000"/>
                </a:solidFill>
              </a:rPr>
              <a:t>李   帆</a:t>
            </a:r>
          </a:p>
          <a:p>
            <a:pPr>
              <a:lnSpc>
                <a:spcPct val="110000"/>
              </a:lnSpc>
              <a:spcBef>
                <a:spcPct val="50000"/>
              </a:spcBef>
              <a:spcAft>
                <a:spcPct val="50000"/>
              </a:spcAft>
              <a:buClr>
                <a:srgbClr val="000000"/>
              </a:buClr>
              <a:buFont charset="0" typeface="Arial"/>
            </a:pPr>
            <a:r>
              <a:rPr sz="4000" dirty="0" b="1">
                <a:solidFill>
                  <a:srgbClr val="ff0000"/>
                </a:solidFill>
                <a:latin charset="0" typeface="Arial"/>
                <a:ea charset="-122" typeface="华文新魏"/>
              </a:rPr>
              <a:t>9  </a:t>
            </a:r>
            <a:r>
              <a:rPr sz="4000" dirty="0" b="1">
                <a:solidFill>
                  <a:srgbClr val="ff0000"/>
                </a:solidFill>
                <a:latin charset="0" typeface="Arial"/>
                <a:ea charset="-122" typeface="华文新魏"/>
              </a:rPr>
              <a:t>芮启龙             </a:t>
            </a:r>
            <a:r>
              <a:rPr sz="4000" dirty="0" b="1">
                <a:solidFill>
                  <a:srgbClr val="ff0000"/>
                </a:solidFill>
                <a:latin charset="0" typeface="Arial"/>
                <a:ea charset="-122" typeface="华文新魏"/>
              </a:rPr>
              <a:t>10 </a:t>
            </a:r>
            <a:r>
              <a:rPr sz="4000" dirty="0" b="1">
                <a:solidFill>
                  <a:srgbClr val="ff0000"/>
                </a:solidFill>
                <a:latin charset="0" typeface="Arial"/>
                <a:ea charset="-122" typeface="华文新魏"/>
              </a:rPr>
              <a:t>彭锦润</a:t>
            </a:r>
          </a:p>
        </p:txBody>
      </p:sp>
    </p:spTree>
  </p:cSld>
</p:sld>
</file>

<file path=ppt/slides/slide14.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33824" name=""/>
        <p:cNvGrpSpPr>
          <a:grpSpLocks/>
        </p:cNvGrpSpPr>
        <p:nvPr/>
      </p:nvGrpSpPr>
      <p:grpSpPr>
        <a:xfrm/>
      </p:grpSpPr>
      <p:pic>
        <p:nvPicPr>
          <p:cNvPr id="333826" name=""/>
          <p:cNvPicPr>
            <a:picLocks noChangeAspect="1"/>
          </p:cNvPicPr>
          <p:nvPr/>
        </p:nvPicPr>
        <p:blipFill>
          <a:blip r:embed="rID14">
            <a:extLst/>
          </a:blip>
          <a:srcRect/>
          <a:stretch>
            <a:fillRect/>
          </a:stretch>
        </p:blipFill>
        <p:spPr>
          <a:xfrm>
            <a:off x="6300788" y="-387350"/>
            <a:ext cx="1954212" cy="2879725"/>
          </a:xfrm>
          <a:prstGeom prst="rect">
            <a:avLst/>
          </a:prstGeom>
          <a:ln/>
        </p:spPr>
      </p:pic>
      <p:sp>
        <p:nvSpPr>
          <p:cNvPr id="333827" name=""/>
          <p:cNvSpPr>
            <a:spLocks/>
          </p:cNvSpPr>
          <p:nvPr/>
        </p:nvSpPr>
        <p:spPr>
          <a:xfrm>
            <a:off x="395288" y="3573463"/>
            <a:ext cx="8424862" cy="2540000"/>
          </a:xfrm>
          <a:prstGeom prst="rect">
            <a:avLst/>
          </a:prstGeom>
          <a:noFill/>
          <a:ln>
            <a:solidFill>
              <a:srgbClr val="ff0000"/>
            </a:solidFill>
          </a:ln>
        </p:spPr>
        <p:txBody>
          <a:bodyPr/>
          <a:lstStyle/>
          <a:p>
            <a:pPr>
              <a:spcBef>
                <a:spcPct val="50000"/>
              </a:spcBef>
              <a:spcAft>
                <a:spcPct val="50000"/>
              </a:spcAft>
              <a:buAutoNum type="arabicPlain"/>
            </a:pPr>
            <a:r>
              <a:rPr sz="4000" dirty="0" b="1">
                <a:solidFill>
                  <a:srgbClr val="ffffff"/>
                </a:solidFill>
              </a:rPr>
              <a:t>吴   林                               </a:t>
            </a:r>
            <a:r>
              <a:rPr sz="4000" dirty="0" b="1">
                <a:solidFill>
                  <a:srgbClr val="ffffff"/>
                </a:solidFill>
              </a:rPr>
              <a:t>2 </a:t>
            </a:r>
            <a:r>
              <a:rPr sz="4000" dirty="0" b="1">
                <a:solidFill>
                  <a:srgbClr val="ffffff"/>
                </a:solidFill>
              </a:rPr>
              <a:t>王   晶 </a:t>
            </a:r>
          </a:p>
          <a:p>
            <a:pPr>
              <a:spcBef>
                <a:spcPct val="50000"/>
              </a:spcBef>
              <a:spcAft>
                <a:spcPct val="50000"/>
              </a:spcAft>
            </a:pPr>
            <a:r>
              <a:rPr sz="4000" dirty="0" b="1">
                <a:solidFill>
                  <a:srgbClr val="ffffff"/>
                </a:solidFill>
              </a:rPr>
              <a:t>3 </a:t>
            </a:r>
            <a:r>
              <a:rPr sz="4000" dirty="0" b="1">
                <a:solidFill>
                  <a:srgbClr val="ffffff"/>
                </a:solidFill>
              </a:rPr>
              <a:t>张庆园                               </a:t>
            </a:r>
            <a:r>
              <a:rPr sz="4000" dirty="0" b="1">
                <a:solidFill>
                  <a:srgbClr val="ffffff"/>
                </a:solidFill>
              </a:rPr>
              <a:t>4 </a:t>
            </a:r>
            <a:r>
              <a:rPr sz="4000" dirty="0" b="1">
                <a:solidFill>
                  <a:srgbClr val="ffffff"/>
                </a:solidFill>
              </a:rPr>
              <a:t>胡志成</a:t>
            </a:r>
            <a:r>
              <a:rPr sz="4000" dirty="0" b="1">
                <a:solidFill>
                  <a:srgbClr val="ffffff"/>
                </a:solidFill>
              </a:rPr>
              <a:t> </a:t>
            </a:r>
          </a:p>
          <a:p>
            <a:pPr>
              <a:spcBef>
                <a:spcPct val="50000"/>
              </a:spcBef>
              <a:spcAft>
                <a:spcPct val="50000"/>
              </a:spcAft>
            </a:pPr>
            <a:r>
              <a:rPr sz="4000" dirty="0" b="1">
                <a:solidFill>
                  <a:srgbClr val="ffffff"/>
                </a:solidFill>
              </a:rPr>
              <a:t>5 </a:t>
            </a:r>
            <a:r>
              <a:rPr sz="4000" dirty="0" b="1">
                <a:solidFill>
                  <a:srgbClr val="ffffff"/>
                </a:solidFill>
              </a:rPr>
              <a:t>余    进</a:t>
            </a:r>
          </a:p>
        </p:txBody>
      </p:sp>
      <p:sp>
        <p:nvSpPr>
          <p:cNvPr id="333828" name=""/>
          <p:cNvSpPr>
            <a:spLocks/>
          </p:cNvSpPr>
          <p:nvPr/>
        </p:nvSpPr>
        <p:spPr>
          <a:xfrm>
            <a:off x="0" y="549275"/>
            <a:ext cx="8909050" cy="1189038"/>
          </a:xfrm>
          <a:prstGeom prst="rect">
            <a:avLst/>
          </a:prstGeom>
          <a:noFill/>
          <a:ln>
            <a:noFill/>
          </a:ln>
        </p:spPr>
        <p:txBody>
          <a:bodyPr/>
          <a:lstStyle/>
          <a:p>
            <a:pPr>
              <a:spcBef>
                <a:spcPct val="50000"/>
              </a:spcBef>
              <a:spcAft>
                <a:spcPct val="50000"/>
              </a:spcAft>
            </a:pPr>
            <a:r>
              <a:rPr sz="3600" dirty="0">
                <a:solidFill>
                  <a:srgbClr val="ff3399"/>
                </a:solidFill>
              </a:rPr>
              <a:t>    </a:t>
            </a:r>
            <a:r>
              <a:rPr sz="7200" dirty="0" b="1">
                <a:solidFill>
                  <a:srgbClr val="ff0000"/>
                </a:solidFill>
              </a:rPr>
              <a:t>光       荣       榜</a:t>
            </a:r>
          </a:p>
        </p:txBody>
      </p:sp>
      <p:sp>
        <p:nvSpPr>
          <p:cNvPr id="333829" name=""/>
          <p:cNvSpPr>
            <a:spLocks/>
          </p:cNvSpPr>
          <p:nvPr/>
        </p:nvSpPr>
        <p:spPr>
          <a:xfrm>
            <a:off x="468313" y="2276475"/>
            <a:ext cx="7727950" cy="914400"/>
          </a:xfrm>
          <a:prstGeom prst="rect">
            <a:avLst/>
          </a:prstGeom>
          <a:noFill/>
          <a:ln>
            <a:noFill/>
          </a:ln>
        </p:spPr>
        <p:txBody>
          <a:bodyPr wrap="none"/>
          <a:lstStyle/>
          <a:p>
            <a:pPr algn="ctr"/>
            <a:r>
              <a:rPr sz="5400" dirty="0"/>
              <a:t>进入全年级前</a:t>
            </a:r>
            <a:r>
              <a:rPr sz="5400" dirty="0"/>
              <a:t>50</a:t>
            </a:r>
            <a:r>
              <a:rPr sz="5400" dirty="0"/>
              <a:t>名的同学</a:t>
            </a:r>
          </a:p>
        </p:txBody>
      </p:sp>
    </p:spTree>
  </p:cSld>
</p:sld>
</file>

<file path=ppt/slides/slide15.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39968" name=""/>
        <p:cNvGrpSpPr>
          <a:grpSpLocks/>
        </p:cNvGrpSpPr>
        <p:nvPr/>
      </p:nvGrpSpPr>
      <p:grpSpPr>
        <a:xfrm/>
      </p:grpSpPr>
      <p:sp>
        <p:nvSpPr>
          <p:cNvPr id="339970" name=""/>
          <p:cNvSpPr>
            <a:spLocks/>
          </p:cNvSpPr>
          <p:nvPr>
            <p:ph type="ctrTitle" sz="full" idx="0"/>
          </p:nvPr>
        </p:nvSpPr>
        <p:spPr>
          <a:xfrm rot="0">
            <a:off x="685800" y="2609850"/>
            <a:ext cx="7772400" cy="844550"/>
          </a:xfrm>
          <a:ln/>
        </p:spPr>
        <p:txBody>
          <a:bodyPr/>
          <a:lstStyle/>
          <a:p>
            <a:pPr/>
            <a:endParaRPr dirty="0"/>
          </a:p>
        </p:txBody>
      </p:sp>
      <p:pic>
        <p:nvPicPr>
          <p:cNvPr id="339971" name=""/>
          <p:cNvPicPr>
            <a:picLocks noChangeAspect="1"/>
          </p:cNvPicPr>
          <p:nvPr/>
        </p:nvPicPr>
        <p:blipFill>
          <a:blip r:embed="rID4">
            <a:extLst/>
          </a:blip>
          <a:srcRect/>
          <a:stretch>
            <a:fillRect/>
          </a:stretch>
        </p:blipFill>
        <p:spPr>
          <a:xfrm>
            <a:off x="0" y="0"/>
            <a:ext cx="9144000" cy="6858000"/>
          </a:xfrm>
          <a:prstGeom prst="rect">
            <a:avLst/>
          </a:prstGeom>
          <a:ln/>
        </p:spPr>
      </p:pic>
      <p:sp>
        <p:nvSpPr>
          <p:cNvPr id="339972" name=""/>
          <p:cNvSpPr>
            <a:spLocks noGrp="0"/>
          </p:cNvSpPr>
          <p:nvPr/>
        </p:nvSpPr>
        <p:spPr>
          <a:xfrm>
            <a:off x="2051050" y="1557338"/>
            <a:ext cx="5905500" cy="3671887"/>
          </a:xfrm>
          <a:prstGeom prst="rect">
            <a:avLst/>
          </a:prstGeom>
          <a:noFill/>
          <a:ln>
            <a:noFill/>
          </a:ln>
        </p:spPr>
        <p:txBody>
          <a:bodyPr/>
          <a:lstStyle/>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语文：</a:t>
            </a:r>
            <a:r>
              <a:rPr lang="zh-CN" altLang="zh-CN" sz="3600" dirty="0" b="1">
                <a:solidFill>
                  <a:srgbClr val="ff0000"/>
                </a:solidFill>
                <a:latin charset="-122" typeface="黑体"/>
                <a:ea charset="-122" typeface="黑体"/>
              </a:rPr>
              <a:t>史发达（112、5）</a:t>
            </a:r>
          </a:p>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数学：</a:t>
            </a:r>
            <a:r>
              <a:rPr lang="zh-CN" altLang="zh-CN" sz="3600" dirty="0" b="1">
                <a:solidFill>
                  <a:srgbClr val="ff0000"/>
                </a:solidFill>
                <a:latin charset="-122" typeface="黑体"/>
                <a:ea charset="-122" typeface="黑体"/>
              </a:rPr>
              <a:t>邓</a:t>
            </a:r>
            <a:r>
              <a:rPr sz="3600" dirty="0" b="1">
                <a:solidFill>
                  <a:srgbClr val="ff0000"/>
                </a:solidFill>
                <a:latin charset="-122" typeface="黑体"/>
                <a:ea charset="-122" typeface="黑体"/>
              </a:rPr>
              <a:t> </a:t>
            </a:r>
            <a:r>
              <a:rPr lang="zh-CN" altLang="zh-CN" sz="3600" dirty="0" b="1">
                <a:solidFill>
                  <a:srgbClr val="ff0000"/>
                </a:solidFill>
                <a:latin charset="-122" typeface="黑体"/>
                <a:ea charset="-122" typeface="黑体"/>
              </a:rPr>
              <a:t>凯 （117）</a:t>
            </a:r>
          </a:p>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英语：芮启龙（</a:t>
            </a:r>
            <a:r>
              <a:rPr sz="3600" dirty="0" b="1">
                <a:solidFill>
                  <a:srgbClr val="ff0000"/>
                </a:solidFill>
                <a:latin charset="-122" typeface="黑体"/>
                <a:ea charset="-122" typeface="黑体"/>
              </a:rPr>
              <a:t>115</a:t>
            </a:r>
            <a:r>
              <a:rPr sz="3600" dirty="0" b="1">
                <a:solidFill>
                  <a:srgbClr val="ff0000"/>
                </a:solidFill>
                <a:latin charset="-122" typeface="黑体"/>
                <a:ea charset="-122" typeface="黑体"/>
              </a:rPr>
              <a:t>）</a:t>
            </a:r>
          </a:p>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地理：吴雅玲、吴林（</a:t>
            </a:r>
            <a:r>
              <a:rPr sz="3600" dirty="0" b="1">
                <a:solidFill>
                  <a:srgbClr val="ff0000"/>
                </a:solidFill>
                <a:latin charset="-122" typeface="黑体"/>
                <a:ea charset="-122" typeface="黑体"/>
              </a:rPr>
              <a:t>96</a:t>
            </a:r>
            <a:r>
              <a:rPr sz="3600" dirty="0" b="1">
                <a:solidFill>
                  <a:srgbClr val="ff0000"/>
                </a:solidFill>
                <a:latin charset="-122" typeface="黑体"/>
                <a:ea charset="-122" typeface="黑体"/>
              </a:rPr>
              <a:t>）</a:t>
            </a:r>
          </a:p>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历史：魏  涛（</a:t>
            </a:r>
            <a:r>
              <a:rPr sz="3600" dirty="0" b="1">
                <a:solidFill>
                  <a:srgbClr val="ff0000"/>
                </a:solidFill>
                <a:latin charset="-122" typeface="黑体"/>
                <a:ea charset="-122" typeface="黑体"/>
              </a:rPr>
              <a:t>91</a:t>
            </a:r>
            <a:r>
              <a:rPr sz="3600" dirty="0" b="1">
                <a:solidFill>
                  <a:srgbClr val="ff0000"/>
                </a:solidFill>
                <a:latin charset="-122" typeface="黑体"/>
                <a:ea charset="-122" typeface="黑体"/>
              </a:rPr>
              <a:t>）</a:t>
            </a:r>
          </a:p>
        </p:txBody>
      </p:sp>
      <p:sp>
        <p:nvSpPr>
          <p:cNvPr id="339973" name=""/>
          <p:cNvSpPr>
            <a:spLocks/>
          </p:cNvSpPr>
          <p:nvPr/>
        </p:nvSpPr>
        <p:spPr>
          <a:xfrm>
            <a:off x="1354138" y="1844675"/>
            <a:ext cx="793750" cy="1752600"/>
          </a:xfrm>
          <a:prstGeom prst="rect">
            <a:avLst/>
          </a:prstGeom>
          <a:noFill/>
          <a:ln>
            <a:noFill/>
          </a:ln>
        </p:spPr>
        <p:txBody>
          <a:bodyPr/>
          <a:lstStyle/>
          <a:p>
            <a:pPr>
              <a:spcBef>
                <a:spcPct val="50000"/>
              </a:spcBef>
              <a:spcAft>
                <a:spcPct val="50000"/>
              </a:spcAft>
              <a:buFont charset="0" typeface="Tahoma"/>
            </a:pPr>
            <a:r>
              <a:rPr sz="4000" dirty="0" b="1">
                <a:solidFill>
                  <a:srgbClr val="000000"/>
                </a:solidFill>
                <a:latin charset="0" typeface="Arial"/>
                <a:ea charset="-122" typeface="黑体"/>
              </a:rPr>
              <a:t>单科奖</a:t>
            </a:r>
          </a:p>
        </p:txBody>
      </p:sp>
    </p:spTree>
  </p:cSld>
</p:sld>
</file>

<file path=ppt/slides/slide16.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36896" name=""/>
        <p:cNvGrpSpPr>
          <a:grpSpLocks/>
        </p:cNvGrpSpPr>
        <p:nvPr/>
      </p:nvGrpSpPr>
      <p:grpSpPr>
        <a:xfrm/>
      </p:grpSpPr>
      <p:pic>
        <p:nvPicPr>
          <p:cNvPr id="336898" name=""/>
          <p:cNvPicPr>
            <a:picLocks noGrp="0" noChangeAspect="1"/>
          </p:cNvPicPr>
          <p:nvPr>
            <p:ph type="obj" sz="full" idx="0"/>
          </p:nvPr>
        </p:nvPicPr>
        <p:blipFill>
          <a:blip r:embed="rID8">
            <a:extLst/>
          </a:blip>
          <a:srcRect/>
          <a:stretch>
            <a:fillRect/>
          </a:stretch>
        </p:blipFill>
        <p:spPr>
          <a:xfrm rot="0">
            <a:off x="6003925" y="4214813"/>
            <a:ext cx="3140075" cy="2643187"/>
          </a:xfrm>
          <a:prstGeom prst="rect">
            <a:avLst/>
          </a:prstGeom>
          <a:ln/>
        </p:spPr>
      </p:pic>
      <p:sp>
        <p:nvSpPr>
          <p:cNvPr id="336899" name=""/>
          <p:cNvSpPr>
            <a:spLocks/>
          </p:cNvSpPr>
          <p:nvPr>
            <p:ph type="title" sz="full" idx="0"/>
          </p:nvPr>
        </p:nvSpPr>
        <p:spPr>
          <a:xfrm rot="0">
            <a:off x="684213" y="333375"/>
            <a:ext cx="7772399" cy="1462088"/>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5400" dirty="0" b="1"/>
              <a:t>数学成绩前五名</a:t>
            </a:r>
          </a:p>
        </p:txBody>
      </p:sp>
      <p:sp>
        <p:nvSpPr>
          <p:cNvPr id="336900" name=""/>
          <p:cNvSpPr>
            <a:spLocks/>
          </p:cNvSpPr>
          <p:nvPr>
            <p:ph type="body" sz="half" idx="1"/>
          </p:nvPr>
        </p:nvSpPr>
        <p:spPr>
          <a:xfrm>
            <a:off x="3067050" y="1700213"/>
            <a:ext cx="3810000" cy="4114800"/>
          </a:xfrm>
          <a:ln/>
        </p:spPr>
        <p:txBody>
          <a:bodyPr/>
          <a:lstStyle>
            <a:lvl1pPr>
              <a:defRPr sz="2800"/>
            </a:lvl1pPr>
            <a:lvl2pPr>
              <a:defRPr sz="2400"/>
            </a:lvl2pPr>
            <a:lvl3pPr>
              <a:defRPr sz="2000"/>
            </a:lvl3pPr>
            <a:lvl4pPr>
              <a:defRPr sz="1800"/>
            </a:lvl4pPr>
            <a:lvl5pPr>
              <a:defRPr sz="1800"/>
            </a:lvl5pPr>
          </a:lstStyle>
          <a:p>
            <a:pPr/>
          </a:p>
          <a:p>
            <a:pPr/>
          </a:p>
          <a:p>
            <a:pPr/>
          </a:p>
          <a:p>
            <a:pPr/>
          </a:p>
        </p:txBody>
      </p:sp>
      <p:sp>
        <p:nvSpPr>
          <p:cNvPr id="336901" name=""/>
          <p:cNvSpPr>
            <a:spLocks/>
          </p:cNvSpPr>
          <p:nvPr/>
        </p:nvSpPr>
        <p:spPr>
          <a:xfrm>
            <a:off x="533400" y="1371600"/>
            <a:ext cx="8229600" cy="457200"/>
          </a:xfrm>
          <a:prstGeom prst="rect">
            <a:avLst/>
          </a:prstGeom>
          <a:noFill/>
          <a:ln>
            <a:noFill/>
          </a:ln>
        </p:spPr>
        <p:txBody>
          <a:bodyPr/>
          <a:lstStyle/>
          <a:p>
            <a:pPr algn="ctr">
              <a:spcBef>
                <a:spcPct val="50000"/>
              </a:spcBef>
              <a:spcAft>
                <a:spcPct val="50000"/>
              </a:spcAft>
            </a:pPr>
            <a:endParaRPr dirty="0"/>
          </a:p>
        </p:txBody>
      </p:sp>
      <p:sp>
        <p:nvSpPr>
          <p:cNvPr id="336902" name=""/>
          <p:cNvSpPr>
            <a:spLocks/>
          </p:cNvSpPr>
          <p:nvPr/>
        </p:nvSpPr>
        <p:spPr>
          <a:xfrm>
            <a:off x="755650" y="1484313"/>
            <a:ext cx="2016125" cy="457200"/>
          </a:xfrm>
          <a:prstGeom prst="rect">
            <a:avLst/>
          </a:prstGeom>
          <a:noFill/>
          <a:ln>
            <a:noFill/>
          </a:ln>
        </p:spPr>
        <p:txBody>
          <a:bodyPr/>
          <a:lstStyle/>
          <a:p>
            <a:pPr algn="ctr">
              <a:spcBef>
                <a:spcPct val="50000"/>
              </a:spcBef>
              <a:spcAft>
                <a:spcPct val="50000"/>
              </a:spcAft>
            </a:pPr>
            <a:endParaRPr dirty="0"/>
          </a:p>
        </p:txBody>
      </p:sp>
      <p:sp>
        <p:nvSpPr>
          <p:cNvPr id="336903" name=""/>
          <p:cNvSpPr>
            <a:spLocks/>
          </p:cNvSpPr>
          <p:nvPr/>
        </p:nvSpPr>
        <p:spPr>
          <a:xfrm>
            <a:off x="395288" y="1916113"/>
            <a:ext cx="7921625" cy="3776662"/>
          </a:xfrm>
          <a:prstGeom prst="rect">
            <a:avLst/>
          </a:prstGeom>
          <a:noFill/>
          <a:ln>
            <a:noFill/>
          </a:ln>
        </p:spPr>
        <p:txBody>
          <a:bodyPr/>
          <a:lstStyle/>
          <a:p>
            <a:pPr>
              <a:spcBef>
                <a:spcPct val="50000"/>
              </a:spcBef>
              <a:spcAft>
                <a:spcPct val="50000"/>
              </a:spcAft>
            </a:pPr>
            <a:r>
              <a:rPr sz="4000" dirty="0" b="1">
                <a:solidFill>
                  <a:srgbClr val="ffffff"/>
                </a:solidFill>
              </a:rPr>
              <a:t>邓    凯</a:t>
            </a:r>
            <a:r>
              <a:rPr sz="4400" dirty="0" b="1">
                <a:solidFill>
                  <a:srgbClr val="ffffff"/>
                </a:solidFill>
              </a:rPr>
              <a:t> </a:t>
            </a:r>
            <a:r>
              <a:rPr sz="4400" dirty="0" b="1">
                <a:solidFill>
                  <a:srgbClr val="ffffff"/>
                </a:solidFill>
              </a:rPr>
              <a:t>（</a:t>
            </a:r>
            <a:r>
              <a:rPr sz="4400" dirty="0" b="1">
                <a:solidFill>
                  <a:srgbClr val="ffffff"/>
                </a:solidFill>
              </a:rPr>
              <a:t>117</a:t>
            </a:r>
            <a:r>
              <a:rPr sz="4400" dirty="0" b="1">
                <a:solidFill>
                  <a:srgbClr val="ffffff"/>
                </a:solidFill>
              </a:rPr>
              <a:t>）   张庆园</a:t>
            </a:r>
            <a:r>
              <a:rPr sz="4400" dirty="0" b="1">
                <a:solidFill>
                  <a:srgbClr val="ffffff"/>
                </a:solidFill>
              </a:rPr>
              <a:t>(111)</a:t>
            </a:r>
          </a:p>
          <a:p>
            <a:pPr>
              <a:spcBef>
                <a:spcPct val="50000"/>
              </a:spcBef>
              <a:spcAft>
                <a:spcPct val="50000"/>
              </a:spcAft>
            </a:pPr>
            <a:r>
              <a:rPr sz="4400" dirty="0" b="1">
                <a:solidFill>
                  <a:srgbClr val="ffffff"/>
                </a:solidFill>
              </a:rPr>
              <a:t>周雨彤（</a:t>
            </a:r>
            <a:r>
              <a:rPr sz="4400" dirty="0" b="1">
                <a:solidFill>
                  <a:srgbClr val="ffffff"/>
                </a:solidFill>
              </a:rPr>
              <a:t>113</a:t>
            </a:r>
            <a:r>
              <a:rPr sz="4400" dirty="0" b="1">
                <a:solidFill>
                  <a:srgbClr val="ffffff"/>
                </a:solidFill>
              </a:rPr>
              <a:t>）   李一海</a:t>
            </a:r>
            <a:r>
              <a:rPr sz="4400" dirty="0" b="1">
                <a:solidFill>
                  <a:srgbClr val="ffffff"/>
                </a:solidFill>
              </a:rPr>
              <a:t>(111)</a:t>
            </a:r>
          </a:p>
          <a:p>
            <a:pPr>
              <a:spcBef>
                <a:spcPct val="50000"/>
              </a:spcBef>
              <a:spcAft>
                <a:spcPct val="50000"/>
              </a:spcAft>
            </a:pPr>
            <a:r>
              <a:rPr sz="4400" dirty="0" b="1">
                <a:solidFill>
                  <a:srgbClr val="ffffff"/>
                </a:solidFill>
              </a:rPr>
              <a:t>胡志成（</a:t>
            </a:r>
            <a:r>
              <a:rPr sz="4400" dirty="0" b="1">
                <a:solidFill>
                  <a:srgbClr val="ffffff"/>
                </a:solidFill>
              </a:rPr>
              <a:t>110)      </a:t>
            </a:r>
            <a:r>
              <a:rPr sz="4400" dirty="0" b="1">
                <a:solidFill>
                  <a:srgbClr val="ffffff"/>
                </a:solidFill>
              </a:rPr>
              <a:t>吴林（</a:t>
            </a:r>
            <a:r>
              <a:rPr sz="4400" dirty="0" b="1">
                <a:solidFill>
                  <a:srgbClr val="ffffff"/>
                </a:solidFill>
              </a:rPr>
              <a:t>111</a:t>
            </a:r>
            <a:r>
              <a:rPr sz="4400" dirty="0" b="1">
                <a:solidFill>
                  <a:srgbClr val="ffffff"/>
                </a:solidFill>
              </a:rPr>
              <a:t>）</a:t>
            </a:r>
          </a:p>
        </p:txBody>
      </p:sp>
    </p:spTree>
  </p:cSld>
</p:sld>
</file>

<file path=ppt/slides/slide17.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37920" name=""/>
        <p:cNvGrpSpPr>
          <a:grpSpLocks/>
        </p:cNvGrpSpPr>
        <p:nvPr/>
      </p:nvGrpSpPr>
      <p:grpSpPr>
        <a:xfrm/>
      </p:grpSpPr>
      <p:sp>
        <p:nvSpPr>
          <p:cNvPr id="337922" name=""/>
          <p:cNvSpPr>
            <a:spLocks/>
          </p:cNvSpPr>
          <p:nvPr>
            <p:ph type="title" sz="full" idx="0"/>
          </p:nvPr>
        </p:nvSpPr>
        <p:spPr>
          <a:xfrm rot="0">
            <a:off x="685800" y="301625"/>
            <a:ext cx="7772400" cy="1462088"/>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5400" dirty="0" b="1"/>
              <a:t>语文成绩前五名</a:t>
            </a:r>
          </a:p>
        </p:txBody>
      </p:sp>
      <p:sp>
        <p:nvSpPr>
          <p:cNvPr id="337923" name=""/>
          <p:cNvSpPr>
            <a:spLocks/>
          </p:cNvSpPr>
          <p:nvPr>
            <p:ph type="body" sz="full" idx="1"/>
          </p:nvPr>
        </p:nvSpPr>
        <p:spPr>
          <a:xfrm>
            <a:off x="0" y="1484313"/>
            <a:ext cx="8532812" cy="5373687"/>
          </a:xfrm>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lnSpc>
                <a:spcPct val="90000"/>
              </a:lnSpc>
            </a:pPr>
            <a:r>
              <a:rPr sz="4400" dirty="0" b="1">
                <a:solidFill>
                  <a:srgbClr val="ffffff"/>
                </a:solidFill>
              </a:rPr>
              <a:t>史发达         （</a:t>
            </a:r>
            <a:r>
              <a:rPr sz="4400" dirty="0" b="1">
                <a:solidFill>
                  <a:srgbClr val="ffffff"/>
                </a:solidFill>
              </a:rPr>
              <a:t>112</a:t>
            </a:r>
            <a:r>
              <a:rPr sz="4400" dirty="0" b="1">
                <a:solidFill>
                  <a:srgbClr val="ffffff"/>
                </a:solidFill>
              </a:rPr>
              <a:t>、</a:t>
            </a:r>
            <a:r>
              <a:rPr sz="4400" dirty="0" b="1">
                <a:solidFill>
                  <a:srgbClr val="ffffff"/>
                </a:solidFill>
              </a:rPr>
              <a:t>5</a:t>
            </a:r>
            <a:r>
              <a:rPr sz="4400" dirty="0" b="1">
                <a:solidFill>
                  <a:srgbClr val="ffffff"/>
                </a:solidFill>
              </a:rPr>
              <a:t>）</a:t>
            </a:r>
          </a:p>
          <a:p>
            <a:pPr>
              <a:lnSpc>
                <a:spcPct val="90000"/>
              </a:lnSpc>
            </a:pPr>
            <a:r>
              <a:rPr sz="4400" dirty="0" b="1">
                <a:solidFill>
                  <a:srgbClr val="ffffff"/>
                </a:solidFill>
              </a:rPr>
              <a:t>余进   吴林   （</a:t>
            </a:r>
            <a:r>
              <a:rPr sz="4400" dirty="0" b="1">
                <a:solidFill>
                  <a:srgbClr val="ffffff"/>
                </a:solidFill>
              </a:rPr>
              <a:t>112</a:t>
            </a:r>
            <a:r>
              <a:rPr sz="4400" dirty="0" b="1">
                <a:solidFill>
                  <a:srgbClr val="ffffff"/>
                </a:solidFill>
              </a:rPr>
              <a:t>）</a:t>
            </a:r>
          </a:p>
          <a:p>
            <a:pPr>
              <a:lnSpc>
                <a:spcPct val="90000"/>
              </a:lnSpc>
            </a:pPr>
            <a:r>
              <a:rPr sz="4400" dirty="0" b="1">
                <a:solidFill>
                  <a:srgbClr val="ffffff"/>
                </a:solidFill>
              </a:rPr>
              <a:t>李梦婷         （</a:t>
            </a:r>
            <a:r>
              <a:rPr sz="4400" dirty="0" b="1">
                <a:solidFill>
                  <a:srgbClr val="ffffff"/>
                </a:solidFill>
              </a:rPr>
              <a:t>110</a:t>
            </a:r>
            <a:r>
              <a:rPr sz="4400" dirty="0" b="1">
                <a:solidFill>
                  <a:srgbClr val="ffffff"/>
                </a:solidFill>
              </a:rPr>
              <a:t>、</a:t>
            </a:r>
            <a:r>
              <a:rPr sz="4400" dirty="0" b="1">
                <a:solidFill>
                  <a:srgbClr val="ffffff"/>
                </a:solidFill>
              </a:rPr>
              <a:t>5</a:t>
            </a:r>
            <a:r>
              <a:rPr sz="4400" dirty="0" b="1">
                <a:solidFill>
                  <a:srgbClr val="ffffff"/>
                </a:solidFill>
              </a:rPr>
              <a:t>）</a:t>
            </a:r>
          </a:p>
          <a:p>
            <a:pPr>
              <a:lnSpc>
                <a:spcPct val="90000"/>
              </a:lnSpc>
            </a:pPr>
            <a:r>
              <a:rPr sz="4400" dirty="0" b="1">
                <a:solidFill>
                  <a:srgbClr val="ffffff"/>
                </a:solidFill>
              </a:rPr>
              <a:t>吴静文         （</a:t>
            </a:r>
            <a:r>
              <a:rPr sz="4400" dirty="0" b="1">
                <a:solidFill>
                  <a:srgbClr val="ffffff"/>
                </a:solidFill>
              </a:rPr>
              <a:t>110</a:t>
            </a:r>
            <a:r>
              <a:rPr sz="4400" dirty="0" b="1">
                <a:solidFill>
                  <a:srgbClr val="ffffff"/>
                </a:solidFill>
              </a:rPr>
              <a:t>）</a:t>
            </a:r>
          </a:p>
          <a:p>
            <a:pPr>
              <a:lnSpc>
                <a:spcPct val="90000"/>
              </a:lnSpc>
            </a:pPr>
            <a:r>
              <a:rPr sz="4400" dirty="0" b="1">
                <a:solidFill>
                  <a:srgbClr val="ffffff"/>
                </a:solidFill>
              </a:rPr>
              <a:t>张庆园   李帆   周雨彤</a:t>
            </a:r>
          </a:p>
          <a:p>
            <a:pPr>
              <a:lnSpc>
                <a:spcPct val="90000"/>
              </a:lnSpc>
              <a:buNone/>
            </a:pPr>
            <a:r>
              <a:rPr sz="4400" dirty="0" b="1">
                <a:solidFill>
                  <a:srgbClr val="ffffff"/>
                </a:solidFill>
              </a:rPr>
              <a:t>  彭锦润         （</a:t>
            </a:r>
            <a:r>
              <a:rPr sz="4400" dirty="0" b="1">
                <a:solidFill>
                  <a:srgbClr val="ffffff"/>
                </a:solidFill>
              </a:rPr>
              <a:t>109</a:t>
            </a:r>
            <a:r>
              <a:rPr sz="4400" dirty="0" b="1">
                <a:solidFill>
                  <a:srgbClr val="ffffff"/>
                </a:solidFill>
              </a:rPr>
              <a:t>）</a:t>
            </a:r>
          </a:p>
          <a:p>
            <a:pPr>
              <a:lnSpc>
                <a:spcPct val="90000"/>
              </a:lnSpc>
            </a:pPr>
            <a:r>
              <a:rPr sz="4400" dirty="0" b="1">
                <a:solidFill>
                  <a:srgbClr val="ffffff"/>
                </a:solidFill>
              </a:rPr>
              <a:t>叶嘉慧         （</a:t>
            </a:r>
            <a:r>
              <a:rPr sz="4400" dirty="0" b="1">
                <a:solidFill>
                  <a:srgbClr val="ffffff"/>
                </a:solidFill>
              </a:rPr>
              <a:t>108</a:t>
            </a:r>
            <a:r>
              <a:rPr sz="4400" dirty="0" b="1">
                <a:solidFill>
                  <a:srgbClr val="ffffff"/>
                </a:solidFill>
              </a:rPr>
              <a:t>）</a:t>
            </a:r>
          </a:p>
          <a:p>
            <a:pPr>
              <a:lnSpc>
                <a:spcPct val="90000"/>
              </a:lnSpc>
            </a:pPr>
          </a:p>
          <a:p>
            <a:pPr>
              <a:lnSpc>
                <a:spcPct val="90000"/>
              </a:lnSpc>
            </a:pPr>
          </a:p>
        </p:txBody>
      </p:sp>
      <p:sp>
        <p:nvSpPr>
          <p:cNvPr id="337924" name=""/>
          <p:cNvSpPr>
            <a:spLocks/>
          </p:cNvSpPr>
          <p:nvPr/>
        </p:nvSpPr>
        <p:spPr>
          <a:xfrm>
            <a:off x="6516688" y="2349500"/>
            <a:ext cx="647700" cy="457200"/>
          </a:xfrm>
          <a:prstGeom prst="rect">
            <a:avLst/>
          </a:prstGeom>
          <a:noFill/>
          <a:ln>
            <a:noFill/>
          </a:ln>
        </p:spPr>
        <p:txBody>
          <a:bodyPr/>
          <a:lstStyle/>
          <a:p>
            <a:pPr algn="ctr">
              <a:spcBef>
                <a:spcPct val="50000"/>
              </a:spcBef>
              <a:spcAft>
                <a:spcPct val="50000"/>
              </a:spcAft>
            </a:pPr>
            <a:endParaRPr dirty="0"/>
          </a:p>
        </p:txBody>
      </p:sp>
    </p:spTree>
  </p:cSld>
</p:sld>
</file>

<file path=ppt/slides/slide18.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38944" name=""/>
        <p:cNvGrpSpPr>
          <a:grpSpLocks/>
        </p:cNvGrpSpPr>
        <p:nvPr/>
      </p:nvGrpSpPr>
      <p:grpSpPr>
        <a:xfrm/>
      </p:grpSpPr>
      <p:sp>
        <p:nvSpPr>
          <p:cNvPr id="338946" name=""/>
          <p:cNvSpPr>
            <a:spLocks/>
          </p:cNvSpPr>
          <p:nvPr>
            <p:ph type="title" sz="full" idx="0"/>
          </p:nvPr>
        </p:nvSpPr>
        <p:spPr>
          <a:xfrm rot="0">
            <a:off x="685800" y="301625"/>
            <a:ext cx="7772400" cy="1462088"/>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5400" dirty="0" b="1"/>
              <a:t>英语成绩前五名</a:t>
            </a:r>
          </a:p>
        </p:txBody>
      </p:sp>
      <p:sp>
        <p:nvSpPr>
          <p:cNvPr id="338947" name=""/>
          <p:cNvSpPr>
            <a:spLocks/>
          </p:cNvSpPr>
          <p:nvPr>
            <p:ph type="body" sz="full" idx="1"/>
          </p:nvPr>
        </p:nvSpPr>
        <p:spPr>
          <a:xfrm>
            <a:off x="755650" y="1700213"/>
            <a:ext cx="6049963" cy="5157787"/>
          </a:xfrm>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lnSpc>
                <a:spcPct val="90000"/>
              </a:lnSpc>
              <a:buNone/>
            </a:pPr>
            <a:r>
              <a:rPr sz="4400" dirty="0" b="1">
                <a:solidFill>
                  <a:srgbClr val="ffffff"/>
                </a:solidFill>
              </a:rPr>
              <a:t> 芮启龙（</a:t>
            </a:r>
            <a:r>
              <a:rPr sz="4400" dirty="0" b="1">
                <a:solidFill>
                  <a:srgbClr val="ffffff"/>
                </a:solidFill>
              </a:rPr>
              <a:t>115</a:t>
            </a:r>
            <a:r>
              <a:rPr sz="4400" dirty="0" b="1">
                <a:solidFill>
                  <a:srgbClr val="ffffff"/>
                </a:solidFill>
              </a:rPr>
              <a:t>）</a:t>
            </a:r>
          </a:p>
          <a:p>
            <a:pPr>
              <a:lnSpc>
                <a:spcPct val="90000"/>
              </a:lnSpc>
            </a:pPr>
            <a:r>
              <a:rPr sz="4400" dirty="0" b="1">
                <a:solidFill>
                  <a:srgbClr val="ffffff"/>
                </a:solidFill>
              </a:rPr>
              <a:t>王  晶（</a:t>
            </a:r>
            <a:r>
              <a:rPr sz="4400" dirty="0" b="1">
                <a:solidFill>
                  <a:srgbClr val="ffffff"/>
                </a:solidFill>
              </a:rPr>
              <a:t>113</a:t>
            </a:r>
            <a:r>
              <a:rPr sz="4400" dirty="0" b="1">
                <a:solidFill>
                  <a:srgbClr val="ffffff"/>
                </a:solidFill>
              </a:rPr>
              <a:t>）</a:t>
            </a:r>
          </a:p>
          <a:p>
            <a:pPr>
              <a:lnSpc>
                <a:spcPct val="90000"/>
              </a:lnSpc>
            </a:pPr>
            <a:r>
              <a:rPr sz="4400" dirty="0" b="1">
                <a:solidFill>
                  <a:srgbClr val="ffffff"/>
                </a:solidFill>
              </a:rPr>
              <a:t>吴雅玲（</a:t>
            </a:r>
            <a:r>
              <a:rPr sz="4400" dirty="0" b="1">
                <a:solidFill>
                  <a:srgbClr val="ffffff"/>
                </a:solidFill>
              </a:rPr>
              <a:t>112</a:t>
            </a:r>
            <a:r>
              <a:rPr sz="4400" dirty="0" b="1">
                <a:solidFill>
                  <a:srgbClr val="ffffff"/>
                </a:solidFill>
              </a:rPr>
              <a:t>）</a:t>
            </a:r>
          </a:p>
          <a:p>
            <a:pPr>
              <a:lnSpc>
                <a:spcPct val="90000"/>
              </a:lnSpc>
            </a:pPr>
            <a:r>
              <a:rPr sz="4400" dirty="0" b="1">
                <a:solidFill>
                  <a:srgbClr val="ffffff"/>
                </a:solidFill>
              </a:rPr>
              <a:t>张庆园（</a:t>
            </a:r>
            <a:r>
              <a:rPr sz="4400" dirty="0" b="1">
                <a:solidFill>
                  <a:srgbClr val="ffffff"/>
                </a:solidFill>
              </a:rPr>
              <a:t>112)</a:t>
            </a:r>
          </a:p>
          <a:p>
            <a:pPr>
              <a:lnSpc>
                <a:spcPct val="90000"/>
              </a:lnSpc>
            </a:pPr>
            <a:r>
              <a:rPr sz="4400" dirty="0" b="1">
                <a:solidFill>
                  <a:srgbClr val="ffffff"/>
                </a:solidFill>
              </a:rPr>
              <a:t>胡治成（</a:t>
            </a:r>
            <a:r>
              <a:rPr sz="4400" dirty="0" b="1">
                <a:solidFill>
                  <a:srgbClr val="ffffff"/>
                </a:solidFill>
              </a:rPr>
              <a:t>111</a:t>
            </a:r>
            <a:r>
              <a:rPr sz="4400" dirty="0" b="1">
                <a:solidFill>
                  <a:srgbClr val="ffffff"/>
                </a:solidFill>
              </a:rPr>
              <a:t>）</a:t>
            </a:r>
          </a:p>
          <a:p>
            <a:pPr>
              <a:lnSpc>
                <a:spcPct val="90000"/>
              </a:lnSpc>
            </a:pPr>
            <a:r>
              <a:rPr sz="4400" dirty="0" b="1">
                <a:solidFill>
                  <a:srgbClr val="ffffff"/>
                </a:solidFill>
              </a:rPr>
              <a:t>尚梦凡（</a:t>
            </a:r>
            <a:r>
              <a:rPr sz="4400" dirty="0" b="1">
                <a:solidFill>
                  <a:srgbClr val="ffffff"/>
                </a:solidFill>
              </a:rPr>
              <a:t>111</a:t>
            </a:r>
            <a:r>
              <a:rPr sz="4400" dirty="0" b="1">
                <a:solidFill>
                  <a:srgbClr val="ffffff"/>
                </a:solidFill>
              </a:rPr>
              <a:t>）</a:t>
            </a:r>
          </a:p>
          <a:p>
            <a:pPr>
              <a:lnSpc>
                <a:spcPct val="90000"/>
              </a:lnSpc>
            </a:pPr>
            <a:r>
              <a:rPr sz="4400" dirty="0" b="1">
                <a:solidFill>
                  <a:srgbClr val="ffffff"/>
                </a:solidFill>
              </a:rPr>
              <a:t>吴   林（</a:t>
            </a:r>
            <a:r>
              <a:rPr sz="4400" dirty="0" b="1">
                <a:solidFill>
                  <a:srgbClr val="ffffff"/>
                </a:solidFill>
              </a:rPr>
              <a:t>111</a:t>
            </a:r>
            <a:r>
              <a:rPr sz="4400" dirty="0" b="1">
                <a:solidFill>
                  <a:srgbClr val="ffffff"/>
                </a:solidFill>
              </a:rPr>
              <a:t>）</a:t>
            </a:r>
          </a:p>
          <a:p>
            <a:pPr>
              <a:lnSpc>
                <a:spcPct val="90000"/>
              </a:lnSpc>
              <a:buNone/>
            </a:pPr>
          </a:p>
          <a:p>
            <a:pPr>
              <a:lnSpc>
                <a:spcPct val="90000"/>
              </a:lnSpc>
            </a:pPr>
          </a:p>
          <a:p>
            <a:pPr>
              <a:lnSpc>
                <a:spcPct val="90000"/>
              </a:lnSpc>
            </a:pPr>
          </a:p>
          <a:p>
            <a:pPr>
              <a:lnSpc>
                <a:spcPct val="90000"/>
              </a:lnSpc>
            </a:pPr>
          </a:p>
        </p:txBody>
      </p:sp>
      <p:pic>
        <p:nvPicPr>
          <p:cNvPr id="338948" name=""/>
          <p:cNvPicPr>
            <a:picLocks noGrp="0" noChangeAspect="1"/>
          </p:cNvPicPr>
          <p:nvPr>
            <p:ph type="obj" sz="full" idx="0"/>
          </p:nvPr>
        </p:nvPicPr>
        <p:blipFill>
          <a:blip r:embed="rID17">
            <a:extLst/>
          </a:blip>
          <a:srcRect/>
          <a:stretch>
            <a:fillRect/>
          </a:stretch>
        </p:blipFill>
        <p:spPr>
          <a:xfrm rot="0">
            <a:off x="6443663" y="4797425"/>
            <a:ext cx="1455737" cy="1798638"/>
          </a:xfrm>
          <a:prstGeom prst="rect">
            <a:avLst/>
          </a:prstGeom>
          <a:ln/>
        </p:spPr>
      </p:pic>
      <p:sp>
        <p:nvSpPr>
          <p:cNvPr id="338949" name=""/>
          <p:cNvSpPr>
            <a:spLocks/>
          </p:cNvSpPr>
          <p:nvPr/>
        </p:nvSpPr>
        <p:spPr>
          <a:xfrm>
            <a:off x="304800" y="1700213"/>
            <a:ext cx="8839200" cy="641350"/>
          </a:xfrm>
          <a:prstGeom prst="rect">
            <a:avLst/>
          </a:prstGeom>
          <a:noFill/>
          <a:ln>
            <a:noFill/>
          </a:ln>
        </p:spPr>
        <p:txBody>
          <a:bodyPr/>
          <a:lstStyle/>
          <a:p>
            <a:pPr>
              <a:spcBef>
                <a:spcPct val="50000"/>
              </a:spcBef>
              <a:spcAft>
                <a:spcPct val="50000"/>
              </a:spcAft>
            </a:pPr>
            <a:endParaRPr sz="3600" dirty="0">
              <a:solidFill>
                <a:srgbClr val="ff3399"/>
              </a:solidFill>
            </a:endParaRPr>
          </a:p>
        </p:txBody>
      </p:sp>
      <p:sp>
        <p:nvSpPr>
          <p:cNvPr id="338950" name=""/>
          <p:cNvSpPr>
            <a:spLocks/>
          </p:cNvSpPr>
          <p:nvPr/>
        </p:nvSpPr>
        <p:spPr>
          <a:xfrm>
            <a:off x="5940425" y="2060575"/>
            <a:ext cx="2303463" cy="457200"/>
          </a:xfrm>
          <a:prstGeom prst="rect">
            <a:avLst/>
          </a:prstGeom>
          <a:noFill/>
          <a:ln>
            <a:noFill/>
          </a:ln>
        </p:spPr>
        <p:txBody>
          <a:bodyPr/>
          <a:lstStyle/>
          <a:p>
            <a:pPr algn="ctr">
              <a:spcBef>
                <a:spcPct val="50000"/>
              </a:spcBef>
              <a:spcAft>
                <a:spcPct val="50000"/>
              </a:spcAft>
            </a:pPr>
            <a:endParaRPr dirty="0"/>
          </a:p>
        </p:txBody>
      </p:sp>
    </p:spTree>
  </p:cSld>
</p:sld>
</file>

<file path=ppt/slides/slide19.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85024" name=""/>
        <p:cNvGrpSpPr>
          <a:grpSpLocks/>
        </p:cNvGrpSpPr>
        <p:nvPr/>
      </p:nvGrpSpPr>
      <p:grpSpPr>
        <a:xfrm/>
      </p:grpSpPr>
      <p:sp>
        <p:nvSpPr>
          <p:cNvPr id="385026" name=""/>
          <p:cNvSpPr>
            <a:spLocks/>
          </p:cNvSpPr>
          <p:nvPr>
            <p:ph type="ctrTitle" sz="full" idx="0"/>
          </p:nvPr>
        </p:nvSpPr>
        <p:spPr>
          <a:xfrm rot="0">
            <a:off x="685800" y="2609850"/>
            <a:ext cx="7772400" cy="844550"/>
          </a:xfrm>
          <a:ln/>
        </p:spPr>
        <p:txBody>
          <a:bodyPr/>
          <a:lstStyle/>
          <a:p>
            <a:pPr/>
            <a:endParaRPr dirty="0"/>
          </a:p>
        </p:txBody>
      </p:sp>
      <p:pic>
        <p:nvPicPr>
          <p:cNvPr id="385027" name=""/>
          <p:cNvPicPr>
            <a:picLocks noChangeAspect="1"/>
          </p:cNvPicPr>
          <p:nvPr/>
        </p:nvPicPr>
        <p:blipFill>
          <a:blip r:embed="rID4">
            <a:extLst/>
          </a:blip>
          <a:srcRect/>
          <a:stretch>
            <a:fillRect/>
          </a:stretch>
        </p:blipFill>
        <p:spPr>
          <a:xfrm>
            <a:off x="0" y="0"/>
            <a:ext cx="9144000" cy="6858000"/>
          </a:xfrm>
          <a:prstGeom prst="rect">
            <a:avLst/>
          </a:prstGeom>
          <a:ln/>
        </p:spPr>
      </p:pic>
      <p:sp>
        <p:nvSpPr>
          <p:cNvPr id="385028" name=""/>
          <p:cNvSpPr>
            <a:spLocks noGrp="0"/>
          </p:cNvSpPr>
          <p:nvPr/>
        </p:nvSpPr>
        <p:spPr>
          <a:xfrm>
            <a:off x="900113" y="1196975"/>
            <a:ext cx="7632699" cy="3671888"/>
          </a:xfrm>
          <a:prstGeom prst="rect">
            <a:avLst/>
          </a:prstGeom>
          <a:noFill/>
          <a:ln>
            <a:noFill/>
          </a:ln>
        </p:spPr>
        <p:txBody>
          <a:bodyPr/>
          <a:lstStyle/>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学习标兵：吴  林  王  晶  张庆园</a:t>
            </a:r>
          </a:p>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守纪标兵：陈泽刚  尚丽雯  周雨彤</a:t>
            </a:r>
          </a:p>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生活标兵：陶  涛  尚丽雯</a:t>
            </a:r>
          </a:p>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卫生标兵：蓝  涛  吴雅玲  吴静文</a:t>
            </a:r>
          </a:p>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文体标兵：吴静文  符  捷  胡治诚</a:t>
            </a:r>
          </a:p>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文明标兵：李一海</a:t>
            </a:r>
          </a:p>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进步标兵：张  丽  于银萍  李  帆</a:t>
            </a:r>
          </a:p>
        </p:txBody>
      </p:sp>
      <p:sp>
        <p:nvSpPr>
          <p:cNvPr id="385029" name=""/>
          <p:cNvSpPr>
            <a:spLocks/>
          </p:cNvSpPr>
          <p:nvPr/>
        </p:nvSpPr>
        <p:spPr>
          <a:xfrm>
            <a:off x="250825" y="1700213"/>
            <a:ext cx="793750" cy="1752600"/>
          </a:xfrm>
          <a:prstGeom prst="rect">
            <a:avLst/>
          </a:prstGeom>
          <a:noFill/>
          <a:ln>
            <a:noFill/>
          </a:ln>
        </p:spPr>
        <p:txBody>
          <a:bodyPr/>
          <a:lstStyle/>
          <a:p>
            <a:pPr>
              <a:spcBef>
                <a:spcPct val="50000"/>
              </a:spcBef>
              <a:spcAft>
                <a:spcPct val="50000"/>
              </a:spcAft>
              <a:buFont charset="0" typeface="Tahoma"/>
            </a:pPr>
            <a:r>
              <a:rPr sz="4000" dirty="0" b="1">
                <a:solidFill>
                  <a:srgbClr val="000000"/>
                </a:solidFill>
                <a:latin charset="0" typeface="Arial"/>
                <a:ea charset="-122" typeface="黑体"/>
              </a:rPr>
              <a:t>标兵奖</a:t>
            </a:r>
          </a:p>
        </p:txBody>
      </p:sp>
    </p:spTree>
  </p:cSld>
</p:sld>
</file>

<file path=ppt/slides/slide2.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58400" name=""/>
        <p:cNvGrpSpPr>
          <a:grpSpLocks/>
        </p:cNvGrpSpPr>
        <p:nvPr/>
      </p:nvGrpSpPr>
      <p:grpSpPr>
        <a:xfrm/>
      </p:grpSpPr>
      <p:pic>
        <p:nvPicPr>
          <p:cNvPr id="358402" name=""/>
          <p:cNvPicPr>
            <a:picLocks noChangeAspect="1"/>
          </p:cNvPicPr>
          <p:nvPr/>
        </p:nvPicPr>
        <p:blipFill>
          <a:blip r:embed="rID22">
            <a:extLst/>
          </a:blip>
          <a:srcRect/>
          <a:stretch>
            <a:fillRect/>
          </a:stretch>
        </p:blipFill>
        <p:spPr>
          <a:xfrm>
            <a:off x="0" y="0"/>
            <a:ext cx="9144000" cy="6858000"/>
          </a:xfrm>
          <a:prstGeom prst="rect">
            <a:avLst/>
          </a:prstGeom>
          <a:ln/>
        </p:spPr>
      </p:pic>
      <p:sp>
        <p:nvSpPr>
          <p:cNvPr id="358403" name=""/>
          <p:cNvSpPr>
            <a:spLocks/>
          </p:cNvSpPr>
          <p:nvPr/>
        </p:nvSpPr>
        <p:spPr>
          <a:xfrm>
            <a:off x="381000" y="2209800"/>
            <a:ext cx="8077200" cy="3140075"/>
          </a:xfrm>
          <a:prstGeom prst="rect">
            <a:avLst/>
          </a:prstGeom>
          <a:noFill/>
          <a:ln>
            <a:noFill/>
          </a:ln>
        </p:spPr>
        <p:txBody>
          <a:bodyPr/>
          <a:lstStyle/>
          <a:p>
            <a:pPr/>
            <a:r>
              <a:rPr dirty="0" b="1">
                <a:solidFill>
                  <a:srgbClr val="fe1f08"/>
                </a:solidFill>
              </a:rPr>
              <a:t>         </a:t>
            </a:r>
            <a:r>
              <a:rPr sz="4000" dirty="0" b="1">
                <a:solidFill>
                  <a:srgbClr val="fe1f08"/>
                </a:solidFill>
              </a:rPr>
              <a:t>首先感谢您在百忙之中抽空来参加家长会，关心、帮助、督促贵子女是我们共同的心愿！使您的孩子得到全面发展、提高是我们共同的目标！</a:t>
            </a:r>
          </a:p>
        </p:txBody>
      </p:sp>
      <p:sp>
        <p:nvSpPr>
          <p:cNvPr id="358404" name=""/>
          <p:cNvSpPr>
            <a:spLocks/>
          </p:cNvSpPr>
          <p:nvPr/>
        </p:nvSpPr>
        <p:spPr>
          <a:xfrm>
            <a:off x="1066800" y="685800"/>
            <a:ext cx="5181600" cy="914400"/>
          </a:xfrm>
          <a:prstGeom prst="rect">
            <a:avLst/>
          </a:prstGeom>
          <a:solidFill>
            <a:srgbClr val="ffff99">
              <a:alpha val="50000"/>
            </a:srgbClr>
          </a:solidFill>
          <a:ln>
            <a:noFill/>
          </a:ln>
        </p:spPr>
        <p:txBody>
          <a:bodyPr/>
          <a:lstStyle/>
          <a:p>
            <a:pPr>
              <a:spcBef>
                <a:spcPct val="50000"/>
              </a:spcBef>
              <a:spcAft>
                <a:spcPct val="50000"/>
              </a:spcAft>
            </a:pPr>
            <a:r>
              <a:rPr sz="5400" dirty="0" b="1">
                <a:solidFill>
                  <a:srgbClr val="ff3399"/>
                </a:solidFill>
              </a:rPr>
              <a:t>尊敬的各位家长：</a:t>
            </a:r>
          </a:p>
        </p:txBody>
      </p:sp>
    </p:spTree>
  </p:cSld>
</p:sld>
</file>

<file path=ppt/slides/slide20.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86048" name=""/>
        <p:cNvGrpSpPr>
          <a:grpSpLocks/>
        </p:cNvGrpSpPr>
        <p:nvPr/>
      </p:nvGrpSpPr>
      <p:grpSpPr>
        <a:xfrm/>
      </p:grpSpPr>
      <p:sp>
        <p:nvSpPr>
          <p:cNvPr id="386050" name=""/>
          <p:cNvSpPr>
            <a:spLocks/>
          </p:cNvSpPr>
          <p:nvPr>
            <p:ph type="ctrTitle" sz="full" idx="0"/>
          </p:nvPr>
        </p:nvSpPr>
        <p:spPr>
          <a:xfrm rot="0">
            <a:off x="685800" y="2609850"/>
            <a:ext cx="7772400" cy="844550"/>
          </a:xfrm>
          <a:ln/>
        </p:spPr>
        <p:txBody>
          <a:bodyPr/>
          <a:lstStyle/>
          <a:p>
            <a:pPr/>
            <a:endParaRPr dirty="0"/>
          </a:p>
        </p:txBody>
      </p:sp>
      <p:pic>
        <p:nvPicPr>
          <p:cNvPr id="386051" name=""/>
          <p:cNvPicPr>
            <a:picLocks noChangeAspect="1"/>
          </p:cNvPicPr>
          <p:nvPr/>
        </p:nvPicPr>
        <p:blipFill>
          <a:blip r:embed="rID4">
            <a:extLst/>
          </a:blip>
          <a:srcRect/>
          <a:stretch>
            <a:fillRect/>
          </a:stretch>
        </p:blipFill>
        <p:spPr>
          <a:xfrm>
            <a:off x="0" y="0"/>
            <a:ext cx="9144000" cy="6858000"/>
          </a:xfrm>
          <a:prstGeom prst="rect">
            <a:avLst/>
          </a:prstGeom>
          <a:ln/>
        </p:spPr>
      </p:pic>
      <p:sp>
        <p:nvSpPr>
          <p:cNvPr id="386052" name=""/>
          <p:cNvSpPr>
            <a:spLocks noGrp="0"/>
          </p:cNvSpPr>
          <p:nvPr/>
        </p:nvSpPr>
        <p:spPr>
          <a:xfrm>
            <a:off x="2051050" y="1557338"/>
            <a:ext cx="5905500" cy="3671887"/>
          </a:xfrm>
          <a:prstGeom prst="rect">
            <a:avLst/>
          </a:prstGeom>
          <a:noFill/>
          <a:ln>
            <a:noFill/>
          </a:ln>
        </p:spPr>
        <p:txBody>
          <a:bodyPr/>
          <a:lstStyle/>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月冠军：余  进</a:t>
            </a:r>
          </a:p>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月亚军：符  捷</a:t>
            </a:r>
          </a:p>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月季军：芮启龙</a:t>
            </a:r>
          </a:p>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        彭锦润</a:t>
            </a:r>
          </a:p>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        李梦婷</a:t>
            </a:r>
          </a:p>
          <a:p>
            <a:pPr>
              <a:lnSpc>
                <a:spcPct val="90000"/>
              </a:lnSpc>
              <a:spcBef>
                <a:spcPct val="20000"/>
              </a:spcBef>
              <a:spcAft>
                <a:spcPct val="20000"/>
              </a:spcAft>
              <a:buClr>
                <a:srgbClr val="ff3399"/>
              </a:buClr>
              <a:buSzPct val="110000"/>
              <a:buFont charset="2" typeface="Wingdings"/>
              <a:buNone/>
            </a:pPr>
            <a:r>
              <a:rPr sz="3600" dirty="0" b="1">
                <a:solidFill>
                  <a:srgbClr val="ff0000"/>
                </a:solidFill>
                <a:latin charset="-122" typeface="黑体"/>
                <a:ea charset="-122" typeface="黑体"/>
              </a:rPr>
              <a:t>        秦文艺</a:t>
            </a:r>
          </a:p>
        </p:txBody>
      </p:sp>
      <p:sp>
        <p:nvSpPr>
          <p:cNvPr id="386053" name=""/>
          <p:cNvSpPr>
            <a:spLocks/>
          </p:cNvSpPr>
          <p:nvPr/>
        </p:nvSpPr>
        <p:spPr>
          <a:xfrm>
            <a:off x="1331913" y="1412875"/>
            <a:ext cx="793750" cy="3889375"/>
          </a:xfrm>
          <a:prstGeom prst="rect">
            <a:avLst/>
          </a:prstGeom>
          <a:noFill/>
          <a:ln>
            <a:noFill/>
          </a:ln>
        </p:spPr>
        <p:txBody>
          <a:bodyPr/>
          <a:lstStyle/>
          <a:p>
            <a:pPr>
              <a:spcBef>
                <a:spcPct val="50000"/>
              </a:spcBef>
              <a:spcAft>
                <a:spcPct val="50000"/>
              </a:spcAft>
              <a:buFont charset="0" typeface="Tahoma"/>
            </a:pPr>
            <a:r>
              <a:rPr sz="4000" dirty="0" b="1">
                <a:solidFill>
                  <a:srgbClr val="000000"/>
                </a:solidFill>
                <a:latin charset="0" typeface="Arial"/>
                <a:ea charset="-122" typeface="黑体"/>
              </a:rPr>
              <a:t>月品行分积累榜</a:t>
            </a:r>
          </a:p>
        </p:txBody>
      </p:sp>
    </p:spTree>
  </p:cSld>
</p:sld>
</file>

<file path=ppt/slides/slide21.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54304" name=""/>
        <p:cNvGrpSpPr>
          <a:grpSpLocks/>
        </p:cNvGrpSpPr>
        <p:nvPr/>
      </p:nvGrpSpPr>
      <p:grpSpPr>
        <a:xfrm/>
      </p:grpSpPr>
      <p:sp>
        <p:nvSpPr>
          <p:cNvPr id="354306" name=""/>
          <p:cNvSpPr>
            <a:spLocks/>
          </p:cNvSpPr>
          <p:nvPr>
            <p:ph type="title" sz="full" idx="0"/>
          </p:nvPr>
        </p:nvSpPr>
        <p:spPr>
          <a:xfrm rot="0">
            <a:off x="685800" y="301625"/>
            <a:ext cx="7772400" cy="1462088"/>
          </a:xfrm>
          <a:ln/>
        </p:spPr>
        <p:txBody>
          <a:bodyPr/>
          <a:lstStyle/>
          <a:p>
            <a:pPr/>
            <a:endParaRPr dirty="0"/>
          </a:p>
        </p:txBody>
      </p:sp>
      <p:sp>
        <p:nvSpPr>
          <p:cNvPr id="354307" name=""/>
          <p:cNvSpPr>
            <a:spLocks/>
          </p:cNvSpPr>
          <p:nvPr>
            <p:ph type="body" sz="full" idx="1"/>
          </p:nvPr>
        </p:nvSpPr>
        <p:spPr>
          <a:xfrm rot="0">
            <a:off x="685800" y="1981200"/>
            <a:ext cx="7772400" cy="4114800"/>
          </a:xfrm>
          <a:ln/>
        </p:spPr>
        <p:txBody>
          <a:bodyPr/>
          <a:lstStyle/>
          <a:p>
            <a:pPr/>
            <a:endParaRPr dirty="0"/>
          </a:p>
        </p:txBody>
      </p:sp>
      <p:pic>
        <p:nvPicPr>
          <p:cNvPr id="354308" name=""/>
          <p:cNvPicPr>
            <a:picLocks noChangeAspect="1"/>
          </p:cNvPicPr>
          <p:nvPr/>
        </p:nvPicPr>
        <p:blipFill>
          <a:blip r:embed="rID13">
            <a:extLst/>
          </a:blip>
          <a:srcRect/>
          <a:stretch>
            <a:fillRect/>
          </a:stretch>
        </p:blipFill>
        <p:spPr>
          <a:xfrm>
            <a:off x="0" y="0"/>
            <a:ext cx="9144000" cy="6858000"/>
          </a:xfrm>
          <a:prstGeom prst="rect">
            <a:avLst/>
          </a:prstGeom>
          <a:ln/>
        </p:spPr>
      </p:pic>
      <p:sp>
        <p:nvSpPr>
          <p:cNvPr id="354309" name=""/>
          <p:cNvSpPr>
            <a:spLocks/>
          </p:cNvSpPr>
          <p:nvPr/>
        </p:nvSpPr>
        <p:spPr>
          <a:xfrm>
            <a:off x="755650" y="333375"/>
            <a:ext cx="4679950" cy="1366838"/>
          </a:xfrm>
          <a:prstGeom prst="rect">
            <a:avLst/>
          </a:prstGeom>
        </p:spPr>
        <p:txBody>
          <a:bodyPr wrap="none">
            <a:prstTxWarp prst="textSlantUp">
              <a:avLst>
                <a:gd fmla="val 32055" name="adj"/>
              </a:avLst>
            </a:prstTxWarp>
          </a:bodyPr>
          <a:p>
            <a:pPr algn="ctr"/>
            <a:r>
              <a:rPr sz="3600" kern="10">
                <a:ln>
                  <a:solidFill>
                    <a:srgbClr val="cc99ff"/>
                  </a:solidFill>
                </a:ln>
                <a:solidFill>
                  <a:srgbClr val="ff0000"/>
                </a:solidFill>
              </a:rPr>
              <a:t>进步最大的同学</a:t>
            </a:r>
          </a:p>
        </p:txBody>
      </p:sp>
      <p:sp>
        <p:nvSpPr>
          <p:cNvPr id="354311" name=""/>
          <p:cNvSpPr>
            <a:spLocks noGrp="0"/>
          </p:cNvSpPr>
          <p:nvPr/>
        </p:nvSpPr>
        <p:spPr>
          <a:xfrm>
            <a:off x="323850" y="2060575"/>
            <a:ext cx="8604250" cy="4114800"/>
          </a:xfrm>
          <a:prstGeom prst="rect">
            <a:avLst/>
          </a:prstGeom>
          <a:noFill/>
          <a:ln>
            <a:noFill/>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r>
              <a:rPr dirty="0" b="1">
                <a:solidFill>
                  <a:srgbClr val="ff0000"/>
                </a:solidFill>
              </a:rPr>
              <a:t>张    丽、于银萍          </a:t>
            </a:r>
            <a:r>
              <a:rPr lang="en-US" altLang="en-US" dirty="0" b="1">
                <a:solidFill>
                  <a:srgbClr val="ff0000"/>
                </a:solidFill>
              </a:rPr>
              <a:t>（</a:t>
            </a:r>
            <a:r>
              <a:rPr dirty="0" b="1">
                <a:solidFill>
                  <a:srgbClr val="ff0000"/>
                </a:solidFill>
              </a:rPr>
              <a:t>上升</a:t>
            </a:r>
            <a:r>
              <a:rPr dirty="0" b="1">
                <a:solidFill>
                  <a:srgbClr val="ff0000"/>
                </a:solidFill>
              </a:rPr>
              <a:t>20</a:t>
            </a:r>
            <a:r>
              <a:rPr dirty="0" b="1">
                <a:solidFill>
                  <a:srgbClr val="ff0000"/>
                </a:solidFill>
              </a:rPr>
              <a:t>名</a:t>
            </a:r>
            <a:r>
              <a:rPr lang="en-US" altLang="en-US" dirty="0" b="1">
                <a:solidFill>
                  <a:srgbClr val="ff0000"/>
                </a:solidFill>
              </a:rPr>
              <a:t>）</a:t>
            </a:r>
          </a:p>
          <a:p>
            <a:pPr/>
            <a:r>
              <a:rPr dirty="0" b="1">
                <a:solidFill>
                  <a:srgbClr val="ff0000"/>
                </a:solidFill>
              </a:rPr>
              <a:t>李    帆                      </a:t>
            </a:r>
            <a:r>
              <a:rPr lang="en-US" altLang="en-US" dirty="0" b="1">
                <a:solidFill>
                  <a:srgbClr val="ff0000"/>
                </a:solidFill>
              </a:rPr>
              <a:t>（</a:t>
            </a:r>
            <a:r>
              <a:rPr dirty="0" b="1">
                <a:solidFill>
                  <a:srgbClr val="ff0000"/>
                </a:solidFill>
              </a:rPr>
              <a:t>上升</a:t>
            </a:r>
            <a:r>
              <a:rPr dirty="0" b="1">
                <a:solidFill>
                  <a:srgbClr val="ff0000"/>
                </a:solidFill>
              </a:rPr>
              <a:t>16</a:t>
            </a:r>
            <a:r>
              <a:rPr dirty="0" b="1">
                <a:solidFill>
                  <a:srgbClr val="ff0000"/>
                </a:solidFill>
              </a:rPr>
              <a:t>名</a:t>
            </a:r>
            <a:r>
              <a:rPr lang="en-US" altLang="en-US" dirty="0" b="1">
                <a:solidFill>
                  <a:srgbClr val="ff0000"/>
                </a:solidFill>
              </a:rPr>
              <a:t>）</a:t>
            </a:r>
          </a:p>
          <a:p>
            <a:pPr/>
            <a:r>
              <a:rPr dirty="0" b="1">
                <a:solidFill>
                  <a:srgbClr val="ff0000"/>
                </a:solidFill>
              </a:rPr>
              <a:t>陈泽刚                       </a:t>
            </a:r>
            <a:r>
              <a:rPr lang="en-US" altLang="en-US" dirty="0" b="1">
                <a:solidFill>
                  <a:srgbClr val="ff0000"/>
                </a:solidFill>
              </a:rPr>
              <a:t>（</a:t>
            </a:r>
            <a:r>
              <a:rPr dirty="0" b="1">
                <a:solidFill>
                  <a:srgbClr val="ff0000"/>
                </a:solidFill>
              </a:rPr>
              <a:t>上升</a:t>
            </a:r>
            <a:r>
              <a:rPr dirty="0" b="1">
                <a:solidFill>
                  <a:srgbClr val="ff0000"/>
                </a:solidFill>
              </a:rPr>
              <a:t>14</a:t>
            </a:r>
            <a:r>
              <a:rPr dirty="0" b="1">
                <a:solidFill>
                  <a:srgbClr val="ff0000"/>
                </a:solidFill>
              </a:rPr>
              <a:t>名</a:t>
            </a:r>
            <a:r>
              <a:rPr lang="en-US" altLang="en-US" dirty="0" b="1">
                <a:solidFill>
                  <a:srgbClr val="ff0000"/>
                </a:solidFill>
              </a:rPr>
              <a:t>）</a:t>
            </a:r>
          </a:p>
          <a:p>
            <a:pPr/>
            <a:r>
              <a:rPr dirty="0" b="1">
                <a:solidFill>
                  <a:srgbClr val="ff0000"/>
                </a:solidFill>
              </a:rPr>
              <a:t>符    捷、李一海          </a:t>
            </a:r>
            <a:r>
              <a:rPr lang="en-US" altLang="en-US" dirty="0" b="1">
                <a:solidFill>
                  <a:srgbClr val="ff0000"/>
                </a:solidFill>
              </a:rPr>
              <a:t>（</a:t>
            </a:r>
            <a:r>
              <a:rPr dirty="0" b="1">
                <a:solidFill>
                  <a:srgbClr val="ff0000"/>
                </a:solidFill>
              </a:rPr>
              <a:t>上升</a:t>
            </a:r>
            <a:r>
              <a:rPr dirty="0" b="1">
                <a:solidFill>
                  <a:srgbClr val="ff0000"/>
                </a:solidFill>
              </a:rPr>
              <a:t>13</a:t>
            </a:r>
            <a:r>
              <a:rPr dirty="0" b="1">
                <a:solidFill>
                  <a:srgbClr val="ff0000"/>
                </a:solidFill>
              </a:rPr>
              <a:t>名</a:t>
            </a:r>
            <a:r>
              <a:rPr lang="en-US" altLang="en-US" dirty="0" b="1">
                <a:solidFill>
                  <a:srgbClr val="ff0000"/>
                </a:solidFill>
              </a:rPr>
              <a:t>）</a:t>
            </a:r>
          </a:p>
          <a:p>
            <a:pPr/>
            <a:r>
              <a:rPr dirty="0" b="1">
                <a:solidFill>
                  <a:srgbClr val="ff0000"/>
                </a:solidFill>
              </a:rPr>
              <a:t>王    晶、纪亚晨          </a:t>
            </a:r>
            <a:r>
              <a:rPr lang="en-US" altLang="en-US" dirty="0" b="1">
                <a:solidFill>
                  <a:srgbClr val="ff0000"/>
                </a:solidFill>
              </a:rPr>
              <a:t>（</a:t>
            </a:r>
            <a:r>
              <a:rPr dirty="0" b="1">
                <a:solidFill>
                  <a:srgbClr val="ff0000"/>
                </a:solidFill>
              </a:rPr>
              <a:t>上升</a:t>
            </a:r>
            <a:r>
              <a:rPr dirty="0" b="1">
                <a:solidFill>
                  <a:srgbClr val="ff0000"/>
                </a:solidFill>
              </a:rPr>
              <a:t>11</a:t>
            </a:r>
            <a:r>
              <a:rPr dirty="0" b="1">
                <a:solidFill>
                  <a:srgbClr val="ff0000"/>
                </a:solidFill>
              </a:rPr>
              <a:t>名</a:t>
            </a:r>
            <a:r>
              <a:rPr lang="en-US" altLang="en-US" dirty="0" b="1">
                <a:solidFill>
                  <a:srgbClr val="ff0000"/>
                </a:solidFill>
              </a:rPr>
              <a:t>）</a:t>
            </a:r>
          </a:p>
          <a:p>
            <a:pPr/>
          </a:p>
          <a:p>
            <a:pPr/>
            <a:r>
              <a:rPr lang="en-US" altLang="en-US" sz="3600" dirty="0" b="1">
                <a:solidFill>
                  <a:srgbClr val="ff0000"/>
                </a:solidFill>
              </a:rPr>
              <a:t>以上</a:t>
            </a:r>
            <a:r>
              <a:rPr sz="3600" dirty="0" b="1">
                <a:solidFill>
                  <a:srgbClr val="ff0000"/>
                </a:solidFill>
              </a:rPr>
              <a:t>八位同学经过自己一个月的奋斗努力在期中考试中取得了很大的进步！</a:t>
            </a:r>
          </a:p>
        </p:txBody>
      </p:sp>
    </p:spTree>
  </p:cSld>
</p:sld>
</file>

<file path=ppt/slides/slide22.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72736" name=""/>
        <p:cNvGrpSpPr>
          <a:grpSpLocks/>
        </p:cNvGrpSpPr>
        <p:nvPr/>
      </p:nvGrpSpPr>
      <p:grpSpPr>
        <a:xfrm/>
      </p:grpSpPr>
      <p:sp>
        <p:nvSpPr>
          <p:cNvPr id="372738" name=""/>
          <p:cNvSpPr>
            <a:spLocks/>
          </p:cNvSpPr>
          <p:nvPr>
            <p:ph type="title" sz="full" idx="0"/>
          </p:nvPr>
        </p:nvSpPr>
        <p:spPr>
          <a:xfrm>
            <a:off x="685800" y="301625"/>
            <a:ext cx="7772400" cy="1462088"/>
          </a:xfrm>
          <a:ln/>
        </p:spPr>
        <p:txBody>
          <a:bodyPr/>
          <a:lstStyle/>
          <a:p>
            <a:pPr/>
            <a:endParaRPr dirty="0"/>
          </a:p>
        </p:txBody>
      </p:sp>
      <p:sp>
        <p:nvSpPr>
          <p:cNvPr id="372739" name=""/>
          <p:cNvSpPr>
            <a:spLocks/>
          </p:cNvSpPr>
          <p:nvPr>
            <p:ph type="body" sz="full" idx="1"/>
          </p:nvPr>
        </p:nvSpPr>
        <p:spPr>
          <a:xfrm>
            <a:off x="685800" y="1981200"/>
            <a:ext cx="7772400" cy="4114800"/>
          </a:xfrm>
          <a:ln/>
        </p:spPr>
        <p:txBody>
          <a:bodyPr/>
          <a:lstStyle/>
          <a:p>
            <a:pPr/>
            <a:endParaRPr dirty="0"/>
          </a:p>
        </p:txBody>
      </p:sp>
      <p:pic>
        <p:nvPicPr>
          <p:cNvPr id="372740" name=""/>
          <p:cNvPicPr>
            <a:picLocks noChangeAspect="1"/>
          </p:cNvPicPr>
          <p:nvPr/>
        </p:nvPicPr>
        <p:blipFill>
          <a:blip r:embed="rID25">
            <a:extLst/>
          </a:blip>
          <a:srcRect/>
          <a:stretch>
            <a:fillRect/>
          </a:stretch>
        </p:blipFill>
        <p:spPr>
          <a:xfrm>
            <a:off x="0" y="0"/>
            <a:ext cx="9144000" cy="6858000"/>
          </a:xfrm>
          <a:prstGeom prst="rect">
            <a:avLst/>
          </a:prstGeom>
          <a:ln/>
        </p:spPr>
      </p:pic>
      <p:sp>
        <p:nvSpPr>
          <p:cNvPr id="372742" name=""/>
          <p:cNvSpPr>
            <a:spLocks noGrp="0"/>
          </p:cNvSpPr>
          <p:nvPr/>
        </p:nvSpPr>
        <p:spPr>
          <a:xfrm>
            <a:off x="0" y="260350"/>
            <a:ext cx="7772400" cy="1462088"/>
          </a:xfrm>
          <a:prstGeom prst="rect">
            <a:avLst/>
          </a:prstGeom>
          <a:noFill/>
          <a:ln>
            <a:noFill/>
          </a:ln>
        </p:spPr>
        <p:txBody>
          <a:bodyPr anchor="ct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5400" dirty="0" b="1">
                <a:solidFill>
                  <a:srgbClr val="000000"/>
                </a:solidFill>
              </a:rPr>
              <a:t>稳中上升的同学</a:t>
            </a:r>
            <a:r>
              <a:rPr sz="5400" dirty="0" b="1">
                <a:solidFill>
                  <a:srgbClr val="000000"/>
                </a:solidFill>
              </a:rPr>
              <a:t>( 12 )</a:t>
            </a:r>
          </a:p>
        </p:txBody>
      </p:sp>
      <p:sp>
        <p:nvSpPr>
          <p:cNvPr id="372743" name=""/>
          <p:cNvSpPr>
            <a:spLocks noGrp="0"/>
          </p:cNvSpPr>
          <p:nvPr/>
        </p:nvSpPr>
        <p:spPr>
          <a:xfrm>
            <a:off x="0" y="2420938"/>
            <a:ext cx="9144000" cy="4114800"/>
          </a:xfrm>
          <a:prstGeom prst="rect">
            <a:avLst/>
          </a:prstGeom>
          <a:noFill/>
          <a:ln>
            <a:noFill/>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r>
              <a:rPr sz="3600" dirty="0" b="1">
                <a:solidFill>
                  <a:srgbClr val="000000"/>
                </a:solidFill>
              </a:rPr>
              <a:t>于浩阳、李梦婷、胡志成、周梦增</a:t>
            </a:r>
          </a:p>
          <a:p>
            <a:pPr/>
            <a:r>
              <a:rPr sz="3600" dirty="0" b="1">
                <a:solidFill>
                  <a:srgbClr val="000000"/>
                </a:solidFill>
                <a:latin charset="-122" typeface="宋体"/>
              </a:rPr>
              <a:t>张  丽、于银萍、李  帆</a:t>
            </a:r>
            <a:r>
              <a:rPr lang="en-US" altLang="en-US" sz="3600" dirty="0" b="1">
                <a:solidFill>
                  <a:srgbClr val="000000"/>
                </a:solidFill>
                <a:latin charset="-122" typeface="宋体"/>
              </a:rPr>
              <a:t>、</a:t>
            </a:r>
            <a:r>
              <a:rPr sz="3600" dirty="0" b="1">
                <a:solidFill>
                  <a:srgbClr val="000000"/>
                </a:solidFill>
                <a:latin charset="-122" typeface="宋体"/>
              </a:rPr>
              <a:t>陈泽刚、</a:t>
            </a:r>
          </a:p>
          <a:p>
            <a:pPr/>
            <a:r>
              <a:rPr sz="3600" dirty="0" b="1">
                <a:solidFill>
                  <a:srgbClr val="000000"/>
                </a:solidFill>
                <a:latin charset="-122" typeface="宋体"/>
              </a:rPr>
              <a:t>符  捷、李一海</a:t>
            </a:r>
            <a:r>
              <a:rPr lang="en-US" altLang="en-US" sz="3600" dirty="0" b="1">
                <a:solidFill>
                  <a:srgbClr val="000000"/>
                </a:solidFill>
                <a:latin charset="-122" typeface="宋体"/>
              </a:rPr>
              <a:t>、</a:t>
            </a:r>
            <a:r>
              <a:rPr sz="3600" dirty="0" b="1">
                <a:solidFill>
                  <a:srgbClr val="000000"/>
                </a:solidFill>
                <a:latin charset="-122" typeface="宋体"/>
              </a:rPr>
              <a:t>王  晶、纪亚晨</a:t>
            </a:r>
          </a:p>
        </p:txBody>
      </p:sp>
    </p:spTree>
  </p:cSld>
</p:sld>
</file>

<file path=ppt/slides/slide23.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73760" name=""/>
        <p:cNvGrpSpPr>
          <a:grpSpLocks/>
        </p:cNvGrpSpPr>
        <p:nvPr/>
      </p:nvGrpSpPr>
      <p:grpSpPr>
        <a:xfrm/>
      </p:grpSpPr>
      <p:sp>
        <p:nvSpPr>
          <p:cNvPr id="373762" name=""/>
          <p:cNvSpPr>
            <a:spLocks/>
          </p:cNvSpPr>
          <p:nvPr>
            <p:ph type="title" sz="full" idx="0"/>
          </p:nvPr>
        </p:nvSpPr>
        <p:spPr>
          <a:xfrm>
            <a:off x="685800" y="301625"/>
            <a:ext cx="7772400" cy="1462088"/>
          </a:xfrm>
          <a:ln/>
        </p:spPr>
        <p:txBody>
          <a:bodyPr/>
          <a:lstStyle/>
          <a:p>
            <a:pPr/>
            <a:endParaRPr dirty="0"/>
          </a:p>
        </p:txBody>
      </p:sp>
      <p:sp>
        <p:nvSpPr>
          <p:cNvPr id="373763" name=""/>
          <p:cNvSpPr>
            <a:spLocks/>
          </p:cNvSpPr>
          <p:nvPr>
            <p:ph type="body" sz="full" idx="1"/>
          </p:nvPr>
        </p:nvSpPr>
        <p:spPr>
          <a:xfrm>
            <a:off x="685800" y="1981200"/>
            <a:ext cx="7772400" cy="4114800"/>
          </a:xfrm>
          <a:ln/>
        </p:spPr>
        <p:txBody>
          <a:bodyPr/>
          <a:lstStyle/>
          <a:p>
            <a:pPr/>
            <a:endParaRPr dirty="0"/>
          </a:p>
        </p:txBody>
      </p:sp>
      <p:pic>
        <p:nvPicPr>
          <p:cNvPr id="373764" name=""/>
          <p:cNvPicPr>
            <a:picLocks noChangeAspect="1"/>
          </p:cNvPicPr>
          <p:nvPr/>
        </p:nvPicPr>
        <p:blipFill>
          <a:blip r:embed="rID25">
            <a:extLst/>
          </a:blip>
          <a:srcRect/>
          <a:stretch>
            <a:fillRect/>
          </a:stretch>
        </p:blipFill>
        <p:spPr>
          <a:xfrm>
            <a:off x="0" y="0"/>
            <a:ext cx="9144000" cy="6858000"/>
          </a:xfrm>
          <a:prstGeom prst="rect">
            <a:avLst/>
          </a:prstGeom>
          <a:ln/>
        </p:spPr>
      </p:pic>
      <p:sp>
        <p:nvSpPr>
          <p:cNvPr id="373765" name=""/>
          <p:cNvSpPr>
            <a:spLocks noGrp="0"/>
          </p:cNvSpPr>
          <p:nvPr/>
        </p:nvSpPr>
        <p:spPr>
          <a:xfrm>
            <a:off x="0" y="0"/>
            <a:ext cx="7772400" cy="1462088"/>
          </a:xfrm>
          <a:prstGeom prst="rect">
            <a:avLst/>
          </a:prstGeom>
          <a:noFill/>
          <a:ln>
            <a:noFill/>
          </a:ln>
        </p:spPr>
        <p:txBody>
          <a:bodyPr anchor="ct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5400" dirty="0" b="1">
                <a:solidFill>
                  <a:srgbClr val="000000"/>
                </a:solidFill>
              </a:rPr>
              <a:t>有潜力但有待挖掘的同学</a:t>
            </a:r>
          </a:p>
        </p:txBody>
      </p:sp>
      <p:sp>
        <p:nvSpPr>
          <p:cNvPr id="373766" name=""/>
          <p:cNvSpPr>
            <a:spLocks noGrp="0"/>
          </p:cNvSpPr>
          <p:nvPr/>
        </p:nvSpPr>
        <p:spPr>
          <a:xfrm>
            <a:off x="468313" y="1700213"/>
            <a:ext cx="8280399" cy="4754562"/>
          </a:xfrm>
          <a:prstGeom prst="rect">
            <a:avLst/>
          </a:prstGeom>
          <a:noFill/>
          <a:ln>
            <a:noFill/>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lnSpc>
                <a:spcPct val="80000"/>
              </a:lnSpc>
            </a:pPr>
            <a:r>
              <a:rPr sz="3600" dirty="0" b="1">
                <a:solidFill>
                  <a:srgbClr val="000000"/>
                </a:solidFill>
              </a:rPr>
              <a:t>张庆园   余   进   吴静文    芮   庆</a:t>
            </a:r>
          </a:p>
          <a:p>
            <a:pPr>
              <a:lnSpc>
                <a:spcPct val="80000"/>
              </a:lnSpc>
            </a:pPr>
            <a:r>
              <a:rPr sz="3600" dirty="0" b="1">
                <a:solidFill>
                  <a:srgbClr val="000000"/>
                </a:solidFill>
              </a:rPr>
              <a:t>芮启龙   彭锦润   彭  成     彭   浩</a:t>
            </a:r>
          </a:p>
          <a:p>
            <a:pPr>
              <a:lnSpc>
                <a:spcPct val="80000"/>
              </a:lnSpc>
            </a:pPr>
            <a:r>
              <a:rPr sz="3600" dirty="0" b="1">
                <a:solidFill>
                  <a:srgbClr val="000000"/>
                </a:solidFill>
              </a:rPr>
              <a:t>周雨彤   吴雅玲   尚梦凡    李一海</a:t>
            </a:r>
          </a:p>
          <a:p>
            <a:pPr>
              <a:lnSpc>
                <a:spcPct val="80000"/>
              </a:lnSpc>
            </a:pPr>
            <a:r>
              <a:rPr sz="3600" dirty="0" b="1">
                <a:solidFill>
                  <a:srgbClr val="000000"/>
                </a:solidFill>
              </a:rPr>
              <a:t>陶   涛   叶嘉慧   陈飞翔    魏   涛</a:t>
            </a:r>
          </a:p>
          <a:p>
            <a:pPr>
              <a:lnSpc>
                <a:spcPct val="80000"/>
              </a:lnSpc>
            </a:pPr>
            <a:r>
              <a:rPr sz="3600" dirty="0" b="1">
                <a:solidFill>
                  <a:srgbClr val="000000"/>
                </a:solidFill>
              </a:rPr>
              <a:t>芮   庆   尚慧敏   尚丽雯    陶   鹏</a:t>
            </a:r>
          </a:p>
          <a:p>
            <a:pPr>
              <a:lnSpc>
                <a:spcPct val="80000"/>
              </a:lnSpc>
            </a:pPr>
            <a:r>
              <a:rPr sz="3600" dirty="0" b="1">
                <a:solidFill>
                  <a:srgbClr val="000000"/>
                </a:solidFill>
              </a:rPr>
              <a:t>于浩阳   纪亚晨   陈泽刚    蓝   涛</a:t>
            </a:r>
          </a:p>
          <a:p>
            <a:pPr>
              <a:lnSpc>
                <a:spcPct val="80000"/>
              </a:lnSpc>
            </a:pPr>
            <a:r>
              <a:rPr sz="3600" dirty="0" b="1">
                <a:solidFill>
                  <a:srgbClr val="000000"/>
                </a:solidFill>
              </a:rPr>
              <a:t>俞   程   秦文艺   张   丽    史发达</a:t>
            </a:r>
          </a:p>
          <a:p>
            <a:pPr>
              <a:lnSpc>
                <a:spcPct val="80000"/>
              </a:lnSpc>
            </a:pPr>
            <a:r>
              <a:rPr sz="3600" dirty="0" b="1">
                <a:solidFill>
                  <a:srgbClr val="000000"/>
                </a:solidFill>
              </a:rPr>
              <a:t>张   浩   陈   元   汤飞扬    李梦婷</a:t>
            </a:r>
          </a:p>
          <a:p>
            <a:pPr>
              <a:lnSpc>
                <a:spcPct val="80000"/>
              </a:lnSpc>
            </a:pPr>
            <a:r>
              <a:rPr sz="3600" dirty="0" b="1">
                <a:solidFill>
                  <a:srgbClr val="000000"/>
                </a:solidFill>
              </a:rPr>
              <a:t>邓   凯   杨逸飞   朱鹏程    阮世成</a:t>
            </a:r>
          </a:p>
        </p:txBody>
      </p:sp>
    </p:spTree>
  </p:cSld>
</p:sld>
</file>

<file path=ppt/slides/slide24.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15392" name=""/>
        <p:cNvGrpSpPr>
          <a:grpSpLocks/>
        </p:cNvGrpSpPr>
        <p:nvPr/>
      </p:nvGrpSpPr>
      <p:grpSpPr>
        <a:xfrm/>
      </p:grpSpPr>
      <p:sp>
        <p:nvSpPr>
          <p:cNvPr id="315394" name=""/>
          <p:cNvSpPr>
            <a:spLocks/>
          </p:cNvSpPr>
          <p:nvPr>
            <p:ph type="title" sz="full" idx="0"/>
          </p:nvPr>
        </p:nvSpPr>
        <p:spPr>
          <a:xfrm>
            <a:off x="685800" y="301625"/>
            <a:ext cx="7772400" cy="1462088"/>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4800" dirty="0" b="1"/>
              <a:t>其他方面表现突出的同学</a:t>
            </a:r>
          </a:p>
        </p:txBody>
      </p:sp>
      <p:sp>
        <p:nvSpPr>
          <p:cNvPr id="315395" name=""/>
          <p:cNvSpPr>
            <a:spLocks/>
          </p:cNvSpPr>
          <p:nvPr>
            <p:ph type="body" sz="full" idx="1"/>
          </p:nvPr>
        </p:nvSpPr>
        <p:spPr>
          <a:xfrm>
            <a:off x="685800" y="1981200"/>
            <a:ext cx="8458200" cy="4114800"/>
          </a:xfrm>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r>
              <a:rPr sz="2800" dirty="0" b="1">
                <a:solidFill>
                  <a:srgbClr val="ffffff"/>
                </a:solidFill>
              </a:rPr>
              <a:t>体育方面</a:t>
            </a:r>
            <a:r>
              <a:rPr sz="2800" dirty="0" b="1">
                <a:solidFill>
                  <a:srgbClr val="ffffff"/>
                </a:solidFill>
              </a:rPr>
              <a:t>: </a:t>
            </a:r>
            <a:r>
              <a:rPr sz="2800" dirty="0" b="1">
                <a:solidFill>
                  <a:srgbClr val="ffffff"/>
                </a:solidFill>
              </a:rPr>
              <a:t>吴静文    符   捷   李一海  陈  元       </a:t>
            </a:r>
          </a:p>
          <a:p>
            <a:pPr>
              <a:buNone/>
            </a:pPr>
            <a:r>
              <a:rPr sz="2800" dirty="0" b="1">
                <a:solidFill>
                  <a:srgbClr val="ffffff"/>
                </a:solidFill>
              </a:rPr>
              <a:t>                谢文琼     胡治成   芮启龙  李梦婷</a:t>
            </a:r>
          </a:p>
          <a:p>
            <a:pPr>
              <a:buNone/>
            </a:pPr>
            <a:r>
              <a:rPr sz="2800" dirty="0" b="1">
                <a:solidFill>
                  <a:srgbClr val="ffffff"/>
                </a:solidFill>
              </a:rPr>
              <a:t>                 魏  涛     </a:t>
            </a:r>
          </a:p>
          <a:p>
            <a:pPr/>
            <a:r>
              <a:rPr sz="2800" dirty="0" b="1">
                <a:solidFill>
                  <a:srgbClr val="ffffff"/>
                </a:solidFill>
              </a:rPr>
              <a:t>书画方面</a:t>
            </a:r>
            <a:r>
              <a:rPr sz="2800" dirty="0" b="1">
                <a:solidFill>
                  <a:srgbClr val="ffffff"/>
                </a:solidFill>
              </a:rPr>
              <a:t>: </a:t>
            </a:r>
            <a:r>
              <a:rPr sz="2800" dirty="0" b="1">
                <a:solidFill>
                  <a:srgbClr val="ffffff"/>
                </a:solidFill>
              </a:rPr>
              <a:t>于银萍   （书法）</a:t>
            </a:r>
          </a:p>
          <a:p>
            <a:pPr>
              <a:buNone/>
            </a:pPr>
            <a:r>
              <a:rPr sz="2800" dirty="0" b="1">
                <a:solidFill>
                  <a:srgbClr val="ffffff"/>
                </a:solidFill>
              </a:rPr>
              <a:t>                蓝   涛   樊璐璐  吴静文</a:t>
            </a:r>
          </a:p>
          <a:p>
            <a:pPr>
              <a:buNone/>
            </a:pPr>
            <a:r>
              <a:rPr sz="2800" dirty="0" b="1">
                <a:solidFill>
                  <a:srgbClr val="ffffff"/>
                </a:solidFill>
              </a:rPr>
              <a:t>                张  丽    俞   程  （画画）</a:t>
            </a:r>
          </a:p>
          <a:p>
            <a:pPr/>
            <a:r>
              <a:rPr sz="2800" dirty="0" b="1">
                <a:solidFill>
                  <a:srgbClr val="ffffff"/>
                </a:solidFill>
              </a:rPr>
              <a:t>音乐方面</a:t>
            </a:r>
            <a:r>
              <a:rPr sz="2800" dirty="0" b="1">
                <a:solidFill>
                  <a:srgbClr val="ffffff"/>
                </a:solidFill>
              </a:rPr>
              <a:t>:  </a:t>
            </a:r>
            <a:r>
              <a:rPr sz="2800" dirty="0" b="1">
                <a:solidFill>
                  <a:srgbClr val="ffffff"/>
                </a:solidFill>
              </a:rPr>
              <a:t>彭锦润   尚慧敏（唱歌）</a:t>
            </a:r>
          </a:p>
          <a:p>
            <a:pPr>
              <a:buNone/>
            </a:pPr>
            <a:r>
              <a:rPr sz="2800" dirty="0" b="1">
                <a:solidFill>
                  <a:srgbClr val="ffffff"/>
                </a:solidFill>
              </a:rPr>
              <a:t>                 李梦婷  （拉丁舞）</a:t>
            </a:r>
          </a:p>
        </p:txBody>
      </p:sp>
    </p:spTree>
  </p:cSld>
</p:sld>
</file>

<file path=ppt/slides/slide25.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87072" name=""/>
        <p:cNvGrpSpPr>
          <a:grpSpLocks/>
        </p:cNvGrpSpPr>
        <p:nvPr/>
      </p:nvGrpSpPr>
      <p:grpSpPr>
        <a:xfrm/>
      </p:grpSpPr>
      <p:sp>
        <p:nvSpPr>
          <p:cNvPr id="387074" name=""/>
          <p:cNvSpPr>
            <a:spLocks/>
          </p:cNvSpPr>
          <p:nvPr>
            <p:ph type="title" sz="full" idx="0"/>
          </p:nvPr>
        </p:nvSpPr>
        <p:spPr>
          <a:xfrm>
            <a:off x="685800" y="301625"/>
            <a:ext cx="7772400" cy="1462088"/>
          </a:xfrm>
          <a:ln/>
        </p:spPr>
        <p:txBody>
          <a:bodyPr/>
          <a:lstStyle/>
          <a:p>
            <a:pPr/>
            <a:endParaRPr dirty="0"/>
          </a:p>
        </p:txBody>
      </p:sp>
      <p:sp>
        <p:nvSpPr>
          <p:cNvPr id="387075" name=""/>
          <p:cNvSpPr>
            <a:spLocks/>
          </p:cNvSpPr>
          <p:nvPr>
            <p:ph type="body" sz="full" idx="1"/>
          </p:nvPr>
        </p:nvSpPr>
        <p:spPr>
          <a:xfrm>
            <a:off x="685800" y="1981200"/>
            <a:ext cx="7772400" cy="4114800"/>
          </a:xfrm>
          <a:ln/>
        </p:spPr>
        <p:txBody>
          <a:bodyPr/>
          <a:lstStyle/>
          <a:p>
            <a:pPr/>
            <a:endParaRPr dirty="0"/>
          </a:p>
        </p:txBody>
      </p:sp>
      <p:pic>
        <p:nvPicPr>
          <p:cNvPr id="387076" name=""/>
          <p:cNvPicPr>
            <a:picLocks noChangeAspect="1"/>
          </p:cNvPicPr>
          <p:nvPr/>
        </p:nvPicPr>
        <p:blipFill>
          <a:blip r:embed="rID2">
            <a:extLst/>
          </a:blip>
          <a:srcRect/>
          <a:stretch>
            <a:fillRect/>
          </a:stretch>
        </p:blipFill>
        <p:spPr>
          <a:xfrm>
            <a:off x="0" y="0"/>
            <a:ext cx="9972676" cy="7245350"/>
          </a:xfrm>
          <a:prstGeom prst="rect">
            <a:avLst/>
          </a:prstGeom>
          <a:ln/>
        </p:spPr>
      </p:pic>
      <p:sp>
        <p:nvSpPr>
          <p:cNvPr id="387077" name=""/>
          <p:cNvSpPr>
            <a:spLocks/>
          </p:cNvSpPr>
          <p:nvPr/>
        </p:nvSpPr>
        <p:spPr>
          <a:xfrm>
            <a:off x="0" y="476250"/>
            <a:ext cx="8413750" cy="914400"/>
          </a:xfrm>
          <a:prstGeom prst="rect">
            <a:avLst/>
          </a:prstGeom>
          <a:noFill/>
          <a:ln>
            <a:noFill/>
          </a:ln>
        </p:spPr>
        <p:txBody>
          <a:bodyPr wrap="none"/>
          <a:lstStyle/>
          <a:p>
            <a:pPr algn="ctr"/>
            <a:r>
              <a:rPr sz="5400" dirty="0" b="1">
                <a:solidFill>
                  <a:srgbClr val="ff0000"/>
                </a:solidFill>
              </a:rPr>
              <a:t>退步明显、波动较大的同学</a:t>
            </a:r>
          </a:p>
        </p:txBody>
      </p:sp>
      <p:sp>
        <p:nvSpPr>
          <p:cNvPr id="387078" name=""/>
          <p:cNvSpPr>
            <a:spLocks/>
          </p:cNvSpPr>
          <p:nvPr/>
        </p:nvSpPr>
        <p:spPr>
          <a:xfrm>
            <a:off x="395288" y="2076450"/>
            <a:ext cx="7272337" cy="4781550"/>
          </a:xfrm>
          <a:prstGeom prst="rect">
            <a:avLst/>
          </a:prstGeom>
          <a:noFill/>
          <a:ln>
            <a:noFill/>
          </a:ln>
        </p:spPr>
        <p:txBody>
          <a:bodyPr/>
          <a:lstStyle/>
          <a:p>
            <a:pPr algn="ctr"/>
            <a:r>
              <a:rPr sz="4400" dirty="0" b="1">
                <a:solidFill>
                  <a:srgbClr val="ff0000"/>
                </a:solidFill>
              </a:rPr>
              <a:t>潘强（下降</a:t>
            </a:r>
            <a:r>
              <a:rPr sz="4400" dirty="0" b="1">
                <a:solidFill>
                  <a:srgbClr val="ff0000"/>
                </a:solidFill>
              </a:rPr>
              <a:t>23</a:t>
            </a:r>
            <a:r>
              <a:rPr sz="4400" dirty="0" b="1">
                <a:solidFill>
                  <a:srgbClr val="ff0000"/>
                </a:solidFill>
              </a:rPr>
              <a:t>名）    </a:t>
            </a:r>
          </a:p>
          <a:p>
            <a:pPr algn="ctr"/>
            <a:r>
              <a:rPr sz="4400" dirty="0" b="1">
                <a:solidFill>
                  <a:srgbClr val="ff0000"/>
                </a:solidFill>
              </a:rPr>
              <a:t>陈元（下降</a:t>
            </a:r>
            <a:r>
              <a:rPr sz="4400" dirty="0" b="1">
                <a:solidFill>
                  <a:srgbClr val="ff0000"/>
                </a:solidFill>
              </a:rPr>
              <a:t>18</a:t>
            </a:r>
            <a:r>
              <a:rPr sz="4400" dirty="0" b="1">
                <a:solidFill>
                  <a:srgbClr val="ff0000"/>
                </a:solidFill>
              </a:rPr>
              <a:t>名</a:t>
            </a:r>
          </a:p>
          <a:p>
            <a:pPr algn="ctr"/>
            <a:r>
              <a:rPr sz="4400" dirty="0" b="1">
                <a:solidFill>
                  <a:srgbClr val="ff0000"/>
                </a:solidFill>
              </a:rPr>
              <a:t>杨逸飞（下降</a:t>
            </a:r>
            <a:r>
              <a:rPr sz="4400" dirty="0" b="1">
                <a:solidFill>
                  <a:srgbClr val="ff0000"/>
                </a:solidFill>
              </a:rPr>
              <a:t>15</a:t>
            </a:r>
            <a:r>
              <a:rPr sz="4400" dirty="0" b="1">
                <a:solidFill>
                  <a:srgbClr val="ff0000"/>
                </a:solidFill>
              </a:rPr>
              <a:t>名）</a:t>
            </a:r>
          </a:p>
          <a:p>
            <a:pPr algn="ctr"/>
            <a:r>
              <a:rPr sz="4400" dirty="0" b="1">
                <a:solidFill>
                  <a:srgbClr val="ff0000"/>
                </a:solidFill>
              </a:rPr>
              <a:t>叶嘉慧（下降</a:t>
            </a:r>
            <a:r>
              <a:rPr sz="4400" dirty="0" b="1">
                <a:solidFill>
                  <a:srgbClr val="ff0000"/>
                </a:solidFill>
              </a:rPr>
              <a:t>12</a:t>
            </a:r>
            <a:r>
              <a:rPr sz="4400" dirty="0" b="1">
                <a:solidFill>
                  <a:srgbClr val="ff0000"/>
                </a:solidFill>
              </a:rPr>
              <a:t>名）</a:t>
            </a:r>
          </a:p>
          <a:p>
            <a:pPr algn="ctr"/>
            <a:r>
              <a:rPr sz="4400" dirty="0" b="1">
                <a:solidFill>
                  <a:srgbClr val="ff0000"/>
                </a:solidFill>
              </a:rPr>
              <a:t>吴雅玲（下降</a:t>
            </a:r>
            <a:r>
              <a:rPr sz="4400" dirty="0" b="1">
                <a:solidFill>
                  <a:srgbClr val="ff0000"/>
                </a:solidFill>
              </a:rPr>
              <a:t>11</a:t>
            </a:r>
            <a:r>
              <a:rPr sz="4400" dirty="0" b="1">
                <a:solidFill>
                  <a:srgbClr val="ff0000"/>
                </a:solidFill>
              </a:rPr>
              <a:t>名）</a:t>
            </a:r>
          </a:p>
          <a:p>
            <a:pPr algn="ctr"/>
            <a:r>
              <a:rPr sz="4400" dirty="0" b="1">
                <a:solidFill>
                  <a:srgbClr val="ff0000"/>
                </a:solidFill>
              </a:rPr>
              <a:t>俞程、陈飞翔、</a:t>
            </a:r>
          </a:p>
          <a:p>
            <a:pPr algn="ctr"/>
            <a:r>
              <a:rPr sz="4400" dirty="0" b="1">
                <a:solidFill>
                  <a:srgbClr val="ff0000"/>
                </a:solidFill>
              </a:rPr>
              <a:t>史发达（下降</a:t>
            </a:r>
            <a:r>
              <a:rPr sz="4400" dirty="0" b="1">
                <a:solidFill>
                  <a:srgbClr val="ff0000"/>
                </a:solidFill>
              </a:rPr>
              <a:t>10</a:t>
            </a:r>
            <a:r>
              <a:rPr sz="4400" dirty="0" b="1">
                <a:solidFill>
                  <a:srgbClr val="ff0000"/>
                </a:solidFill>
              </a:rPr>
              <a:t>名）</a:t>
            </a:r>
          </a:p>
        </p:txBody>
      </p:sp>
      <p:sp>
        <p:nvSpPr>
          <p:cNvPr id="387079" name=""/>
          <p:cNvSpPr>
            <a:spLocks/>
          </p:cNvSpPr>
          <p:nvPr/>
        </p:nvSpPr>
        <p:spPr>
          <a:xfrm>
            <a:off x="6804025" y="2420938"/>
            <a:ext cx="1873251" cy="3749675"/>
          </a:xfrm>
          <a:prstGeom prst="rect">
            <a:avLst/>
          </a:prstGeom>
          <a:noFill/>
          <a:ln>
            <a:noFill/>
          </a:ln>
        </p:spPr>
        <p:txBody>
          <a:bodyPr/>
          <a:lstStyle/>
          <a:p>
            <a:pPr algn="ctr"/>
            <a:r>
              <a:rPr sz="4000" dirty="0">
                <a:solidFill>
                  <a:srgbClr val="000000"/>
                </a:solidFill>
              </a:rPr>
              <a:t>希望你们能在</a:t>
            </a:r>
            <a:r>
              <a:rPr sz="4000" dirty="0">
                <a:solidFill>
                  <a:srgbClr val="000000"/>
                </a:solidFill>
              </a:rPr>
              <a:t>12</a:t>
            </a:r>
            <a:r>
              <a:rPr sz="4000" dirty="0">
                <a:solidFill>
                  <a:srgbClr val="000000"/>
                </a:solidFill>
              </a:rPr>
              <a:t>月份月考中迎头赶上</a:t>
            </a:r>
          </a:p>
        </p:txBody>
      </p:sp>
    </p:spTree>
  </p:cSld>
</p:sld>
</file>

<file path=ppt/slides/slide26.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67616" name=""/>
        <p:cNvGrpSpPr>
          <a:grpSpLocks/>
        </p:cNvGrpSpPr>
        <p:nvPr/>
      </p:nvGrpSpPr>
      <p:grpSpPr>
        <a:xfrm/>
      </p:grpSpPr>
      <p:sp>
        <p:nvSpPr>
          <p:cNvPr id="367618" name=""/>
          <p:cNvSpPr>
            <a:spLocks/>
          </p:cNvSpPr>
          <p:nvPr/>
        </p:nvSpPr>
        <p:spPr>
          <a:xfrm>
            <a:off x="1979613" y="1989138"/>
            <a:ext cx="5184775" cy="2087562"/>
          </a:xfrm>
          <a:prstGeom prst="rect">
            <a:avLst/>
          </a:prstGeom>
        </p:spPr>
        <p:txBody>
          <a:bodyPr wrap="none">
            <a:prstTxWarp prst="textPlain">
              <a:avLst>
                <a:gd fmla="val 50000" name="adj"/>
              </a:avLst>
            </a:prstTxWarp>
          </a:bodyPr>
          <a:p>
            <a:pPr algn="ctr"/>
            <a:r>
              <a:rPr sz="3600" kern="10" b="1">
                <a:ln w="12700">
                  <a:solidFill>
                    <a:srgbClr val="000000"/>
                  </a:solidFill>
                </a:ln>
                <a:solidFill>
                  <a:srgbClr val="0000ff"/>
                </a:solidFill>
              </a:rPr>
              <a:t>与任课老师面对面</a:t>
            </a:r>
          </a:p>
        </p:txBody>
      </p:sp>
      <p:pic>
        <p:nvPicPr>
          <p:cNvPr id="367619" name=""/>
          <p:cNvPicPr>
            <a:picLocks noChangeAspect="1"/>
          </p:cNvPicPr>
          <p:nvPr/>
        </p:nvPicPr>
        <p:blipFill>
          <a:blip r:embed="rID25">
            <a:extLst/>
          </a:blip>
          <a:srcRect/>
          <a:stretch>
            <a:fillRect/>
          </a:stretch>
        </p:blipFill>
        <p:spPr>
          <a:xfrm>
            <a:off x="0" y="0"/>
            <a:ext cx="9144000" cy="6858000"/>
          </a:xfrm>
          <a:prstGeom prst="rect">
            <a:avLst/>
          </a:prstGeom>
          <a:ln/>
        </p:spPr>
      </p:pic>
      <p:sp>
        <p:nvSpPr>
          <p:cNvPr id="367620" name=""/>
          <p:cNvSpPr>
            <a:spLocks/>
          </p:cNvSpPr>
          <p:nvPr/>
        </p:nvSpPr>
        <p:spPr>
          <a:xfrm>
            <a:off x="2195513" y="2205038"/>
            <a:ext cx="5184775" cy="2087562"/>
          </a:xfrm>
          <a:prstGeom prst="rect">
            <a:avLst/>
          </a:prstGeom>
        </p:spPr>
        <p:txBody>
          <a:bodyPr wrap="none">
            <a:prstTxWarp prst="textWave1">
              <a:avLst>
                <a:gd fmla="val 13005" name="adj1"/>
                <a:gd fmla="val 0" name="adj2"/>
              </a:avLst>
            </a:prstTxWarp>
          </a:bodyPr>
          <a:p>
            <a:pPr algn="ctr"/>
            <a:r>
              <a:rPr sz="3600" kern="10" b="1">
                <a:ln w="12700">
                  <a:solidFill>
                    <a:srgbClr val="000000"/>
                  </a:solidFill>
                </a:ln>
                <a:solidFill>
                  <a:srgbClr val="0000ff"/>
                </a:solidFill>
              </a:rPr>
              <a:t>与任课老师面对面</a:t>
            </a:r>
          </a:p>
        </p:txBody>
      </p:sp>
    </p:spTree>
  </p:cSld>
</p:sld>
</file>

<file path=ppt/slides/slide27.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68640" name=""/>
        <p:cNvGrpSpPr>
          <a:grpSpLocks/>
        </p:cNvGrpSpPr>
        <p:nvPr/>
      </p:nvGrpSpPr>
      <p:grpSpPr>
        <a:xfrm/>
      </p:grpSpPr>
      <p:sp>
        <p:nvSpPr>
          <p:cNvPr id="368642" name=""/>
          <p:cNvSpPr>
            <a:spLocks/>
          </p:cNvSpPr>
          <p:nvPr>
            <p:ph type="title" sz="full" idx="0"/>
          </p:nvPr>
        </p:nvSpPr>
        <p:spPr>
          <a:xfrm rot="0">
            <a:off x="0" y="260350"/>
            <a:ext cx="7772400" cy="777875"/>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5400" dirty="0" b="1"/>
              <a:t>    </a:t>
            </a:r>
            <a:r>
              <a:rPr sz="5400" dirty="0" b="1"/>
              <a:t>706</a:t>
            </a:r>
            <a:r>
              <a:rPr sz="5400" dirty="0" b="1"/>
              <a:t>班任课教师</a:t>
            </a:r>
          </a:p>
        </p:txBody>
      </p:sp>
      <p:sp>
        <p:nvSpPr>
          <p:cNvPr id="368643" name=""/>
          <p:cNvSpPr>
            <a:spLocks/>
          </p:cNvSpPr>
          <p:nvPr>
            <p:ph type="body" sz="full" idx="1"/>
          </p:nvPr>
        </p:nvSpPr>
        <p:spPr>
          <a:xfrm rot="0">
            <a:off x="-1116012" y="1557338"/>
            <a:ext cx="7991475" cy="5300662"/>
          </a:xfrm>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p>
          <a:p>
            <a:pPr/>
          </a:p>
          <a:p>
            <a:pPr/>
            <a:r>
              <a:rPr sz="4400" dirty="0" b="1">
                <a:solidFill>
                  <a:srgbClr val="ffffff"/>
                </a:solidFill>
              </a:rPr>
              <a:t>数　学　　李立志</a:t>
            </a:r>
          </a:p>
          <a:p>
            <a:pPr/>
            <a:r>
              <a:rPr sz="4400" dirty="0" b="1">
                <a:solidFill>
                  <a:srgbClr val="ffffff"/>
                </a:solidFill>
              </a:rPr>
              <a:t>英　语　　成   林</a:t>
            </a:r>
          </a:p>
          <a:p>
            <a:pPr/>
            <a:r>
              <a:rPr sz="4400" dirty="0" b="1">
                <a:solidFill>
                  <a:srgbClr val="ffffff"/>
                </a:solidFill>
              </a:rPr>
              <a:t>语　文　　刘   丽</a:t>
            </a:r>
          </a:p>
        </p:txBody>
      </p:sp>
      <p:pic>
        <p:nvPicPr>
          <p:cNvPr id="368644" name=""/>
          <p:cNvPicPr>
            <a:picLocks noChangeAspect="1"/>
          </p:cNvPicPr>
          <p:nvPr/>
        </p:nvPicPr>
        <p:blipFill>
          <a:blip r:embed="rID30">
            <a:extLst/>
          </a:blip>
          <a:srcRect/>
          <a:stretch>
            <a:fillRect/>
          </a:stretch>
        </p:blipFill>
        <p:spPr>
          <a:xfrm>
            <a:off x="6877050" y="0"/>
            <a:ext cx="2266950" cy="1871663"/>
          </a:xfrm>
          <a:prstGeom prst="rect">
            <a:avLst/>
          </a:prstGeom>
          <a:ln/>
        </p:spPr>
      </p:pic>
    </p:spTree>
  </p:cSld>
</p:sld>
</file>

<file path=ppt/slides/slide28.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81952" name=""/>
        <p:cNvGrpSpPr>
          <a:grpSpLocks/>
        </p:cNvGrpSpPr>
        <p:nvPr/>
      </p:nvGrpSpPr>
      <p:grpSpPr>
        <a:xfrm/>
      </p:grpSpPr>
      <p:sp>
        <p:nvSpPr>
          <p:cNvPr id="381954" name=""/>
          <p:cNvSpPr>
            <a:spLocks/>
          </p:cNvSpPr>
          <p:nvPr/>
        </p:nvSpPr>
        <p:spPr>
          <a:xfrm>
            <a:off x="539750" y="404813"/>
            <a:ext cx="4572000" cy="457200"/>
          </a:xfrm>
          <a:prstGeom prst="rect">
            <a:avLst/>
          </a:prstGeom>
        </p:spPr>
        <p:txBody>
          <a:bodyPr wrap="none">
            <a:prstTxWarp prst="textPlain">
              <a:avLst>
                <a:gd fmla="val 50000" name="adj"/>
              </a:avLst>
            </a:prstTxWarp>
          </a:bodyPr>
          <a:p>
            <a:pPr algn="ctr"/>
            <a:r>
              <a:rPr sz="3600" kern="10">
                <a:ln w="19050">
                  <a:solidFill>
                    <a:srgbClr val="ff0000"/>
                  </a:solidFill>
                </a:ln>
                <a:solidFill>
                  <a:srgbClr val="ffff00"/>
                </a:solidFill>
              </a:rPr>
              <a:t>请多与科任老师联系！</a:t>
            </a:r>
          </a:p>
        </p:txBody>
      </p:sp>
      <p:sp>
        <p:nvSpPr>
          <p:cNvPr id="381955" name=""/>
          <p:cNvSpPr>
            <a:spLocks/>
          </p:cNvSpPr>
          <p:nvPr/>
        </p:nvSpPr>
        <p:spPr>
          <a:xfrm>
            <a:off x="250825" y="1628775"/>
            <a:ext cx="8424863" cy="5091113"/>
          </a:xfrm>
          <a:prstGeom prst="rect">
            <a:avLst/>
          </a:prstGeom>
          <a:noFill/>
          <a:ln>
            <a:noFill/>
          </a:ln>
        </p:spPr>
        <p:txBody>
          <a:bodyPr/>
          <a:lstStyle/>
          <a:p>
            <a:pPr>
              <a:spcBef>
                <a:spcPct val="50000"/>
              </a:spcBef>
              <a:spcAft>
                <a:spcPct val="50000"/>
              </a:spcAft>
              <a:buClr>
                <a:srgbClr val="000000"/>
              </a:buClr>
              <a:buFont charset="0" typeface="Arial"/>
            </a:pPr>
            <a:r>
              <a:rPr sz="4000" dirty="0" b="1">
                <a:latin charset="0" typeface="Arial"/>
                <a:ea charset="-122" typeface="黑体"/>
              </a:rPr>
              <a:t>七</a:t>
            </a:r>
            <a:r>
              <a:rPr sz="4000" dirty="0" b="1">
                <a:latin charset="0" typeface="Arial"/>
                <a:ea charset="-122" typeface="黑体"/>
              </a:rPr>
              <a:t>(6)</a:t>
            </a:r>
            <a:r>
              <a:rPr sz="4000" dirty="0" b="1">
                <a:latin charset="0" typeface="Arial"/>
                <a:ea charset="-122" typeface="黑体"/>
              </a:rPr>
              <a:t>班各科任老师电话</a:t>
            </a:r>
            <a:r>
              <a:rPr sz="4000" dirty="0" b="1">
                <a:latin charset="0" typeface="Arial"/>
                <a:ea charset="-122" typeface="黑体"/>
              </a:rPr>
              <a:t>:</a:t>
            </a:r>
          </a:p>
          <a:p>
            <a:pPr>
              <a:spcBef>
                <a:spcPct val="50000"/>
              </a:spcBef>
              <a:spcAft>
                <a:spcPct val="50000"/>
              </a:spcAft>
              <a:buClr>
                <a:srgbClr val="000000"/>
              </a:buClr>
              <a:buFont charset="0" typeface="Arial"/>
            </a:pPr>
            <a:r>
              <a:rPr sz="4000" dirty="0" b="1">
                <a:latin charset="0" typeface="Arial"/>
                <a:ea charset="-122" typeface="黑体"/>
              </a:rPr>
              <a:t>语文</a:t>
            </a:r>
            <a:r>
              <a:rPr sz="4000" dirty="0" b="1">
                <a:latin charset="0" typeface="Arial"/>
                <a:ea charset="-122" typeface="黑体"/>
              </a:rPr>
              <a:t>:</a:t>
            </a:r>
            <a:r>
              <a:rPr sz="4000" dirty="0" b="1">
                <a:latin charset="0" typeface="Arial"/>
                <a:ea charset="-122" typeface="黑体"/>
              </a:rPr>
              <a:t>刘老师</a:t>
            </a:r>
            <a:r>
              <a:rPr sz="4000" dirty="0" b="1">
                <a:latin charset="0" typeface="Arial"/>
                <a:ea charset="-122" typeface="黑体"/>
              </a:rPr>
              <a:t>(</a:t>
            </a:r>
            <a:r>
              <a:rPr sz="4000" dirty="0" b="1">
                <a:latin charset="0" typeface="Arial"/>
                <a:ea charset="-122" typeface="黑体"/>
              </a:rPr>
              <a:t>班主任</a:t>
            </a:r>
            <a:r>
              <a:rPr sz="4000" dirty="0" b="1">
                <a:latin charset="0" typeface="Arial"/>
                <a:ea charset="-122" typeface="黑体"/>
              </a:rPr>
              <a:t>:15156859527)</a:t>
            </a:r>
          </a:p>
          <a:p>
            <a:pPr>
              <a:spcBef>
                <a:spcPct val="50000"/>
              </a:spcBef>
              <a:spcAft>
                <a:spcPct val="50000"/>
              </a:spcAft>
              <a:buClr>
                <a:srgbClr val="000000"/>
              </a:buClr>
              <a:buFont charset="0" typeface="Arial"/>
            </a:pPr>
            <a:r>
              <a:rPr sz="4000" dirty="0" b="1">
                <a:latin charset="0" typeface="Arial"/>
                <a:ea charset="-122" typeface="黑体"/>
              </a:rPr>
              <a:t>数学</a:t>
            </a:r>
            <a:r>
              <a:rPr sz="4000" dirty="0" b="1">
                <a:latin charset="0" typeface="Arial"/>
                <a:ea charset="-122" typeface="黑体"/>
              </a:rPr>
              <a:t>:</a:t>
            </a:r>
            <a:r>
              <a:rPr sz="4000" dirty="0" b="1">
                <a:latin charset="0" typeface="Arial"/>
                <a:ea charset="-122" typeface="黑体"/>
              </a:rPr>
              <a:t>李老师</a:t>
            </a:r>
            <a:r>
              <a:rPr sz="4000" dirty="0" b="1">
                <a:latin charset="0" typeface="Arial"/>
                <a:ea charset="-122" typeface="黑体"/>
              </a:rPr>
              <a:t>(13866417802)</a:t>
            </a:r>
          </a:p>
          <a:p>
            <a:pPr>
              <a:spcBef>
                <a:spcPct val="50000"/>
              </a:spcBef>
              <a:spcAft>
                <a:spcPct val="50000"/>
              </a:spcAft>
              <a:buClr>
                <a:srgbClr val="000000"/>
              </a:buClr>
              <a:buFont charset="0" typeface="Arial"/>
            </a:pPr>
            <a:r>
              <a:rPr sz="4000" dirty="0" b="1">
                <a:latin charset="0" typeface="Arial"/>
                <a:ea charset="-122" typeface="黑体"/>
              </a:rPr>
              <a:t>英语</a:t>
            </a:r>
            <a:r>
              <a:rPr sz="4000" dirty="0" b="1">
                <a:latin charset="0" typeface="Arial"/>
                <a:ea charset="-122" typeface="黑体"/>
              </a:rPr>
              <a:t>:</a:t>
            </a:r>
            <a:r>
              <a:rPr sz="4000" dirty="0" b="1">
                <a:latin charset="0" typeface="Arial"/>
                <a:ea charset="-122" typeface="黑体"/>
              </a:rPr>
              <a:t>伍老师</a:t>
            </a:r>
            <a:r>
              <a:rPr sz="4000" dirty="0" b="1">
                <a:latin charset="0" typeface="Arial"/>
                <a:ea charset="-122" typeface="黑体"/>
              </a:rPr>
              <a:t>(15249873100)</a:t>
            </a:r>
          </a:p>
          <a:p>
            <a:pPr>
              <a:spcBef>
                <a:spcPct val="50000"/>
              </a:spcBef>
              <a:spcAft>
                <a:spcPct val="50000"/>
              </a:spcAft>
              <a:buClr>
                <a:srgbClr val="000000"/>
              </a:buClr>
              <a:buFont charset="0" typeface="Arial"/>
            </a:pPr>
          </a:p>
        </p:txBody>
      </p:sp>
      <p:sp>
        <p:nvSpPr>
          <p:cNvPr id="381956" name=""/>
          <p:cNvSpPr>
            <a:spLocks/>
          </p:cNvSpPr>
          <p:nvPr/>
        </p:nvSpPr>
        <p:spPr>
          <a:xfrm>
            <a:off x="395288" y="5373688"/>
            <a:ext cx="7620000" cy="1311275"/>
          </a:xfrm>
          <a:prstGeom prst="rect">
            <a:avLst/>
          </a:prstGeom>
          <a:noFill/>
          <a:ln>
            <a:noFill/>
          </a:ln>
        </p:spPr>
        <p:txBody>
          <a:bodyPr/>
          <a:lstStyle/>
          <a:p>
            <a:pPr>
              <a:spcBef>
                <a:spcPct val="50000"/>
              </a:spcBef>
              <a:spcAft>
                <a:spcPct val="50000"/>
              </a:spcAft>
              <a:buClr>
                <a:srgbClr val="000000"/>
              </a:buClr>
              <a:buFont charset="0" typeface="Arial"/>
            </a:pPr>
            <a:r>
              <a:rPr sz="4000" dirty="0" b="1">
                <a:latin charset="0" typeface="Arial"/>
                <a:ea charset="-122" typeface="隶书"/>
              </a:rPr>
              <a:t>建议：每两周联系一次，有话则长，无话则短。</a:t>
            </a:r>
          </a:p>
        </p:txBody>
      </p:sp>
    </p:spTree>
  </p:cSld>
</p:sld>
</file>

<file path=ppt/slides/slide29.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234496" name=""/>
        <p:cNvGrpSpPr>
          <a:grpSpLocks/>
        </p:cNvGrpSpPr>
        <p:nvPr/>
      </p:nvGrpSpPr>
      <p:grpSpPr>
        <a:xfrm/>
      </p:grpSpPr>
      <p:sp>
        <p:nvSpPr>
          <p:cNvPr id="234500" name=""/>
          <p:cNvSpPr>
            <a:spLocks/>
          </p:cNvSpPr>
          <p:nvPr/>
        </p:nvSpPr>
        <p:spPr>
          <a:xfrm>
            <a:off x="4427538" y="3140075"/>
            <a:ext cx="285750" cy="579438"/>
          </a:xfrm>
          <a:prstGeom prst="rect">
            <a:avLst/>
          </a:prstGeom>
          <a:noFill/>
          <a:ln>
            <a:noFill/>
          </a:ln>
        </p:spPr>
        <p:txBody>
          <a:bodyPr wrap="none"/>
          <a:lstStyle/>
          <a:p>
            <a:pPr algn="ctr"/>
            <a:r>
              <a:rPr sz="3200" dirty="0"/>
              <a:t> </a:t>
            </a:r>
          </a:p>
        </p:txBody>
      </p:sp>
      <p:sp>
        <p:nvSpPr>
          <p:cNvPr id="234502" name=""/>
          <p:cNvSpPr>
            <a:spLocks noGrp="1"/>
          </p:cNvSpPr>
          <p:nvPr>
            <p:ph type="title" sz="full" idx="0"/>
          </p:nvPr>
        </p:nvSpPr>
        <p:spPr>
          <a:xfrm rot="0">
            <a:off x="685800" y="301625"/>
            <a:ext cx="7772400" cy="1462088"/>
          </a:xfrm>
          <a:noFill/>
          <a:ln>
            <a:noFill/>
          </a:ln>
        </p:spPr>
        <p:txBody>
          <a:bodyPr wrap="square" anchor="ct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4800" dirty="0" b="1"/>
              <a:t>考后显露出的问题：</a:t>
            </a:r>
          </a:p>
        </p:txBody>
      </p:sp>
      <p:sp>
        <p:nvSpPr>
          <p:cNvPr id="234503" name=""/>
          <p:cNvSpPr>
            <a:spLocks noGrp="1"/>
          </p:cNvSpPr>
          <p:nvPr>
            <p:ph type="body" sz="full" idx="1"/>
          </p:nvPr>
        </p:nvSpPr>
        <p:spPr>
          <a:xfrm rot="0">
            <a:off x="0" y="1628775"/>
            <a:ext cx="9144000" cy="5516563"/>
          </a:xfrm>
          <a:noFill/>
          <a:ln>
            <a:noFill/>
          </a:ln>
        </p:spPr>
        <p:txBody>
          <a:bodyPr wrap="square" anchor="t" anchorCtr="0"/>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r>
              <a:rPr dirty="0" b="1">
                <a:solidFill>
                  <a:srgbClr val="ffffff"/>
                </a:solidFill>
              </a:rPr>
              <a:t>    </a:t>
            </a:r>
            <a:r>
              <a:rPr dirty="0" b="1">
                <a:solidFill>
                  <a:srgbClr val="ffffff"/>
                </a:solidFill>
              </a:rPr>
              <a:t>1.</a:t>
            </a:r>
            <a:r>
              <a:rPr dirty="0" b="1">
                <a:solidFill>
                  <a:srgbClr val="ffffff"/>
                </a:solidFill>
              </a:rPr>
              <a:t>在这次考试后，我们发现很多同学的总分高不了，究其原因，偏科太厉害！尤其要引起重视的是英语、数学</a:t>
            </a:r>
            <a:r>
              <a:rPr dirty="0" b="1">
                <a:solidFill>
                  <a:srgbClr val="ffffff"/>
                </a:solidFill>
              </a:rPr>
              <a:t>,</a:t>
            </a:r>
            <a:r>
              <a:rPr dirty="0" b="1">
                <a:solidFill>
                  <a:srgbClr val="ffffff"/>
                </a:solidFill>
              </a:rPr>
              <a:t>尤其是数学这科拉的分数最多</a:t>
            </a:r>
            <a:r>
              <a:rPr dirty="0" b="1">
                <a:solidFill>
                  <a:srgbClr val="ffffff"/>
                </a:solidFill>
              </a:rPr>
              <a:t>. </a:t>
            </a:r>
            <a:r>
              <a:rPr dirty="0" b="1">
                <a:solidFill>
                  <a:srgbClr val="ffffff"/>
                </a:solidFill>
              </a:rPr>
              <a:t>但也不能忽视语文</a:t>
            </a:r>
            <a:r>
              <a:rPr dirty="0" b="1">
                <a:solidFill>
                  <a:srgbClr val="ffffff"/>
                </a:solidFill>
              </a:rPr>
              <a:t>. </a:t>
            </a:r>
            <a:r>
              <a:rPr dirty="0" b="1">
                <a:solidFill>
                  <a:srgbClr val="ffffff"/>
                </a:solidFill>
              </a:rPr>
              <a:t>由于各个方面的原因，很多同学都在这些科目中出现“瘸腿”现象。</a:t>
            </a:r>
          </a:p>
          <a:p>
            <a:pPr/>
            <a:r>
              <a:rPr dirty="0" b="1">
                <a:solidFill>
                  <a:srgbClr val="ffffff"/>
                </a:solidFill>
              </a:rPr>
              <a:t>    </a:t>
            </a:r>
            <a:r>
              <a:rPr dirty="0" b="1">
                <a:solidFill>
                  <a:srgbClr val="ffffff"/>
                </a:solidFill>
              </a:rPr>
              <a:t>2.</a:t>
            </a:r>
            <a:r>
              <a:rPr dirty="0" b="1">
                <a:solidFill>
                  <a:srgbClr val="ffffff"/>
                </a:solidFill>
              </a:rPr>
              <a:t>试卷答题过程中暴露出来的不规范性。</a:t>
            </a:r>
          </a:p>
          <a:p>
            <a:pPr/>
            <a:r>
              <a:rPr dirty="0" b="1">
                <a:solidFill>
                  <a:srgbClr val="ffffff"/>
                </a:solidFill>
              </a:rPr>
              <a:t>    </a:t>
            </a:r>
            <a:r>
              <a:rPr dirty="0" b="1">
                <a:solidFill>
                  <a:srgbClr val="ffffff"/>
                </a:solidFill>
              </a:rPr>
              <a:t>3.</a:t>
            </a:r>
            <a:r>
              <a:rPr dirty="0" b="1">
                <a:solidFill>
                  <a:srgbClr val="ffffff"/>
                </a:solidFill>
              </a:rPr>
              <a:t>基础掌握不扎实。基础题失分太多或答不完全，不审题，做题马虎导致失分过多</a:t>
            </a:r>
            <a:r>
              <a:rPr dirty="0" b="1">
                <a:solidFill>
                  <a:srgbClr val="ffffff"/>
                </a:solidFill>
              </a:rPr>
              <a:t>.</a:t>
            </a:r>
          </a:p>
          <a:p>
            <a:pPr/>
            <a:r>
              <a:rPr dirty="0" b="1">
                <a:solidFill>
                  <a:srgbClr val="ffffff"/>
                </a:solidFill>
              </a:rPr>
              <a:t>    4.</a:t>
            </a:r>
            <a:r>
              <a:rPr dirty="0" b="1">
                <a:solidFill>
                  <a:srgbClr val="ffffff"/>
                </a:solidFill>
              </a:rPr>
              <a:t>老师反复强调的知识点没落实到位</a:t>
            </a:r>
            <a:r>
              <a:rPr dirty="0" b="1">
                <a:solidFill>
                  <a:srgbClr val="ffffff"/>
                </a:solidFill>
              </a:rPr>
              <a:t>.</a:t>
            </a:r>
          </a:p>
          <a:p>
            <a:pPr/>
          </a:p>
        </p:txBody>
      </p:sp>
    </p:spTree>
  </p:cSld>
</p:sld>
</file>

<file path=ppt/slides/slide3.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288768" name=""/>
        <p:cNvGrpSpPr>
          <a:grpSpLocks/>
        </p:cNvGrpSpPr>
        <p:nvPr/>
      </p:nvGrpSpPr>
      <p:grpSpPr>
        <a:xfrm/>
      </p:grpSpPr>
      <p:sp>
        <p:nvSpPr>
          <p:cNvPr id="288770" name=""/>
          <p:cNvSpPr>
            <a:spLocks/>
          </p:cNvSpPr>
          <p:nvPr>
            <p:ph type="title" sz="full" idx="0"/>
          </p:nvPr>
        </p:nvSpPr>
        <p:spPr>
          <a:xfrm>
            <a:off x="685800" y="301625"/>
            <a:ext cx="7772400" cy="1462088"/>
          </a:xfrm>
          <a:ln/>
        </p:spPr>
        <p:txBody>
          <a:bodyPr/>
          <a:lstStyle/>
          <a:p>
            <a:pPr/>
            <a:endParaRPr dirty="0"/>
          </a:p>
        </p:txBody>
      </p:sp>
      <p:sp>
        <p:nvSpPr>
          <p:cNvPr id="288771" name=""/>
          <p:cNvSpPr>
            <a:spLocks/>
          </p:cNvSpPr>
          <p:nvPr>
            <p:ph type="body" sz="full" idx="1"/>
          </p:nvPr>
        </p:nvSpPr>
        <p:spPr>
          <a:xfrm>
            <a:off x="685800" y="1981200"/>
            <a:ext cx="7772400" cy="4114800"/>
          </a:xfrm>
          <a:ln/>
        </p:spPr>
        <p:txBody>
          <a:bodyPr/>
          <a:lstStyle/>
          <a:p>
            <a:pPr/>
            <a:endParaRPr dirty="0"/>
          </a:p>
        </p:txBody>
      </p:sp>
      <p:pic>
        <p:nvPicPr>
          <p:cNvPr id="288772" name=""/>
          <p:cNvPicPr>
            <a:picLocks noChangeAspect="1"/>
          </p:cNvPicPr>
          <p:nvPr/>
        </p:nvPicPr>
        <p:blipFill>
          <a:blip r:embed="rID12">
            <a:extLst/>
          </a:blip>
          <a:srcRect/>
          <a:stretch>
            <a:fillRect/>
          </a:stretch>
        </p:blipFill>
        <p:spPr>
          <a:xfrm>
            <a:off x="0" y="-242887"/>
            <a:ext cx="9144000" cy="6858000"/>
          </a:xfrm>
          <a:prstGeom prst="rect">
            <a:avLst/>
          </a:prstGeom>
          <a:ln/>
        </p:spPr>
      </p:pic>
      <p:sp>
        <p:nvSpPr>
          <p:cNvPr id="288773" name=""/>
          <p:cNvSpPr>
            <a:spLocks/>
          </p:cNvSpPr>
          <p:nvPr/>
        </p:nvSpPr>
        <p:spPr>
          <a:xfrm>
            <a:off x="990600" y="1371600"/>
            <a:ext cx="7305675" cy="1981200"/>
          </a:xfrm>
          <a:prstGeom prst="rect">
            <a:avLst/>
          </a:prstGeom>
        </p:spPr>
        <p:txBody>
          <a:bodyPr wrap="none">
            <a:prstTxWarp prst="textPlain">
              <a:avLst>
                <a:gd fmla="val 50000" name="adj"/>
              </a:avLst>
            </a:prstTxWarp>
          </a:bodyPr>
          <a:p>
            <a:pPr algn="ctr"/>
            <a:r>
              <a:rPr sz="5400" kern="10" b="1">
                <a:ln>
                  <a:noFill/>
                </a:ln>
                <a:gradFill>
                  <a:gsLst>
                    <a:gs pos="0">
                      <a:srgbClr val="ff9933"/>
                    </a:gs>
                    <a:gs pos="100000">
                      <a:srgbClr val="ffff00"/>
                    </a:gs>
                  </a:gsLst>
                  <a:lin ang="13500000"/>
                </a:gradFill>
              </a:rPr>
              <a:t>同样的心情 一样的期待</a:t>
            </a:r>
          </a:p>
        </p:txBody>
      </p:sp>
    </p:spTree>
  </p:cSld>
</p:sld>
</file>

<file path=ppt/slides/slide30.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292864" name=""/>
        <p:cNvGrpSpPr>
          <a:grpSpLocks/>
        </p:cNvGrpSpPr>
        <p:nvPr/>
      </p:nvGrpSpPr>
      <p:grpSpPr>
        <a:xfrm/>
      </p:grpSpPr>
      <p:sp>
        <p:nvSpPr>
          <p:cNvPr id="292868" name=""/>
          <p:cNvSpPr>
            <a:spLocks noGrp="1"/>
          </p:cNvSpPr>
          <p:nvPr>
            <p:ph type="title" sz="full" idx="0"/>
          </p:nvPr>
        </p:nvSpPr>
        <p:spPr>
          <a:xfrm rot="0">
            <a:off x="685800" y="301625"/>
            <a:ext cx="7772400" cy="1462088"/>
          </a:xfrm>
          <a:noFill/>
          <a:ln>
            <a:noFill/>
          </a:ln>
        </p:spPr>
        <p:txBody>
          <a:bodyPr wrap="square" anchor="ct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dirty="0" b="1"/>
              <a:t>成绩背后的问题：</a:t>
            </a:r>
          </a:p>
        </p:txBody>
      </p:sp>
      <p:sp>
        <p:nvSpPr>
          <p:cNvPr id="292869" name=""/>
          <p:cNvSpPr>
            <a:spLocks noGrp="1"/>
          </p:cNvSpPr>
          <p:nvPr>
            <p:ph type="body" sz="full" idx="1"/>
          </p:nvPr>
        </p:nvSpPr>
        <p:spPr>
          <a:xfrm rot="0">
            <a:off x="611188" y="2205038"/>
            <a:ext cx="7772400" cy="4114800"/>
          </a:xfrm>
          <a:noFill/>
          <a:ln>
            <a:noFill/>
          </a:ln>
        </p:spPr>
        <p:txBody>
          <a:bodyPr wrap="square" anchor="t" anchorCtr="0"/>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r>
              <a:rPr dirty="0" b="1">
                <a:solidFill>
                  <a:srgbClr val="ffffff"/>
                </a:solidFill>
              </a:rPr>
              <a:t>1</a:t>
            </a:r>
            <a:r>
              <a:rPr dirty="0" b="1">
                <a:solidFill>
                  <a:srgbClr val="ffffff"/>
                </a:solidFill>
              </a:rPr>
              <a:t>个别同学上课自以为是，不够专心，甚至出现开小差、想心思，自己做自己的事情，完全不顾老师所讲的内容。</a:t>
            </a:r>
          </a:p>
          <a:p>
            <a:pPr/>
            <a:r>
              <a:rPr dirty="0" b="1">
                <a:solidFill>
                  <a:srgbClr val="ffffff"/>
                </a:solidFill>
              </a:rPr>
              <a:t>2. </a:t>
            </a:r>
            <a:r>
              <a:rPr dirty="0" b="1">
                <a:solidFill>
                  <a:srgbClr val="ffffff"/>
                </a:solidFill>
              </a:rPr>
              <a:t>有些学生作业马虎，作业差错多，选择题乱猜，计算题只写一个答案；老师讲评过的练习部分学生始终没有养成及时订正的习惯，导致已做过的练习屡做屡错。</a:t>
            </a:r>
          </a:p>
          <a:p>
            <a:pPr/>
          </a:p>
          <a:p>
            <a:pPr/>
          </a:p>
        </p:txBody>
      </p:sp>
    </p:spTree>
  </p:cSld>
</p:sld>
</file>

<file path=ppt/slides/slide31.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293888" name=""/>
        <p:cNvGrpSpPr>
          <a:grpSpLocks/>
        </p:cNvGrpSpPr>
        <p:nvPr/>
      </p:nvGrpSpPr>
      <p:grpSpPr>
        <a:xfrm/>
      </p:grpSpPr>
      <p:sp>
        <p:nvSpPr>
          <p:cNvPr id="293891" name=""/>
          <p:cNvSpPr>
            <a:spLocks/>
          </p:cNvSpPr>
          <p:nvPr>
            <p:ph type="body" sz="full" idx="1"/>
          </p:nvPr>
        </p:nvSpPr>
        <p:spPr>
          <a:xfrm>
            <a:off x="685800" y="1628775"/>
            <a:ext cx="7772400" cy="4467225"/>
          </a:xfrm>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lnSpc>
                <a:spcPct val="90000"/>
              </a:lnSpc>
            </a:pPr>
            <a:r>
              <a:rPr dirty="0" b="1">
                <a:solidFill>
                  <a:srgbClr val="ffffff"/>
                </a:solidFill>
              </a:rPr>
              <a:t>    </a:t>
            </a:r>
            <a:r>
              <a:rPr dirty="0" b="1">
                <a:solidFill>
                  <a:srgbClr val="ffffff"/>
                </a:solidFill>
              </a:rPr>
              <a:t>3. </a:t>
            </a:r>
            <a:r>
              <a:rPr lang="en-US" altLang="en-US" dirty="0" b="1">
                <a:solidFill>
                  <a:srgbClr val="ffffff"/>
                </a:solidFill>
              </a:rPr>
              <a:t>竞争意识不强，时间观念较差，迟到现象严重。尤其是中层的学生自我满足，部分学生成绩波动较大，偏科现象较突出</a:t>
            </a:r>
            <a:r>
              <a:rPr lang="en-US" altLang="en-US" dirty="0" b="1">
                <a:solidFill>
                  <a:srgbClr val="ffffff"/>
                </a:solidFill>
              </a:rPr>
              <a:t>。</a:t>
            </a:r>
            <a:r>
              <a:rPr dirty="0" b="1">
                <a:solidFill>
                  <a:srgbClr val="ffffff"/>
                </a:solidFill>
              </a:rPr>
              <a:t> </a:t>
            </a:r>
          </a:p>
          <a:p>
            <a:pPr>
              <a:lnSpc>
                <a:spcPct val="90000"/>
              </a:lnSpc>
            </a:pPr>
            <a:r>
              <a:rPr dirty="0" b="1">
                <a:solidFill>
                  <a:srgbClr val="ffffff"/>
                </a:solidFill>
              </a:rPr>
              <a:t>    </a:t>
            </a:r>
            <a:r>
              <a:rPr dirty="0" b="1">
                <a:solidFill>
                  <a:srgbClr val="ffffff"/>
                </a:solidFill>
              </a:rPr>
              <a:t>4.</a:t>
            </a:r>
            <a:r>
              <a:rPr dirty="0" b="1">
                <a:solidFill>
                  <a:srgbClr val="ffffff"/>
                </a:solidFill>
              </a:rPr>
              <a:t>晚自习学习的效率不高，无法迅速进入学习的状态。放松学习，临考试才匆忙复习</a:t>
            </a:r>
            <a:r>
              <a:rPr dirty="0" b="1">
                <a:solidFill>
                  <a:srgbClr val="ffffff"/>
                </a:solidFill>
              </a:rPr>
              <a:t>, </a:t>
            </a:r>
            <a:r>
              <a:rPr dirty="0" b="1">
                <a:solidFill>
                  <a:srgbClr val="ffffff"/>
                </a:solidFill>
              </a:rPr>
              <a:t>行为懒散。</a:t>
            </a:r>
          </a:p>
          <a:p>
            <a:pPr>
              <a:lnSpc>
                <a:spcPct val="90000"/>
              </a:lnSpc>
            </a:pPr>
            <a:r>
              <a:rPr dirty="0" b="1">
                <a:solidFill>
                  <a:srgbClr val="ffffff"/>
                </a:solidFill>
              </a:rPr>
              <a:t>    </a:t>
            </a:r>
            <a:r>
              <a:rPr dirty="0" b="1">
                <a:solidFill>
                  <a:srgbClr val="ffffff"/>
                </a:solidFill>
              </a:rPr>
              <a:t>5. </a:t>
            </a:r>
            <a:r>
              <a:rPr dirty="0" b="1">
                <a:solidFill>
                  <a:srgbClr val="ffffff"/>
                </a:solidFill>
              </a:rPr>
              <a:t>考试心理状态调整不好。</a:t>
            </a:r>
          </a:p>
          <a:p>
            <a:pPr>
              <a:lnSpc>
                <a:spcPct val="90000"/>
              </a:lnSpc>
            </a:pPr>
            <a:r>
              <a:rPr dirty="0" b="1">
                <a:solidFill>
                  <a:srgbClr val="ffffff"/>
                </a:solidFill>
              </a:rPr>
              <a:t>    </a:t>
            </a:r>
            <a:r>
              <a:rPr dirty="0" b="1">
                <a:solidFill>
                  <a:srgbClr val="ffffff"/>
                </a:solidFill>
              </a:rPr>
              <a:t>6.</a:t>
            </a:r>
            <a:r>
              <a:rPr dirty="0" b="1">
                <a:solidFill>
                  <a:srgbClr val="ffffff"/>
                </a:solidFill>
              </a:rPr>
              <a:t>学习不扎实</a:t>
            </a:r>
            <a:r>
              <a:rPr dirty="0" b="1">
                <a:solidFill>
                  <a:srgbClr val="ffffff"/>
                </a:solidFill>
              </a:rPr>
              <a:t>,</a:t>
            </a:r>
            <a:r>
              <a:rPr dirty="0" b="1">
                <a:solidFill>
                  <a:srgbClr val="ffffff"/>
                </a:solidFill>
              </a:rPr>
              <a:t>不能落实到实处</a:t>
            </a:r>
            <a:r>
              <a:rPr dirty="0" b="1">
                <a:solidFill>
                  <a:srgbClr val="ffffff"/>
                </a:solidFill>
              </a:rPr>
              <a:t>.</a:t>
            </a:r>
          </a:p>
        </p:txBody>
      </p:sp>
      <p:sp>
        <p:nvSpPr>
          <p:cNvPr id="293892" name=""/>
          <p:cNvSpPr>
            <a:spLocks noGrp="1"/>
          </p:cNvSpPr>
          <p:nvPr>
            <p:ph type="title" sz="full" idx="0"/>
          </p:nvPr>
        </p:nvSpPr>
        <p:spPr>
          <a:xfrm rot="0">
            <a:off x="685800" y="301625"/>
            <a:ext cx="7772400" cy="1462088"/>
          </a:xfrm>
          <a:noFill/>
          <a:ln>
            <a:noFill/>
          </a:ln>
        </p:spPr>
        <p:txBody>
          <a:bodyPr wrap="square" anchor="ct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dirty="0" b="1"/>
              <a:t>成绩背后的问题：</a:t>
            </a:r>
          </a:p>
        </p:txBody>
      </p:sp>
    </p:spTree>
  </p:cSld>
</p:sld>
</file>

<file path=ppt/slides/slide32.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16416" name=""/>
        <p:cNvGrpSpPr>
          <a:grpSpLocks/>
        </p:cNvGrpSpPr>
        <p:nvPr/>
      </p:nvGrpSpPr>
      <p:grpSpPr>
        <a:xfrm/>
      </p:grpSpPr>
      <p:sp>
        <p:nvSpPr>
          <p:cNvPr id="316418" name=""/>
          <p:cNvSpPr>
            <a:spLocks/>
          </p:cNvSpPr>
          <p:nvPr>
            <p:ph type="title" sz="full" idx="0"/>
          </p:nvPr>
        </p:nvSpPr>
        <p:spPr>
          <a:xfrm>
            <a:off x="685800" y="301625"/>
            <a:ext cx="7772400" cy="1462088"/>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dirty="0" b="1"/>
              <a:t>成绩背后的问题：</a:t>
            </a:r>
          </a:p>
        </p:txBody>
      </p:sp>
      <p:sp>
        <p:nvSpPr>
          <p:cNvPr id="316419" name=""/>
          <p:cNvSpPr>
            <a:spLocks/>
          </p:cNvSpPr>
          <p:nvPr>
            <p:ph type="body" sz="full" idx="1"/>
          </p:nvPr>
        </p:nvSpPr>
        <p:spPr>
          <a:xfrm>
            <a:off x="685800" y="1981200"/>
            <a:ext cx="7772400" cy="4114800"/>
          </a:xfrm>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lnSpc>
                <a:spcPct val="80000"/>
              </a:lnSpc>
            </a:pPr>
            <a:r>
              <a:rPr sz="2800" dirty="0" b="1">
                <a:solidFill>
                  <a:srgbClr val="ffffff"/>
                </a:solidFill>
              </a:rPr>
              <a:t>7.</a:t>
            </a:r>
            <a:r>
              <a:rPr sz="2800" dirty="0" b="1">
                <a:solidFill>
                  <a:srgbClr val="ffffff"/>
                </a:solidFill>
              </a:rPr>
              <a:t>个别同学有抄作业现象</a:t>
            </a:r>
            <a:r>
              <a:rPr sz="2800" dirty="0" b="1">
                <a:solidFill>
                  <a:srgbClr val="ffffff"/>
                </a:solidFill>
              </a:rPr>
              <a:t>.</a:t>
            </a:r>
          </a:p>
          <a:p>
            <a:pPr>
              <a:lnSpc>
                <a:spcPct val="80000"/>
              </a:lnSpc>
            </a:pPr>
            <a:r>
              <a:rPr sz="2800" dirty="0" b="1">
                <a:solidFill>
                  <a:srgbClr val="ffffff"/>
                </a:solidFill>
              </a:rPr>
              <a:t>8.</a:t>
            </a:r>
            <a:r>
              <a:rPr sz="2800" dirty="0" b="1">
                <a:solidFill>
                  <a:srgbClr val="ffffff"/>
                </a:solidFill>
              </a:rPr>
              <a:t>不能合理安排时间</a:t>
            </a:r>
            <a:r>
              <a:rPr sz="2800" dirty="0" b="1">
                <a:solidFill>
                  <a:srgbClr val="ffffff"/>
                </a:solidFill>
              </a:rPr>
              <a:t>. </a:t>
            </a:r>
          </a:p>
          <a:p>
            <a:pPr>
              <a:lnSpc>
                <a:spcPct val="80000"/>
              </a:lnSpc>
            </a:pPr>
            <a:r>
              <a:rPr sz="2800" dirty="0" b="1">
                <a:solidFill>
                  <a:srgbClr val="ffffff"/>
                </a:solidFill>
              </a:rPr>
              <a:t>9.</a:t>
            </a:r>
            <a:r>
              <a:rPr sz="2800" dirty="0" b="1">
                <a:solidFill>
                  <a:srgbClr val="ffffff"/>
                </a:solidFill>
              </a:rPr>
              <a:t>个别同学没有明确的目标</a:t>
            </a:r>
            <a:r>
              <a:rPr sz="2800" dirty="0" b="1">
                <a:solidFill>
                  <a:srgbClr val="ffffff"/>
                </a:solidFill>
              </a:rPr>
              <a:t>.</a:t>
            </a:r>
          </a:p>
          <a:p>
            <a:pPr>
              <a:lnSpc>
                <a:spcPct val="80000"/>
              </a:lnSpc>
            </a:pPr>
            <a:r>
              <a:rPr sz="2800" dirty="0" b="1">
                <a:solidFill>
                  <a:srgbClr val="ffffff"/>
                </a:solidFill>
              </a:rPr>
              <a:t>10.</a:t>
            </a:r>
            <a:r>
              <a:rPr sz="2800" dirty="0" b="1">
                <a:solidFill>
                  <a:srgbClr val="ffffff"/>
                </a:solidFill>
              </a:rPr>
              <a:t>基础太差</a:t>
            </a:r>
            <a:r>
              <a:rPr sz="2800" dirty="0" b="1">
                <a:solidFill>
                  <a:srgbClr val="ffffff"/>
                </a:solidFill>
              </a:rPr>
              <a:t>.</a:t>
            </a:r>
          </a:p>
          <a:p>
            <a:pPr>
              <a:lnSpc>
                <a:spcPct val="80000"/>
              </a:lnSpc>
            </a:pPr>
            <a:r>
              <a:rPr sz="2800" dirty="0" b="1">
                <a:solidFill>
                  <a:srgbClr val="ffffff"/>
                </a:solidFill>
              </a:rPr>
              <a:t>11.</a:t>
            </a:r>
            <a:r>
              <a:rPr sz="2800" dirty="0" b="1">
                <a:solidFill>
                  <a:srgbClr val="ffffff"/>
                </a:solidFill>
              </a:rPr>
              <a:t>学生自觉性差，老师在与不在不一样，有些同学会违反纪律。</a:t>
            </a:r>
          </a:p>
          <a:p>
            <a:pPr>
              <a:lnSpc>
                <a:spcPct val="80000"/>
              </a:lnSpc>
            </a:pPr>
            <a:r>
              <a:rPr sz="2800" dirty="0" b="1">
                <a:solidFill>
                  <a:srgbClr val="ffffff"/>
                </a:solidFill>
              </a:rPr>
              <a:t>12.</a:t>
            </a:r>
            <a:r>
              <a:rPr sz="2800" dirty="0" b="1">
                <a:solidFill>
                  <a:srgbClr val="ffffff"/>
                </a:solidFill>
              </a:rPr>
              <a:t>有个别同学不能合理安排学习时间，晚上睡得晚导致上课打瞌睡，影响课堂效果；有的同学想提高成绩，但方法不对又不积极主动问老师和同学，时间一长就有放弃的心理。</a:t>
            </a:r>
          </a:p>
        </p:txBody>
      </p:sp>
    </p:spTree>
  </p:cSld>
</p:sld>
</file>

<file path=ppt/slides/slide33.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294912" name=""/>
        <p:cNvGrpSpPr>
          <a:grpSpLocks/>
        </p:cNvGrpSpPr>
        <p:nvPr/>
      </p:nvGrpSpPr>
      <p:grpSpPr>
        <a:xfrm/>
      </p:grpSpPr>
      <p:sp>
        <p:nvSpPr>
          <p:cNvPr id="294914" name=""/>
          <p:cNvSpPr>
            <a:spLocks/>
          </p:cNvSpPr>
          <p:nvPr>
            <p:ph type="title" sz="full" idx="0"/>
          </p:nvPr>
        </p:nvSpPr>
        <p:spPr>
          <a:xfrm>
            <a:off x="0" y="0"/>
            <a:ext cx="7772400" cy="1462088"/>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4600" dirty="0" b="1"/>
              <a:t>考试</a:t>
            </a:r>
            <a:r>
              <a:rPr dirty="0" b="1"/>
              <a:t>之后我们做的</a:t>
            </a:r>
          </a:p>
        </p:txBody>
      </p:sp>
      <p:sp>
        <p:nvSpPr>
          <p:cNvPr id="294916" name=""/>
          <p:cNvSpPr>
            <a:spLocks noGrp="1"/>
          </p:cNvSpPr>
          <p:nvPr>
            <p:ph type="body" sz="full" idx="1"/>
          </p:nvPr>
        </p:nvSpPr>
        <p:spPr>
          <a:xfrm rot="0">
            <a:off x="685800" y="1981200"/>
            <a:ext cx="7772400" cy="4114800"/>
          </a:xfrm>
          <a:noFill/>
          <a:ln>
            <a:noFill/>
          </a:ln>
        </p:spPr>
        <p:txBody>
          <a:bodyPr wrap="square" anchor="t" anchorCtr="0"/>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r>
              <a:rPr sz="3600" dirty="0" b="1">
                <a:solidFill>
                  <a:srgbClr val="ffffff"/>
                </a:solidFill>
              </a:rPr>
              <a:t>1.</a:t>
            </a:r>
            <a:r>
              <a:rPr sz="3600" dirty="0" b="1">
                <a:solidFill>
                  <a:srgbClr val="ffffff"/>
                </a:solidFill>
              </a:rPr>
              <a:t>落实学生的成绩情况之后，寻找该生的薄弱科目，确定</a:t>
            </a:r>
            <a:r>
              <a:rPr sz="3600" dirty="0" b="1" u="sng">
                <a:solidFill>
                  <a:srgbClr val="ffffff"/>
                </a:solidFill>
              </a:rPr>
              <a:t>培优</a:t>
            </a:r>
            <a:r>
              <a:rPr sz="3600" dirty="0" b="1" u="sng">
                <a:solidFill>
                  <a:srgbClr val="ffffff"/>
                </a:solidFill>
              </a:rPr>
              <a:t>补差学生名单</a:t>
            </a:r>
            <a:r>
              <a:rPr sz="3600" dirty="0" b="1" u="sng">
                <a:solidFill>
                  <a:srgbClr val="ffffff"/>
                </a:solidFill>
              </a:rPr>
              <a:t>。</a:t>
            </a:r>
          </a:p>
          <a:p>
            <a:pPr/>
            <a:r>
              <a:rPr sz="3600" dirty="0" b="1">
                <a:solidFill>
                  <a:srgbClr val="ffffff"/>
                </a:solidFill>
              </a:rPr>
              <a:t>2.</a:t>
            </a:r>
            <a:r>
              <a:rPr sz="3600" dirty="0" b="1">
                <a:solidFill>
                  <a:srgbClr val="ffffff"/>
                </a:solidFill>
              </a:rPr>
              <a:t>通过班主任与各科任老师的联系，对补差学生给予更多的关注，并通过</a:t>
            </a:r>
            <a:r>
              <a:rPr sz="3600" dirty="0" b="1">
                <a:solidFill>
                  <a:srgbClr val="ffffff"/>
                </a:solidFill>
              </a:rPr>
              <a:t>学生补差记录单</a:t>
            </a:r>
            <a:r>
              <a:rPr sz="3600" dirty="0" b="1">
                <a:solidFill>
                  <a:srgbClr val="ffffff"/>
                </a:solidFill>
              </a:rPr>
              <a:t>，时时跟踪，使学生在薄弱科上有所进步。</a:t>
            </a:r>
          </a:p>
        </p:txBody>
      </p:sp>
    </p:spTree>
  </p:cSld>
</p:sld>
</file>

<file path=ppt/slides/slide34.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04128" name=""/>
        <p:cNvGrpSpPr>
          <a:grpSpLocks/>
        </p:cNvGrpSpPr>
        <p:nvPr/>
      </p:nvGrpSpPr>
      <p:grpSpPr>
        <a:xfrm/>
      </p:grpSpPr>
      <p:sp>
        <p:nvSpPr>
          <p:cNvPr id="304130" name=""/>
          <p:cNvSpPr>
            <a:spLocks/>
          </p:cNvSpPr>
          <p:nvPr>
            <p:ph type="title" sz="full" idx="0"/>
          </p:nvPr>
        </p:nvSpPr>
        <p:spPr>
          <a:xfrm>
            <a:off x="685800" y="301625"/>
            <a:ext cx="7772400" cy="1462088"/>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4600" dirty="0" b="1"/>
              <a:t>考试</a:t>
            </a:r>
            <a:r>
              <a:rPr dirty="0" b="1"/>
              <a:t>之后我们做的</a:t>
            </a:r>
          </a:p>
        </p:txBody>
      </p:sp>
      <p:sp>
        <p:nvSpPr>
          <p:cNvPr id="304132" name=""/>
          <p:cNvSpPr>
            <a:spLocks/>
          </p:cNvSpPr>
          <p:nvPr/>
        </p:nvSpPr>
        <p:spPr>
          <a:xfrm>
            <a:off x="611188" y="1916113"/>
            <a:ext cx="7527925" cy="1844675"/>
          </a:xfrm>
          <a:prstGeom prst="rect">
            <a:avLst/>
          </a:prstGeom>
          <a:noFill/>
          <a:ln>
            <a:noFill/>
          </a:ln>
        </p:spPr>
        <p:txBody>
          <a:bodyPr wrap="none"/>
          <a:lstStyle/>
          <a:p>
            <a:pPr>
              <a:lnSpc>
                <a:spcPct val="120000"/>
              </a:lnSpc>
              <a:buClr>
                <a:srgbClr val="000000"/>
              </a:buClr>
              <a:buFont charset="0" typeface="Arial"/>
            </a:pPr>
            <a:r>
              <a:rPr sz="3200" dirty="0" b="1">
                <a:solidFill>
                  <a:srgbClr val="ffffff"/>
                </a:solidFill>
                <a:latin charset="0" typeface="Arial"/>
              </a:rPr>
              <a:t>3</a:t>
            </a:r>
            <a:r>
              <a:rPr sz="3200" dirty="0" b="1">
                <a:solidFill>
                  <a:srgbClr val="ffffff"/>
                </a:solidFill>
                <a:latin charset="0" typeface="Arial"/>
              </a:rPr>
              <a:t>、加强思想教育工作，增强学生的自信</a:t>
            </a:r>
          </a:p>
          <a:p>
            <a:pPr>
              <a:lnSpc>
                <a:spcPct val="120000"/>
              </a:lnSpc>
              <a:buClr>
                <a:srgbClr val="000000"/>
              </a:buClr>
              <a:buFont charset="0" typeface="Arial"/>
            </a:pPr>
            <a:r>
              <a:rPr sz="3200" dirty="0" b="1">
                <a:solidFill>
                  <a:srgbClr val="ffffff"/>
                </a:solidFill>
                <a:latin charset="0" typeface="Arial"/>
              </a:rPr>
              <a:t>心和成才欲望，充分利用课堂及班会时间</a:t>
            </a:r>
          </a:p>
          <a:p>
            <a:pPr>
              <a:lnSpc>
                <a:spcPct val="120000"/>
              </a:lnSpc>
              <a:buClr>
                <a:srgbClr val="000000"/>
              </a:buClr>
              <a:buFont charset="0" typeface="Arial"/>
            </a:pPr>
            <a:r>
              <a:rPr sz="3200" dirty="0" b="1">
                <a:solidFill>
                  <a:srgbClr val="ffffff"/>
                </a:solidFill>
                <a:latin charset="0" typeface="Arial"/>
              </a:rPr>
              <a:t>给同学们加油鼓劲。</a:t>
            </a:r>
          </a:p>
        </p:txBody>
      </p:sp>
      <p:sp>
        <p:nvSpPr>
          <p:cNvPr id="304133" name=""/>
          <p:cNvSpPr>
            <a:spLocks/>
          </p:cNvSpPr>
          <p:nvPr/>
        </p:nvSpPr>
        <p:spPr>
          <a:xfrm>
            <a:off x="611188" y="3933825"/>
            <a:ext cx="7632700" cy="579438"/>
          </a:xfrm>
          <a:prstGeom prst="rect">
            <a:avLst/>
          </a:prstGeom>
          <a:noFill/>
          <a:ln>
            <a:noFill/>
          </a:ln>
        </p:spPr>
        <p:txBody>
          <a:bodyPr/>
          <a:lstStyle/>
          <a:p>
            <a:pPr>
              <a:buClr>
                <a:srgbClr val="000000"/>
              </a:buClr>
              <a:buFont charset="0" typeface="Arial"/>
            </a:pPr>
            <a:r>
              <a:rPr sz="3200" dirty="0" b="1">
                <a:solidFill>
                  <a:srgbClr val="ffffff"/>
                </a:solidFill>
                <a:latin charset="0" typeface="Arial"/>
              </a:rPr>
              <a:t>4</a:t>
            </a:r>
            <a:r>
              <a:rPr sz="3200" dirty="0" b="1">
                <a:solidFill>
                  <a:srgbClr val="ffffff"/>
                </a:solidFill>
                <a:latin charset="0" typeface="Arial"/>
              </a:rPr>
              <a:t>、增强时间观念。</a:t>
            </a:r>
          </a:p>
        </p:txBody>
      </p:sp>
      <p:sp>
        <p:nvSpPr>
          <p:cNvPr id="304134" name=""/>
          <p:cNvSpPr>
            <a:spLocks/>
          </p:cNvSpPr>
          <p:nvPr/>
        </p:nvSpPr>
        <p:spPr>
          <a:xfrm>
            <a:off x="684213" y="4797425"/>
            <a:ext cx="8712199" cy="1066800"/>
          </a:xfrm>
          <a:prstGeom prst="rect">
            <a:avLst/>
          </a:prstGeom>
          <a:noFill/>
          <a:ln>
            <a:noFill/>
          </a:ln>
        </p:spPr>
        <p:txBody>
          <a:bodyPr/>
          <a:lstStyle/>
          <a:p>
            <a:pPr>
              <a:buClr>
                <a:srgbClr val="000000"/>
              </a:buClr>
              <a:buFont charset="0" typeface="Arial"/>
            </a:pPr>
            <a:r>
              <a:rPr sz="3200" dirty="0" b="1">
                <a:solidFill>
                  <a:srgbClr val="ffffff"/>
                </a:solidFill>
                <a:latin charset="0" typeface="Arial"/>
              </a:rPr>
              <a:t>5</a:t>
            </a:r>
            <a:r>
              <a:rPr sz="3200" dirty="0" b="1">
                <a:solidFill>
                  <a:srgbClr val="ffffff"/>
                </a:solidFill>
                <a:latin charset="0" typeface="Arial"/>
              </a:rPr>
              <a:t>、向偏科现象较严重的同学介绍好的学习经验。</a:t>
            </a:r>
          </a:p>
        </p:txBody>
      </p:sp>
    </p:spTree>
  </p:cSld>
</p:sld>
</file>

<file path=ppt/slides/slide35.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17440" name=""/>
        <p:cNvGrpSpPr>
          <a:grpSpLocks/>
        </p:cNvGrpSpPr>
        <p:nvPr/>
      </p:nvGrpSpPr>
      <p:grpSpPr>
        <a:xfrm/>
      </p:grpSpPr>
      <p:sp>
        <p:nvSpPr>
          <p:cNvPr id="317442" name=""/>
          <p:cNvSpPr>
            <a:spLocks/>
          </p:cNvSpPr>
          <p:nvPr>
            <p:ph type="title" sz="full" idx="0"/>
          </p:nvPr>
        </p:nvSpPr>
        <p:spPr>
          <a:xfrm>
            <a:off x="685800" y="301625"/>
            <a:ext cx="7772400" cy="1462088"/>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4600" dirty="0" b="1"/>
              <a:t>考试</a:t>
            </a:r>
            <a:r>
              <a:rPr dirty="0" b="1"/>
              <a:t>之后我们做的</a:t>
            </a:r>
          </a:p>
        </p:txBody>
      </p:sp>
      <p:sp>
        <p:nvSpPr>
          <p:cNvPr id="317443" name=""/>
          <p:cNvSpPr>
            <a:spLocks/>
          </p:cNvSpPr>
          <p:nvPr>
            <p:ph type="body" sz="full" idx="1"/>
          </p:nvPr>
        </p:nvSpPr>
        <p:spPr>
          <a:xfrm>
            <a:off x="685800" y="1981200"/>
            <a:ext cx="7772400" cy="4114800"/>
          </a:xfrm>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r>
              <a:rPr sz="3600" dirty="0" b="1">
                <a:solidFill>
                  <a:srgbClr val="ffffff"/>
                </a:solidFill>
              </a:rPr>
              <a:t>   </a:t>
            </a:r>
            <a:r>
              <a:rPr sz="3600" dirty="0" b="1">
                <a:solidFill>
                  <a:srgbClr val="ffffff"/>
                </a:solidFill>
              </a:rPr>
              <a:t>6.</a:t>
            </a:r>
            <a:r>
              <a:rPr sz="3600" dirty="0" b="1">
                <a:solidFill>
                  <a:srgbClr val="ffffff"/>
                </a:solidFill>
              </a:rPr>
              <a:t>通过谈话帮助学生分析成绩</a:t>
            </a:r>
            <a:r>
              <a:rPr sz="3600" dirty="0" b="1">
                <a:solidFill>
                  <a:srgbClr val="ffffff"/>
                </a:solidFill>
              </a:rPr>
              <a:t>,</a:t>
            </a:r>
            <a:r>
              <a:rPr sz="3600" dirty="0" b="1">
                <a:solidFill>
                  <a:srgbClr val="ffffff"/>
                </a:solidFill>
              </a:rPr>
              <a:t>找出原因</a:t>
            </a:r>
            <a:r>
              <a:rPr sz="3600" dirty="0" b="1">
                <a:solidFill>
                  <a:srgbClr val="ffffff"/>
                </a:solidFill>
              </a:rPr>
              <a:t>.</a:t>
            </a:r>
          </a:p>
          <a:p>
            <a:pPr/>
            <a:r>
              <a:rPr sz="3600" dirty="0" b="1">
                <a:solidFill>
                  <a:srgbClr val="ffffff"/>
                </a:solidFill>
              </a:rPr>
              <a:t>   7.</a:t>
            </a:r>
            <a:r>
              <a:rPr sz="3600" dirty="0" b="1">
                <a:solidFill>
                  <a:srgbClr val="ffffff"/>
                </a:solidFill>
              </a:rPr>
              <a:t>帮助学生确定目标</a:t>
            </a:r>
            <a:r>
              <a:rPr sz="3600" dirty="0" b="1">
                <a:solidFill>
                  <a:srgbClr val="ffffff"/>
                </a:solidFill>
              </a:rPr>
              <a:t>.</a:t>
            </a:r>
          </a:p>
          <a:p>
            <a:pPr/>
            <a:r>
              <a:rPr sz="3600" dirty="0" b="1">
                <a:solidFill>
                  <a:srgbClr val="ffffff"/>
                </a:solidFill>
              </a:rPr>
              <a:t>   8.</a:t>
            </a:r>
            <a:r>
              <a:rPr sz="3600" dirty="0" b="1">
                <a:solidFill>
                  <a:srgbClr val="ffffff"/>
                </a:solidFill>
              </a:rPr>
              <a:t>加强自习课余时间的整体辅导和个别辅导</a:t>
            </a:r>
            <a:r>
              <a:rPr sz="3600" dirty="0" b="1">
                <a:solidFill>
                  <a:srgbClr val="ffffff"/>
                </a:solidFill>
              </a:rPr>
              <a:t>.</a:t>
            </a:r>
          </a:p>
          <a:p>
            <a:pPr/>
            <a:r>
              <a:rPr sz="3600" dirty="0" b="1">
                <a:solidFill>
                  <a:srgbClr val="ffffff"/>
                </a:solidFill>
              </a:rPr>
              <a:t>   9.</a:t>
            </a:r>
            <a:r>
              <a:rPr sz="3600" dirty="0" b="1">
                <a:solidFill>
                  <a:srgbClr val="ffffff"/>
                </a:solidFill>
              </a:rPr>
              <a:t>加大奖励力度</a:t>
            </a:r>
            <a:r>
              <a:rPr sz="3600" dirty="0" b="1">
                <a:solidFill>
                  <a:srgbClr val="ffffff"/>
                </a:solidFill>
              </a:rPr>
              <a:t>,</a:t>
            </a:r>
            <a:r>
              <a:rPr sz="3600" dirty="0" b="1">
                <a:solidFill>
                  <a:srgbClr val="ffffff"/>
                </a:solidFill>
              </a:rPr>
              <a:t>完善奖励机制</a:t>
            </a:r>
            <a:r>
              <a:rPr sz="3600" dirty="0" b="1">
                <a:solidFill>
                  <a:srgbClr val="ffffff"/>
                </a:solidFill>
              </a:rPr>
              <a:t>,</a:t>
            </a:r>
            <a:r>
              <a:rPr sz="3600" dirty="0" b="1">
                <a:solidFill>
                  <a:srgbClr val="ffffff"/>
                </a:solidFill>
              </a:rPr>
              <a:t>激发学生的上进心</a:t>
            </a:r>
            <a:r>
              <a:rPr sz="3600" dirty="0" b="1">
                <a:solidFill>
                  <a:srgbClr val="ffffff"/>
                </a:solidFill>
              </a:rPr>
              <a:t>,</a:t>
            </a:r>
            <a:r>
              <a:rPr sz="3600" dirty="0" b="1">
                <a:solidFill>
                  <a:srgbClr val="ffffff"/>
                </a:solidFill>
              </a:rPr>
              <a:t>增强竞争意识</a:t>
            </a:r>
            <a:r>
              <a:rPr sz="3600" dirty="0" b="1">
                <a:solidFill>
                  <a:srgbClr val="ffffff"/>
                </a:solidFill>
              </a:rPr>
              <a:t>.</a:t>
            </a:r>
          </a:p>
          <a:p>
            <a:pPr/>
            <a:r>
              <a:rPr sz="3600" dirty="0" b="1">
                <a:solidFill>
                  <a:srgbClr val="ffffff"/>
                </a:solidFill>
              </a:rPr>
              <a:t>  10.</a:t>
            </a:r>
            <a:r>
              <a:rPr sz="3600" dirty="0" b="1">
                <a:solidFill>
                  <a:srgbClr val="ffffff"/>
                </a:solidFill>
              </a:rPr>
              <a:t>加强跟踪力度</a:t>
            </a:r>
            <a:r>
              <a:rPr sz="3600" dirty="0" b="1">
                <a:solidFill>
                  <a:srgbClr val="ffffff"/>
                </a:solidFill>
              </a:rPr>
              <a:t>.</a:t>
            </a:r>
          </a:p>
        </p:txBody>
      </p:sp>
    </p:spTree>
  </p:cSld>
</p:sld>
</file>

<file path=ppt/slides/slide36.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18464" name=""/>
        <p:cNvGrpSpPr>
          <a:grpSpLocks/>
        </p:cNvGrpSpPr>
        <p:nvPr/>
      </p:nvGrpSpPr>
      <p:grpSpPr>
        <a:xfrm/>
      </p:grpSpPr>
      <p:sp>
        <p:nvSpPr>
          <p:cNvPr id="318466" name=""/>
          <p:cNvSpPr>
            <a:spLocks/>
          </p:cNvSpPr>
          <p:nvPr>
            <p:ph type="title" sz="full" idx="0"/>
          </p:nvPr>
        </p:nvSpPr>
        <p:spPr>
          <a:xfrm>
            <a:off x="685800" y="301625"/>
            <a:ext cx="7772400" cy="1462088"/>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4600" dirty="0" b="1"/>
              <a:t>考试</a:t>
            </a:r>
            <a:r>
              <a:rPr dirty="0" b="1"/>
              <a:t>之后我们做的</a:t>
            </a:r>
          </a:p>
        </p:txBody>
      </p:sp>
      <p:sp>
        <p:nvSpPr>
          <p:cNvPr id="318468" name=""/>
          <p:cNvSpPr>
            <a:spLocks noGrp="1"/>
          </p:cNvSpPr>
          <p:nvPr>
            <p:ph type="body" sz="full" idx="1"/>
          </p:nvPr>
        </p:nvSpPr>
        <p:spPr>
          <a:xfrm rot="0">
            <a:off x="685800" y="1981200"/>
            <a:ext cx="7772400" cy="4114800"/>
          </a:xfrm>
          <a:noFill/>
          <a:ln>
            <a:noFill/>
          </a:ln>
        </p:spPr>
        <p:txBody>
          <a:bodyPr wrap="square" anchor="t" anchorCtr="0"/>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r>
              <a:rPr dirty="0" b="1">
                <a:solidFill>
                  <a:srgbClr val="ffffff"/>
                </a:solidFill>
              </a:rPr>
              <a:t>11</a:t>
            </a:r>
            <a:r>
              <a:rPr dirty="0" b="1">
                <a:solidFill>
                  <a:srgbClr val="ffffff"/>
                </a:solidFill>
              </a:rPr>
              <a:t>、严格常规管理，严格请假制度，严格班规班纪，稳定学习秩序，为全面复习保驾护航；</a:t>
            </a:r>
          </a:p>
          <a:p>
            <a:pPr/>
            <a:r>
              <a:rPr dirty="0" b="1">
                <a:solidFill>
                  <a:srgbClr val="ffffff"/>
                </a:solidFill>
              </a:rPr>
              <a:t>12</a:t>
            </a:r>
            <a:r>
              <a:rPr dirty="0" b="1">
                <a:solidFill>
                  <a:srgbClr val="ffffff"/>
                </a:solidFill>
              </a:rPr>
              <a:t>、老师们全力以赴，精心备课，组织好考前总复习。和学生同甘共苦，关爱每一个学生，用真情激励学生奋进。</a:t>
            </a:r>
          </a:p>
        </p:txBody>
      </p:sp>
    </p:spTree>
  </p:cSld>
</p:sld>
</file>

<file path=ppt/slides/slide37.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42016" name=""/>
        <p:cNvGrpSpPr>
          <a:grpSpLocks/>
        </p:cNvGrpSpPr>
        <p:nvPr/>
      </p:nvGrpSpPr>
      <p:grpSpPr>
        <a:xfrm/>
      </p:grpSpPr>
      <p:sp>
        <p:nvSpPr>
          <p:cNvPr id="342018" name=""/>
          <p:cNvSpPr>
            <a:spLocks/>
          </p:cNvSpPr>
          <p:nvPr>
            <p:ph type="title" sz="full" idx="0"/>
          </p:nvPr>
        </p:nvSpPr>
        <p:spPr>
          <a:xfrm>
            <a:off x="685800" y="301625"/>
            <a:ext cx="7772400" cy="1462088"/>
          </a:xfrm>
          <a:ln/>
        </p:spPr>
        <p:txBody>
          <a:bodyPr/>
          <a:lstStyle/>
          <a:p>
            <a:pPr/>
            <a:endParaRPr dirty="0"/>
          </a:p>
        </p:txBody>
      </p:sp>
      <p:sp>
        <p:nvSpPr>
          <p:cNvPr id="342019" name=""/>
          <p:cNvSpPr>
            <a:spLocks/>
          </p:cNvSpPr>
          <p:nvPr>
            <p:ph type="body" sz="full" idx="1"/>
          </p:nvPr>
        </p:nvSpPr>
        <p:spPr>
          <a:xfrm>
            <a:off x="685800" y="1981200"/>
            <a:ext cx="7772400" cy="4114800"/>
          </a:xfrm>
          <a:ln/>
        </p:spPr>
        <p:txBody>
          <a:bodyPr/>
          <a:lstStyle/>
          <a:p>
            <a:pPr/>
            <a:endParaRPr dirty="0"/>
          </a:p>
        </p:txBody>
      </p:sp>
      <p:pic>
        <p:nvPicPr>
          <p:cNvPr id="342020" name=""/>
          <p:cNvPicPr>
            <a:picLocks noChangeAspect="1"/>
          </p:cNvPicPr>
          <p:nvPr/>
        </p:nvPicPr>
        <p:blipFill>
          <a:blip r:embed="rID2">
            <a:extLst/>
          </a:blip>
          <a:srcRect/>
          <a:stretch>
            <a:fillRect/>
          </a:stretch>
        </p:blipFill>
        <p:spPr>
          <a:xfrm>
            <a:off x="0" y="0"/>
            <a:ext cx="9324976" cy="7029450"/>
          </a:xfrm>
          <a:prstGeom prst="rect">
            <a:avLst/>
          </a:prstGeom>
          <a:ln/>
        </p:spPr>
      </p:pic>
      <p:sp>
        <p:nvSpPr>
          <p:cNvPr id="342021" name=""/>
          <p:cNvSpPr>
            <a:spLocks/>
          </p:cNvSpPr>
          <p:nvPr/>
        </p:nvSpPr>
        <p:spPr>
          <a:xfrm>
            <a:off x="539750" y="404813"/>
            <a:ext cx="5540375" cy="1006475"/>
          </a:xfrm>
          <a:prstGeom prst="rect">
            <a:avLst/>
          </a:prstGeom>
          <a:noFill/>
          <a:ln>
            <a:noFill/>
          </a:ln>
        </p:spPr>
        <p:txBody>
          <a:bodyPr wrap="none"/>
          <a:lstStyle/>
          <a:p>
            <a:pPr algn="ctr"/>
            <a:r>
              <a:rPr sz="6000" dirty="0" b="1">
                <a:solidFill>
                  <a:srgbClr val="ff0000"/>
                </a:solidFill>
              </a:rPr>
              <a:t>对家长的希望：</a:t>
            </a:r>
          </a:p>
        </p:txBody>
      </p:sp>
      <p:pic>
        <p:nvPicPr>
          <p:cNvPr id="342022" name=""/>
          <p:cNvPicPr>
            <a:picLocks noGrp="0" noChangeAspect="1"/>
          </p:cNvPicPr>
          <p:nvPr/>
        </p:nvPicPr>
        <p:blipFill>
          <a:blip r:embed="rID6">
            <a:extLst/>
          </a:blip>
          <a:srcRect/>
          <a:stretch>
            <a:fillRect/>
          </a:stretch>
        </p:blipFill>
        <p:spPr>
          <a:xfrm>
            <a:off x="1187450" y="1601788"/>
            <a:ext cx="4249738" cy="5256212"/>
          </a:xfrm>
          <a:prstGeom prst="rect">
            <a:avLst/>
          </a:prstGeom>
          <a:noFill/>
          <a:ln>
            <a:noFill/>
          </a:ln>
        </p:spPr>
      </p:pic>
      <p:sp>
        <p:nvSpPr>
          <p:cNvPr id="342023" name=""/>
          <p:cNvSpPr>
            <a:spLocks/>
          </p:cNvSpPr>
          <p:nvPr/>
        </p:nvSpPr>
        <p:spPr>
          <a:xfrm>
            <a:off x="1949450" y="2192338"/>
            <a:ext cx="2425700" cy="4111625"/>
          </a:xfrm>
          <a:prstGeom prst="rect">
            <a:avLst/>
          </a:prstGeom>
          <a:noFill/>
          <a:ln>
            <a:noFill/>
          </a:ln>
        </p:spPr>
        <p:txBody>
          <a:bodyPr wrap="none"/>
          <a:lstStyle/>
          <a:p>
            <a:pPr algn="ctr"/>
            <a:r>
              <a:rPr sz="4400" dirty="0" b="1">
                <a:solidFill>
                  <a:srgbClr val="0000ff"/>
                </a:solidFill>
              </a:rPr>
              <a:t>一、重视</a:t>
            </a:r>
          </a:p>
          <a:p>
            <a:pPr algn="ctr"/>
            <a:r>
              <a:rPr sz="4400" dirty="0" b="1">
                <a:solidFill>
                  <a:srgbClr val="0000ff"/>
                </a:solidFill>
              </a:rPr>
              <a:t>二、了解</a:t>
            </a:r>
          </a:p>
          <a:p>
            <a:pPr algn="ctr"/>
            <a:r>
              <a:rPr sz="4400" dirty="0" b="1">
                <a:solidFill>
                  <a:srgbClr val="0000ff"/>
                </a:solidFill>
              </a:rPr>
              <a:t>三、关心</a:t>
            </a:r>
          </a:p>
          <a:p>
            <a:pPr algn="ctr"/>
            <a:r>
              <a:rPr sz="4400" dirty="0" b="1">
                <a:solidFill>
                  <a:srgbClr val="0000ff"/>
                </a:solidFill>
              </a:rPr>
              <a:t>四、鼓励</a:t>
            </a:r>
          </a:p>
          <a:p>
            <a:pPr algn="ctr"/>
            <a:r>
              <a:rPr sz="4400" dirty="0" b="1">
                <a:solidFill>
                  <a:srgbClr val="0000ff"/>
                </a:solidFill>
              </a:rPr>
              <a:t>五、督促</a:t>
            </a:r>
          </a:p>
          <a:p>
            <a:pPr algn="ctr"/>
            <a:r>
              <a:rPr sz="4400" dirty="0" b="1">
                <a:solidFill>
                  <a:srgbClr val="0000ff"/>
                </a:solidFill>
              </a:rPr>
              <a:t>六、配合</a:t>
            </a:r>
          </a:p>
        </p:txBody>
      </p:sp>
      <p:pic>
        <p:nvPicPr>
          <p:cNvPr id="342024" name=""/>
          <p:cNvPicPr>
            <a:picLocks noChangeAspect="1"/>
          </p:cNvPicPr>
          <p:nvPr/>
        </p:nvPicPr>
        <p:blipFill>
          <a:blip r:embed="rID7">
            <a:extLst/>
          </a:blip>
          <a:srcRect/>
          <a:stretch>
            <a:fillRect/>
          </a:stretch>
        </p:blipFill>
        <p:spPr>
          <a:xfrm>
            <a:off x="6172200" y="4149725"/>
            <a:ext cx="2971800" cy="2286000"/>
          </a:xfrm>
          <a:prstGeom prst="rect">
            <a:avLst/>
          </a:prstGeom>
          <a:ln/>
        </p:spPr>
      </p:pic>
    </p:spTree>
  </p:cSld>
</p:sld>
</file>

<file path=ppt/slides/slide38.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20512" name=""/>
        <p:cNvGrpSpPr>
          <a:grpSpLocks/>
        </p:cNvGrpSpPr>
        <p:nvPr/>
      </p:nvGrpSpPr>
      <p:grpSpPr>
        <a:xfrm/>
      </p:grpSpPr>
      <p:sp>
        <p:nvSpPr>
          <p:cNvPr id="320516" name=""/>
          <p:cNvSpPr>
            <a:spLocks/>
          </p:cNvSpPr>
          <p:nvPr/>
        </p:nvSpPr>
        <p:spPr>
          <a:xfrm>
            <a:off x="0" y="7938"/>
            <a:ext cx="8428038" cy="1189037"/>
          </a:xfrm>
          <a:prstGeom prst="rect">
            <a:avLst/>
          </a:prstGeom>
          <a:noFill/>
          <a:ln>
            <a:noFill/>
          </a:ln>
        </p:spPr>
        <p:txBody>
          <a:bodyPr wrap="none"/>
          <a:lstStyle/>
          <a:p>
            <a:pPr>
              <a:buClr>
                <a:srgbClr val="000000"/>
              </a:buClr>
              <a:buFont charset="0" typeface="Arial"/>
            </a:pPr>
            <a:r>
              <a:rPr sz="7200" dirty="0" b="1">
                <a:solidFill>
                  <a:srgbClr val="ffffff"/>
                </a:solidFill>
                <a:latin charset="0" typeface="Comic Sans MS"/>
                <a:ea charset="-122" typeface="华文彩云"/>
              </a:rPr>
              <a:t>希望家长配合的工作</a:t>
            </a:r>
          </a:p>
        </p:txBody>
      </p:sp>
      <p:sp>
        <p:nvSpPr>
          <p:cNvPr id="320517" name=""/>
          <p:cNvSpPr>
            <a:spLocks/>
          </p:cNvSpPr>
          <p:nvPr/>
        </p:nvSpPr>
        <p:spPr>
          <a:xfrm>
            <a:off x="323850" y="1196975"/>
            <a:ext cx="9290050" cy="701675"/>
          </a:xfrm>
          <a:prstGeom prst="rect">
            <a:avLst/>
          </a:prstGeom>
          <a:noFill/>
          <a:ln>
            <a:noFill/>
          </a:ln>
        </p:spPr>
        <p:txBody>
          <a:bodyPr/>
          <a:lstStyle/>
          <a:p>
            <a:pPr>
              <a:buClr>
                <a:srgbClr val="000000"/>
              </a:buClr>
              <a:buFont charset="0" typeface="Arial"/>
            </a:pPr>
            <a:r>
              <a:rPr sz="4000" dirty="0" b="1">
                <a:solidFill>
                  <a:srgbClr val="ffffff"/>
                </a:solidFill>
                <a:latin charset="0" typeface="Comic Sans MS"/>
              </a:rPr>
              <a:t>1</a:t>
            </a:r>
            <a:r>
              <a:rPr sz="4000" dirty="0" b="1">
                <a:solidFill>
                  <a:srgbClr val="ffffff"/>
                </a:solidFill>
                <a:latin charset="0" typeface="Comic Sans MS"/>
              </a:rPr>
              <a:t>、</a:t>
            </a:r>
            <a:r>
              <a:rPr sz="4000" dirty="0" b="1">
                <a:solidFill>
                  <a:srgbClr val="ffffff"/>
                </a:solidFill>
                <a:latin charset="0" typeface="Arial"/>
              </a:rPr>
              <a:t>合理安排饮食，注意补充营养；</a:t>
            </a:r>
          </a:p>
        </p:txBody>
      </p:sp>
      <p:sp>
        <p:nvSpPr>
          <p:cNvPr id="320518" name=""/>
          <p:cNvSpPr>
            <a:spLocks/>
          </p:cNvSpPr>
          <p:nvPr/>
        </p:nvSpPr>
        <p:spPr>
          <a:xfrm>
            <a:off x="0" y="2133600"/>
            <a:ext cx="8208963" cy="701675"/>
          </a:xfrm>
          <a:prstGeom prst="rect">
            <a:avLst/>
          </a:prstGeom>
          <a:noFill/>
          <a:ln>
            <a:noFill/>
          </a:ln>
        </p:spPr>
        <p:txBody>
          <a:bodyPr/>
          <a:lstStyle/>
          <a:p>
            <a:pPr>
              <a:buClr>
                <a:srgbClr val="000000"/>
              </a:buClr>
              <a:buFont charset="0" typeface="Arial"/>
            </a:pPr>
            <a:r>
              <a:rPr sz="4000" dirty="0" b="1">
                <a:solidFill>
                  <a:srgbClr val="0000cc"/>
                </a:solidFill>
                <a:latin charset="0" typeface="Comic Sans MS"/>
              </a:rPr>
              <a:t> </a:t>
            </a:r>
            <a:r>
              <a:rPr sz="4000" dirty="0" b="1">
                <a:solidFill>
                  <a:srgbClr val="ffffff"/>
                </a:solidFill>
                <a:latin charset="0" typeface="Comic Sans MS"/>
              </a:rPr>
              <a:t>2</a:t>
            </a:r>
            <a:r>
              <a:rPr sz="4000" dirty="0" b="1">
                <a:solidFill>
                  <a:srgbClr val="ffffff"/>
                </a:solidFill>
                <a:latin charset="0" typeface="Comic Sans MS"/>
              </a:rPr>
              <a:t>、</a:t>
            </a:r>
            <a:r>
              <a:rPr sz="4000" dirty="0" b="1">
                <a:solidFill>
                  <a:srgbClr val="ffffff"/>
                </a:solidFill>
                <a:latin charset="0" typeface="Arial"/>
              </a:rPr>
              <a:t>提醒孩子认真参加体育锻炼；</a:t>
            </a:r>
          </a:p>
        </p:txBody>
      </p:sp>
      <p:sp>
        <p:nvSpPr>
          <p:cNvPr id="320519" name=""/>
          <p:cNvSpPr>
            <a:spLocks/>
          </p:cNvSpPr>
          <p:nvPr/>
        </p:nvSpPr>
        <p:spPr>
          <a:xfrm>
            <a:off x="0" y="4365625"/>
            <a:ext cx="8604250" cy="1311275"/>
          </a:xfrm>
          <a:prstGeom prst="rect">
            <a:avLst/>
          </a:prstGeom>
          <a:noFill/>
          <a:ln>
            <a:noFill/>
          </a:ln>
        </p:spPr>
        <p:txBody>
          <a:bodyPr/>
          <a:lstStyle/>
          <a:p>
            <a:pPr>
              <a:buClr>
                <a:srgbClr val="000000"/>
              </a:buClr>
              <a:buFont charset="0" typeface="Arial"/>
            </a:pPr>
            <a:r>
              <a:rPr sz="4000" dirty="0" b="1">
                <a:latin charset="0" typeface="Comic Sans MS"/>
              </a:rPr>
              <a:t> </a:t>
            </a:r>
            <a:r>
              <a:rPr sz="4000" dirty="0" b="1">
                <a:solidFill>
                  <a:srgbClr val="ffffff"/>
                </a:solidFill>
                <a:latin charset="0" typeface="Comic Sans MS"/>
              </a:rPr>
              <a:t>4</a:t>
            </a:r>
            <a:r>
              <a:rPr sz="4000" dirty="0" b="1">
                <a:solidFill>
                  <a:srgbClr val="ffffff"/>
                </a:solidFill>
                <a:latin charset="0" typeface="Comic Sans MS"/>
              </a:rPr>
              <a:t>、给孩子创造良好的学习环境（物质、文化、精神环境）。</a:t>
            </a:r>
          </a:p>
        </p:txBody>
      </p:sp>
      <p:sp>
        <p:nvSpPr>
          <p:cNvPr id="320520" name=""/>
          <p:cNvSpPr>
            <a:spLocks/>
          </p:cNvSpPr>
          <p:nvPr/>
        </p:nvSpPr>
        <p:spPr>
          <a:xfrm>
            <a:off x="0" y="2997200"/>
            <a:ext cx="8358188" cy="1311275"/>
          </a:xfrm>
          <a:prstGeom prst="rect">
            <a:avLst/>
          </a:prstGeom>
          <a:noFill/>
          <a:ln>
            <a:noFill/>
          </a:ln>
        </p:spPr>
        <p:txBody>
          <a:bodyPr wrap="none"/>
          <a:lstStyle/>
          <a:p>
            <a:pPr>
              <a:buClr>
                <a:srgbClr val="000000"/>
              </a:buClr>
              <a:buFont charset="0" typeface="Arial"/>
            </a:pPr>
            <a:r>
              <a:rPr sz="4000" dirty="0" b="1">
                <a:solidFill>
                  <a:srgbClr val="0000ff"/>
                </a:solidFill>
                <a:latin charset="0" typeface="Comic Sans MS"/>
              </a:rPr>
              <a:t> </a:t>
            </a:r>
            <a:r>
              <a:rPr sz="4000" dirty="0" b="1">
                <a:solidFill>
                  <a:srgbClr val="ffffff"/>
                </a:solidFill>
                <a:latin charset="0" typeface="Comic Sans MS"/>
              </a:rPr>
              <a:t>3</a:t>
            </a:r>
            <a:r>
              <a:rPr sz="4000" dirty="0" b="1">
                <a:solidFill>
                  <a:srgbClr val="ffffff"/>
                </a:solidFill>
                <a:latin charset="0" typeface="Comic Sans MS"/>
              </a:rPr>
              <a:t>、提醒孩子注意安全（交通安全、</a:t>
            </a:r>
          </a:p>
          <a:p>
            <a:pPr>
              <a:buClr>
                <a:srgbClr val="000000"/>
              </a:buClr>
              <a:buFont charset="0" typeface="Arial"/>
            </a:pPr>
            <a:r>
              <a:rPr sz="4000" dirty="0" b="1">
                <a:solidFill>
                  <a:srgbClr val="ffffff"/>
                </a:solidFill>
                <a:latin charset="0" typeface="Comic Sans MS"/>
              </a:rPr>
              <a:t>     运动安全、饮食安全等）；</a:t>
            </a:r>
          </a:p>
        </p:txBody>
      </p:sp>
    </p:spTree>
  </p:cSld>
</p:sld>
</file>

<file path=ppt/slides/slide39.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21536" name=""/>
        <p:cNvGrpSpPr>
          <a:grpSpLocks/>
        </p:cNvGrpSpPr>
        <p:nvPr/>
      </p:nvGrpSpPr>
      <p:grpSpPr>
        <a:xfrm/>
      </p:grpSpPr>
      <p:sp>
        <p:nvSpPr>
          <p:cNvPr id="321540" name=""/>
          <p:cNvSpPr>
            <a:spLocks noGrp="1"/>
          </p:cNvSpPr>
          <p:nvPr>
            <p:ph type="body" sz="full" idx="1"/>
          </p:nvPr>
        </p:nvSpPr>
        <p:spPr>
          <a:xfrm rot="0">
            <a:off x="0" y="2320925"/>
            <a:ext cx="9144000" cy="4537075"/>
          </a:xfrm>
          <a:noFill/>
          <a:ln>
            <a:noFill/>
          </a:ln>
        </p:spPr>
        <p:txBody>
          <a:bodyPr wrap="square" anchor="t" anchorCtr="0"/>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lnSpc>
                <a:spcPct val="90000"/>
              </a:lnSpc>
            </a:pPr>
            <a:r>
              <a:rPr sz="4000" dirty="0" b="1">
                <a:solidFill>
                  <a:srgbClr val="ffffff"/>
                </a:solidFill>
              </a:rPr>
              <a:t>5</a:t>
            </a:r>
            <a:r>
              <a:rPr sz="4000" dirty="0" b="1">
                <a:solidFill>
                  <a:srgbClr val="ffffff"/>
                </a:solidFill>
              </a:rPr>
              <a:t>、对子女的期望水平适中， 不能一味追求高目标。 </a:t>
            </a:r>
          </a:p>
          <a:p>
            <a:pPr>
              <a:lnSpc>
                <a:spcPct val="90000"/>
              </a:lnSpc>
            </a:pPr>
            <a:r>
              <a:rPr sz="4000" dirty="0" b="1">
                <a:solidFill>
                  <a:srgbClr val="ffffff"/>
                </a:solidFill>
              </a:rPr>
              <a:t>6</a:t>
            </a:r>
            <a:r>
              <a:rPr sz="4000" dirty="0" b="1">
                <a:solidFill>
                  <a:srgbClr val="ffffff"/>
                </a:solidFill>
              </a:rPr>
              <a:t>、控制零花钱，引导孩子合理消费。 </a:t>
            </a:r>
          </a:p>
          <a:p>
            <a:pPr>
              <a:lnSpc>
                <a:spcPct val="90000"/>
              </a:lnSpc>
            </a:pPr>
            <a:r>
              <a:rPr sz="4000" dirty="0" b="1">
                <a:solidFill>
                  <a:srgbClr val="ffffff"/>
                </a:solidFill>
              </a:rPr>
              <a:t>7</a:t>
            </a:r>
            <a:r>
              <a:rPr sz="4000" dirty="0" b="1">
                <a:solidFill>
                  <a:srgbClr val="ffffff"/>
                </a:solidFill>
              </a:rPr>
              <a:t>、注意观察学生变化（交友、着装、      学习态度），碰到孩子的新问题，  辩证思考再处理，切莫鲁莽行事。</a:t>
            </a:r>
          </a:p>
          <a:p>
            <a:pPr>
              <a:lnSpc>
                <a:spcPct val="90000"/>
              </a:lnSpc>
            </a:pPr>
            <a:r>
              <a:rPr sz="4000" dirty="0" b="1">
                <a:solidFill>
                  <a:srgbClr val="ffffff"/>
                </a:solidFill>
              </a:rPr>
              <a:t>8</a:t>
            </a:r>
            <a:r>
              <a:rPr sz="4000" dirty="0" b="1">
                <a:solidFill>
                  <a:srgbClr val="ffffff"/>
                </a:solidFill>
              </a:rPr>
              <a:t>、引导孩子正确对待老师的教育。</a:t>
            </a:r>
          </a:p>
          <a:p>
            <a:pPr>
              <a:lnSpc>
                <a:spcPct val="90000"/>
              </a:lnSpc>
              <a:buNone/>
            </a:pPr>
            <a:r>
              <a:rPr sz="4000" dirty="0" b="1"/>
              <a:t> </a:t>
            </a:r>
          </a:p>
        </p:txBody>
      </p:sp>
      <p:sp>
        <p:nvSpPr>
          <p:cNvPr id="321541" name=""/>
          <p:cNvSpPr>
            <a:spLocks noGrp="0"/>
          </p:cNvSpPr>
          <p:nvPr>
            <p:ph type="title" sz="full" idx="0"/>
          </p:nvPr>
        </p:nvSpPr>
        <p:spPr>
          <a:xfrm rot="0">
            <a:off x="685800" y="301625"/>
            <a:ext cx="7772400" cy="1462088"/>
          </a:xfrm>
          <a:noFill/>
          <a:ln>
            <a:noFill/>
          </a:ln>
        </p:spPr>
        <p:txBody>
          <a:bodyPr wrap="square" anchor="ct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buFont charset="0" typeface="Arial"/>
              <a:buNone/>
            </a:pPr>
            <a:r>
              <a:rPr dirty="0"/>
              <a:t> </a:t>
            </a:r>
          </a:p>
        </p:txBody>
      </p:sp>
      <p:sp>
        <p:nvSpPr>
          <p:cNvPr id="321542" name=""/>
          <p:cNvSpPr>
            <a:spLocks/>
          </p:cNvSpPr>
          <p:nvPr/>
        </p:nvSpPr>
        <p:spPr>
          <a:xfrm>
            <a:off x="0" y="7938"/>
            <a:ext cx="8428038" cy="1189037"/>
          </a:xfrm>
          <a:prstGeom prst="rect">
            <a:avLst/>
          </a:prstGeom>
          <a:noFill/>
          <a:ln>
            <a:noFill/>
          </a:ln>
        </p:spPr>
        <p:txBody>
          <a:bodyPr wrap="none"/>
          <a:lstStyle/>
          <a:p>
            <a:pPr>
              <a:buClr>
                <a:srgbClr val="000000"/>
              </a:buClr>
              <a:buFont charset="0" typeface="Arial"/>
            </a:pPr>
            <a:r>
              <a:rPr sz="7200" dirty="0" b="1">
                <a:solidFill>
                  <a:srgbClr val="ffffff"/>
                </a:solidFill>
                <a:latin charset="0" typeface="Comic Sans MS"/>
                <a:ea charset="-122" typeface="华文彩云"/>
              </a:rPr>
              <a:t>希望家长配合的工作</a:t>
            </a:r>
          </a:p>
        </p:txBody>
      </p:sp>
    </p:spTree>
  </p:cSld>
</p:sld>
</file>

<file path=ppt/slides/slide4.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291840" name=""/>
        <p:cNvGrpSpPr>
          <a:grpSpLocks/>
        </p:cNvGrpSpPr>
        <p:nvPr/>
      </p:nvGrpSpPr>
      <p:grpSpPr>
        <a:xfrm/>
      </p:grpSpPr>
      <p:sp>
        <p:nvSpPr>
          <p:cNvPr id="291842" name=""/>
          <p:cNvSpPr>
            <a:spLocks/>
          </p:cNvSpPr>
          <p:nvPr>
            <p:ph type="title" sz="full" idx="0"/>
          </p:nvPr>
        </p:nvSpPr>
        <p:spPr>
          <a:xfrm>
            <a:off x="685800" y="301625"/>
            <a:ext cx="7772400" cy="1462088"/>
          </a:xfrm>
          <a:ln/>
        </p:spPr>
        <p:txBody>
          <a:bodyPr/>
          <a:lstStyle/>
          <a:p>
            <a:pPr/>
            <a:endParaRPr dirty="0"/>
          </a:p>
        </p:txBody>
      </p:sp>
      <p:sp>
        <p:nvSpPr>
          <p:cNvPr id="291843" name=""/>
          <p:cNvSpPr>
            <a:spLocks/>
          </p:cNvSpPr>
          <p:nvPr>
            <p:ph type="body" sz="full" idx="1"/>
          </p:nvPr>
        </p:nvSpPr>
        <p:spPr>
          <a:xfrm>
            <a:off x="685800" y="1981200"/>
            <a:ext cx="7772400" cy="4114800"/>
          </a:xfrm>
          <a:ln/>
        </p:spPr>
        <p:txBody>
          <a:bodyPr/>
          <a:lstStyle/>
          <a:p>
            <a:pPr/>
            <a:endParaRPr dirty="0"/>
          </a:p>
        </p:txBody>
      </p:sp>
      <p:pic>
        <p:nvPicPr>
          <p:cNvPr id="291844" name=""/>
          <p:cNvPicPr>
            <a:picLocks noChangeAspect="1"/>
          </p:cNvPicPr>
          <p:nvPr/>
        </p:nvPicPr>
        <p:blipFill>
          <a:blip r:embed="rID26">
            <a:extLst/>
          </a:blip>
          <a:srcRect/>
          <a:stretch>
            <a:fillRect/>
          </a:stretch>
        </p:blipFill>
        <p:spPr>
          <a:xfrm>
            <a:off x="0" y="0"/>
            <a:ext cx="9144000" cy="6858000"/>
          </a:xfrm>
          <a:prstGeom prst="rect">
            <a:avLst/>
          </a:prstGeom>
          <a:ln/>
        </p:spPr>
      </p:pic>
      <p:sp>
        <p:nvSpPr>
          <p:cNvPr id="291846" name=""/>
          <p:cNvSpPr>
            <a:spLocks/>
          </p:cNvSpPr>
          <p:nvPr/>
        </p:nvSpPr>
        <p:spPr>
          <a:xfrm>
            <a:off x="468313" y="0"/>
            <a:ext cx="8305799" cy="4343400"/>
          </a:xfrm>
          <a:prstGeom prst="rect">
            <a:avLst/>
          </a:prstGeom>
        </p:spPr>
        <p:txBody>
          <a:bodyPr wrap="none">
            <a:prstTxWarp prst="textWave2">
              <a:avLst>
                <a:gd fmla="val -1" name="adj"/>
              </a:avLst>
            </a:prstTxWarp>
          </a:bodyPr>
          <a:p>
            <a:pPr algn="ctr"/>
            <a:r>
              <a:rPr sz="6000" kern="10">
                <a:ln w="25400">
                  <a:solidFill>
                    <a:srgbClr val="ffffff"/>
                  </a:solidFill>
                </a:ln>
                <a:solidFill>
                  <a:srgbClr val="ff0000"/>
                </a:solidFill>
              </a:rPr>
              <a:t>热烈欢迎各位家长</a:t>
            </a:r>
          </a:p>
        </p:txBody>
      </p:sp>
    </p:spTree>
  </p:cSld>
</p:sld>
</file>

<file path=ppt/slides/slide40.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22560" name=""/>
        <p:cNvGrpSpPr>
          <a:grpSpLocks/>
        </p:cNvGrpSpPr>
        <p:nvPr/>
      </p:nvGrpSpPr>
      <p:grpSpPr>
        <a:xfrm/>
      </p:grpSpPr>
      <p:sp>
        <p:nvSpPr>
          <p:cNvPr id="322564" name=""/>
          <p:cNvSpPr>
            <a:spLocks noGrp="0"/>
          </p:cNvSpPr>
          <p:nvPr>
            <p:ph type="body" sz="full" idx="1"/>
          </p:nvPr>
        </p:nvSpPr>
        <p:spPr>
          <a:xfrm rot="0">
            <a:off x="0" y="1981200"/>
            <a:ext cx="9144000" cy="4876800"/>
          </a:xfrm>
          <a:noFill/>
          <a:ln>
            <a:noFill/>
          </a:ln>
        </p:spPr>
        <p:txBody>
          <a:bodyPr wrap="square" anchor="t" anchorCtr="0"/>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r>
              <a:rPr dirty="0"/>
              <a:t> </a:t>
            </a:r>
            <a:r>
              <a:rPr sz="4000" dirty="0" b="1">
                <a:solidFill>
                  <a:srgbClr val="ffffff"/>
                </a:solidFill>
              </a:rPr>
              <a:t>9</a:t>
            </a:r>
            <a:r>
              <a:rPr sz="4000" dirty="0" b="1">
                <a:solidFill>
                  <a:srgbClr val="ffffff"/>
                </a:solidFill>
              </a:rPr>
              <a:t>、始终关心孩子的学习，不要放弃</a:t>
            </a:r>
          </a:p>
          <a:p>
            <a:pPr/>
            <a:r>
              <a:rPr sz="4000" dirty="0" b="1">
                <a:solidFill>
                  <a:srgbClr val="ffffff"/>
                </a:solidFill>
              </a:rPr>
              <a:t>     努力；创造家庭迎考气氛，适当</a:t>
            </a:r>
          </a:p>
          <a:p>
            <a:pPr/>
            <a:r>
              <a:rPr sz="4000" dirty="0" b="1">
                <a:solidFill>
                  <a:srgbClr val="ffffff"/>
                </a:solidFill>
              </a:rPr>
              <a:t>     施加压力；</a:t>
            </a:r>
          </a:p>
          <a:p>
            <a:pPr/>
            <a:r>
              <a:rPr sz="4000" dirty="0" b="1">
                <a:solidFill>
                  <a:srgbClr val="ffffff"/>
                </a:solidFill>
              </a:rPr>
              <a:t>10</a:t>
            </a:r>
            <a:r>
              <a:rPr sz="4000" dirty="0" b="1">
                <a:solidFill>
                  <a:srgbClr val="ffffff"/>
                </a:solidFill>
              </a:rPr>
              <a:t>、经常和老师沟通，多了解孩子的</a:t>
            </a:r>
          </a:p>
          <a:p>
            <a:pPr/>
            <a:r>
              <a:rPr sz="4000" dirty="0" b="1">
                <a:solidFill>
                  <a:srgbClr val="ffffff"/>
                </a:solidFill>
              </a:rPr>
              <a:t>     在校情况；</a:t>
            </a:r>
          </a:p>
          <a:p>
            <a:pPr/>
            <a:r>
              <a:rPr sz="4000" dirty="0" b="1">
                <a:solidFill>
                  <a:srgbClr val="ffffff"/>
                </a:solidFill>
              </a:rPr>
              <a:t>11</a:t>
            </a:r>
            <a:r>
              <a:rPr sz="4000" dirty="0" b="1">
                <a:solidFill>
                  <a:srgbClr val="ffffff"/>
                </a:solidFill>
              </a:rPr>
              <a:t>、注意学生各学科的全面发展。</a:t>
            </a:r>
          </a:p>
        </p:txBody>
      </p:sp>
      <p:sp>
        <p:nvSpPr>
          <p:cNvPr id="322565" name=""/>
          <p:cNvSpPr>
            <a:spLocks noGrp="0"/>
          </p:cNvSpPr>
          <p:nvPr>
            <p:ph type="title" sz="full" idx="0"/>
          </p:nvPr>
        </p:nvSpPr>
        <p:spPr>
          <a:xfrm rot="0">
            <a:off x="685800" y="301625"/>
            <a:ext cx="7772400" cy="1462088"/>
          </a:xfrm>
          <a:noFill/>
          <a:ln>
            <a:noFill/>
          </a:ln>
        </p:spPr>
        <p:txBody>
          <a:bodyPr wrap="square" anchor="ct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buFont charset="0" typeface="Arial"/>
              <a:buNone/>
            </a:pPr>
            <a:r>
              <a:rPr dirty="0"/>
              <a:t> </a:t>
            </a:r>
          </a:p>
        </p:txBody>
      </p:sp>
      <p:sp>
        <p:nvSpPr>
          <p:cNvPr id="322566" name=""/>
          <p:cNvSpPr>
            <a:spLocks/>
          </p:cNvSpPr>
          <p:nvPr/>
        </p:nvSpPr>
        <p:spPr>
          <a:xfrm>
            <a:off x="0" y="7938"/>
            <a:ext cx="8428038" cy="1189037"/>
          </a:xfrm>
          <a:prstGeom prst="rect">
            <a:avLst/>
          </a:prstGeom>
          <a:noFill/>
          <a:ln>
            <a:noFill/>
          </a:ln>
        </p:spPr>
        <p:txBody>
          <a:bodyPr wrap="none"/>
          <a:lstStyle/>
          <a:p>
            <a:pPr>
              <a:buClr>
                <a:srgbClr val="000000"/>
              </a:buClr>
              <a:buFont charset="0" typeface="Arial"/>
            </a:pPr>
            <a:r>
              <a:rPr sz="7200" dirty="0" b="1">
                <a:solidFill>
                  <a:srgbClr val="ffffff"/>
                </a:solidFill>
                <a:latin charset="0" typeface="Comic Sans MS"/>
                <a:ea charset="-122" typeface="华文彩云"/>
              </a:rPr>
              <a:t>希望家长配合的工作</a:t>
            </a:r>
          </a:p>
        </p:txBody>
      </p:sp>
    </p:spTree>
  </p:cSld>
</p:sld>
</file>

<file path=ppt/slides/slide41.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27680" name=""/>
        <p:cNvGrpSpPr>
          <a:grpSpLocks/>
        </p:cNvGrpSpPr>
        <p:nvPr/>
      </p:nvGrpSpPr>
      <p:grpSpPr>
        <a:xfrm/>
      </p:grpSpPr>
      <p:sp>
        <p:nvSpPr>
          <p:cNvPr id="327683" name=""/>
          <p:cNvSpPr>
            <a:spLocks/>
          </p:cNvSpPr>
          <p:nvPr>
            <p:ph type="body" sz="full" idx="1"/>
          </p:nvPr>
        </p:nvSpPr>
        <p:spPr>
          <a:xfrm>
            <a:off x="685800" y="1981200"/>
            <a:ext cx="7772400" cy="4114800"/>
          </a:xfrm>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r>
              <a:rPr sz="4000" dirty="0" b="1">
                <a:solidFill>
                  <a:srgbClr val="ffffff"/>
                </a:solidFill>
              </a:rPr>
              <a:t>12.</a:t>
            </a:r>
            <a:r>
              <a:rPr sz="4000" dirty="0" b="1">
                <a:solidFill>
                  <a:srgbClr val="ffffff"/>
                </a:solidFill>
              </a:rPr>
              <a:t>走读生晚上监督学习作业</a:t>
            </a:r>
            <a:r>
              <a:rPr sz="4000" dirty="0" b="1">
                <a:solidFill>
                  <a:srgbClr val="ffffff"/>
                </a:solidFill>
              </a:rPr>
              <a:t>.</a:t>
            </a:r>
          </a:p>
          <a:p>
            <a:pPr/>
            <a:r>
              <a:rPr sz="4000" dirty="0" b="1">
                <a:solidFill>
                  <a:srgbClr val="ffffff"/>
                </a:solidFill>
              </a:rPr>
              <a:t>13.</a:t>
            </a:r>
            <a:r>
              <a:rPr sz="4000" dirty="0" b="1">
                <a:solidFill>
                  <a:srgbClr val="ffffff"/>
                </a:solidFill>
              </a:rPr>
              <a:t>控制孩子的零花钱</a:t>
            </a:r>
            <a:r>
              <a:rPr sz="4000" dirty="0" b="1">
                <a:solidFill>
                  <a:srgbClr val="ffffff"/>
                </a:solidFill>
              </a:rPr>
              <a:t>.</a:t>
            </a:r>
            <a:r>
              <a:rPr sz="4000" dirty="0" b="1">
                <a:solidFill>
                  <a:srgbClr val="ffffff"/>
                </a:solidFill>
              </a:rPr>
              <a:t>在校吃饭用饭卡</a:t>
            </a:r>
            <a:r>
              <a:rPr sz="4000" dirty="0" b="1">
                <a:solidFill>
                  <a:srgbClr val="ffffff"/>
                </a:solidFill>
              </a:rPr>
              <a:t>,</a:t>
            </a:r>
            <a:r>
              <a:rPr sz="4000" dirty="0" b="1">
                <a:solidFill>
                  <a:srgbClr val="ffffff"/>
                </a:solidFill>
              </a:rPr>
              <a:t>食堂不再进行现金交易</a:t>
            </a:r>
            <a:r>
              <a:rPr sz="4000" dirty="0" b="1">
                <a:solidFill>
                  <a:srgbClr val="ffffff"/>
                </a:solidFill>
              </a:rPr>
              <a:t>.</a:t>
            </a:r>
          </a:p>
          <a:p>
            <a:pPr/>
            <a:r>
              <a:rPr sz="4000" dirty="0" b="1">
                <a:solidFill>
                  <a:srgbClr val="ffffff"/>
                </a:solidFill>
              </a:rPr>
              <a:t>14.</a:t>
            </a:r>
            <a:r>
              <a:rPr sz="4000" dirty="0" b="1">
                <a:solidFill>
                  <a:srgbClr val="ffffff"/>
                </a:solidFill>
              </a:rPr>
              <a:t>注意观察孩子的异常举止</a:t>
            </a:r>
            <a:r>
              <a:rPr dirty="0"/>
              <a:t>.</a:t>
            </a:r>
          </a:p>
        </p:txBody>
      </p:sp>
      <p:sp>
        <p:nvSpPr>
          <p:cNvPr id="327687" name=""/>
          <p:cNvSpPr>
            <a:spLocks noGrp="0"/>
          </p:cNvSpPr>
          <p:nvPr>
            <p:ph type="title" sz="full" idx="0"/>
          </p:nvPr>
        </p:nvSpPr>
        <p:spPr>
          <a:xfrm rot="0">
            <a:off x="685800" y="301625"/>
            <a:ext cx="7772400" cy="1462088"/>
          </a:xfrm>
          <a:noFill/>
          <a:ln>
            <a:noFill/>
          </a:ln>
        </p:spPr>
        <p:txBody>
          <a:bodyPr wrap="square" anchor="ct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buFont charset="0" typeface="Arial"/>
              <a:buNone/>
            </a:pPr>
            <a:r>
              <a:rPr dirty="0" b="1"/>
              <a:t>希望家长配合的工作</a:t>
            </a:r>
          </a:p>
        </p:txBody>
      </p:sp>
    </p:spTree>
  </p:cSld>
</p:sld>
</file>

<file path=ppt/slides/slide42.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78880" name=""/>
        <p:cNvGrpSpPr>
          <a:grpSpLocks/>
        </p:cNvGrpSpPr>
        <p:nvPr/>
      </p:nvGrpSpPr>
      <p:grpSpPr>
        <a:xfrm/>
      </p:grpSpPr>
      <p:grpSp>
        <p:nvGrpSpPr>
          <p:cNvPr id="378882" name=""/>
          <p:cNvGrpSpPr>
            <a:grpSpLocks/>
          </p:cNvGrpSpPr>
          <p:nvPr/>
        </p:nvGrpSpPr>
        <p:grpSpPr>
          <a:xfrm>
            <a:off x="0" y="0"/>
            <a:ext cx="9144000" cy="6858000"/>
            <a:chOff x="0" y="0"/>
            <a:chExt cy="4320" cx="5760"/>
          </a:xfrm>
        </p:grpSpPr>
        <p:pic>
          <p:nvPicPr>
            <p:cNvPr id="378883" name=""/>
            <p:cNvPicPr>
              <a:picLocks noChangeAspect="1"/>
            </p:cNvPicPr>
            <p:nvPr/>
          </p:nvPicPr>
          <p:blipFill>
            <a:blip r:embed="rID31">
              <a:extLst/>
            </a:blip>
            <a:srcRect/>
            <a:stretch>
              <a:fillRect/>
            </a:stretch>
          </p:blipFill>
          <p:spPr>
            <a:xfrm>
              <a:off x="0" y="0"/>
              <a:ext cx="5760" cy="4320"/>
            </a:xfrm>
            <a:prstGeom prst="rect">
              <a:avLst/>
            </a:prstGeom>
            <a:noFill/>
            <a:ln>
              <a:noFill/>
            </a:ln>
          </p:spPr>
        </p:pic>
        <p:sp>
          <p:nvSpPr>
            <p:cNvPr id="378884" name=""/>
            <p:cNvSpPr>
              <a:spLocks noChangeAspect="0"/>
            </p:cNvSpPr>
            <p:nvPr/>
          </p:nvSpPr>
          <p:spPr>
            <a:xfrm>
              <a:off x="0" y="0"/>
              <a:ext cx="1584" cy="1584"/>
            </a:xfrm>
            <a:prstGeom prst="rect">
              <a:avLst/>
            </a:prstGeom>
            <a:solidFill>
              <a:srgbClr val="fefde3"/>
            </a:solidFill>
            <a:ln>
              <a:noFill/>
            </a:ln>
          </p:spPr>
        </p:sp>
        <p:sp>
          <p:nvSpPr>
            <p:cNvPr id="378885" name=""/>
            <p:cNvSpPr>
              <a:spLocks noChangeAspect="0"/>
            </p:cNvSpPr>
            <p:nvPr/>
          </p:nvSpPr>
          <p:spPr>
            <a:xfrm>
              <a:off x="3264" y="2448"/>
              <a:ext cx="1968" cy="1536"/>
            </a:xfrm>
            <a:prstGeom prst="rect">
              <a:avLst/>
            </a:prstGeom>
            <a:solidFill>
              <a:srgbClr val="fefde3"/>
            </a:solidFill>
            <a:ln>
              <a:noFill/>
            </a:ln>
          </p:spPr>
        </p:sp>
      </p:grpSp>
      <p:sp>
        <p:nvSpPr>
          <p:cNvPr id="378886" name=""/>
          <p:cNvSpPr>
            <a:spLocks/>
          </p:cNvSpPr>
          <p:nvPr/>
        </p:nvSpPr>
        <p:spPr>
          <a:xfrm>
            <a:off x="1692275" y="333375"/>
            <a:ext cx="5761038" cy="701675"/>
          </a:xfrm>
          <a:prstGeom prst="rect">
            <a:avLst/>
          </a:prstGeom>
          <a:noFill/>
          <a:ln>
            <a:noFill/>
          </a:ln>
        </p:spPr>
        <p:txBody>
          <a:bodyPr/>
          <a:lstStyle/>
          <a:p>
            <a:pPr algn="ctr">
              <a:buClr>
                <a:srgbClr val="000000"/>
              </a:buClr>
              <a:buFont charset="0" typeface="Arial"/>
            </a:pPr>
            <a:r>
              <a:rPr sz="4000" dirty="0" b="1">
                <a:solidFill>
                  <a:srgbClr val="ff0000"/>
                </a:solidFill>
                <a:latin charset="-122" typeface="华文中宋"/>
                <a:ea charset="-122" typeface="华文中宋"/>
              </a:rPr>
              <a:t>孩子变坏前的</a:t>
            </a:r>
            <a:r>
              <a:rPr sz="4000" dirty="0" b="1">
                <a:solidFill>
                  <a:srgbClr val="ff0000"/>
                </a:solidFill>
                <a:latin charset="-122" typeface="华文中宋"/>
                <a:ea charset="-122" typeface="华文中宋"/>
              </a:rPr>
              <a:t>10</a:t>
            </a:r>
            <a:r>
              <a:rPr sz="4000" dirty="0" b="1">
                <a:solidFill>
                  <a:srgbClr val="ff0000"/>
                </a:solidFill>
                <a:latin charset="-122" typeface="华文中宋"/>
                <a:ea charset="-122" typeface="华文中宋"/>
              </a:rPr>
              <a:t>项征兆</a:t>
            </a:r>
          </a:p>
        </p:txBody>
      </p:sp>
      <p:sp>
        <p:nvSpPr>
          <p:cNvPr id="378887" name=""/>
          <p:cNvSpPr>
            <a:spLocks/>
          </p:cNvSpPr>
          <p:nvPr/>
        </p:nvSpPr>
        <p:spPr>
          <a:xfrm>
            <a:off x="468313" y="1341438"/>
            <a:ext cx="8316913" cy="4478337"/>
          </a:xfrm>
          <a:prstGeom prst="rect">
            <a:avLst/>
          </a:prstGeom>
          <a:noFill/>
          <a:ln>
            <a:noFill/>
          </a:ln>
        </p:spPr>
        <p:txBody>
          <a:bodyPr anchor="ctr"/>
          <a:lstStyle/>
          <a:p>
            <a:pPr>
              <a:buClr>
                <a:srgbClr val="000000"/>
              </a:buClr>
              <a:buFont charset="0" typeface="Arial"/>
            </a:pPr>
            <a:r>
              <a:rPr sz="3200" dirty="0" b="1">
                <a:solidFill>
                  <a:srgbClr val="0000ff"/>
                </a:solidFill>
                <a:latin charset="-122" typeface="华文中宋"/>
                <a:ea charset="-122" typeface="华文中宋"/>
              </a:rPr>
              <a:t>1.</a:t>
            </a:r>
            <a:r>
              <a:rPr sz="3200" dirty="0" b="1">
                <a:solidFill>
                  <a:srgbClr val="0000ff"/>
                </a:solidFill>
                <a:latin charset="-122" typeface="华文中宋"/>
                <a:ea charset="-122" typeface="华文中宋"/>
              </a:rPr>
              <a:t>语言</a:t>
            </a:r>
            <a:r>
              <a:rPr sz="3200" dirty="0" b="1">
                <a:solidFill>
                  <a:srgbClr val="0000ff"/>
                </a:solidFill>
                <a:latin charset="-122" typeface="华文中宋"/>
                <a:ea charset="-122" typeface="华文中宋"/>
              </a:rPr>
              <a:t>:</a:t>
            </a:r>
            <a:r>
              <a:rPr sz="3200" dirty="0" b="1">
                <a:solidFill>
                  <a:srgbClr val="0000ff"/>
                </a:solidFill>
                <a:latin charset="-122" typeface="华文中宋"/>
                <a:ea charset="-122" typeface="华文中宋"/>
              </a:rPr>
              <a:t>爱说谎话，黑话，脏话</a:t>
            </a:r>
            <a:r>
              <a:rPr sz="3200" dirty="0" b="1">
                <a:solidFill>
                  <a:srgbClr val="0000ff"/>
                </a:solidFill>
                <a:latin charset="-122" typeface="华文中宋"/>
                <a:ea charset="-122" typeface="华文中宋"/>
              </a:rPr>
              <a:t>,</a:t>
            </a:r>
            <a:r>
              <a:rPr sz="3200" dirty="0" b="1">
                <a:solidFill>
                  <a:srgbClr val="0000ff"/>
                </a:solidFill>
                <a:latin charset="-122" typeface="华文中宋"/>
                <a:ea charset="-122" typeface="华文中宋"/>
              </a:rPr>
              <a:t>及喜欢说话时带有江湖气。</a:t>
            </a:r>
          </a:p>
          <a:p>
            <a:pPr>
              <a:buClr>
                <a:srgbClr val="000000"/>
              </a:buClr>
              <a:buFont charset="0" typeface="Arial"/>
            </a:pPr>
            <a:r>
              <a:rPr sz="3200" dirty="0" b="1">
                <a:solidFill>
                  <a:srgbClr val="0000ff"/>
                </a:solidFill>
                <a:latin charset="-122" typeface="华文中宋"/>
                <a:ea charset="-122" typeface="华文中宋"/>
              </a:rPr>
              <a:t>2.</a:t>
            </a:r>
            <a:r>
              <a:rPr sz="3200" dirty="0" b="1">
                <a:solidFill>
                  <a:srgbClr val="0000ff"/>
                </a:solidFill>
                <a:latin charset="-122" typeface="华文中宋"/>
                <a:ea charset="-122" typeface="华文中宋"/>
              </a:rPr>
              <a:t>穿着</a:t>
            </a:r>
            <a:r>
              <a:rPr sz="3200" dirty="0" b="1">
                <a:solidFill>
                  <a:srgbClr val="0000ff"/>
                </a:solidFill>
                <a:latin charset="-122" typeface="华文中宋"/>
                <a:ea charset="-122" typeface="华文中宋"/>
              </a:rPr>
              <a:t>:</a:t>
            </a:r>
            <a:r>
              <a:rPr sz="3200" dirty="0" b="1">
                <a:solidFill>
                  <a:srgbClr val="0000ff"/>
                </a:solidFill>
                <a:latin charset="-122" typeface="华文中宋"/>
                <a:ea charset="-122" typeface="华文中宋"/>
              </a:rPr>
              <a:t>太过于时髦，暴露，喜欢擅改衣服</a:t>
            </a:r>
            <a:r>
              <a:rPr sz="3200" dirty="0" b="1">
                <a:solidFill>
                  <a:srgbClr val="0000ff"/>
                </a:solidFill>
                <a:latin charset="-122" typeface="华文中宋"/>
                <a:ea charset="-122" typeface="华文中宋"/>
              </a:rPr>
              <a:t>,</a:t>
            </a:r>
            <a:r>
              <a:rPr sz="3200" dirty="0" b="1">
                <a:solidFill>
                  <a:srgbClr val="0000ff"/>
                </a:solidFill>
                <a:latin charset="-122" typeface="华文中宋"/>
                <a:ea charset="-122" typeface="华文中宋"/>
              </a:rPr>
              <a:t>穿制服时特别将胸前两个扣子解开。</a:t>
            </a:r>
          </a:p>
          <a:p>
            <a:pPr>
              <a:buClr>
                <a:srgbClr val="000000"/>
              </a:buClr>
              <a:buFont charset="0" typeface="Arial"/>
            </a:pPr>
            <a:r>
              <a:rPr sz="3200" dirty="0" b="1">
                <a:solidFill>
                  <a:srgbClr val="0000ff"/>
                </a:solidFill>
                <a:latin charset="-122" typeface="华文中宋"/>
                <a:ea charset="-122" typeface="华文中宋"/>
              </a:rPr>
              <a:t>3.</a:t>
            </a:r>
            <a:r>
              <a:rPr sz="3200" dirty="0" b="1">
                <a:solidFill>
                  <a:srgbClr val="0000ff"/>
                </a:solidFill>
                <a:latin charset="-122" typeface="华文中宋"/>
                <a:ea charset="-122" typeface="华文中宋"/>
              </a:rPr>
              <a:t>外貌</a:t>
            </a:r>
            <a:r>
              <a:rPr sz="3200" dirty="0" b="1">
                <a:solidFill>
                  <a:srgbClr val="0000ff"/>
                </a:solidFill>
                <a:latin charset="-122" typeface="华文中宋"/>
                <a:ea charset="-122" typeface="华文中宋"/>
              </a:rPr>
              <a:t>:</a:t>
            </a:r>
            <a:r>
              <a:rPr sz="3200" dirty="0" b="1">
                <a:solidFill>
                  <a:srgbClr val="0000ff"/>
                </a:solidFill>
                <a:latin charset="-122" typeface="华文中宋"/>
                <a:ea charset="-122" typeface="华文中宋"/>
              </a:rPr>
              <a:t>发型怪异</a:t>
            </a:r>
            <a:r>
              <a:rPr sz="3200" dirty="0" b="1">
                <a:solidFill>
                  <a:srgbClr val="0000ff"/>
                </a:solidFill>
                <a:latin charset="-122" typeface="华文中宋"/>
                <a:ea charset="-122" typeface="华文中宋"/>
              </a:rPr>
              <a:t>,</a:t>
            </a:r>
            <a:r>
              <a:rPr sz="3200" dirty="0" b="1">
                <a:solidFill>
                  <a:srgbClr val="0000ff"/>
                </a:solidFill>
                <a:latin charset="-122" typeface="华文中宋"/>
                <a:ea charset="-122" typeface="华文中宋"/>
              </a:rPr>
              <a:t>身上有刺青</a:t>
            </a:r>
            <a:r>
              <a:rPr sz="3200" dirty="0" b="1">
                <a:solidFill>
                  <a:srgbClr val="0000ff"/>
                </a:solidFill>
                <a:latin charset="-122" typeface="华文中宋"/>
                <a:ea charset="-122" typeface="华文中宋"/>
              </a:rPr>
              <a:t>,</a:t>
            </a:r>
            <a:r>
              <a:rPr sz="3200" dirty="0" b="1">
                <a:solidFill>
                  <a:srgbClr val="0000ff"/>
                </a:solidFill>
                <a:latin charset="-122" typeface="华文中宋"/>
                <a:ea charset="-122" typeface="华文中宋"/>
              </a:rPr>
              <a:t>常有外伤。</a:t>
            </a:r>
          </a:p>
          <a:p>
            <a:pPr>
              <a:buClr>
                <a:srgbClr val="000000"/>
              </a:buClr>
              <a:buFont charset="0" typeface="Arial"/>
            </a:pPr>
            <a:r>
              <a:rPr sz="3200" dirty="0" b="1">
                <a:solidFill>
                  <a:srgbClr val="0000ff"/>
                </a:solidFill>
                <a:latin charset="-122" typeface="华文中宋"/>
                <a:ea charset="-122" typeface="华文中宋"/>
              </a:rPr>
              <a:t>4.</a:t>
            </a:r>
            <a:r>
              <a:rPr sz="3200" dirty="0" b="1">
                <a:solidFill>
                  <a:srgbClr val="0000ff"/>
                </a:solidFill>
                <a:latin charset="-122" typeface="华文中宋"/>
                <a:ea charset="-122" typeface="华文中宋"/>
              </a:rPr>
              <a:t>行为</a:t>
            </a:r>
            <a:r>
              <a:rPr sz="3200" dirty="0" b="1">
                <a:solidFill>
                  <a:srgbClr val="0000ff"/>
                </a:solidFill>
                <a:latin charset="-122" typeface="华文中宋"/>
                <a:ea charset="-122" typeface="华文中宋"/>
              </a:rPr>
              <a:t>:</a:t>
            </a:r>
            <a:r>
              <a:rPr sz="3200" dirty="0" b="1">
                <a:solidFill>
                  <a:srgbClr val="0000ff"/>
                </a:solidFill>
                <a:latin charset="-122" typeface="华文中宋"/>
                <a:ea charset="-122" typeface="华文中宋"/>
              </a:rPr>
              <a:t>较为标新立异</a:t>
            </a:r>
            <a:r>
              <a:rPr sz="3200" dirty="0" b="1">
                <a:solidFill>
                  <a:srgbClr val="0000ff"/>
                </a:solidFill>
                <a:latin charset="-122" typeface="华文中宋"/>
                <a:ea charset="-122" typeface="华文中宋"/>
              </a:rPr>
              <a:t>,</a:t>
            </a:r>
            <a:r>
              <a:rPr sz="3200" dirty="0" b="1">
                <a:solidFill>
                  <a:srgbClr val="0000ff"/>
                </a:solidFill>
                <a:latin charset="-122" typeface="华文中宋"/>
                <a:ea charset="-122" typeface="华文中宋"/>
              </a:rPr>
              <a:t>行为诡异</a:t>
            </a:r>
            <a:r>
              <a:rPr sz="3200" dirty="0" b="1">
                <a:solidFill>
                  <a:srgbClr val="0000ff"/>
                </a:solidFill>
                <a:latin charset="-122" typeface="华文中宋"/>
                <a:ea charset="-122" typeface="华文中宋"/>
              </a:rPr>
              <a:t>,</a:t>
            </a:r>
            <a:r>
              <a:rPr sz="3200" dirty="0" b="1">
                <a:solidFill>
                  <a:srgbClr val="0000ff"/>
                </a:solidFill>
                <a:latin charset="-122" typeface="华文中宋"/>
                <a:ea charset="-122" typeface="华文中宋"/>
              </a:rPr>
              <a:t>不敢让家人知道</a:t>
            </a:r>
            <a:r>
              <a:rPr sz="3200" dirty="0" b="1">
                <a:solidFill>
                  <a:srgbClr val="0000ff"/>
                </a:solidFill>
                <a:latin charset="-122" typeface="华文中宋"/>
                <a:ea charset="-122" typeface="华文中宋"/>
              </a:rPr>
              <a:t>,</a:t>
            </a:r>
            <a:r>
              <a:rPr sz="3200" dirty="0" b="1">
                <a:solidFill>
                  <a:srgbClr val="0000ff"/>
                </a:solidFill>
                <a:latin charset="-122" typeface="华文中宋"/>
                <a:ea charset="-122" typeface="华文中宋"/>
              </a:rPr>
              <a:t>常长时间反锁自己房门</a:t>
            </a:r>
            <a:r>
              <a:rPr sz="3200" dirty="0" b="1">
                <a:solidFill>
                  <a:srgbClr val="0000ff"/>
                </a:solidFill>
                <a:latin charset="-122" typeface="华文中宋"/>
                <a:ea charset="-122" typeface="华文中宋"/>
              </a:rPr>
              <a:t>,</a:t>
            </a:r>
            <a:r>
              <a:rPr sz="3200" dirty="0" b="1">
                <a:solidFill>
                  <a:srgbClr val="0000ff"/>
                </a:solidFill>
                <a:latin charset="-122" typeface="华文中宋"/>
                <a:ea charset="-122" typeface="华文中宋"/>
              </a:rPr>
              <a:t>且神色紧张。</a:t>
            </a:r>
          </a:p>
          <a:p>
            <a:pPr>
              <a:buClr>
                <a:srgbClr val="000000"/>
              </a:buClr>
              <a:buFont charset="0" typeface="Arial"/>
            </a:pPr>
            <a:r>
              <a:rPr sz="3200" dirty="0" b="1">
                <a:solidFill>
                  <a:srgbClr val="0000ff"/>
                </a:solidFill>
                <a:latin charset="-122" typeface="华文中宋"/>
                <a:ea charset="-122" typeface="华文中宋"/>
              </a:rPr>
              <a:t>5.</a:t>
            </a:r>
            <a:r>
              <a:rPr sz="3200" dirty="0" b="1">
                <a:solidFill>
                  <a:srgbClr val="0000ff"/>
                </a:solidFill>
                <a:latin charset="-122" typeface="华文中宋"/>
                <a:ea charset="-122" typeface="华文中宋"/>
              </a:rPr>
              <a:t>态度</a:t>
            </a:r>
            <a:r>
              <a:rPr sz="3200" dirty="0" b="1">
                <a:solidFill>
                  <a:srgbClr val="0000ff"/>
                </a:solidFill>
                <a:latin charset="-122" typeface="华文中宋"/>
                <a:ea charset="-122" typeface="华文中宋"/>
              </a:rPr>
              <a:t>:</a:t>
            </a:r>
            <a:r>
              <a:rPr sz="3200" dirty="0" b="1">
                <a:solidFill>
                  <a:srgbClr val="0000ff"/>
                </a:solidFill>
                <a:latin charset="-122" typeface="华文中宋"/>
                <a:ea charset="-122" typeface="华文中宋"/>
              </a:rPr>
              <a:t>易于动怒</a:t>
            </a:r>
            <a:r>
              <a:rPr sz="3200" dirty="0" b="1">
                <a:solidFill>
                  <a:srgbClr val="0000ff"/>
                </a:solidFill>
                <a:latin charset="-122" typeface="华文中宋"/>
                <a:ea charset="-122" typeface="华文中宋"/>
              </a:rPr>
              <a:t>,</a:t>
            </a:r>
            <a:r>
              <a:rPr sz="3200" dirty="0" b="1">
                <a:solidFill>
                  <a:srgbClr val="0000ff"/>
                </a:solidFill>
                <a:latin charset="-122" typeface="华文中宋"/>
                <a:ea charset="-122" typeface="华文中宋"/>
              </a:rPr>
              <a:t>情绪极端变化</a:t>
            </a:r>
            <a:r>
              <a:rPr sz="3200" dirty="0" b="1">
                <a:solidFill>
                  <a:srgbClr val="0000ff"/>
                </a:solidFill>
                <a:latin charset="-122" typeface="华文中宋"/>
                <a:ea charset="-122" typeface="华文中宋"/>
              </a:rPr>
              <a:t>,</a:t>
            </a:r>
            <a:r>
              <a:rPr sz="3200" dirty="0" b="1">
                <a:solidFill>
                  <a:srgbClr val="0000ff"/>
                </a:solidFill>
                <a:latin charset="-122" typeface="华文中宋"/>
                <a:ea charset="-122" typeface="华文中宋"/>
              </a:rPr>
              <a:t>常与家人赌气或自暴自弃。</a:t>
            </a:r>
          </a:p>
        </p:txBody>
      </p:sp>
    </p:spTree>
  </p:cSld>
</p:sld>
</file>

<file path=ppt/slides/slide43.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79904" name=""/>
        <p:cNvGrpSpPr>
          <a:grpSpLocks/>
        </p:cNvGrpSpPr>
        <p:nvPr/>
      </p:nvGrpSpPr>
      <p:grpSpPr>
        <a:xfrm/>
      </p:grpSpPr>
      <p:pic>
        <p:nvPicPr>
          <p:cNvPr id="379906" name=""/>
          <p:cNvPicPr>
            <a:picLocks noChangeAspect="1"/>
          </p:cNvPicPr>
          <p:nvPr/>
        </p:nvPicPr>
        <p:blipFill>
          <a:blip r:embed="rID35">
            <a:extLst/>
          </a:blip>
          <a:srcRect/>
          <a:stretch>
            <a:fillRect/>
          </a:stretch>
        </p:blipFill>
        <p:spPr>
          <a:xfrm>
            <a:off x="0" y="0"/>
            <a:ext cx="9394826" cy="7048500"/>
          </a:xfrm>
          <a:prstGeom prst="rect">
            <a:avLst/>
          </a:prstGeom>
          <a:noFill/>
          <a:ln>
            <a:noFill/>
          </a:ln>
        </p:spPr>
      </p:pic>
      <p:sp>
        <p:nvSpPr>
          <p:cNvPr id="379907" name=""/>
          <p:cNvSpPr>
            <a:spLocks/>
          </p:cNvSpPr>
          <p:nvPr/>
        </p:nvSpPr>
        <p:spPr>
          <a:xfrm>
            <a:off x="1828800" y="381000"/>
            <a:ext cx="5761038" cy="701675"/>
          </a:xfrm>
          <a:prstGeom prst="rect">
            <a:avLst/>
          </a:prstGeom>
          <a:noFill/>
          <a:ln>
            <a:noFill/>
          </a:ln>
        </p:spPr>
        <p:txBody>
          <a:bodyPr/>
          <a:lstStyle/>
          <a:p>
            <a:pPr>
              <a:buClr>
                <a:srgbClr val="000000"/>
              </a:buClr>
              <a:buFont charset="0" typeface="Arial"/>
            </a:pPr>
            <a:r>
              <a:rPr sz="4000" dirty="0" b="1">
                <a:solidFill>
                  <a:srgbClr val="ff0000"/>
                </a:solidFill>
                <a:latin charset="-122" typeface="华文中宋"/>
                <a:ea charset="-122" typeface="华文中宋"/>
              </a:rPr>
              <a:t>孩子变坏前的</a:t>
            </a:r>
            <a:r>
              <a:rPr sz="4000" dirty="0" b="1">
                <a:solidFill>
                  <a:srgbClr val="ff0000"/>
                </a:solidFill>
                <a:latin charset="-122" typeface="华文中宋"/>
                <a:ea charset="-122" typeface="华文中宋"/>
              </a:rPr>
              <a:t>10</a:t>
            </a:r>
            <a:r>
              <a:rPr sz="4000" dirty="0" b="1">
                <a:solidFill>
                  <a:srgbClr val="ff0000"/>
                </a:solidFill>
                <a:latin charset="-122" typeface="华文中宋"/>
                <a:ea charset="-122" typeface="华文中宋"/>
              </a:rPr>
              <a:t>项征兆</a:t>
            </a:r>
          </a:p>
        </p:txBody>
      </p:sp>
      <p:sp>
        <p:nvSpPr>
          <p:cNvPr id="379908" name=""/>
          <p:cNvSpPr>
            <a:spLocks/>
          </p:cNvSpPr>
          <p:nvPr/>
        </p:nvSpPr>
        <p:spPr>
          <a:xfrm>
            <a:off x="381000" y="2379663"/>
            <a:ext cx="8280400" cy="4478337"/>
          </a:xfrm>
          <a:prstGeom prst="rect">
            <a:avLst/>
          </a:prstGeom>
          <a:noFill/>
          <a:ln>
            <a:noFill/>
          </a:ln>
        </p:spPr>
        <p:txBody>
          <a:bodyPr/>
          <a:lstStyle/>
          <a:p>
            <a:pPr>
              <a:buClr>
                <a:srgbClr val="000000"/>
              </a:buClr>
              <a:buFont charset="0" typeface="Arial"/>
            </a:pPr>
            <a:r>
              <a:rPr sz="3200" dirty="0" b="1">
                <a:latin charset="-122" typeface="华文中宋"/>
                <a:ea charset="-122" typeface="华文中宋"/>
              </a:rPr>
              <a:t>6.</a:t>
            </a:r>
            <a:r>
              <a:rPr sz="3200" dirty="0" b="1">
                <a:latin charset="-122" typeface="华文中宋"/>
                <a:ea charset="-122" typeface="华文中宋"/>
              </a:rPr>
              <a:t>作息</a:t>
            </a:r>
            <a:r>
              <a:rPr sz="3200" dirty="0" b="1">
                <a:latin charset="-122" typeface="华文中宋"/>
                <a:ea charset="-122" typeface="华文中宋"/>
              </a:rPr>
              <a:t>:</a:t>
            </a:r>
            <a:r>
              <a:rPr sz="3200" dirty="0" b="1">
                <a:latin charset="-122" typeface="华文中宋"/>
                <a:ea charset="-122" typeface="华文中宋"/>
              </a:rPr>
              <a:t>早出晚归</a:t>
            </a:r>
            <a:r>
              <a:rPr sz="3200" dirty="0" b="1">
                <a:latin charset="-122" typeface="华文中宋"/>
                <a:ea charset="-122" typeface="华文中宋"/>
              </a:rPr>
              <a:t>,</a:t>
            </a:r>
            <a:r>
              <a:rPr sz="3200" dirty="0" b="1">
                <a:latin charset="-122" typeface="华文中宋"/>
                <a:ea charset="-122" typeface="华文中宋"/>
              </a:rPr>
              <a:t>常无端数日不归</a:t>
            </a:r>
            <a:r>
              <a:rPr sz="3200" dirty="0" b="1">
                <a:latin charset="-122" typeface="华文中宋"/>
                <a:ea charset="-122" typeface="华文中宋"/>
              </a:rPr>
              <a:t>,</a:t>
            </a:r>
            <a:r>
              <a:rPr sz="3200" dirty="0" b="1">
                <a:latin charset="-122" typeface="华文中宋"/>
                <a:ea charset="-122" typeface="华文中宋"/>
              </a:rPr>
              <a:t>晚上外出去向不交代清楚。</a:t>
            </a:r>
          </a:p>
          <a:p>
            <a:pPr>
              <a:buClr>
                <a:srgbClr val="000000"/>
              </a:buClr>
              <a:buFont charset="0" typeface="Arial"/>
            </a:pPr>
            <a:r>
              <a:rPr sz="3200" dirty="0" b="1">
                <a:latin charset="-122" typeface="华文中宋"/>
                <a:ea charset="-122" typeface="华文中宋"/>
              </a:rPr>
              <a:t>7.</a:t>
            </a:r>
            <a:r>
              <a:rPr sz="3200" dirty="0" b="1">
                <a:latin charset="-122" typeface="华文中宋"/>
                <a:ea charset="-122" typeface="华文中宋"/>
              </a:rPr>
              <a:t>物品：有不良刊物、药物、香烟酒类，甚至不明巨款或当票。</a:t>
            </a:r>
          </a:p>
          <a:p>
            <a:pPr>
              <a:buClr>
                <a:srgbClr val="000000"/>
              </a:buClr>
              <a:buFont charset="0" typeface="Arial"/>
            </a:pPr>
            <a:r>
              <a:rPr sz="3200" dirty="0" b="1">
                <a:latin charset="-122" typeface="华文中宋"/>
                <a:ea charset="-122" typeface="华文中宋"/>
              </a:rPr>
              <a:t>8.</a:t>
            </a:r>
            <a:r>
              <a:rPr sz="3200" dirty="0" b="1">
                <a:latin charset="-122" typeface="华文中宋"/>
                <a:ea charset="-122" typeface="华文中宋"/>
              </a:rPr>
              <a:t>课业：成绩一落千丈，经常迟到早退、逃学、读书时间骤减。</a:t>
            </a:r>
          </a:p>
          <a:p>
            <a:pPr>
              <a:buClr>
                <a:srgbClr val="000000"/>
              </a:buClr>
              <a:buFont charset="0" typeface="Arial"/>
            </a:pPr>
            <a:r>
              <a:rPr sz="3200" dirty="0" b="1">
                <a:latin charset="-122" typeface="华文中宋"/>
                <a:ea charset="-122" typeface="华文中宋"/>
              </a:rPr>
              <a:t>9.</a:t>
            </a:r>
            <a:r>
              <a:rPr sz="3200" dirty="0" b="1">
                <a:latin charset="-122" typeface="华文中宋"/>
                <a:ea charset="-122" typeface="华文中宋"/>
              </a:rPr>
              <a:t>交友：有社会人士的朋友，电话、有朋友也不敢介绍给家人。</a:t>
            </a:r>
          </a:p>
        </p:txBody>
      </p:sp>
    </p:spTree>
  </p:cSld>
</p:sld>
</file>

<file path=ppt/slides/slide44.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80928" name=""/>
        <p:cNvGrpSpPr>
          <a:grpSpLocks/>
        </p:cNvGrpSpPr>
        <p:nvPr/>
      </p:nvGrpSpPr>
      <p:grpSpPr>
        <a:xfrm/>
      </p:grpSpPr>
      <p:pic>
        <p:nvPicPr>
          <p:cNvPr id="380930" name=""/>
          <p:cNvPicPr>
            <a:picLocks noChangeAspect="1"/>
          </p:cNvPicPr>
          <p:nvPr/>
        </p:nvPicPr>
        <p:blipFill>
          <a:blip r:embed="rID35">
            <a:extLst/>
          </a:blip>
          <a:srcRect/>
          <a:stretch>
            <a:fillRect/>
          </a:stretch>
        </p:blipFill>
        <p:spPr>
          <a:xfrm>
            <a:off x="0" y="0"/>
            <a:ext cx="9394826" cy="7048500"/>
          </a:xfrm>
          <a:prstGeom prst="rect">
            <a:avLst/>
          </a:prstGeom>
          <a:noFill/>
          <a:ln>
            <a:noFill/>
          </a:ln>
        </p:spPr>
      </p:pic>
      <p:sp>
        <p:nvSpPr>
          <p:cNvPr id="380931" name=""/>
          <p:cNvSpPr>
            <a:spLocks/>
          </p:cNvSpPr>
          <p:nvPr>
            <p:ph type="title" sz="full" idx="0"/>
          </p:nvPr>
        </p:nvSpPr>
        <p:spPr>
          <a:xfrm rot="0">
            <a:off x="1066800" y="381000"/>
            <a:ext cx="7620000" cy="1143000"/>
          </a:xfrm>
          <a:ln/>
        </p:spPr>
        <p:txBody>
          <a:bodyPr/>
          <a:lstStyle>
            <a:lvl1pPr algn="ctr" fontAlgn="base" marL="0" eaLnBrk="1" hangingPunct="true" rtl="0" indent="0">
              <a:lnSpc>
                <a:spcPct val="100000"/>
              </a:lnSpc>
              <a:spcBef>
                <a:spcPct val="0"/>
              </a:spcBef>
              <a:spcAft>
                <a:spcPct val="0"/>
              </a:spcAft>
              <a:buNone/>
              <a:defRPr sz="4400">
                <a:solidFill>
                  <a:srgbClr val="221304"/>
                </a:solidFill>
                <a:latin charset="0" typeface="Times New Roman"/>
                <a:ea charset="-122" typeface="宋体"/>
              </a:defRPr>
            </a:lvl1pPr>
          </a:lstStyle>
          <a:p>
            <a:pPr/>
            <a:r>
              <a:rPr sz="4000" dirty="0" b="1">
                <a:solidFill>
                  <a:srgbClr val="ff0000"/>
                </a:solidFill>
                <a:latin charset="-122" typeface="华文中宋"/>
                <a:ea charset="-122" typeface="华文中宋"/>
              </a:rPr>
              <a:t>孩子变坏前的</a:t>
            </a:r>
            <a:r>
              <a:rPr sz="4000" dirty="0" b="1">
                <a:solidFill>
                  <a:srgbClr val="ff0000"/>
                </a:solidFill>
                <a:latin charset="-122" typeface="华文中宋"/>
                <a:ea charset="-122" typeface="华文中宋"/>
              </a:rPr>
              <a:t>10</a:t>
            </a:r>
            <a:r>
              <a:rPr sz="4000" dirty="0" b="1">
                <a:solidFill>
                  <a:srgbClr val="ff0000"/>
                </a:solidFill>
                <a:latin charset="-122" typeface="华文中宋"/>
                <a:ea charset="-122" typeface="华文中宋"/>
              </a:rPr>
              <a:t>项征兆 </a:t>
            </a:r>
            <a:br/>
          </a:p>
        </p:txBody>
      </p:sp>
      <p:sp>
        <p:nvSpPr>
          <p:cNvPr id="380932" name=""/>
          <p:cNvSpPr>
            <a:spLocks/>
          </p:cNvSpPr>
          <p:nvPr>
            <p:ph type="body" sz="full" idx="1"/>
          </p:nvPr>
        </p:nvSpPr>
        <p:spPr>
          <a:xfrm rot="0">
            <a:off x="990600" y="1905000"/>
            <a:ext cx="7620000" cy="4114800"/>
          </a:xfrm>
          <a:ln/>
        </p:spPr>
        <p:txBody>
          <a:bodyPr/>
          <a:lstStyle>
            <a:lvl1pPr algn="l" fontAlgn="base" marL="342900" eaLnBrk="1" hangingPunct="true" rtl="0" indent="-342900">
              <a:lnSpc>
                <a:spcPct val="100000"/>
              </a:lnSpc>
              <a:spcBef>
                <a:spcPct val="20000"/>
              </a:spcBef>
              <a:spcAft>
                <a:spcPct val="0"/>
              </a:spcAft>
              <a:buChar char="•"/>
              <a:defRPr sz="3200">
                <a:solidFill>
                  <a:srgbClr val="000000"/>
                </a:solidFill>
                <a:latin charset="0" typeface="Times New Roman"/>
                <a:ea charset="-122" typeface="宋体"/>
              </a:defRPr>
            </a:lvl1pPr>
            <a:lvl2pPr algn="l" fontAlgn="base" marL="742950" eaLnBrk="1" hangingPunct="true" rtl="0" indent="-285750">
              <a:lnSpc>
                <a:spcPct val="100000"/>
              </a:lnSpc>
              <a:spcBef>
                <a:spcPct val="20000"/>
              </a:spcBef>
              <a:spcAft>
                <a:spcPct val="0"/>
              </a:spcAft>
              <a:buChar char="–"/>
              <a:defRPr sz="2800">
                <a:solidFill>
                  <a:srgbClr val="000000"/>
                </a:solidFill>
                <a:latin charset="0" typeface="Times New Roman"/>
                <a:ea charset="-122" typeface="宋体"/>
              </a:defRPr>
            </a:lvl2pPr>
            <a:lvl3pPr algn="l" fontAlgn="base" marL="1143000" eaLnBrk="1" hangingPunct="true" rtl="0" indent="-228600">
              <a:lnSpc>
                <a:spcPct val="100000"/>
              </a:lnSpc>
              <a:spcBef>
                <a:spcPct val="20000"/>
              </a:spcBef>
              <a:spcAft>
                <a:spcPct val="0"/>
              </a:spcAft>
              <a:buChar char="•"/>
              <a:defRPr sz="2400">
                <a:solidFill>
                  <a:srgbClr val="000000"/>
                </a:solidFill>
                <a:latin charset="0" typeface="Times New Roman"/>
                <a:ea charset="-122" typeface="宋体"/>
              </a:defRPr>
            </a:lvl3pPr>
            <a:lvl4pPr algn="l" fontAlgn="base" marL="1600200" eaLnBrk="1" hangingPunct="true" rtl="0" indent="-228600">
              <a:lnSpc>
                <a:spcPct val="100000"/>
              </a:lnSpc>
              <a:spcBef>
                <a:spcPct val="20000"/>
              </a:spcBef>
              <a:spcAft>
                <a:spcPct val="0"/>
              </a:spcAft>
              <a:buChar char="–"/>
              <a:defRPr sz="2000">
                <a:solidFill>
                  <a:srgbClr val="000000"/>
                </a:solidFill>
                <a:latin charset="0" typeface="Times New Roman"/>
                <a:ea charset="-122" typeface="宋体"/>
              </a:defRPr>
            </a:lvl4pPr>
            <a:lvl5pPr algn="l" fontAlgn="base" marL="2057400" eaLnBrk="1" hangingPunct="true" rtl="0" indent="-228600">
              <a:lnSpc>
                <a:spcPct val="100000"/>
              </a:lnSpc>
              <a:spcBef>
                <a:spcPct val="20000"/>
              </a:spcBef>
              <a:spcAft>
                <a:spcPct val="0"/>
              </a:spcAft>
              <a:buChar char="»"/>
              <a:defRPr sz="2000">
                <a:solidFill>
                  <a:srgbClr val="000000"/>
                </a:solidFill>
                <a:latin charset="0" typeface="Times New Roman"/>
                <a:ea charset="-122" typeface="宋体"/>
              </a:defRPr>
            </a:lvl5pPr>
          </a:lstStyle>
          <a:p>
            <a:pPr>
              <a:buNone/>
            </a:pPr>
            <a:r>
              <a:rPr sz="2800" dirty="0" b="1">
                <a:latin charset="-122" typeface="华文中宋"/>
                <a:ea charset="-122" typeface="华文中宋"/>
              </a:rPr>
              <a:t>10.</a:t>
            </a:r>
            <a:r>
              <a:rPr sz="2800" dirty="0" b="1">
                <a:latin charset="-122" typeface="华文中宋"/>
                <a:ea charset="-122" typeface="华文中宋"/>
              </a:rPr>
              <a:t>习惯：有吸烟喝酒习惯，用钱需求量突增。</a:t>
            </a:r>
          </a:p>
          <a:p>
            <a:pPr>
              <a:buNone/>
            </a:pPr>
            <a:r>
              <a:rPr sz="2800" dirty="0" b="1">
                <a:latin charset="-122" typeface="华文中宋"/>
                <a:ea charset="-122" typeface="华文中宋"/>
              </a:rPr>
              <a:t>　</a:t>
            </a:r>
          </a:p>
          <a:p>
            <a:pPr>
              <a:buNone/>
            </a:pPr>
            <a:r>
              <a:rPr sz="2800" dirty="0" b="1">
                <a:latin charset="-122" typeface="华文中宋"/>
                <a:ea charset="-122" typeface="华文中宋"/>
              </a:rPr>
              <a:t>          </a:t>
            </a:r>
            <a:r>
              <a:rPr sz="4400" dirty="0" b="1">
                <a:solidFill>
                  <a:srgbClr val="0000ff"/>
                </a:solidFill>
                <a:latin charset="-122" typeface="华文中宋"/>
                <a:ea charset="-122" typeface="华文中宋"/>
              </a:rPr>
              <a:t>如果所列举的特征与孩子的行为相似愈多，父母就应该愈加注意，愈早防范。</a:t>
            </a:r>
          </a:p>
        </p:txBody>
      </p:sp>
    </p:spTree>
  </p:cSld>
</p:sld>
</file>

<file path=ppt/slides/slide45.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23584" name=""/>
        <p:cNvGrpSpPr>
          <a:grpSpLocks/>
        </p:cNvGrpSpPr>
        <p:nvPr/>
      </p:nvGrpSpPr>
      <p:grpSpPr>
        <a:xfrm/>
      </p:grpSpPr>
      <p:sp>
        <p:nvSpPr>
          <p:cNvPr id="323586" name=""/>
          <p:cNvSpPr>
            <a:spLocks/>
          </p:cNvSpPr>
          <p:nvPr>
            <p:ph type="title" sz="full" idx="0"/>
          </p:nvPr>
        </p:nvSpPr>
        <p:spPr>
          <a:xfrm>
            <a:off x="685800" y="301625"/>
            <a:ext cx="7772400" cy="1462088"/>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dirty="0" b="1"/>
              <a:t>几点建议：</a:t>
            </a:r>
          </a:p>
        </p:txBody>
      </p:sp>
      <p:sp>
        <p:nvSpPr>
          <p:cNvPr id="323588" name=""/>
          <p:cNvSpPr>
            <a:spLocks/>
          </p:cNvSpPr>
          <p:nvPr/>
        </p:nvSpPr>
        <p:spPr>
          <a:xfrm>
            <a:off x="609600" y="3860800"/>
            <a:ext cx="8534400" cy="1739900"/>
          </a:xfrm>
          <a:prstGeom prst="rect">
            <a:avLst/>
          </a:prstGeom>
          <a:noFill/>
          <a:ln>
            <a:noFill/>
          </a:ln>
        </p:spPr>
        <p:txBody>
          <a:bodyPr/>
          <a:lstStyle/>
          <a:p>
            <a:pPr/>
            <a:r>
              <a:rPr sz="3600" dirty="0" b="1">
                <a:solidFill>
                  <a:srgbClr val="ffffff"/>
                </a:solidFill>
              </a:rPr>
              <a:t>2</a:t>
            </a:r>
            <a:r>
              <a:rPr sz="3600" dirty="0" b="1">
                <a:solidFill>
                  <a:srgbClr val="ffffff"/>
                </a:solidFill>
              </a:rPr>
              <a:t>、良好习惯的养成非常重要，包括学习习惯、思维习惯、生活习惯、饮食习惯、卫生习惯等，这些都有助于孩子的成长。</a:t>
            </a:r>
          </a:p>
        </p:txBody>
      </p:sp>
      <p:sp>
        <p:nvSpPr>
          <p:cNvPr id="323589" name=""/>
          <p:cNvSpPr>
            <a:spLocks/>
          </p:cNvSpPr>
          <p:nvPr/>
        </p:nvSpPr>
        <p:spPr>
          <a:xfrm>
            <a:off x="468313" y="1700213"/>
            <a:ext cx="8077199" cy="2103437"/>
          </a:xfrm>
          <a:prstGeom prst="rect">
            <a:avLst/>
          </a:prstGeom>
          <a:noFill/>
          <a:ln>
            <a:noFill/>
          </a:ln>
        </p:spPr>
        <p:txBody>
          <a:bodyPr/>
          <a:lstStyle/>
          <a:p>
            <a:pPr/>
            <a:r>
              <a:rPr sz="3200" dirty="0" b="1">
                <a:solidFill>
                  <a:srgbClr val="ffffff"/>
                </a:solidFill>
              </a:rPr>
              <a:t>1</a:t>
            </a:r>
            <a:r>
              <a:rPr sz="3200" dirty="0" b="1">
                <a:solidFill>
                  <a:srgbClr val="ffffff"/>
                </a:solidFill>
              </a:rPr>
              <a:t>、要教育孩子怎样做人，关心孩子的思想动态使孩子有正确的思想导向、明确的奋斗目标。</a:t>
            </a:r>
          </a:p>
        </p:txBody>
      </p:sp>
    </p:spTree>
  </p:cSld>
</p:sld>
</file>

<file path=ppt/slides/slide46.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24608" name=""/>
        <p:cNvGrpSpPr>
          <a:grpSpLocks/>
        </p:cNvGrpSpPr>
        <p:nvPr/>
      </p:nvGrpSpPr>
      <p:grpSpPr>
        <a:xfrm/>
      </p:grpSpPr>
      <p:sp>
        <p:nvSpPr>
          <p:cNvPr id="324610" name=""/>
          <p:cNvSpPr>
            <a:spLocks/>
          </p:cNvSpPr>
          <p:nvPr>
            <p:ph type="title" sz="full" idx="0"/>
          </p:nvPr>
        </p:nvSpPr>
        <p:spPr>
          <a:xfrm>
            <a:off x="685800" y="301625"/>
            <a:ext cx="7772400" cy="1462088"/>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dirty="0" b="1"/>
              <a:t>几点建议：</a:t>
            </a:r>
          </a:p>
        </p:txBody>
      </p:sp>
      <p:sp>
        <p:nvSpPr>
          <p:cNvPr id="324612" name=""/>
          <p:cNvSpPr>
            <a:spLocks/>
          </p:cNvSpPr>
          <p:nvPr/>
        </p:nvSpPr>
        <p:spPr>
          <a:xfrm>
            <a:off x="685800" y="1412875"/>
            <a:ext cx="8077200" cy="1739900"/>
          </a:xfrm>
          <a:prstGeom prst="rect">
            <a:avLst/>
          </a:prstGeom>
          <a:noFill/>
          <a:ln>
            <a:noFill/>
          </a:ln>
        </p:spPr>
        <p:txBody>
          <a:bodyPr/>
          <a:lstStyle/>
          <a:p>
            <a:pPr/>
            <a:r>
              <a:rPr sz="3600" dirty="0" b="1">
                <a:solidFill>
                  <a:srgbClr val="ffffff"/>
                </a:solidFill>
              </a:rPr>
              <a:t>3</a:t>
            </a:r>
            <a:r>
              <a:rPr sz="3600" dirty="0" b="1">
                <a:solidFill>
                  <a:srgbClr val="ffffff"/>
                </a:solidFill>
              </a:rPr>
              <a:t>、要尽量控制孩子的零用钱和上学、回家的时间，教育孩子少与社会上的或其他学校的人搭朋友。</a:t>
            </a:r>
          </a:p>
        </p:txBody>
      </p:sp>
      <p:sp>
        <p:nvSpPr>
          <p:cNvPr id="324613" name=""/>
          <p:cNvSpPr>
            <a:spLocks/>
          </p:cNvSpPr>
          <p:nvPr/>
        </p:nvSpPr>
        <p:spPr>
          <a:xfrm>
            <a:off x="671513" y="3357563"/>
            <a:ext cx="8077199" cy="2289175"/>
          </a:xfrm>
          <a:prstGeom prst="rect">
            <a:avLst/>
          </a:prstGeom>
          <a:noFill/>
          <a:ln>
            <a:noFill/>
          </a:ln>
        </p:spPr>
        <p:txBody>
          <a:bodyPr/>
          <a:lstStyle/>
          <a:p>
            <a:pPr/>
            <a:r>
              <a:rPr sz="3600" dirty="0" b="1">
                <a:solidFill>
                  <a:srgbClr val="ffffff"/>
                </a:solidFill>
              </a:rPr>
              <a:t>4</a:t>
            </a:r>
            <a:r>
              <a:rPr sz="3600" dirty="0" b="1">
                <a:solidFill>
                  <a:srgbClr val="ffffff"/>
                </a:solidFill>
              </a:rPr>
              <a:t>、工作再忙也要抽点时间来多了解孩子在校的表现和学习成绩情况。因为孩子只有一个呀，我们的一切工作难道不是为了孩子将来的美好前途吗？</a:t>
            </a:r>
          </a:p>
        </p:txBody>
      </p:sp>
    </p:spTree>
  </p:cSld>
</p:sld>
</file>

<file path=ppt/slides/slide47.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25632" name=""/>
        <p:cNvGrpSpPr>
          <a:grpSpLocks/>
        </p:cNvGrpSpPr>
        <p:nvPr/>
      </p:nvGrpSpPr>
      <p:grpSpPr>
        <a:xfrm/>
      </p:grpSpPr>
      <p:sp>
        <p:nvSpPr>
          <p:cNvPr id="325634" name=""/>
          <p:cNvSpPr>
            <a:spLocks/>
          </p:cNvSpPr>
          <p:nvPr>
            <p:ph type="title" sz="full" idx="0"/>
          </p:nvPr>
        </p:nvSpPr>
        <p:spPr>
          <a:xfrm>
            <a:off x="468313" y="0"/>
            <a:ext cx="7772400" cy="1462088"/>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dirty="0" b="1"/>
              <a:t>几点建议：</a:t>
            </a:r>
          </a:p>
        </p:txBody>
      </p:sp>
      <p:sp>
        <p:nvSpPr>
          <p:cNvPr id="325636" name=""/>
          <p:cNvSpPr>
            <a:spLocks/>
          </p:cNvSpPr>
          <p:nvPr/>
        </p:nvSpPr>
        <p:spPr>
          <a:xfrm>
            <a:off x="0" y="1484313"/>
            <a:ext cx="8424862" cy="2289175"/>
          </a:xfrm>
          <a:prstGeom prst="rect">
            <a:avLst/>
          </a:prstGeom>
          <a:noFill/>
          <a:ln>
            <a:noFill/>
          </a:ln>
        </p:spPr>
        <p:txBody>
          <a:bodyPr/>
          <a:lstStyle/>
          <a:p>
            <a:pPr>
              <a:buClr>
                <a:srgbClr val="000000"/>
              </a:buClr>
              <a:buFont charset="0" typeface="Arial"/>
            </a:pPr>
            <a:r>
              <a:rPr sz="3600" dirty="0" b="1">
                <a:solidFill>
                  <a:srgbClr val="ffffff"/>
                </a:solidFill>
                <a:latin charset="0" typeface="Arial"/>
              </a:rPr>
              <a:t>     </a:t>
            </a:r>
            <a:r>
              <a:rPr sz="3600" dirty="0" b="1">
                <a:solidFill>
                  <a:srgbClr val="ffffff"/>
                </a:solidFill>
                <a:latin charset="0" typeface="Arial"/>
              </a:rPr>
              <a:t>5</a:t>
            </a:r>
            <a:r>
              <a:rPr sz="3600" dirty="0" b="1">
                <a:solidFill>
                  <a:srgbClr val="ffffff"/>
                </a:solidFill>
                <a:latin charset="0" typeface="Arial"/>
              </a:rPr>
              <a:t>、家长最好能经常与学校、老师取得联系</a:t>
            </a:r>
            <a:r>
              <a:rPr sz="3600" dirty="0" b="1">
                <a:solidFill>
                  <a:srgbClr val="ffffff"/>
                </a:solidFill>
                <a:latin charset="0" typeface="Arial"/>
              </a:rPr>
              <a:t>, </a:t>
            </a:r>
            <a:r>
              <a:rPr sz="3600" dirty="0" b="1">
                <a:solidFill>
                  <a:srgbClr val="ffffff"/>
                </a:solidFill>
                <a:latin charset="0" typeface="Arial"/>
              </a:rPr>
              <a:t>及时了解学校对学生的要求，学生在校的各方面表现，积极配合学校做好工作。</a:t>
            </a:r>
          </a:p>
        </p:txBody>
      </p:sp>
      <p:sp>
        <p:nvSpPr>
          <p:cNvPr id="325637" name=""/>
          <p:cNvSpPr>
            <a:spLocks/>
          </p:cNvSpPr>
          <p:nvPr/>
        </p:nvSpPr>
        <p:spPr>
          <a:xfrm>
            <a:off x="0" y="3789363"/>
            <a:ext cx="9144000" cy="1190625"/>
          </a:xfrm>
          <a:prstGeom prst="rect">
            <a:avLst/>
          </a:prstGeom>
          <a:noFill/>
          <a:ln>
            <a:noFill/>
          </a:ln>
        </p:spPr>
        <p:txBody>
          <a:bodyPr/>
          <a:lstStyle/>
          <a:p>
            <a:pPr>
              <a:buClr>
                <a:srgbClr val="000000"/>
              </a:buClr>
              <a:buFont charset="0" typeface="Arial"/>
            </a:pPr>
            <a:r>
              <a:rPr sz="3600" dirty="0" b="1">
                <a:solidFill>
                  <a:srgbClr val="ffffff"/>
                </a:solidFill>
                <a:latin charset="0" typeface="Arial"/>
              </a:rPr>
              <a:t>     </a:t>
            </a:r>
            <a:r>
              <a:rPr sz="3600" dirty="0" b="1">
                <a:solidFill>
                  <a:srgbClr val="ffffff"/>
                </a:solidFill>
                <a:latin charset="0" typeface="Arial"/>
              </a:rPr>
              <a:t>6</a:t>
            </a:r>
            <a:r>
              <a:rPr sz="3600" dirty="0" b="1">
                <a:solidFill>
                  <a:srgbClr val="ffffff"/>
                </a:solidFill>
                <a:latin charset="0" typeface="Arial"/>
              </a:rPr>
              <a:t>、家长要培养孩子的处事能力，要让孩子自己管理自己。</a:t>
            </a:r>
          </a:p>
        </p:txBody>
      </p:sp>
      <p:sp>
        <p:nvSpPr>
          <p:cNvPr id="325639" name=""/>
          <p:cNvSpPr>
            <a:spLocks/>
          </p:cNvSpPr>
          <p:nvPr/>
        </p:nvSpPr>
        <p:spPr>
          <a:xfrm>
            <a:off x="0" y="5013325"/>
            <a:ext cx="9144000" cy="1739900"/>
          </a:xfrm>
          <a:prstGeom prst="rect">
            <a:avLst/>
          </a:prstGeom>
          <a:noFill/>
          <a:ln>
            <a:noFill/>
          </a:ln>
        </p:spPr>
        <p:txBody>
          <a:bodyPr/>
          <a:lstStyle/>
          <a:p>
            <a:pPr>
              <a:buClr>
                <a:srgbClr val="000000"/>
              </a:buClr>
              <a:buFont charset="0" typeface="Arial"/>
            </a:pPr>
            <a:r>
              <a:rPr sz="3600" dirty="0" b="1">
                <a:solidFill>
                  <a:srgbClr val="ffffff"/>
                </a:solidFill>
                <a:latin charset="0" typeface="Arial"/>
              </a:rPr>
              <a:t>    </a:t>
            </a:r>
            <a:r>
              <a:rPr sz="3600" dirty="0" b="1">
                <a:solidFill>
                  <a:srgbClr val="ffffff"/>
                </a:solidFill>
                <a:latin charset="0" typeface="Arial"/>
              </a:rPr>
              <a:t>7</a:t>
            </a:r>
            <a:r>
              <a:rPr sz="3600" dirty="0" b="1">
                <a:solidFill>
                  <a:srgbClr val="ffffff"/>
                </a:solidFill>
                <a:latin charset="0" typeface="Arial"/>
              </a:rPr>
              <a:t>、要学会欣赏孩子，要善于发现他们的闪光点，及时给予鼓励，以增强他们的自信心。</a:t>
            </a:r>
          </a:p>
        </p:txBody>
      </p:sp>
    </p:spTree>
  </p:cSld>
</p:sld>
</file>

<file path=ppt/slides/slide48.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26656" name=""/>
        <p:cNvGrpSpPr>
          <a:grpSpLocks/>
        </p:cNvGrpSpPr>
        <p:nvPr/>
      </p:nvGrpSpPr>
      <p:grpSpPr>
        <a:xfrm/>
      </p:grpSpPr>
      <p:sp>
        <p:nvSpPr>
          <p:cNvPr id="326660" name=""/>
          <p:cNvSpPr>
            <a:spLocks noGrp="0" noRot="1"/>
          </p:cNvSpPr>
          <p:nvPr/>
        </p:nvSpPr>
        <p:spPr>
          <a:xfrm>
            <a:off x="0" y="577850"/>
            <a:ext cx="8483600" cy="1800225"/>
          </a:xfrm>
          <a:prstGeom prst="rect">
            <a:avLst/>
          </a:prstGeom>
          <a:noFill/>
          <a:ln>
            <a:noFill/>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lnSpc>
                <a:spcPct val="80000"/>
              </a:lnSpc>
            </a:pPr>
            <a:r>
              <a:rPr sz="2800" dirty="0" b="1">
                <a:solidFill>
                  <a:srgbClr val="ffffff"/>
                </a:solidFill>
              </a:rPr>
              <a:t>8</a:t>
            </a:r>
            <a:r>
              <a:rPr sz="2800" dirty="0" b="1">
                <a:solidFill>
                  <a:srgbClr val="ffffff"/>
                </a:solidFill>
              </a:rPr>
              <a:t>、不以成绩论英雄，您的子女学习成绩好，并不意味着思想好、能力高，您的子女学习成绩落后，并不意味着思想差、能力低。现在的社会需要各种各样的人才。只要有能力，任何一个学生都能在社会上立足，并且成就一番事业。</a:t>
            </a:r>
          </a:p>
        </p:txBody>
      </p:sp>
      <p:sp>
        <p:nvSpPr>
          <p:cNvPr id="326661" name=""/>
          <p:cNvSpPr>
            <a:spLocks/>
          </p:cNvSpPr>
          <p:nvPr/>
        </p:nvSpPr>
        <p:spPr>
          <a:xfrm>
            <a:off x="360363" y="2593975"/>
            <a:ext cx="8353425" cy="1800225"/>
          </a:xfrm>
          <a:prstGeom prst="rect">
            <a:avLst/>
          </a:prstGeom>
          <a:noFill/>
          <a:ln>
            <a:noFill/>
          </a:ln>
        </p:spPr>
        <p:txBody>
          <a:bodyPr/>
          <a:lstStyle/>
          <a:p>
            <a:pPr>
              <a:buClr>
                <a:srgbClr val="000000"/>
              </a:buClr>
              <a:buFont charset="0" typeface="Arial"/>
            </a:pPr>
            <a:r>
              <a:rPr sz="2800" dirty="0" b="1">
                <a:solidFill>
                  <a:srgbClr val="ffffff"/>
                </a:solidFill>
                <a:latin charset="0" typeface="Arial"/>
              </a:rPr>
              <a:t>9</a:t>
            </a:r>
            <a:r>
              <a:rPr sz="2800" dirty="0" b="1">
                <a:solidFill>
                  <a:srgbClr val="ffffff"/>
                </a:solidFill>
                <a:latin charset="0" typeface="Arial"/>
              </a:rPr>
              <a:t>、科学的分析子女的成绩档案。不与其他同学作比较，而是着眼于自身的比较。比较前后几次考试，看是否退步，原因是什么。比较各科之间的成绩，看哪科是弱项，多花些时间补上。</a:t>
            </a:r>
          </a:p>
        </p:txBody>
      </p:sp>
      <p:sp>
        <p:nvSpPr>
          <p:cNvPr id="326662" name=""/>
          <p:cNvSpPr>
            <a:spLocks/>
          </p:cNvSpPr>
          <p:nvPr/>
        </p:nvSpPr>
        <p:spPr>
          <a:xfrm>
            <a:off x="217488" y="4467225"/>
            <a:ext cx="8418512" cy="1800225"/>
          </a:xfrm>
          <a:prstGeom prst="rect">
            <a:avLst/>
          </a:prstGeom>
          <a:noFill/>
          <a:ln>
            <a:noFill/>
          </a:ln>
        </p:spPr>
        <p:txBody>
          <a:bodyPr/>
          <a:lstStyle/>
          <a:p>
            <a:pPr>
              <a:buClr>
                <a:srgbClr val="000000"/>
              </a:buClr>
              <a:buFont charset="0" typeface="Arial"/>
            </a:pPr>
            <a:r>
              <a:rPr sz="2800" dirty="0" b="1">
                <a:solidFill>
                  <a:srgbClr val="ffffff"/>
                </a:solidFill>
                <a:latin charset="0" typeface="Arial"/>
              </a:rPr>
              <a:t>10</a:t>
            </a:r>
            <a:r>
              <a:rPr sz="2800" dirty="0" b="1">
                <a:solidFill>
                  <a:srgbClr val="ffffff"/>
                </a:solidFill>
                <a:latin charset="0" typeface="Arial"/>
              </a:rPr>
              <a:t>．抓好子女在家的行为习惯。如良好的休息、科学的安排学习、适量的家务劳动（劳动是教育人的较好方式，只有劳动，他才懂得来之不易，懂得珍惜）等。</a:t>
            </a:r>
          </a:p>
        </p:txBody>
      </p:sp>
      <p:sp>
        <p:nvSpPr>
          <p:cNvPr id="326663" name=""/>
          <p:cNvSpPr>
            <a:spLocks/>
          </p:cNvSpPr>
          <p:nvPr/>
        </p:nvSpPr>
        <p:spPr>
          <a:xfrm>
            <a:off x="217488" y="6338888"/>
            <a:ext cx="7343775" cy="519112"/>
          </a:xfrm>
          <a:prstGeom prst="rect">
            <a:avLst/>
          </a:prstGeom>
          <a:noFill/>
          <a:ln>
            <a:noFill/>
          </a:ln>
        </p:spPr>
        <p:txBody>
          <a:bodyPr/>
          <a:lstStyle/>
          <a:p>
            <a:pPr>
              <a:buClr>
                <a:srgbClr val="000000"/>
              </a:buClr>
              <a:buFont charset="0" typeface="Arial"/>
            </a:pPr>
            <a:r>
              <a:rPr dirty="0" b="1">
                <a:solidFill>
                  <a:srgbClr val="ffffff"/>
                </a:solidFill>
                <a:latin charset="0" typeface="Arial"/>
              </a:rPr>
              <a:t>11</a:t>
            </a:r>
            <a:r>
              <a:rPr sz="2800" dirty="0" b="1">
                <a:solidFill>
                  <a:srgbClr val="ffffff"/>
                </a:solidFill>
                <a:latin charset="0" typeface="Arial"/>
              </a:rPr>
              <a:t>、在孩子面前做好表率，身教重于言教。</a:t>
            </a:r>
          </a:p>
        </p:txBody>
      </p:sp>
    </p:spTree>
  </p:cSld>
</p:sld>
</file>

<file path=ppt/slides/slide49.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296960" name=""/>
        <p:cNvGrpSpPr>
          <a:grpSpLocks/>
        </p:cNvGrpSpPr>
        <p:nvPr/>
      </p:nvGrpSpPr>
      <p:grpSpPr>
        <a:xfrm/>
      </p:grpSpPr>
      <p:sp>
        <p:nvSpPr>
          <p:cNvPr id="296963" name=""/>
          <p:cNvSpPr>
            <a:spLocks/>
          </p:cNvSpPr>
          <p:nvPr>
            <p:ph type="body" sz="full" idx="1"/>
          </p:nvPr>
        </p:nvSpPr>
        <p:spPr>
          <a:xfrm>
            <a:off x="685800" y="1981200"/>
            <a:ext cx="7772400" cy="4114800"/>
          </a:xfrm>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endParaRPr/>
          </a:p>
          <a:p>
            <a:endParaRPr/>
          </a:p>
        </p:txBody>
      </p:sp>
      <p:sp>
        <p:nvSpPr>
          <p:cNvPr id="296964" name=""/>
          <p:cNvSpPr>
            <a:spLocks/>
          </p:cNvSpPr>
          <p:nvPr/>
        </p:nvSpPr>
        <p:spPr>
          <a:xfrm>
            <a:off x="0" y="0"/>
            <a:ext cx="7775575" cy="1311275"/>
          </a:xfrm>
          <a:prstGeom prst="rect">
            <a:avLst/>
          </a:prstGeom>
          <a:noFill/>
          <a:ln>
            <a:noFill/>
          </a:ln>
        </p:spPr>
        <p:txBody>
          <a:bodyPr/>
          <a:lstStyle/>
          <a:p>
            <a:pPr>
              <a:buClr>
                <a:srgbClr val="000000"/>
              </a:buClr>
              <a:buFont charset="0" typeface="Arial"/>
            </a:pPr>
            <a:r>
              <a:rPr sz="4000" dirty="0" b="1">
                <a:solidFill>
                  <a:srgbClr val="ffffff"/>
                </a:solidFill>
                <a:latin charset="0" typeface="Arial"/>
              </a:rPr>
              <a:t>根据我们了解的情况，发现家长在教育中有以下几个</a:t>
            </a:r>
            <a:r>
              <a:rPr sz="4000" dirty="0" b="1">
                <a:solidFill>
                  <a:srgbClr val="ffffff"/>
                </a:solidFill>
                <a:latin charset="0" typeface="Arial"/>
              </a:rPr>
              <a:t>误区：</a:t>
            </a:r>
          </a:p>
        </p:txBody>
      </p:sp>
      <p:sp>
        <p:nvSpPr>
          <p:cNvPr id="296965" name=""/>
          <p:cNvSpPr>
            <a:spLocks/>
          </p:cNvSpPr>
          <p:nvPr/>
        </p:nvSpPr>
        <p:spPr>
          <a:xfrm>
            <a:off x="0" y="1628775"/>
            <a:ext cx="9202738" cy="1066800"/>
          </a:xfrm>
          <a:prstGeom prst="rect">
            <a:avLst/>
          </a:prstGeom>
          <a:noFill/>
          <a:ln>
            <a:noFill/>
          </a:ln>
        </p:spPr>
        <p:txBody>
          <a:bodyPr wrap="none"/>
          <a:lstStyle/>
          <a:p>
            <a:pPr>
              <a:buClr>
                <a:srgbClr val="000000"/>
              </a:buClr>
              <a:buFont charset="0" typeface="Arial"/>
            </a:pPr>
            <a:r>
              <a:rPr sz="3200" dirty="0" b="1">
                <a:solidFill>
                  <a:srgbClr val="ffffff"/>
                </a:solidFill>
                <a:latin charset="0" typeface="Arial"/>
              </a:rPr>
              <a:t>1</a:t>
            </a:r>
            <a:r>
              <a:rPr sz="3200" dirty="0" b="1">
                <a:solidFill>
                  <a:srgbClr val="ffffff"/>
                </a:solidFill>
                <a:latin charset="0" typeface="Arial"/>
              </a:rPr>
              <a:t>、过分保护，给学生造成心理压力</a:t>
            </a:r>
            <a:r>
              <a:rPr sz="3200" dirty="0" b="1">
                <a:solidFill>
                  <a:srgbClr val="ffffff"/>
                </a:solidFill>
                <a:latin charset="0" typeface="Arial"/>
              </a:rPr>
              <a:t>, </a:t>
            </a:r>
            <a:r>
              <a:rPr sz="3200" dirty="0" b="1">
                <a:solidFill>
                  <a:srgbClr val="ffffff"/>
                </a:solidFill>
                <a:latin charset="0" typeface="Arial"/>
              </a:rPr>
              <a:t>影响学生们的</a:t>
            </a:r>
          </a:p>
          <a:p>
            <a:pPr>
              <a:buClr>
                <a:srgbClr val="000000"/>
              </a:buClr>
              <a:buFont charset="0" typeface="Arial"/>
            </a:pPr>
            <a:r>
              <a:rPr sz="3200" dirty="0" b="1">
                <a:solidFill>
                  <a:srgbClr val="ffffff"/>
                </a:solidFill>
                <a:latin charset="0" typeface="Arial"/>
              </a:rPr>
              <a:t>正常学习</a:t>
            </a:r>
            <a:r>
              <a:rPr sz="2800" dirty="0" b="1">
                <a:solidFill>
                  <a:srgbClr val="ffffff"/>
                </a:solidFill>
                <a:latin charset="0" typeface="Arial"/>
              </a:rPr>
              <a:t>。</a:t>
            </a:r>
          </a:p>
        </p:txBody>
      </p:sp>
      <p:sp>
        <p:nvSpPr>
          <p:cNvPr id="296966" name=""/>
          <p:cNvSpPr>
            <a:spLocks/>
          </p:cNvSpPr>
          <p:nvPr/>
        </p:nvSpPr>
        <p:spPr>
          <a:xfrm>
            <a:off x="0" y="2708275"/>
            <a:ext cx="8751888" cy="1066800"/>
          </a:xfrm>
          <a:prstGeom prst="rect">
            <a:avLst/>
          </a:prstGeom>
          <a:noFill/>
          <a:ln>
            <a:noFill/>
          </a:ln>
        </p:spPr>
        <p:txBody>
          <a:bodyPr wrap="none"/>
          <a:lstStyle/>
          <a:p>
            <a:pPr>
              <a:buClr>
                <a:srgbClr val="000000"/>
              </a:buClr>
              <a:buFont charset="0" typeface="Arial"/>
            </a:pPr>
            <a:r>
              <a:rPr sz="3200" dirty="0" b="1">
                <a:solidFill>
                  <a:srgbClr val="ffffff"/>
                </a:solidFill>
                <a:latin charset="0" typeface="Arial"/>
              </a:rPr>
              <a:t>2</a:t>
            </a:r>
            <a:r>
              <a:rPr sz="3200" dirty="0" b="1">
                <a:solidFill>
                  <a:srgbClr val="ffffff"/>
                </a:solidFill>
                <a:latin charset="0" typeface="Arial"/>
              </a:rPr>
              <a:t>、过分干涉，许多家长认为学生到了初中，什</a:t>
            </a:r>
          </a:p>
          <a:p>
            <a:pPr>
              <a:buClr>
                <a:srgbClr val="000000"/>
              </a:buClr>
              <a:buFont charset="0" typeface="Arial"/>
            </a:pPr>
            <a:r>
              <a:rPr sz="3200" dirty="0" b="1">
                <a:solidFill>
                  <a:srgbClr val="ffffff"/>
                </a:solidFill>
                <a:latin charset="0" typeface="Arial"/>
              </a:rPr>
              <a:t>么都不能干，只有学习，这样往往会适得其反。</a:t>
            </a:r>
          </a:p>
        </p:txBody>
      </p:sp>
      <p:sp>
        <p:nvSpPr>
          <p:cNvPr id="296967" name=""/>
          <p:cNvSpPr>
            <a:spLocks/>
          </p:cNvSpPr>
          <p:nvPr/>
        </p:nvSpPr>
        <p:spPr>
          <a:xfrm>
            <a:off x="0" y="3789363"/>
            <a:ext cx="9385300" cy="1066800"/>
          </a:xfrm>
          <a:prstGeom prst="rect">
            <a:avLst/>
          </a:prstGeom>
          <a:noFill/>
          <a:ln>
            <a:noFill/>
          </a:ln>
        </p:spPr>
        <p:txBody>
          <a:bodyPr wrap="none"/>
          <a:lstStyle/>
          <a:p>
            <a:pPr>
              <a:buClr>
                <a:srgbClr val="000000"/>
              </a:buClr>
              <a:buFont charset="0" typeface="Arial"/>
            </a:pPr>
            <a:r>
              <a:rPr sz="3200" dirty="0" b="1">
                <a:solidFill>
                  <a:srgbClr val="ffffff"/>
                </a:solidFill>
                <a:latin charset="0" typeface="Arial"/>
              </a:rPr>
              <a:t>3</a:t>
            </a:r>
            <a:r>
              <a:rPr sz="3200" dirty="0" b="1">
                <a:solidFill>
                  <a:srgbClr val="ffffff"/>
                </a:solidFill>
                <a:latin charset="0" typeface="Arial"/>
              </a:rPr>
              <a:t>、期望值过高，超过了孩子实际水平，这样容易挫</a:t>
            </a:r>
          </a:p>
          <a:p>
            <a:pPr>
              <a:buClr>
                <a:srgbClr val="000000"/>
              </a:buClr>
              <a:buFont charset="0" typeface="Arial"/>
            </a:pPr>
            <a:r>
              <a:rPr sz="3200" dirty="0" b="1">
                <a:solidFill>
                  <a:srgbClr val="ffffff"/>
                </a:solidFill>
                <a:latin charset="0" typeface="Arial"/>
              </a:rPr>
              <a:t>伤孩子的自信心。</a:t>
            </a:r>
          </a:p>
        </p:txBody>
      </p:sp>
      <p:sp>
        <p:nvSpPr>
          <p:cNvPr id="296968" name=""/>
          <p:cNvSpPr>
            <a:spLocks/>
          </p:cNvSpPr>
          <p:nvPr/>
        </p:nvSpPr>
        <p:spPr>
          <a:xfrm>
            <a:off x="0" y="4868863"/>
            <a:ext cx="9144000" cy="1066800"/>
          </a:xfrm>
          <a:prstGeom prst="rect">
            <a:avLst/>
          </a:prstGeom>
          <a:noFill/>
          <a:ln>
            <a:noFill/>
          </a:ln>
        </p:spPr>
        <p:txBody>
          <a:bodyPr/>
          <a:lstStyle/>
          <a:p>
            <a:pPr>
              <a:buClr>
                <a:srgbClr val="000000"/>
              </a:buClr>
              <a:buFont charset="0" typeface="Arial"/>
            </a:pPr>
            <a:r>
              <a:rPr sz="3200" dirty="0" b="1">
                <a:solidFill>
                  <a:srgbClr val="ffffff"/>
                </a:solidFill>
                <a:latin charset="0" typeface="Arial"/>
              </a:rPr>
              <a:t>4</a:t>
            </a:r>
            <a:r>
              <a:rPr sz="3200" dirty="0" b="1">
                <a:solidFill>
                  <a:srgbClr val="ffffff"/>
                </a:solidFill>
                <a:latin charset="0" typeface="Arial"/>
              </a:rPr>
              <a:t>、对孩子的身体倍加呵护，却忽视了孩子的心理健康。</a:t>
            </a:r>
          </a:p>
        </p:txBody>
      </p:sp>
      <p:sp>
        <p:nvSpPr>
          <p:cNvPr id="296969" name=""/>
          <p:cNvSpPr>
            <a:spLocks/>
          </p:cNvSpPr>
          <p:nvPr/>
        </p:nvSpPr>
        <p:spPr>
          <a:xfrm>
            <a:off x="0" y="5791200"/>
            <a:ext cx="9144000" cy="1066800"/>
          </a:xfrm>
          <a:prstGeom prst="rect">
            <a:avLst/>
          </a:prstGeom>
          <a:noFill/>
          <a:ln>
            <a:noFill/>
          </a:ln>
        </p:spPr>
        <p:txBody>
          <a:bodyPr/>
          <a:lstStyle/>
          <a:p>
            <a:pPr>
              <a:buClr>
                <a:srgbClr val="000000"/>
              </a:buClr>
              <a:buFont charset="0" typeface="Arial"/>
            </a:pPr>
            <a:r>
              <a:rPr sz="3200" dirty="0" b="1">
                <a:solidFill>
                  <a:srgbClr val="ffffff"/>
                </a:solidFill>
                <a:latin charset="0" typeface="Arial"/>
              </a:rPr>
              <a:t>5</a:t>
            </a:r>
            <a:r>
              <a:rPr sz="3200" dirty="0" b="1">
                <a:solidFill>
                  <a:srgbClr val="ffffff"/>
                </a:solidFill>
                <a:latin charset="0" typeface="Arial"/>
              </a:rPr>
              <a:t>、不注重言传身教，不要孩子做的事情，自己却做了</a:t>
            </a:r>
            <a:r>
              <a:rPr sz="3200" dirty="0" b="1">
                <a:solidFill>
                  <a:srgbClr val="000000"/>
                </a:solidFill>
                <a:latin charset="0" typeface="Arial"/>
              </a:rPr>
              <a:t>。</a:t>
            </a:r>
          </a:p>
        </p:txBody>
      </p:sp>
    </p:spTree>
  </p:cSld>
</p:sld>
</file>

<file path=ppt/slides/slide5.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62496" name=""/>
        <p:cNvGrpSpPr>
          <a:grpSpLocks/>
        </p:cNvGrpSpPr>
        <p:nvPr/>
      </p:nvGrpSpPr>
      <p:grpSpPr>
        <a:xfrm/>
      </p:grpSpPr>
      <p:pic>
        <p:nvPicPr>
          <p:cNvPr id="362498" name=""/>
          <p:cNvPicPr>
            <a:picLocks noChangeAspect="1"/>
          </p:cNvPicPr>
          <p:nvPr/>
        </p:nvPicPr>
        <p:blipFill>
          <a:blip r:embed="rID1">
            <a:extLst/>
          </a:blip>
          <a:srcRect/>
          <a:stretch>
            <a:fillRect/>
          </a:stretch>
        </p:blipFill>
        <p:spPr>
          <a:xfrm>
            <a:off x="0" y="0"/>
            <a:ext cx="9144000" cy="6994525"/>
          </a:xfrm>
          <a:prstGeom prst="rect">
            <a:avLst/>
          </a:prstGeom>
          <a:ln/>
        </p:spPr>
      </p:pic>
      <p:sp>
        <p:nvSpPr>
          <p:cNvPr id="362499" name=""/>
          <p:cNvSpPr>
            <a:spLocks noGrp="0"/>
          </p:cNvSpPr>
          <p:nvPr/>
        </p:nvSpPr>
        <p:spPr>
          <a:xfrm>
            <a:off x="-76200" y="1798638"/>
            <a:ext cx="8763000" cy="4525962"/>
          </a:xfrm>
          <a:prstGeom prst="rect">
            <a:avLst/>
          </a:prstGeom>
          <a:noFill/>
          <a:ln>
            <a:noFill/>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r>
              <a:rPr sz="4000" dirty="0">
                <a:solidFill>
                  <a:srgbClr val="cc0000"/>
                </a:solidFill>
                <a:ea charset="-122" typeface="隶书"/>
              </a:rPr>
              <a:t>      为了加强老师与家长、家长与家长、家长与学生之间的联系，相互交流一下学生在校及在家的情况，以便老师能够更有针对性的实施教育，家长能够更好教育自己的子女做人与成材。</a:t>
            </a:r>
          </a:p>
        </p:txBody>
      </p:sp>
      <p:sp>
        <p:nvSpPr>
          <p:cNvPr id="362500" name=""/>
          <p:cNvSpPr>
            <a:spLocks/>
          </p:cNvSpPr>
          <p:nvPr/>
        </p:nvSpPr>
        <p:spPr>
          <a:xfrm>
            <a:off x="228600" y="381000"/>
            <a:ext cx="6191250" cy="863600"/>
          </a:xfrm>
          <a:prstGeom prst="rect">
            <a:avLst/>
          </a:prstGeom>
          <a:solidFill>
            <a:srgbClr val="ffff00">
              <a:alpha val="50000"/>
            </a:srgbClr>
          </a:solidFill>
          <a:ln w="12700">
            <a:solidFill>
              <a:srgbClr val="ffcc00"/>
            </a:solidFill>
          </a:ln>
        </p:spPr>
        <p:txBody>
          <a:bodyPr wrap="none" anchor="ctr"/>
          <a:lstStyle/>
          <a:p>
            <a:pPr algn="ctr">
              <a:buClr>
                <a:srgbClr val="000000"/>
              </a:buClr>
              <a:buFont charset="0" typeface="Arial"/>
            </a:pPr>
            <a:r>
              <a:rPr sz="4400" dirty="0" b="1">
                <a:solidFill>
                  <a:srgbClr val="6600ff"/>
                </a:solidFill>
                <a:latin charset="-122" typeface="隶书"/>
                <a:ea charset="-122" typeface="隶书"/>
              </a:rPr>
              <a:t>召开这次家长会的目的</a:t>
            </a:r>
            <a:r>
              <a:rPr sz="4400" dirty="0" b="1">
                <a:solidFill>
                  <a:srgbClr val="6600ff"/>
                </a:solidFill>
                <a:latin charset="-122" typeface="隶书"/>
                <a:ea charset="-122" typeface="隶书"/>
              </a:rPr>
              <a:t>:</a:t>
            </a:r>
          </a:p>
        </p:txBody>
      </p:sp>
      <p:sp>
        <p:nvSpPr>
          <p:cNvPr id="362501" name=""/>
          <p:cNvSpPr>
            <a:spLocks/>
          </p:cNvSpPr>
          <p:nvPr/>
        </p:nvSpPr>
        <p:spPr>
          <a:xfrm>
            <a:off x="323850" y="1341438"/>
            <a:ext cx="5184775" cy="0"/>
          </a:xfrm>
          <a:prstGeom prst="line">
            <a:avLst/>
          </a:prstGeom>
          <a:noFill/>
          <a:ln w="25400">
            <a:solidFill>
              <a:srgbClr val="fe1f08"/>
            </a:solidFill>
          </a:ln>
        </p:spPr>
      </p:sp>
      <p:sp>
        <p:nvSpPr>
          <p:cNvPr id="362502" name=""/>
          <p:cNvSpPr>
            <a:spLocks/>
          </p:cNvSpPr>
          <p:nvPr/>
        </p:nvSpPr>
        <p:spPr>
          <a:xfrm>
            <a:off x="323850" y="1341438"/>
            <a:ext cx="0" cy="865187"/>
          </a:xfrm>
          <a:prstGeom prst="line">
            <a:avLst/>
          </a:prstGeom>
          <a:noFill/>
          <a:ln w="25400">
            <a:solidFill>
              <a:srgbClr val="ffff00"/>
            </a:solidFill>
          </a:ln>
        </p:spPr>
      </p:sp>
      <p:sp>
        <p:nvSpPr>
          <p:cNvPr id="362503" name=""/>
          <p:cNvSpPr>
            <a:spLocks/>
          </p:cNvSpPr>
          <p:nvPr/>
        </p:nvSpPr>
        <p:spPr>
          <a:xfrm>
            <a:off x="8604250" y="3357563"/>
            <a:ext cx="0" cy="3887787"/>
          </a:xfrm>
          <a:prstGeom prst="line">
            <a:avLst/>
          </a:prstGeom>
          <a:noFill/>
          <a:ln w="25400">
            <a:solidFill>
              <a:srgbClr val="fe1f08"/>
            </a:solidFill>
          </a:ln>
        </p:spPr>
      </p:sp>
      <p:sp>
        <p:nvSpPr>
          <p:cNvPr id="362504" name=""/>
          <p:cNvSpPr>
            <a:spLocks/>
          </p:cNvSpPr>
          <p:nvPr/>
        </p:nvSpPr>
        <p:spPr>
          <a:xfrm flipV="1">
            <a:off x="1258888" y="7245350"/>
            <a:ext cx="7345362" cy="73025"/>
          </a:xfrm>
          <a:prstGeom prst="line">
            <a:avLst/>
          </a:prstGeom>
          <a:noFill/>
          <a:ln w="25400">
            <a:solidFill>
              <a:srgbClr val="fe1f08"/>
            </a:solidFill>
          </a:ln>
        </p:spPr>
      </p:sp>
      <p:sp>
        <p:nvSpPr>
          <p:cNvPr id="362505" name=""/>
          <p:cNvSpPr>
            <a:spLocks/>
          </p:cNvSpPr>
          <p:nvPr/>
        </p:nvSpPr>
        <p:spPr>
          <a:xfrm>
            <a:off x="76200" y="5781675"/>
            <a:ext cx="9144000" cy="771525"/>
          </a:xfrm>
          <a:prstGeom prst="rect">
            <a:avLst/>
          </a:prstGeom>
          <a:solidFill>
            <a:srgbClr val="d1fbf5"/>
          </a:solidFill>
          <a:ln>
            <a:solidFill>
              <a:srgbClr val="0000ff"/>
            </a:solidFill>
          </a:ln>
        </p:spPr>
        <p:txBody>
          <a:bodyPr anchor="b" anchorCtr="0"/>
          <a:lstStyle/>
          <a:p>
            <a:pPr>
              <a:spcBef>
                <a:spcPct val="50000"/>
              </a:spcBef>
              <a:spcAft>
                <a:spcPct val="50000"/>
              </a:spcAft>
            </a:pPr>
            <a:r>
              <a:rPr sz="4400" dirty="0" b="1">
                <a:solidFill>
                  <a:srgbClr val="0000ff"/>
                </a:solidFill>
                <a:ea charset="-122" typeface="华文行楷"/>
              </a:rPr>
              <a:t>我们的努力</a:t>
            </a:r>
            <a:r>
              <a:rPr sz="4400" dirty="0" b="1">
                <a:solidFill>
                  <a:srgbClr val="ff0000"/>
                </a:solidFill>
                <a:ea charset="-122" typeface="华文行楷"/>
              </a:rPr>
              <a:t>＋</a:t>
            </a:r>
            <a:r>
              <a:rPr sz="4400" dirty="0" b="1">
                <a:solidFill>
                  <a:srgbClr val="006600"/>
                </a:solidFill>
                <a:ea charset="-122" typeface="华文行楷"/>
              </a:rPr>
              <a:t>您的关爱</a:t>
            </a:r>
            <a:r>
              <a:rPr sz="4400" dirty="0" b="1">
                <a:solidFill>
                  <a:srgbClr val="ff0000"/>
                </a:solidFill>
                <a:ea charset="-122" typeface="华文行楷"/>
              </a:rPr>
              <a:t>＝孩子的成功</a:t>
            </a:r>
          </a:p>
        </p:txBody>
      </p:sp>
    </p:spTree>
  </p:cSld>
</p:sld>
</file>

<file path=ppt/slides/slide50.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19488" name=""/>
        <p:cNvGrpSpPr>
          <a:grpSpLocks/>
        </p:cNvGrpSpPr>
        <p:nvPr/>
      </p:nvGrpSpPr>
      <p:grpSpPr>
        <a:xfrm/>
      </p:grpSpPr>
      <p:sp>
        <p:nvSpPr>
          <p:cNvPr id="319490" name=""/>
          <p:cNvSpPr>
            <a:spLocks/>
          </p:cNvSpPr>
          <p:nvPr>
            <p:ph type="title" sz="full" idx="0"/>
          </p:nvPr>
        </p:nvSpPr>
        <p:spPr>
          <a:xfrm>
            <a:off x="0" y="260350"/>
            <a:ext cx="7772400" cy="1462088"/>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dirty="0" b="1"/>
              <a:t>根据我们了解的情况，发现家长在教育中有以下几个</a:t>
            </a:r>
            <a:r>
              <a:rPr dirty="0" b="1"/>
              <a:t>误区：</a:t>
            </a:r>
          </a:p>
        </p:txBody>
      </p:sp>
      <p:sp>
        <p:nvSpPr>
          <p:cNvPr id="319491" name=""/>
          <p:cNvSpPr>
            <a:spLocks/>
          </p:cNvSpPr>
          <p:nvPr>
            <p:ph type="body" sz="full" idx="1"/>
          </p:nvPr>
        </p:nvSpPr>
        <p:spPr>
          <a:xfrm>
            <a:off x="685800" y="1981200"/>
            <a:ext cx="7772400" cy="4114800"/>
          </a:xfrm>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r>
              <a:rPr sz="3600" dirty="0" b="1">
                <a:solidFill>
                  <a:srgbClr val="ffffff"/>
                </a:solidFill>
              </a:rPr>
              <a:t>6.</a:t>
            </a:r>
            <a:r>
              <a:rPr sz="3600" dirty="0" b="1">
                <a:solidFill>
                  <a:srgbClr val="ffffff"/>
                </a:solidFill>
              </a:rPr>
              <a:t>过分放手</a:t>
            </a:r>
            <a:r>
              <a:rPr sz="3600" dirty="0" b="1">
                <a:solidFill>
                  <a:srgbClr val="ffffff"/>
                </a:solidFill>
              </a:rPr>
              <a:t>,</a:t>
            </a:r>
            <a:r>
              <a:rPr sz="3600" dirty="0" b="1">
                <a:solidFill>
                  <a:srgbClr val="ffffff"/>
                </a:solidFill>
              </a:rPr>
              <a:t>对孩子的在校学习生活情况不闻不问</a:t>
            </a:r>
            <a:r>
              <a:rPr sz="3600" dirty="0" b="1">
                <a:solidFill>
                  <a:srgbClr val="ffffff"/>
                </a:solidFill>
              </a:rPr>
              <a:t>,</a:t>
            </a:r>
            <a:r>
              <a:rPr sz="3600" dirty="0" b="1">
                <a:solidFill>
                  <a:srgbClr val="ffffff"/>
                </a:solidFill>
              </a:rPr>
              <a:t>让孩子自由发展</a:t>
            </a:r>
            <a:r>
              <a:rPr sz="3600" dirty="0" b="1">
                <a:solidFill>
                  <a:srgbClr val="ffffff"/>
                </a:solidFill>
              </a:rPr>
              <a:t>.</a:t>
            </a:r>
          </a:p>
          <a:p>
            <a:pPr/>
            <a:r>
              <a:rPr sz="3600" dirty="0" b="1">
                <a:solidFill>
                  <a:srgbClr val="ffffff"/>
                </a:solidFill>
              </a:rPr>
              <a:t>7.</a:t>
            </a:r>
            <a:r>
              <a:rPr sz="3600" dirty="0" b="1">
                <a:solidFill>
                  <a:srgbClr val="ffffff"/>
                </a:solidFill>
              </a:rPr>
              <a:t>唠叨没完没了</a:t>
            </a:r>
            <a:r>
              <a:rPr sz="3600" dirty="0" b="1">
                <a:solidFill>
                  <a:srgbClr val="ffffff"/>
                </a:solidFill>
              </a:rPr>
              <a:t>,</a:t>
            </a:r>
            <a:r>
              <a:rPr sz="3600" dirty="0" b="1">
                <a:solidFill>
                  <a:srgbClr val="ffffff"/>
                </a:solidFill>
              </a:rPr>
              <a:t>不抓住其当时的心理</a:t>
            </a:r>
            <a:r>
              <a:rPr sz="3600" dirty="0" b="1">
                <a:solidFill>
                  <a:srgbClr val="ffffff"/>
                </a:solidFill>
              </a:rPr>
              <a:t>,</a:t>
            </a:r>
            <a:r>
              <a:rPr sz="3600" dirty="0" b="1">
                <a:solidFill>
                  <a:srgbClr val="ffffff"/>
                </a:solidFill>
              </a:rPr>
              <a:t>使得效果适得其反</a:t>
            </a:r>
            <a:r>
              <a:rPr sz="3600" dirty="0" b="1">
                <a:solidFill>
                  <a:srgbClr val="ffffff"/>
                </a:solidFill>
              </a:rPr>
              <a:t>.</a:t>
            </a:r>
          </a:p>
          <a:p>
            <a:pPr/>
            <a:r>
              <a:rPr sz="3600" dirty="0" b="1">
                <a:solidFill>
                  <a:srgbClr val="ffffff"/>
                </a:solidFill>
              </a:rPr>
              <a:t>8.</a:t>
            </a:r>
            <a:r>
              <a:rPr sz="3600" dirty="0" b="1">
                <a:solidFill>
                  <a:srgbClr val="ffffff"/>
                </a:solidFill>
              </a:rPr>
              <a:t>大事化小</a:t>
            </a:r>
            <a:r>
              <a:rPr sz="3600" dirty="0" b="1">
                <a:solidFill>
                  <a:srgbClr val="ffffff"/>
                </a:solidFill>
              </a:rPr>
              <a:t>,</a:t>
            </a:r>
            <a:r>
              <a:rPr sz="3600" dirty="0" b="1">
                <a:solidFill>
                  <a:srgbClr val="ffffff"/>
                </a:solidFill>
              </a:rPr>
              <a:t>小事化了</a:t>
            </a:r>
            <a:r>
              <a:rPr sz="3600" dirty="0" b="1">
                <a:solidFill>
                  <a:srgbClr val="ffffff"/>
                </a:solidFill>
              </a:rPr>
              <a:t>,</a:t>
            </a:r>
            <a:r>
              <a:rPr sz="3600" dirty="0" b="1">
                <a:solidFill>
                  <a:srgbClr val="ffffff"/>
                </a:solidFill>
              </a:rPr>
              <a:t>为孩子开脱责任</a:t>
            </a:r>
            <a:r>
              <a:rPr sz="3600" dirty="0" b="1">
                <a:solidFill>
                  <a:srgbClr val="ffffff"/>
                </a:solidFill>
              </a:rPr>
              <a:t>.</a:t>
            </a:r>
          </a:p>
          <a:p>
            <a:pPr/>
            <a:r>
              <a:rPr sz="3600" dirty="0" b="1">
                <a:solidFill>
                  <a:srgbClr val="ffffff"/>
                </a:solidFill>
              </a:rPr>
              <a:t>9.</a:t>
            </a:r>
            <a:r>
              <a:rPr sz="3600" dirty="0" b="1">
                <a:solidFill>
                  <a:srgbClr val="ffffff"/>
                </a:solidFill>
              </a:rPr>
              <a:t>凡事武力解决</a:t>
            </a:r>
            <a:r>
              <a:rPr sz="3600" dirty="0" b="1">
                <a:solidFill>
                  <a:srgbClr val="ffffff"/>
                </a:solidFill>
              </a:rPr>
              <a:t>,</a:t>
            </a:r>
            <a:r>
              <a:rPr sz="3600" dirty="0" b="1">
                <a:solidFill>
                  <a:srgbClr val="ffffff"/>
                </a:solidFill>
              </a:rPr>
              <a:t>不管孩子接不接受</a:t>
            </a:r>
            <a:r>
              <a:rPr sz="3600" dirty="0" b="1">
                <a:solidFill>
                  <a:srgbClr val="ffffff"/>
                </a:solidFill>
              </a:rPr>
              <a:t>.</a:t>
            </a:r>
          </a:p>
        </p:txBody>
      </p:sp>
    </p:spTree>
  </p:cSld>
</p:sld>
</file>

<file path=ppt/slides/slide51.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00032" name=""/>
        <p:cNvGrpSpPr>
          <a:grpSpLocks/>
        </p:cNvGrpSpPr>
        <p:nvPr/>
      </p:nvGrpSpPr>
      <p:grpSpPr>
        <a:xfrm/>
      </p:grpSpPr>
      <p:sp>
        <p:nvSpPr>
          <p:cNvPr id="300036" name=""/>
          <p:cNvSpPr>
            <a:spLocks/>
          </p:cNvSpPr>
          <p:nvPr/>
        </p:nvSpPr>
        <p:spPr>
          <a:xfrm>
            <a:off x="1116013" y="1844675"/>
            <a:ext cx="9143999" cy="5019675"/>
          </a:xfrm>
          <a:prstGeom prst="rect">
            <a:avLst/>
          </a:prstGeom>
          <a:noFill/>
          <a:ln>
            <a:noFill/>
          </a:ln>
        </p:spPr>
        <p:txBody>
          <a:bodyPr/>
          <a:lstStyle/>
          <a:p>
            <a:pPr>
              <a:spcBef>
                <a:spcPct val="20000"/>
              </a:spcBef>
              <a:spcAft>
                <a:spcPct val="20000"/>
              </a:spcAft>
              <a:buClr>
                <a:srgbClr val="fe1f08"/>
              </a:buClr>
              <a:buSzPct val="60000"/>
              <a:buFont charset="2" typeface="Wingdings"/>
              <a:buNone/>
            </a:pPr>
            <a:r>
              <a:rPr sz="4000" dirty="0" b="1">
                <a:solidFill>
                  <a:srgbClr val="ffffff"/>
                </a:solidFill>
                <a:latin charset="0" typeface="Tahoma"/>
              </a:rPr>
              <a:t>1</a:t>
            </a:r>
            <a:r>
              <a:rPr sz="4000" dirty="0" b="1">
                <a:solidFill>
                  <a:srgbClr val="ffffff"/>
                </a:solidFill>
                <a:latin charset="0" typeface="Tahoma"/>
              </a:rPr>
              <a:t>、在外留宿。</a:t>
            </a:r>
          </a:p>
          <a:p>
            <a:pPr>
              <a:spcBef>
                <a:spcPct val="20000"/>
              </a:spcBef>
              <a:spcAft>
                <a:spcPct val="20000"/>
              </a:spcAft>
              <a:buClr>
                <a:srgbClr val="fe1f08"/>
              </a:buClr>
              <a:buSzPct val="60000"/>
              <a:buFont charset="2" typeface="Wingdings"/>
              <a:buNone/>
            </a:pPr>
            <a:r>
              <a:rPr sz="4000" dirty="0" b="1">
                <a:solidFill>
                  <a:srgbClr val="ffffff"/>
                </a:solidFill>
                <a:latin charset="0" typeface="Tahoma"/>
              </a:rPr>
              <a:t>2</a:t>
            </a:r>
            <a:r>
              <a:rPr sz="4000" dirty="0" b="1">
                <a:solidFill>
                  <a:srgbClr val="ffffff"/>
                </a:solidFill>
                <a:latin charset="0" typeface="Tahoma"/>
              </a:rPr>
              <a:t>、回家很迟。</a:t>
            </a:r>
          </a:p>
          <a:p>
            <a:pPr>
              <a:spcBef>
                <a:spcPct val="20000"/>
              </a:spcBef>
              <a:spcAft>
                <a:spcPct val="20000"/>
              </a:spcAft>
              <a:buClr>
                <a:srgbClr val="fe1f08"/>
              </a:buClr>
              <a:buSzPct val="60000"/>
              <a:buFont charset="2" typeface="Wingdings"/>
              <a:buNone/>
            </a:pPr>
            <a:r>
              <a:rPr sz="4000" dirty="0" b="1">
                <a:solidFill>
                  <a:srgbClr val="ffffff"/>
                </a:solidFill>
                <a:latin charset="0" typeface="Tahoma"/>
              </a:rPr>
              <a:t>3</a:t>
            </a:r>
            <a:r>
              <a:rPr sz="4000" dirty="0" b="1">
                <a:solidFill>
                  <a:srgbClr val="ffffff"/>
                </a:solidFill>
                <a:latin charset="0" typeface="Tahoma"/>
              </a:rPr>
              <a:t>、带同学住宿。</a:t>
            </a:r>
          </a:p>
          <a:p>
            <a:pPr>
              <a:spcBef>
                <a:spcPct val="20000"/>
              </a:spcBef>
              <a:spcAft>
                <a:spcPct val="20000"/>
              </a:spcAft>
              <a:buClr>
                <a:srgbClr val="fe1f08"/>
              </a:buClr>
              <a:buSzPct val="60000"/>
              <a:buFont charset="2" typeface="Wingdings"/>
              <a:buNone/>
            </a:pPr>
            <a:r>
              <a:rPr sz="4000" dirty="0" b="1">
                <a:solidFill>
                  <a:srgbClr val="ffffff"/>
                </a:solidFill>
                <a:latin charset="0" typeface="Tahoma"/>
              </a:rPr>
              <a:t>4</a:t>
            </a:r>
            <a:r>
              <a:rPr sz="4000" dirty="0" b="1">
                <a:solidFill>
                  <a:srgbClr val="ffffff"/>
                </a:solidFill>
                <a:latin charset="0" typeface="Tahoma"/>
              </a:rPr>
              <a:t>、打电话时间长，次数多</a:t>
            </a:r>
          </a:p>
          <a:p>
            <a:pPr>
              <a:spcBef>
                <a:spcPct val="20000"/>
              </a:spcBef>
              <a:spcAft>
                <a:spcPct val="20000"/>
              </a:spcAft>
              <a:buClr>
                <a:srgbClr val="fe1f08"/>
              </a:buClr>
              <a:buSzPct val="60000"/>
              <a:buFont charset="2" typeface="Wingdings"/>
              <a:buNone/>
            </a:pPr>
            <a:r>
              <a:rPr sz="4000" dirty="0" b="1">
                <a:solidFill>
                  <a:srgbClr val="ffffff"/>
                </a:solidFill>
                <a:latin charset="0" typeface="Tahoma"/>
              </a:rPr>
              <a:t>5</a:t>
            </a:r>
            <a:r>
              <a:rPr sz="4000" dirty="0" b="1">
                <a:solidFill>
                  <a:srgbClr val="ffffff"/>
                </a:solidFill>
                <a:latin charset="0" typeface="Tahoma"/>
              </a:rPr>
              <a:t>、受伤回家。</a:t>
            </a:r>
          </a:p>
          <a:p>
            <a:pPr>
              <a:spcBef>
                <a:spcPct val="20000"/>
              </a:spcBef>
              <a:spcAft>
                <a:spcPct val="20000"/>
              </a:spcAft>
              <a:buClr>
                <a:srgbClr val="fe1f08"/>
              </a:buClr>
              <a:buSzPct val="60000"/>
              <a:buFont charset="2" typeface="Wingdings"/>
              <a:buNone/>
            </a:pPr>
            <a:r>
              <a:rPr sz="4000" dirty="0" b="1">
                <a:solidFill>
                  <a:srgbClr val="ffffff"/>
                </a:solidFill>
                <a:latin charset="0" typeface="Tahoma"/>
              </a:rPr>
              <a:t>6</a:t>
            </a:r>
            <a:r>
              <a:rPr sz="4000" dirty="0" b="1">
                <a:solidFill>
                  <a:srgbClr val="ffffff"/>
                </a:solidFill>
                <a:latin charset="0" typeface="Tahoma"/>
              </a:rPr>
              <a:t>、超消费要问。</a:t>
            </a:r>
          </a:p>
          <a:p>
            <a:pPr>
              <a:spcBef>
                <a:spcPct val="20000"/>
              </a:spcBef>
              <a:spcAft>
                <a:spcPct val="20000"/>
              </a:spcAft>
              <a:buClr>
                <a:srgbClr val="fe1f08"/>
              </a:buClr>
              <a:buSzPct val="60000"/>
              <a:buFont charset="2" typeface="Wingdings"/>
              <a:buNone/>
            </a:pPr>
            <a:r>
              <a:rPr sz="3600" dirty="0" b="1">
                <a:latin charset="0" typeface="Tahoma"/>
              </a:rPr>
              <a:t>          </a:t>
            </a:r>
          </a:p>
        </p:txBody>
      </p:sp>
      <p:sp>
        <p:nvSpPr>
          <p:cNvPr id="300037" name=""/>
          <p:cNvSpPr>
            <a:spLocks/>
          </p:cNvSpPr>
          <p:nvPr/>
        </p:nvSpPr>
        <p:spPr>
          <a:xfrm>
            <a:off x="2051050" y="260350"/>
            <a:ext cx="4321175" cy="762000"/>
          </a:xfrm>
          <a:prstGeom prst="rect">
            <a:avLst/>
          </a:prstGeom>
          <a:noFill/>
          <a:ln>
            <a:noFill/>
          </a:ln>
        </p:spPr>
        <p:txBody>
          <a:bodyPr/>
          <a:lstStyle/>
          <a:p>
            <a:pPr>
              <a:spcBef>
                <a:spcPct val="50000"/>
              </a:spcBef>
              <a:spcAft>
                <a:spcPct val="50000"/>
              </a:spcAft>
              <a:buFont charset="0" typeface="Tahoma"/>
            </a:pPr>
            <a:r>
              <a:rPr sz="4400" dirty="0" b="1">
                <a:solidFill>
                  <a:srgbClr val="ffffff"/>
                </a:solidFill>
                <a:latin charset="0" typeface="Tahoma"/>
              </a:rPr>
              <a:t>需要注意十问</a:t>
            </a:r>
            <a:r>
              <a:rPr dirty="0"/>
              <a:t> </a:t>
            </a:r>
            <a:r>
              <a:rPr sz="4400" dirty="0" b="1">
                <a:solidFill>
                  <a:srgbClr val="ffffff"/>
                </a:solidFill>
                <a:latin charset="0" typeface="Tahoma"/>
              </a:rPr>
              <a:t>：</a:t>
            </a:r>
          </a:p>
        </p:txBody>
      </p:sp>
    </p:spTree>
  </p:cSld>
</p:sld>
</file>

<file path=ppt/slides/slide52.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30752" name=""/>
        <p:cNvGrpSpPr>
          <a:grpSpLocks/>
        </p:cNvGrpSpPr>
        <p:nvPr/>
      </p:nvGrpSpPr>
      <p:grpSpPr>
        <a:xfrm/>
      </p:grpSpPr>
      <p:sp>
        <p:nvSpPr>
          <p:cNvPr id="330755" name=""/>
          <p:cNvSpPr>
            <a:spLocks/>
          </p:cNvSpPr>
          <p:nvPr>
            <p:ph type="body" sz="full" idx="1"/>
          </p:nvPr>
        </p:nvSpPr>
        <p:spPr>
          <a:xfrm>
            <a:off x="685800" y="1981200"/>
            <a:ext cx="7772400" cy="4114800"/>
          </a:xfrm>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r>
              <a:rPr sz="4000" dirty="0" b="1">
                <a:solidFill>
                  <a:srgbClr val="ffffff"/>
                </a:solidFill>
              </a:rPr>
              <a:t>7</a:t>
            </a:r>
            <a:r>
              <a:rPr sz="4000" dirty="0" b="1">
                <a:solidFill>
                  <a:srgbClr val="ffffff"/>
                </a:solidFill>
              </a:rPr>
              <a:t>、超出友谊。</a:t>
            </a:r>
          </a:p>
          <a:p>
            <a:pPr/>
            <a:r>
              <a:rPr sz="4000" dirty="0" b="1">
                <a:solidFill>
                  <a:srgbClr val="ffffff"/>
                </a:solidFill>
              </a:rPr>
              <a:t>8</a:t>
            </a:r>
            <a:r>
              <a:rPr sz="4000" dirty="0" b="1">
                <a:solidFill>
                  <a:srgbClr val="ffffff"/>
                </a:solidFill>
              </a:rPr>
              <a:t>、成绩突然下降。</a:t>
            </a:r>
          </a:p>
          <a:p>
            <a:pPr/>
            <a:r>
              <a:rPr sz="4000" dirty="0" b="1">
                <a:solidFill>
                  <a:srgbClr val="ffffff"/>
                </a:solidFill>
              </a:rPr>
              <a:t>9</a:t>
            </a:r>
            <a:r>
              <a:rPr sz="4000" dirty="0" b="1">
                <a:solidFill>
                  <a:srgbClr val="ffffff"/>
                </a:solidFill>
              </a:rPr>
              <a:t>、穿奇装异服，爱好打扮，沉默</a:t>
            </a:r>
          </a:p>
          <a:p>
            <a:pPr/>
            <a:r>
              <a:rPr sz="4000" dirty="0" b="1">
                <a:solidFill>
                  <a:srgbClr val="ffffff"/>
                </a:solidFill>
              </a:rPr>
              <a:t>10</a:t>
            </a:r>
            <a:r>
              <a:rPr sz="4000" dirty="0" b="1">
                <a:solidFill>
                  <a:srgbClr val="ffffff"/>
                </a:solidFill>
              </a:rPr>
              <a:t>、老是玩电脑，手机，看闲书</a:t>
            </a:r>
          </a:p>
        </p:txBody>
      </p:sp>
      <p:sp>
        <p:nvSpPr>
          <p:cNvPr id="330756" name=""/>
          <p:cNvSpPr>
            <a:spLocks noGrp="0"/>
          </p:cNvSpPr>
          <p:nvPr>
            <p:ph type="title" sz="full" idx="0"/>
          </p:nvPr>
        </p:nvSpPr>
        <p:spPr>
          <a:xfrm rot="0">
            <a:off x="685800" y="301625"/>
            <a:ext cx="7772400" cy="1462088"/>
          </a:xfrm>
          <a:noFill/>
          <a:ln>
            <a:noFill/>
          </a:ln>
        </p:spPr>
        <p:txBody>
          <a:bodyPr wrap="square" anchor="ct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spcBef>
                <a:spcPct val="50000"/>
              </a:spcBef>
              <a:spcAft>
                <a:spcPct val="50000"/>
              </a:spcAft>
              <a:buFont charset="0" typeface="Tahoma"/>
              <a:buNone/>
            </a:pPr>
            <a:r>
              <a:rPr dirty="0" b="1"/>
              <a:t>需要注意十问</a:t>
            </a:r>
            <a:r>
              <a:rPr dirty="0"/>
              <a:t> </a:t>
            </a:r>
            <a:r>
              <a:rPr dirty="0" b="1"/>
              <a:t>：</a:t>
            </a:r>
          </a:p>
        </p:txBody>
      </p:sp>
    </p:spTree>
  </p:cSld>
</p:sld>
</file>

<file path=ppt/slides/slide53.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285696" name=""/>
        <p:cNvGrpSpPr>
          <a:grpSpLocks/>
        </p:cNvGrpSpPr>
        <p:nvPr/>
      </p:nvGrpSpPr>
      <p:grpSpPr>
        <a:xfrm/>
      </p:grpSpPr>
      <p:sp>
        <p:nvSpPr>
          <p:cNvPr id="285698" name=""/>
          <p:cNvSpPr>
            <a:spLocks/>
          </p:cNvSpPr>
          <p:nvPr/>
        </p:nvSpPr>
        <p:spPr>
          <a:xfrm>
            <a:off x="0" y="549275"/>
            <a:ext cx="7848600" cy="5584825"/>
          </a:xfrm>
          <a:prstGeom prst="rect">
            <a:avLst/>
          </a:prstGeom>
          <a:noFill/>
          <a:ln>
            <a:noFill/>
          </a:ln>
        </p:spPr>
        <p:txBody>
          <a:bodyPr/>
          <a:lstStyle/>
          <a:p>
            <a:pPr>
              <a:spcBef>
                <a:spcPct val="50000"/>
              </a:spcBef>
              <a:spcAft>
                <a:spcPct val="50000"/>
              </a:spcAft>
            </a:pPr>
            <a:r>
              <a:rPr sz="3600" dirty="0">
                <a:solidFill>
                  <a:srgbClr val="ff3399"/>
                </a:solidFill>
              </a:rPr>
              <a:t>        </a:t>
            </a:r>
            <a:r>
              <a:rPr sz="3600" dirty="0" b="1">
                <a:solidFill>
                  <a:srgbClr val="ffffff"/>
                </a:solidFill>
              </a:rPr>
              <a:t>古往今来，一切伟大的民族都会自觉地重视教育。犹太民族在他们的犹太教义中指出：“宁可变卖所有的东西，也要把女儿嫁给学者”。犹太人还说：“假如父母和教师两人同时坐牢而又只能保释一个人出来的话，做孩子的应该应先保释教师。”正因为有对教育如此重视的观念，才造就了犹太人的聪明和富有，从而获得了世界上第一富有民族的声誉。</a:t>
            </a:r>
          </a:p>
        </p:txBody>
      </p:sp>
      <p:pic>
        <p:nvPicPr>
          <p:cNvPr id="285699" name=""/>
          <p:cNvPicPr>
            <a:picLocks noChangeAspect="1"/>
          </p:cNvPicPr>
          <p:nvPr/>
        </p:nvPicPr>
        <p:blipFill>
          <a:blip r:embed="rID25">
            <a:extLst/>
          </a:blip>
          <a:srcRect/>
          <a:stretch>
            <a:fillRect/>
          </a:stretch>
        </p:blipFill>
        <p:spPr>
          <a:xfrm>
            <a:off x="0" y="0"/>
            <a:ext cx="9144000" cy="7100888"/>
          </a:xfrm>
          <a:prstGeom prst="rect">
            <a:avLst/>
          </a:prstGeom>
          <a:ln/>
        </p:spPr>
      </p:pic>
      <p:sp>
        <p:nvSpPr>
          <p:cNvPr id="285700" name=""/>
          <p:cNvSpPr>
            <a:spLocks noGrp="0"/>
          </p:cNvSpPr>
          <p:nvPr/>
        </p:nvSpPr>
        <p:spPr>
          <a:xfrm flipV="1">
            <a:off x="1763713" y="-458787"/>
            <a:ext cx="4953000" cy="100012"/>
          </a:xfrm>
          <a:prstGeom prst="rect">
            <a:avLst/>
          </a:prstGeom>
          <a:solidFill>
            <a:srgbClr val="000000"/>
          </a:solidFill>
          <a:ln>
            <a:noFill/>
          </a:ln>
        </p:spPr>
        <p:txBody>
          <a:bodyPr anchor="ctr"/>
          <a:lstStyle/>
          <a:p>
            <a:pPr algn="ctr">
              <a:buClr>
                <a:srgbClr val="000000"/>
              </a:buClr>
              <a:buFont charset="0" typeface="Arial"/>
            </a:pPr>
            <a:r>
              <a:rPr sz="4400" dirty="0" b="1">
                <a:latin charset="0" typeface="Arial"/>
              </a:rPr>
              <a:t>结束语 </a:t>
            </a:r>
          </a:p>
        </p:txBody>
      </p:sp>
      <p:sp>
        <p:nvSpPr>
          <p:cNvPr id="285701" name=""/>
          <p:cNvSpPr>
            <a:spLocks/>
          </p:cNvSpPr>
          <p:nvPr/>
        </p:nvSpPr>
        <p:spPr>
          <a:xfrm>
            <a:off x="533400" y="1095375"/>
            <a:ext cx="8229600" cy="5762625"/>
          </a:xfrm>
          <a:prstGeom prst="rect">
            <a:avLst/>
          </a:prstGeom>
          <a:noFill/>
          <a:ln>
            <a:noFill/>
          </a:ln>
        </p:spPr>
        <p:txBody>
          <a:bodyPr/>
          <a:lstStyle/>
          <a:p>
            <a:pPr>
              <a:spcBef>
                <a:spcPct val="50000"/>
              </a:spcBef>
              <a:spcAft>
                <a:spcPct val="50000"/>
              </a:spcAft>
            </a:pPr>
            <a:r>
              <a:rPr sz="4800" dirty="0" b="1">
                <a:solidFill>
                  <a:srgbClr val="660033"/>
                </a:solidFill>
                <a:ea charset="-122" typeface="华文新魏"/>
              </a:rPr>
              <a:t>　　</a:t>
            </a:r>
            <a:r>
              <a:rPr sz="4800" dirty="0" b="1">
                <a:solidFill>
                  <a:srgbClr val="000000"/>
                </a:solidFill>
                <a:ea charset="-122" typeface="华文新魏"/>
              </a:rPr>
              <a:t>每个孩子身上都蕴藏着巨大的、不可估量的潜力。假如我们能与他们做朋友，多一点沟通交流，少一点打骂，多一点信任理解，少一点猜疑，那么我们的孩子都有可能成为栋梁之材。</a:t>
            </a:r>
          </a:p>
        </p:txBody>
      </p:sp>
      <p:sp>
        <p:nvSpPr>
          <p:cNvPr id="285702" name=""/>
          <p:cNvSpPr>
            <a:spLocks/>
          </p:cNvSpPr>
          <p:nvPr/>
        </p:nvSpPr>
        <p:spPr>
          <a:xfrm>
            <a:off x="2139950" y="-3175"/>
            <a:ext cx="3727450" cy="1098550"/>
          </a:xfrm>
          <a:prstGeom prst="rect">
            <a:avLst/>
          </a:prstGeom>
          <a:noFill/>
          <a:ln>
            <a:noFill/>
          </a:ln>
        </p:spPr>
        <p:txBody>
          <a:bodyPr/>
          <a:lstStyle/>
          <a:p>
            <a:pPr algn="ctr"/>
            <a:r>
              <a:rPr sz="6600" dirty="0" b="1"/>
              <a:t>结  束  语</a:t>
            </a:r>
          </a:p>
        </p:txBody>
      </p:sp>
    </p:spTree>
  </p:cSld>
</p:sld>
</file>

<file path=ppt/slides/slide54.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69664" name=""/>
        <p:cNvGrpSpPr>
          <a:grpSpLocks/>
        </p:cNvGrpSpPr>
        <p:nvPr/>
      </p:nvGrpSpPr>
      <p:grpSpPr>
        <a:xfrm/>
      </p:grpSpPr>
      <p:pic>
        <p:nvPicPr>
          <p:cNvPr id="369666" name=""/>
          <p:cNvPicPr>
            <a:picLocks noChangeAspect="1"/>
          </p:cNvPicPr>
          <p:nvPr/>
        </p:nvPicPr>
        <p:blipFill>
          <a:blip r:embed="rID27">
            <a:extLst/>
          </a:blip>
          <a:srcRect/>
          <a:stretch>
            <a:fillRect/>
          </a:stretch>
        </p:blipFill>
        <p:spPr>
          <a:xfrm>
            <a:off x="0" y="-73025"/>
            <a:ext cx="9144000" cy="6702425"/>
          </a:xfrm>
          <a:prstGeom prst="rect">
            <a:avLst/>
          </a:prstGeom>
          <a:ln/>
        </p:spPr>
      </p:pic>
      <p:sp>
        <p:nvSpPr>
          <p:cNvPr id="369667" name=""/>
          <p:cNvSpPr>
            <a:spLocks/>
          </p:cNvSpPr>
          <p:nvPr/>
        </p:nvSpPr>
        <p:spPr>
          <a:xfrm>
            <a:off x="577850" y="990600"/>
            <a:ext cx="8185150" cy="2105025"/>
          </a:xfrm>
          <a:prstGeom prst="rect">
            <a:avLst/>
          </a:prstGeom>
          <a:noFill/>
          <a:ln>
            <a:noFill/>
          </a:ln>
        </p:spPr>
        <p:txBody>
          <a:bodyPr/>
          <a:lstStyle/>
          <a:p>
            <a:pPr algn="ctr">
              <a:buFont charset="0" typeface="Verdana"/>
            </a:pPr>
            <a:r>
              <a:rPr sz="6600" dirty="0" b="1">
                <a:solidFill>
                  <a:srgbClr val="660066"/>
                </a:solidFill>
                <a:latin charset="0" typeface="Verdana"/>
                <a:ea charset="-122" typeface="华文彩云"/>
              </a:rPr>
              <a:t>真诚期待与您的合作</a:t>
            </a:r>
          </a:p>
        </p:txBody>
      </p:sp>
      <p:sp>
        <p:nvSpPr>
          <p:cNvPr id="369668" name=""/>
          <p:cNvSpPr>
            <a:spLocks/>
          </p:cNvSpPr>
          <p:nvPr/>
        </p:nvSpPr>
        <p:spPr>
          <a:xfrm>
            <a:off x="1143000" y="3200400"/>
            <a:ext cx="7508876" cy="2287588"/>
          </a:xfrm>
          <a:prstGeom prst="rect">
            <a:avLst/>
          </a:prstGeom>
          <a:noFill/>
          <a:ln>
            <a:noFill/>
          </a:ln>
        </p:spPr>
        <p:txBody>
          <a:bodyPr/>
          <a:lstStyle/>
          <a:p>
            <a:pPr>
              <a:buFont charset="0" typeface="Verdana"/>
            </a:pPr>
          </a:p>
          <a:p>
            <a:pPr>
              <a:buFont charset="0" typeface="Verdana"/>
            </a:pPr>
            <a:r>
              <a:rPr sz="9600" dirty="0" b="1">
                <a:solidFill>
                  <a:srgbClr val="3333ff"/>
                </a:solidFill>
                <a:latin charset="0" typeface="Verdana"/>
                <a:ea charset="-122" typeface="华文隶书"/>
              </a:rPr>
              <a:t>常过来看看</a:t>
            </a:r>
          </a:p>
        </p:txBody>
      </p:sp>
      <p:sp>
        <p:nvSpPr>
          <p:cNvPr id="369669" name=""/>
          <p:cNvSpPr>
            <a:spLocks/>
          </p:cNvSpPr>
          <p:nvPr/>
        </p:nvSpPr>
        <p:spPr>
          <a:xfrm>
            <a:off x="1203325" y="2667000"/>
            <a:ext cx="3216275" cy="1006475"/>
          </a:xfrm>
          <a:prstGeom prst="rect">
            <a:avLst/>
          </a:prstGeom>
          <a:noFill/>
          <a:ln>
            <a:noFill/>
          </a:ln>
        </p:spPr>
        <p:txBody>
          <a:bodyPr/>
          <a:lstStyle/>
          <a:p>
            <a:pPr/>
            <a:r>
              <a:rPr sz="6000" dirty="0" b="1">
                <a:solidFill>
                  <a:srgbClr val="cc0099"/>
                </a:solidFill>
                <a:ea charset="-122" typeface="华文新魏"/>
              </a:rPr>
              <a:t>别忘了</a:t>
            </a:r>
          </a:p>
        </p:txBody>
      </p:sp>
    </p:spTree>
  </p:cSld>
</p:sld>
</file>

<file path=ppt/slides/slide55.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70688" name=""/>
        <p:cNvGrpSpPr>
          <a:grpSpLocks/>
        </p:cNvGrpSpPr>
        <p:nvPr/>
      </p:nvGrpSpPr>
      <p:grpSpPr>
        <a:xfrm/>
      </p:grpSpPr>
      <p:pic>
        <p:nvPicPr>
          <p:cNvPr id="370690" name=""/>
          <p:cNvPicPr>
            <a:picLocks noGrp="0" noChangeAspect="1"/>
          </p:cNvPicPr>
          <p:nvPr>
            <p:ph type="obj" sz="full" idx="1"/>
          </p:nvPr>
        </p:nvPicPr>
        <p:blipFill>
          <a:blip r:embed="rID5">
            <a:extLst/>
          </a:blip>
          <a:srcRect/>
          <a:stretch>
            <a:fillRect/>
          </a:stretch>
        </p:blipFill>
        <p:spPr>
          <a:xfrm rot="0">
            <a:off x="0" y="-171450"/>
            <a:ext cx="9144000" cy="6858000"/>
          </a:xfrm>
          <a:prstGeom prst="rect">
            <a:avLst/>
          </a:prstGeom>
          <a:noFill/>
          <a:ln>
            <a:noFill/>
          </a:ln>
        </p:spPr>
      </p:pic>
      <p:sp>
        <p:nvSpPr>
          <p:cNvPr id="370691" name=""/>
          <p:cNvSpPr>
            <a:spLocks/>
          </p:cNvSpPr>
          <p:nvPr>
            <p:ph type="title" sz="full" idx="0"/>
          </p:nvPr>
        </p:nvSpPr>
        <p:spPr>
          <a:xfrm>
            <a:off x="2268538" y="4756150"/>
            <a:ext cx="6551612" cy="2101850"/>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5400" dirty="0" b="1">
                <a:ea charset="-122" typeface="楷体_GB2312"/>
              </a:rPr>
              <a:t>让我们携起手来，共创孩子的美好明天</a:t>
            </a:r>
          </a:p>
        </p:txBody>
      </p:sp>
      <p:pic>
        <p:nvPicPr>
          <p:cNvPr id="370692" name=""/>
          <p:cNvPicPr>
            <a:picLocks noRot="1"/>
          </p:cNvPicPr>
          <p:nvPr/>
        </p:nvPicPr>
        <p:blipFill>
          <a:blip r:embed="rID19">
            <a:extLst/>
          </a:blip>
          <a:srcRect/>
          <a:stretch>
            <a:fillRect/>
          </a:stretch>
        </p:blipFill>
        <p:spPr>
          <a:xfrm>
            <a:off x="611188" y="5389563"/>
            <a:ext cx="720725" cy="720725"/>
          </a:xfrm>
          <a:prstGeom prst="rect">
            <a:avLst/>
          </a:prstGeom>
          <a:ln/>
        </p:spPr>
      </p:pic>
      <p:sp>
        <p:nvSpPr>
          <p:cNvPr id="370693" name=""/>
          <p:cNvSpPr>
            <a:spLocks/>
          </p:cNvSpPr>
          <p:nvPr/>
        </p:nvSpPr>
        <p:spPr>
          <a:xfrm>
            <a:off x="1403350" y="333375"/>
            <a:ext cx="6858000" cy="4343400"/>
          </a:xfrm>
          <a:prstGeom prst="rect">
            <a:avLst/>
          </a:prstGeom>
        </p:spPr>
        <p:txBody>
          <a:bodyPr wrap="none">
            <a:prstTxWarp prst="textCascadeUp">
              <a:avLst>
                <a:gd fmla="val 44444" name="adj"/>
              </a:avLst>
            </a:prstTxWarp>
          </a:bodyPr>
          <a:p>
            <a:pPr algn="ctr"/>
            <a:r>
              <a:rPr sz="6000" kern="10" i="1">
                <a:ln/>
                <a:gradFill>
                  <a:gsLst>
                    <a:gs pos="0">
                      <a:srgbClr val="ffe701"/>
                    </a:gs>
                    <a:gs pos="100000">
                      <a:srgbClr val="fe3e02"/>
                    </a:gs>
                  </a:gsLst>
                </a:gradFill>
              </a:rPr>
              <a:t>祝全家幸福万事如意</a:t>
            </a:r>
          </a:p>
        </p:txBody>
      </p:sp>
      <p:pic>
        <p:nvPicPr>
          <p:cNvPr id="370694" name=""/>
          <p:cNvPicPr>
            <a:picLocks noChangeAspect="1"/>
          </p:cNvPicPr>
          <p:nvPr/>
        </p:nvPicPr>
        <p:blipFill>
          <a:blip r:embed="rID34">
            <a:extLst/>
          </a:blip>
          <a:srcRect/>
          <a:stretch>
            <a:fillRect/>
          </a:stretch>
        </p:blipFill>
        <p:spPr>
          <a:xfrm>
            <a:off x="0" y="3789363"/>
            <a:ext cx="2136775" cy="2819400"/>
          </a:xfrm>
          <a:prstGeom prst="rect">
            <a:avLst/>
          </a:prstGeom>
          <a:ln/>
        </p:spPr>
      </p:pic>
      <p:pic>
        <p:nvPicPr>
          <p:cNvPr id="370695" name=""/>
          <p:cNvPicPr>
            <a:picLocks noRot="1"/>
          </p:cNvPicPr>
          <p:nvPr/>
        </p:nvPicPr>
        <p:blipFill>
          <a:blip r:embed="rID37">
            <a:extLst/>
          </a:blip>
          <a:srcRect/>
          <a:stretch>
            <a:fillRect/>
          </a:stretch>
        </p:blipFill>
        <p:spPr>
          <a:xfrm>
            <a:off x="8027988" y="6021388"/>
            <a:ext cx="304800" cy="304800"/>
          </a:xfrm>
          <a:prstGeom prst="rect">
            <a:avLst/>
          </a:prstGeom>
          <a:ln/>
        </p:spPr>
      </p:pic>
    </p:spTree>
  </p:cSld>
</p:sld>
</file>

<file path=ppt/slides/slide56.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71712" name=""/>
        <p:cNvGrpSpPr>
          <a:grpSpLocks/>
        </p:cNvGrpSpPr>
        <p:nvPr/>
      </p:nvGrpSpPr>
      <p:grpSpPr>
        <a:xfrm/>
      </p:grpSpPr>
      <p:pic>
        <p:nvPicPr>
          <p:cNvPr id="371714" name=""/>
          <p:cNvPicPr>
            <a:picLocks noChangeAspect="1"/>
          </p:cNvPicPr>
          <p:nvPr/>
        </p:nvPicPr>
        <p:blipFill>
          <a:blip r:embed="rID28">
            <a:extLst/>
          </a:blip>
          <a:srcRect/>
          <a:stretch>
            <a:fillRect/>
          </a:stretch>
        </p:blipFill>
        <p:spPr>
          <a:xfrm>
            <a:off x="0" y="0"/>
            <a:ext cx="9144000" cy="6858000"/>
          </a:xfrm>
          <a:prstGeom prst="rect">
            <a:avLst/>
          </a:prstGeom>
          <a:ln/>
        </p:spPr>
      </p:pic>
      <p:pic>
        <p:nvPicPr>
          <p:cNvPr id="371715" name=""/>
          <p:cNvPicPr>
            <a:picLocks noChangeAspect="1"/>
          </p:cNvPicPr>
          <p:nvPr/>
        </p:nvPicPr>
        <p:blipFill>
          <a:blip r:embed="rID29">
            <a:extLst/>
          </a:blip>
          <a:srcRect/>
          <a:stretch>
            <a:fillRect/>
          </a:stretch>
        </p:blipFill>
        <p:spPr>
          <a:xfrm>
            <a:off x="755650" y="4365625"/>
            <a:ext cx="3738563" cy="1052513"/>
          </a:xfrm>
          <a:prstGeom prst="rect">
            <a:avLst/>
          </a:prstGeom>
          <a:ln/>
        </p:spPr>
      </p:pic>
      <p:sp>
        <p:nvSpPr>
          <p:cNvPr id="371716" name=""/>
          <p:cNvSpPr>
            <a:spLocks/>
          </p:cNvSpPr>
          <p:nvPr/>
        </p:nvSpPr>
        <p:spPr>
          <a:xfrm>
            <a:off x="468313" y="2205038"/>
            <a:ext cx="8229599" cy="1004887"/>
          </a:xfrm>
          <a:prstGeom prst="rect">
            <a:avLst/>
          </a:prstGeom>
        </p:spPr>
        <p:txBody>
          <a:bodyPr wrap="none">
            <a:prstTxWarp prst="textWave1">
              <a:avLst>
                <a:gd fmla="val 13005" name="adj1"/>
                <a:gd fmla="val 0" name="adj2"/>
              </a:avLst>
            </a:prstTxWarp>
          </a:bodyPr>
          <a:p>
            <a:pPr algn="dist"/>
            <a:r>
              <a:rPr sz="5400" kern="10">
                <a:ln>
                  <a:solidFill>
                    <a:srgbClr val="cc99ff"/>
                  </a:solidFill>
                </a:ln>
                <a:gradFill>
                  <a:gsLst>
                    <a:gs pos="0">
                      <a:srgbClr val="6600cc"/>
                    </a:gs>
                    <a:gs pos="100000">
                      <a:srgbClr val="cc00cc"/>
                    </a:gs>
                  </a:gsLst>
                </a:gradFill>
              </a:rPr>
              <a:t>请家长和任课老师自由交流</a:t>
            </a:r>
          </a:p>
        </p:txBody>
      </p:sp>
    </p:spTree>
  </p:cSld>
</p:sld>
</file>

<file path=ppt/slides/slide57.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84000" name=""/>
        <p:cNvGrpSpPr>
          <a:grpSpLocks/>
        </p:cNvGrpSpPr>
        <p:nvPr/>
      </p:nvGrpSpPr>
      <p:grpSpPr>
        <a:xfrm/>
      </p:grpSpPr>
      <p:pic>
        <p:nvPicPr>
          <p:cNvPr id="384002" name=""/>
          <p:cNvPicPr>
            <a:picLocks/>
          </p:cNvPicPr>
          <p:nvPr/>
        </p:nvPicPr>
        <p:blipFill>
          <a:blip r:embed="rID36">
            <a:extLst/>
          </a:blip>
          <a:srcRect/>
          <a:stretch>
            <a:fillRect/>
          </a:stretch>
        </p:blipFill>
        <p:spPr>
          <a:xfrm>
            <a:off x="0" y="0"/>
            <a:ext cx="9144000" cy="6858000"/>
          </a:xfrm>
          <a:prstGeom prst="rect">
            <a:avLst/>
          </a:prstGeom>
          <a:ln/>
        </p:spPr>
      </p:pic>
      <p:sp>
        <p:nvSpPr>
          <p:cNvPr id="384003" name=""/>
          <p:cNvSpPr>
            <a:spLocks/>
          </p:cNvSpPr>
          <p:nvPr/>
        </p:nvSpPr>
        <p:spPr>
          <a:xfrm>
            <a:off x="4495800" y="4191000"/>
            <a:ext cx="4343400" cy="1311275"/>
          </a:xfrm>
          <a:prstGeom prst="rect">
            <a:avLst/>
          </a:prstGeom>
          <a:noFill/>
          <a:ln>
            <a:noFill/>
          </a:ln>
        </p:spPr>
        <p:txBody>
          <a:bodyPr/>
          <a:lstStyle/>
          <a:p>
            <a:pPr>
              <a:spcBef>
                <a:spcPct val="50000"/>
              </a:spcBef>
              <a:spcAft>
                <a:spcPct val="50000"/>
              </a:spcAft>
              <a:buClr>
                <a:srgbClr val="000000"/>
              </a:buClr>
              <a:buFont charset="0" typeface="Arial"/>
            </a:pPr>
            <a:r>
              <a:rPr sz="8000" dirty="0" b="1">
                <a:solidFill>
                  <a:srgbClr val="ffff99"/>
                </a:solidFill>
                <a:latin charset="0" typeface="Arial"/>
                <a:ea charset="-122" typeface="隶书"/>
              </a:rPr>
              <a:t>感谢光临</a:t>
            </a:r>
          </a:p>
        </p:txBody>
      </p:sp>
    </p:spTree>
  </p:cSld>
</p:sld>
</file>

<file path=ppt/slides/slide6.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290816" name=""/>
        <p:cNvGrpSpPr>
          <a:grpSpLocks/>
        </p:cNvGrpSpPr>
        <p:nvPr/>
      </p:nvGrpSpPr>
      <p:grpSpPr>
        <a:xfrm/>
      </p:grpSpPr>
      <p:sp>
        <p:nvSpPr>
          <p:cNvPr id="290818" name=""/>
          <p:cNvSpPr>
            <a:spLocks/>
          </p:cNvSpPr>
          <p:nvPr>
            <p:ph type="title" sz="full" idx="0"/>
          </p:nvPr>
        </p:nvSpPr>
        <p:spPr>
          <a:xfrm>
            <a:off x="685800" y="301625"/>
            <a:ext cx="7772400" cy="1462088"/>
          </a:xfrm>
          <a:ln/>
        </p:spPr>
        <p:txBody>
          <a:bodyPr/>
          <a:lstStyle/>
          <a:p>
            <a:pPr/>
            <a:endParaRPr dirty="0"/>
          </a:p>
        </p:txBody>
      </p:sp>
      <p:sp>
        <p:nvSpPr>
          <p:cNvPr id="290819" name=""/>
          <p:cNvSpPr>
            <a:spLocks/>
          </p:cNvSpPr>
          <p:nvPr>
            <p:ph type="body" sz="full" idx="1"/>
          </p:nvPr>
        </p:nvSpPr>
        <p:spPr>
          <a:xfrm>
            <a:off x="685800" y="1981200"/>
            <a:ext cx="7772400" cy="4114800"/>
          </a:xfrm>
          <a:ln/>
        </p:spPr>
        <p:txBody>
          <a:bodyPr/>
          <a:lstStyle/>
          <a:p>
            <a:pPr/>
            <a:endParaRPr dirty="0"/>
          </a:p>
        </p:txBody>
      </p:sp>
      <p:pic>
        <p:nvPicPr>
          <p:cNvPr id="290820" name=""/>
          <p:cNvPicPr>
            <a:picLocks noChangeAspect="1"/>
          </p:cNvPicPr>
          <p:nvPr/>
        </p:nvPicPr>
        <p:blipFill>
          <a:blip r:embed="rID15">
            <a:extLst/>
          </a:blip>
          <a:srcRect/>
          <a:stretch>
            <a:fillRect/>
          </a:stretch>
        </p:blipFill>
        <p:spPr>
          <a:xfrm>
            <a:off x="-180975" y="0"/>
            <a:ext cx="9144001" cy="6858000"/>
          </a:xfrm>
          <a:prstGeom prst="rect">
            <a:avLst/>
          </a:prstGeom>
          <a:ln/>
        </p:spPr>
      </p:pic>
      <p:sp>
        <p:nvSpPr>
          <p:cNvPr id="290821" name=""/>
          <p:cNvSpPr>
            <a:spLocks/>
          </p:cNvSpPr>
          <p:nvPr/>
        </p:nvSpPr>
        <p:spPr>
          <a:xfrm>
            <a:off x="1619250" y="0"/>
            <a:ext cx="4321175" cy="762000"/>
          </a:xfrm>
          <a:prstGeom prst="rect">
            <a:avLst/>
          </a:prstGeom>
          <a:noFill/>
          <a:ln>
            <a:noFill/>
          </a:ln>
        </p:spPr>
        <p:txBody>
          <a:bodyPr/>
          <a:lstStyle/>
          <a:p>
            <a:pPr>
              <a:buClr>
                <a:srgbClr val="000000"/>
              </a:buClr>
              <a:buFont charset="0" typeface="Arial"/>
            </a:pPr>
            <a:r>
              <a:rPr sz="4400" dirty="0" b="1">
                <a:solidFill>
                  <a:srgbClr val="000000"/>
                </a:solidFill>
                <a:latin charset="0" typeface="Arial"/>
              </a:rPr>
              <a:t>家长会议程</a:t>
            </a:r>
          </a:p>
        </p:txBody>
      </p:sp>
      <p:sp>
        <p:nvSpPr>
          <p:cNvPr id="290822" name=""/>
          <p:cNvSpPr>
            <a:spLocks/>
          </p:cNvSpPr>
          <p:nvPr/>
        </p:nvSpPr>
        <p:spPr>
          <a:xfrm>
            <a:off x="0" y="908050"/>
            <a:ext cx="6480175" cy="701675"/>
          </a:xfrm>
          <a:prstGeom prst="rect">
            <a:avLst/>
          </a:prstGeom>
          <a:noFill/>
          <a:ln>
            <a:noFill/>
          </a:ln>
        </p:spPr>
        <p:txBody>
          <a:bodyPr/>
          <a:lstStyle/>
          <a:p>
            <a:pPr>
              <a:buClr>
                <a:srgbClr val="000000"/>
              </a:buClr>
              <a:buFont charset="0" typeface="Arial"/>
            </a:pPr>
            <a:endParaRPr sz="4000" dirty="0" b="1">
              <a:solidFill>
                <a:srgbClr val="000000"/>
              </a:solidFill>
              <a:latin charset="0" typeface="Arial"/>
            </a:endParaRPr>
          </a:p>
        </p:txBody>
      </p:sp>
      <p:sp>
        <p:nvSpPr>
          <p:cNvPr id="290823" name=""/>
          <p:cNvSpPr>
            <a:spLocks/>
          </p:cNvSpPr>
          <p:nvPr/>
        </p:nvSpPr>
        <p:spPr>
          <a:xfrm>
            <a:off x="1331913" y="2492375"/>
            <a:ext cx="7300913" cy="519113"/>
          </a:xfrm>
          <a:prstGeom prst="rect">
            <a:avLst/>
          </a:prstGeom>
          <a:noFill/>
          <a:ln>
            <a:noFill/>
          </a:ln>
        </p:spPr>
        <p:txBody>
          <a:bodyPr/>
          <a:lstStyle/>
          <a:p>
            <a:pPr>
              <a:spcBef>
                <a:spcPct val="50000"/>
              </a:spcBef>
              <a:spcAft>
                <a:spcPct val="50000"/>
              </a:spcAft>
              <a:buFont charset="0" typeface="Tahoma"/>
            </a:pPr>
            <a:r>
              <a:rPr sz="2800" dirty="0" b="1">
                <a:solidFill>
                  <a:srgbClr val="ff0000"/>
                </a:solidFill>
                <a:latin charset="0" typeface="Tahoma"/>
                <a:ea charset="-122" typeface="华文中宋"/>
              </a:rPr>
              <a:t>二、汇报班级的基本情况</a:t>
            </a:r>
          </a:p>
        </p:txBody>
      </p:sp>
      <p:sp>
        <p:nvSpPr>
          <p:cNvPr id="290824" name=""/>
          <p:cNvSpPr>
            <a:spLocks/>
          </p:cNvSpPr>
          <p:nvPr/>
        </p:nvSpPr>
        <p:spPr>
          <a:xfrm>
            <a:off x="1403350" y="3213100"/>
            <a:ext cx="6096000" cy="519113"/>
          </a:xfrm>
          <a:prstGeom prst="rect">
            <a:avLst/>
          </a:prstGeom>
          <a:noFill/>
          <a:ln>
            <a:noFill/>
          </a:ln>
        </p:spPr>
        <p:txBody>
          <a:bodyPr/>
          <a:lstStyle/>
          <a:p>
            <a:pPr>
              <a:spcBef>
                <a:spcPct val="50000"/>
              </a:spcBef>
              <a:spcAft>
                <a:spcPct val="50000"/>
              </a:spcAft>
              <a:buFont charset="0" typeface="Tahoma"/>
            </a:pPr>
            <a:r>
              <a:rPr sz="2800" dirty="0" b="1">
                <a:solidFill>
                  <a:srgbClr val="ff0000"/>
                </a:solidFill>
                <a:latin charset="0" typeface="Tahoma"/>
                <a:ea charset="-122" typeface="华文中宋"/>
              </a:rPr>
              <a:t>三、与任课老师面对面</a:t>
            </a:r>
          </a:p>
        </p:txBody>
      </p:sp>
      <p:sp>
        <p:nvSpPr>
          <p:cNvPr id="290825" name=""/>
          <p:cNvSpPr>
            <a:spLocks/>
          </p:cNvSpPr>
          <p:nvPr/>
        </p:nvSpPr>
        <p:spPr>
          <a:xfrm>
            <a:off x="1331913" y="4149725"/>
            <a:ext cx="5226050" cy="1160463"/>
          </a:xfrm>
          <a:prstGeom prst="rect">
            <a:avLst/>
          </a:prstGeom>
          <a:noFill/>
          <a:ln>
            <a:noFill/>
          </a:ln>
        </p:spPr>
        <p:txBody>
          <a:bodyPr/>
          <a:lstStyle/>
          <a:p>
            <a:pPr>
              <a:spcBef>
                <a:spcPct val="50000"/>
              </a:spcBef>
              <a:spcAft>
                <a:spcPct val="50000"/>
              </a:spcAft>
              <a:buFont charset="0" typeface="Tahoma"/>
            </a:pPr>
            <a:r>
              <a:rPr sz="2800" dirty="0" b="1">
                <a:solidFill>
                  <a:srgbClr val="ff0000"/>
                </a:solidFill>
                <a:latin charset="0" typeface="Tahoma"/>
                <a:ea charset="-122" typeface="华文中宋"/>
              </a:rPr>
              <a:t>四、给家长的几点建议</a:t>
            </a:r>
          </a:p>
        </p:txBody>
      </p:sp>
      <p:sp>
        <p:nvSpPr>
          <p:cNvPr id="290826" name=""/>
          <p:cNvSpPr>
            <a:spLocks/>
          </p:cNvSpPr>
          <p:nvPr/>
        </p:nvSpPr>
        <p:spPr>
          <a:xfrm>
            <a:off x="1331913" y="5373688"/>
            <a:ext cx="4572000" cy="519112"/>
          </a:xfrm>
          <a:prstGeom prst="rect">
            <a:avLst/>
          </a:prstGeom>
          <a:noFill/>
          <a:ln>
            <a:noFill/>
          </a:ln>
        </p:spPr>
        <p:txBody>
          <a:bodyPr/>
          <a:lstStyle/>
          <a:p>
            <a:pPr>
              <a:spcBef>
                <a:spcPct val="50000"/>
              </a:spcBef>
              <a:spcAft>
                <a:spcPct val="50000"/>
              </a:spcAft>
              <a:buClr>
                <a:srgbClr val="000000"/>
              </a:buClr>
              <a:buFont charset="0" typeface="Arial"/>
            </a:pPr>
            <a:r>
              <a:rPr sz="2800" dirty="0" b="1">
                <a:solidFill>
                  <a:srgbClr val="ff0000"/>
                </a:solidFill>
                <a:latin charset="0" typeface="Arial"/>
                <a:ea charset="-122" typeface="华文中宋"/>
              </a:rPr>
              <a:t>五、大家相互交流</a:t>
            </a:r>
          </a:p>
        </p:txBody>
      </p:sp>
      <p:sp>
        <p:nvSpPr>
          <p:cNvPr id="290827" name=""/>
          <p:cNvSpPr>
            <a:spLocks/>
          </p:cNvSpPr>
          <p:nvPr/>
        </p:nvSpPr>
        <p:spPr>
          <a:xfrm>
            <a:off x="1403350" y="1557338"/>
            <a:ext cx="4806950" cy="519112"/>
          </a:xfrm>
          <a:prstGeom prst="rect">
            <a:avLst/>
          </a:prstGeom>
          <a:noFill/>
          <a:ln>
            <a:noFill/>
          </a:ln>
        </p:spPr>
        <p:txBody>
          <a:bodyPr wrap="none"/>
          <a:lstStyle/>
          <a:p>
            <a:pPr algn="ctr"/>
            <a:r>
              <a:rPr sz="2800" dirty="0" b="1">
                <a:solidFill>
                  <a:srgbClr val="ff0000"/>
                </a:solidFill>
              </a:rPr>
              <a:t>一、学生代表、家长代表发言</a:t>
            </a:r>
          </a:p>
        </p:txBody>
      </p:sp>
    </p:spTree>
  </p:cSld>
</p:sld>
</file>

<file path=ppt/slides/slide7.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65568" name=""/>
        <p:cNvGrpSpPr>
          <a:grpSpLocks/>
        </p:cNvGrpSpPr>
        <p:nvPr/>
      </p:nvGrpSpPr>
      <p:grpSpPr>
        <a:xfrm/>
      </p:grpSpPr>
      <p:pic>
        <p:nvPicPr>
          <p:cNvPr id="365570" name=""/>
          <p:cNvPicPr>
            <a:picLocks noChangeAspect="1"/>
          </p:cNvPicPr>
          <p:nvPr/>
        </p:nvPicPr>
        <p:blipFill>
          <a:blip r:embed="rID9">
            <a:extLst/>
          </a:blip>
          <a:srcRect/>
          <a:stretch>
            <a:fillRect/>
          </a:stretch>
        </p:blipFill>
        <p:spPr>
          <a:xfrm>
            <a:off x="-304800" y="-457200"/>
            <a:ext cx="9753600" cy="7315200"/>
          </a:xfrm>
          <a:prstGeom prst="rect">
            <a:avLst/>
          </a:prstGeom>
          <a:ln/>
        </p:spPr>
      </p:pic>
      <p:sp>
        <p:nvSpPr>
          <p:cNvPr id="365571" name=""/>
          <p:cNvSpPr>
            <a:spLocks/>
          </p:cNvSpPr>
          <p:nvPr/>
        </p:nvSpPr>
        <p:spPr>
          <a:xfrm>
            <a:off x="466725" y="620713"/>
            <a:ext cx="8208963" cy="641350"/>
          </a:xfrm>
          <a:prstGeom prst="rect">
            <a:avLst/>
          </a:prstGeom>
          <a:noFill/>
          <a:ln>
            <a:noFill/>
          </a:ln>
        </p:spPr>
        <p:txBody>
          <a:bodyPr/>
          <a:lstStyle/>
          <a:p>
            <a:pPr>
              <a:buClr>
                <a:srgbClr val="000000"/>
              </a:buClr>
              <a:buFont charset="0" typeface="Arial"/>
            </a:pPr>
            <a:endParaRPr sz="3600" dirty="0" b="1">
              <a:solidFill>
                <a:srgbClr val="336600"/>
              </a:solidFill>
              <a:latin charset="0" typeface="Arial"/>
            </a:endParaRPr>
          </a:p>
        </p:txBody>
      </p:sp>
      <p:pic>
        <p:nvPicPr>
          <p:cNvPr id="365572" name=""/>
          <p:cNvPicPr>
            <a:picLocks noGrp="0" noChangeAspect="1"/>
          </p:cNvPicPr>
          <p:nvPr/>
        </p:nvPicPr>
        <p:blipFill>
          <a:blip r:embed="rID11">
            <a:extLst/>
          </a:blip>
          <a:srcRect/>
          <a:stretch>
            <a:fillRect/>
          </a:stretch>
        </p:blipFill>
        <p:spPr>
          <a:xfrm rot="-62520000">
            <a:off x="2805113" y="196850"/>
            <a:ext cx="2806700" cy="1587500"/>
          </a:xfrm>
          <a:prstGeom prst="rect">
            <a:avLst/>
          </a:prstGeom>
          <a:noFill/>
          <a:ln>
            <a:noFill/>
          </a:ln>
        </p:spPr>
      </p:pic>
      <p:pic>
        <p:nvPicPr>
          <p:cNvPr id="365573" name=""/>
          <p:cNvPicPr>
            <a:picLocks noRot="1"/>
          </p:cNvPicPr>
          <p:nvPr/>
        </p:nvPicPr>
        <p:blipFill>
          <a:blip r:embed="rID23">
            <a:extLst/>
          </a:blip>
          <a:srcRect/>
          <a:stretch>
            <a:fillRect/>
          </a:stretch>
        </p:blipFill>
        <p:spPr>
          <a:xfrm>
            <a:off x="8027988" y="6553200"/>
            <a:ext cx="304800" cy="304800"/>
          </a:xfrm>
          <a:prstGeom prst="rect">
            <a:avLst/>
          </a:prstGeom>
          <a:ln/>
        </p:spPr>
      </p:pic>
      <p:sp>
        <p:nvSpPr>
          <p:cNvPr id="365574" name=""/>
          <p:cNvSpPr>
            <a:spLocks/>
          </p:cNvSpPr>
          <p:nvPr/>
        </p:nvSpPr>
        <p:spPr>
          <a:xfrm>
            <a:off x="990600" y="152400"/>
            <a:ext cx="6400800" cy="2378075"/>
          </a:xfrm>
          <a:prstGeom prst="rect">
            <a:avLst/>
          </a:prstGeom>
          <a:noFill/>
          <a:ln>
            <a:noFill/>
          </a:ln>
        </p:spPr>
        <p:txBody>
          <a:bodyPr/>
          <a:lstStyle/>
          <a:p>
            <a:pPr>
              <a:spcBef>
                <a:spcPct val="50000"/>
              </a:spcBef>
              <a:spcAft>
                <a:spcPct val="50000"/>
              </a:spcAft>
              <a:buFont charset="0" typeface="Tahoma"/>
            </a:pPr>
            <a:r>
              <a:rPr sz="6000" dirty="0" b="1">
                <a:solidFill>
                  <a:srgbClr val="ff0000"/>
                </a:solidFill>
                <a:latin charset="0" typeface="Tahoma"/>
                <a:ea charset="-122" typeface="隶书"/>
              </a:rPr>
              <a:t>学期工作重点</a:t>
            </a:r>
          </a:p>
        </p:txBody>
      </p:sp>
      <p:sp>
        <p:nvSpPr>
          <p:cNvPr id="365575" name=""/>
          <p:cNvSpPr>
            <a:spLocks/>
          </p:cNvSpPr>
          <p:nvPr/>
        </p:nvSpPr>
        <p:spPr>
          <a:xfrm>
            <a:off x="838200" y="2133600"/>
            <a:ext cx="6858000" cy="2560638"/>
          </a:xfrm>
          <a:prstGeom prst="rect">
            <a:avLst/>
          </a:prstGeom>
          <a:noFill/>
          <a:ln>
            <a:noFill/>
          </a:ln>
        </p:spPr>
        <p:txBody>
          <a:bodyPr/>
          <a:lstStyle/>
          <a:p>
            <a:pPr>
              <a:spcBef>
                <a:spcPct val="50000"/>
              </a:spcBef>
              <a:spcAft>
                <a:spcPct val="50000"/>
              </a:spcAft>
              <a:buClr>
                <a:srgbClr val="000000"/>
              </a:buClr>
              <a:buFont charset="0" typeface="Arial"/>
            </a:pPr>
            <a:r>
              <a:rPr sz="5400" dirty="0" b="1">
                <a:solidFill>
                  <a:srgbClr val="0000ff"/>
                </a:solidFill>
                <a:latin charset="0" typeface="Arial"/>
              </a:rPr>
              <a:t>培养良好的学习习惯</a:t>
            </a:r>
          </a:p>
          <a:p>
            <a:pPr>
              <a:spcBef>
                <a:spcPct val="50000"/>
              </a:spcBef>
              <a:spcAft>
                <a:spcPct val="50000"/>
              </a:spcAft>
              <a:buClr>
                <a:srgbClr val="000000"/>
              </a:buClr>
              <a:buFont charset="0" typeface="Arial"/>
            </a:pPr>
            <a:r>
              <a:rPr sz="5400" dirty="0" b="1">
                <a:solidFill>
                  <a:srgbClr val="0000ff"/>
                </a:solidFill>
                <a:latin charset="0" typeface="Arial"/>
              </a:rPr>
              <a:t>培养良性的竞争意识</a:t>
            </a:r>
          </a:p>
        </p:txBody>
      </p:sp>
    </p:spTree>
  </p:cSld>
</p:sld>
</file>

<file path=ppt/slides/slide8.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66592" name=""/>
        <p:cNvGrpSpPr>
          <a:grpSpLocks/>
        </p:cNvGrpSpPr>
        <p:nvPr/>
      </p:nvGrpSpPr>
      <p:grpSpPr>
        <a:xfrm/>
      </p:grpSpPr>
      <p:pic>
        <p:nvPicPr>
          <p:cNvPr id="366594" name=""/>
          <p:cNvPicPr>
            <a:picLocks noChangeAspect="1"/>
          </p:cNvPicPr>
          <p:nvPr/>
        </p:nvPicPr>
        <p:blipFill>
          <a:blip r:embed="rID24">
            <a:extLst/>
          </a:blip>
          <a:srcRect/>
          <a:stretch>
            <a:fillRect/>
          </a:stretch>
        </p:blipFill>
        <p:spPr>
          <a:xfrm>
            <a:off x="-304800" y="-228600"/>
            <a:ext cx="9753600" cy="7315200"/>
          </a:xfrm>
          <a:prstGeom prst="rect">
            <a:avLst/>
          </a:prstGeom>
          <a:ln/>
        </p:spPr>
      </p:pic>
      <p:sp>
        <p:nvSpPr>
          <p:cNvPr id="366595" name=""/>
          <p:cNvSpPr>
            <a:spLocks/>
          </p:cNvSpPr>
          <p:nvPr>
            <p:ph type="title" sz="full" idx="0"/>
          </p:nvPr>
        </p:nvSpPr>
        <p:spPr>
          <a:xfrm rot="0">
            <a:off x="0" y="609600"/>
            <a:ext cx="8540750" cy="1143000"/>
          </a:xfrm>
          <a:ln/>
        </p:spPr>
        <p:txBody>
          <a:bodyPr/>
          <a:lstStyle>
            <a:lvl1pPr algn="l" fontAlgn="base" marL="0" eaLnBrk="1" hangingPunct="true" rtl="0" indent="0">
              <a:lnSpc>
                <a:spcPct val="100000"/>
              </a:lnSpc>
              <a:spcBef>
                <a:spcPct val="0"/>
              </a:spcBef>
              <a:spcAft>
                <a:spcPct val="0"/>
              </a:spcAft>
              <a:buNone/>
              <a:defRPr sz="4400">
                <a:solidFill>
                  <a:srgbClr val="ffffff"/>
                </a:solidFill>
                <a:latin charset="0" typeface="Arial Black"/>
                <a:ea charset="-122" typeface="宋体"/>
              </a:defRPr>
            </a:lvl1pPr>
          </a:lstStyle>
          <a:p>
            <a:pPr/>
            <a:r>
              <a:rPr sz="6000" dirty="0">
                <a:solidFill>
                  <a:srgbClr val="ff0000"/>
                </a:solidFill>
                <a:ea charset="-122" typeface="华文隶书"/>
              </a:rPr>
              <a:t>班级教学理念</a:t>
            </a:r>
          </a:p>
        </p:txBody>
      </p:sp>
      <p:sp>
        <p:nvSpPr>
          <p:cNvPr id="366596" name=""/>
          <p:cNvSpPr>
            <a:spLocks/>
          </p:cNvSpPr>
          <p:nvPr>
            <p:ph type="body" sz="full" idx="1"/>
          </p:nvPr>
        </p:nvSpPr>
        <p:spPr>
          <a:xfrm rot="0">
            <a:off x="685800" y="1981200"/>
            <a:ext cx="7772400" cy="4114800"/>
          </a:xfrm>
          <a:ln/>
        </p:spPr>
        <p:txBody>
          <a:bodyPr/>
          <a:lstStyle>
            <a:lvl1pPr algn="l" fontAlgn="base" marL="342900" eaLnBrk="1" hangingPunct="true" rtl="0" indent="-342900">
              <a:lnSpc>
                <a:spcPct val="100000"/>
              </a:lnSpc>
              <a:spcBef>
                <a:spcPct val="20000"/>
              </a:spcBef>
              <a:spcAft>
                <a:spcPct val="0"/>
              </a:spcAft>
              <a:buClr>
                <a:srgbClr val="ff3399"/>
              </a:buClr>
              <a:buChar char="•"/>
              <a:defRPr sz="3200">
                <a:solidFill>
                  <a:srgbClr val="ffcc00"/>
                </a:solidFill>
                <a:latin charset="0" typeface="Arial Black"/>
                <a:ea charset="-122" typeface="宋体"/>
              </a:defRPr>
            </a:lvl1pPr>
            <a:lvl2pPr algn="l" fontAlgn="base" marL="742950" eaLnBrk="1" hangingPunct="true" rtl="0" indent="-285750">
              <a:lnSpc>
                <a:spcPct val="100000"/>
              </a:lnSpc>
              <a:spcBef>
                <a:spcPct val="20000"/>
              </a:spcBef>
              <a:spcAft>
                <a:spcPct val="0"/>
              </a:spcAft>
              <a:buClr>
                <a:srgbClr val="fe1f08"/>
              </a:buClr>
              <a:buChar char="•"/>
              <a:defRPr sz="2800">
                <a:solidFill>
                  <a:srgbClr val="ffcc00"/>
                </a:solidFill>
                <a:latin charset="0" typeface="Arial Black"/>
                <a:ea charset="-122" typeface="宋体"/>
              </a:defRPr>
            </a:lvl2pPr>
            <a:lvl3pPr algn="l" fontAlgn="base" marL="1143000" eaLnBrk="1" hangingPunct="true" rtl="0" indent="-228600">
              <a:lnSpc>
                <a:spcPct val="100000"/>
              </a:lnSpc>
              <a:spcBef>
                <a:spcPct val="20000"/>
              </a:spcBef>
              <a:spcAft>
                <a:spcPct val="0"/>
              </a:spcAft>
              <a:buChar char="•"/>
              <a:defRPr sz="2400">
                <a:solidFill>
                  <a:srgbClr val="ffcc00"/>
                </a:solidFill>
                <a:latin charset="0" typeface="Arial Black"/>
                <a:ea charset="-122" typeface="宋体"/>
              </a:defRPr>
            </a:lvl3pPr>
            <a:lvl4pPr algn="l" fontAlgn="base" marL="16002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4pPr>
            <a:lvl5pPr algn="l" fontAlgn="base" marL="2057400" eaLnBrk="1" hangingPunct="true" rtl="0" indent="-228600">
              <a:lnSpc>
                <a:spcPct val="100000"/>
              </a:lnSpc>
              <a:spcBef>
                <a:spcPct val="20000"/>
              </a:spcBef>
              <a:spcAft>
                <a:spcPct val="0"/>
              </a:spcAft>
              <a:buChar char="–"/>
              <a:defRPr sz="2000">
                <a:solidFill>
                  <a:srgbClr val="ffcc00"/>
                </a:solidFill>
                <a:latin charset="0" typeface="Arial Black"/>
                <a:ea charset="-122" typeface="宋体"/>
              </a:defRPr>
            </a:lvl5pPr>
          </a:lstStyle>
          <a:p>
            <a:pPr/>
            <a:r>
              <a:rPr sz="5400" dirty="0">
                <a:solidFill>
                  <a:srgbClr val="0000cc"/>
                </a:solidFill>
                <a:ea charset="-122" typeface="华文行楷"/>
              </a:rPr>
              <a:t>关注每一个学生</a:t>
            </a:r>
          </a:p>
          <a:p>
            <a:pPr/>
            <a:r>
              <a:rPr sz="5400" dirty="0">
                <a:solidFill>
                  <a:srgbClr val="0000cc"/>
                </a:solidFill>
                <a:ea charset="-122" typeface="华文行楷"/>
              </a:rPr>
              <a:t>不仅追求好，更追求进步</a:t>
            </a:r>
          </a:p>
          <a:p>
            <a:pPr/>
            <a:r>
              <a:rPr sz="5400" dirty="0">
                <a:solidFill>
                  <a:srgbClr val="0000cc"/>
                </a:solidFill>
                <a:ea charset="-122" typeface="华文行楷"/>
              </a:rPr>
              <a:t>不看中一时成绩</a:t>
            </a:r>
          </a:p>
          <a:p>
            <a:pPr/>
            <a:r>
              <a:rPr sz="5400" dirty="0">
                <a:solidFill>
                  <a:srgbClr val="0000cc"/>
                </a:solidFill>
                <a:ea charset="-122" typeface="华文行楷"/>
              </a:rPr>
              <a:t>希望每个人都有进步</a:t>
            </a:r>
          </a:p>
        </p:txBody>
      </p:sp>
    </p:spTree>
  </p:cSld>
</p:sld>
</file>

<file path=ppt/slides/slide9.xml><?xml version="1.0" encoding="utf-8"?>
<p:sld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p:cSld>
    <p:spTree>
      <p:nvGrpSpPr>
        <p:cNvPr id="346112" name=""/>
        <p:cNvGrpSpPr>
          <a:grpSpLocks/>
        </p:cNvGrpSpPr>
        <p:nvPr/>
      </p:nvGrpSpPr>
      <p:grpSpPr>
        <a:xfrm/>
      </p:grpSpPr>
      <p:pic>
        <p:nvPicPr>
          <p:cNvPr id="346114" name=""/>
          <p:cNvPicPr>
            <a:picLocks noChangeAspect="1"/>
          </p:cNvPicPr>
          <p:nvPr/>
        </p:nvPicPr>
        <p:blipFill>
          <a:blip r:embed="rID10">
            <a:extLst/>
          </a:blip>
          <a:srcRect/>
          <a:stretch>
            <a:fillRect/>
          </a:stretch>
        </p:blipFill>
        <p:spPr>
          <a:xfrm>
            <a:off x="0" y="0"/>
            <a:ext cx="9144000" cy="6858000"/>
          </a:xfrm>
          <a:prstGeom prst="rect">
            <a:avLst/>
          </a:prstGeom>
          <a:ln/>
        </p:spPr>
      </p:pic>
      <p:sp>
        <p:nvSpPr>
          <p:cNvPr id="346115" name=""/>
          <p:cNvSpPr>
            <a:spLocks/>
          </p:cNvSpPr>
          <p:nvPr/>
        </p:nvSpPr>
        <p:spPr>
          <a:xfrm>
            <a:off x="1619250" y="1052513"/>
            <a:ext cx="6192838" cy="1657350"/>
          </a:xfrm>
          <a:prstGeom prst="rect">
            <a:avLst/>
          </a:prstGeom>
        </p:spPr>
        <p:txBody>
          <a:bodyPr wrap="none">
            <a:prstTxWarp prst="textPlain">
              <a:avLst>
                <a:gd fmla="val 50000" name="adj"/>
              </a:avLst>
            </a:prstTxWarp>
          </a:bodyPr>
          <a:p>
            <a:pPr algn="ctr"/>
            <a:r>
              <a:rPr sz="3600" kern="10">
                <a:ln w="19050">
                  <a:solidFill>
                    <a:srgbClr val="99ccff"/>
                  </a:solidFill>
                </a:ln>
                <a:solidFill>
                  <a:srgbClr val="0066cc"/>
                </a:solidFill>
              </a:rPr>
              <a:t>回顾过去的半个学期</a:t>
            </a:r>
          </a:p>
        </p:txBody>
      </p:sp>
    </p:spTree>
  </p:cSld>
</p:sld>
</file>

<file path=ppt/theme/theme70.xml><?xml version="1.0" encoding="utf-8"?>
<a:theme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a:themeElements>
    <a:clrScheme name="">
      <a:dk1>
        <a:srgbClr val="000000"/>
      </a:dk1>
      <a:lt1>
        <a:srgbClr val="ffcc00"/>
      </a:lt1>
      <a:dk2>
        <a:srgbClr val="af273e"/>
      </a:dk2>
      <a:lt2>
        <a:srgbClr val="ffffff"/>
      </a:lt2>
      <a:accent1>
        <a:srgbClr val="ff8b17"/>
      </a:accent1>
      <a:accent2>
        <a:srgbClr val="ffe103"/>
      </a:accent2>
      <a:accent3>
        <a:srgbClr val="000000"/>
      </a:accent3>
      <a:accent4>
        <a:srgbClr val="000000"/>
      </a:accent4>
      <a:accent5>
        <a:srgbClr val="000000"/>
      </a:accent5>
      <a:accent6>
        <a:srgbClr val="000000"/>
      </a:accent6>
      <a:hlink>
        <a:srgbClr val="ff3399"/>
      </a:hlink>
      <a:folHlink>
        <a:srgbClr val="fe1f08"/>
      </a:folHlink>
    </a:clrScheme>
    <a:fontScheme name="Office">
      <a:majorFont>
        <a:latin typeface="Calibri"/>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font typeface="Sylfaen" script="Geor"/>
      </a:majorFont>
      <a:minorFont>
        <a:latin typeface="Calibri"/>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font typeface="Sylfaen" script="Geor"/>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dist="23000" dir="5400000" rotWithShape="0" blurRad="40000">
              <a:schemeClr val="phClr">
                <a:alpha val="38000"/>
              </a:schemeClr>
            </a:outerShdw>
          </a:effectLst>
        </a:effectStyle>
        <a:effectStyle>
          <a:effectLst>
            <a:outerShdw dist="23000" dir="5400000" rotWithShape="0" blurRad="40000">
              <a:schemeClr val="phClr">
                <a:alpha val="35000"/>
              </a:schemeClr>
            </a:outerShdw>
          </a:effectLst>
        </a:effectStyle>
        <a:effectStyle>
          <a:effectLst>
            <a:outerShdw dist="23000" dir="5400000" rotWithShape="0" blurRad="4000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theme>
</file>

<file path=ppt/theme/theme72.xml><?xml version="1.0" encoding="utf-8"?>
<a:theme xmlns:a="http://schemas.openxmlformats.org/drawingml/2006/main" xmlns:r="http://schemas.openxmlformats.org/officeDocument/2006/relationships" xmlns:p="http://schemas.openxmlformats.org/presentationml/2006/main" xmlns:a14="http://schemas.microsoft.com/office/drawing/2010/main" xmlns:p14="http://schemas.microsoft.com/office/powerpoint/2010/main" xmlns:c="http://schemas.openxmlformats.org/drawingml/2006/chart" xmlns:v="urn:schemas-microsoft-com:vml">
  <a:themeElements>
    <a:clrScheme name="">
      <a:dk1>
        <a:srgbClr val="fefde3"/>
      </a:dk1>
      <a:lt1>
        <a:srgbClr val="000000"/>
      </a:lt1>
      <a:dk2>
        <a:srgbClr val="cbbd83"/>
      </a:dk2>
      <a:lt2>
        <a:srgbClr val="221304"/>
      </a:lt2>
      <a:accent1>
        <a:srgbClr val="a1bd69"/>
      </a:accent1>
      <a:accent2>
        <a:srgbClr val="3694b6"/>
      </a:accent2>
      <a:accent3>
        <a:srgbClr val="000000"/>
      </a:accent3>
      <a:accent4>
        <a:srgbClr val="000000"/>
      </a:accent4>
      <a:accent5>
        <a:srgbClr val="000000"/>
      </a:accent5>
      <a:accent6>
        <a:srgbClr val="000000"/>
      </a:accent6>
      <a:hlink>
        <a:srgbClr val="660066"/>
      </a:hlink>
      <a:folHlink>
        <a:srgbClr val="666699"/>
      </a:folHlink>
    </a:clrScheme>
    <a:fontScheme name="Office">
      <a:majorFont>
        <a:latin typeface="Calibri"/>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font typeface="Sylfaen" script="Geor"/>
      </a:majorFont>
      <a:minorFont>
        <a:latin typeface="Calibri"/>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font typeface="Sylfaen" script="Geor"/>
      </a:minorFont>
    </a:fontScheme>
    <a:fmtScheme name="Office">
      <a:fillStyleLst>
        <a:solidFill>
          <a:schemeClr val="phClr"/>
        </a:soli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gradFill rotWithShape="1">
          <a:gsLst>
            <a:gs pos="0">
              <a:schemeClr val="phClr">
                <a:tint val="50000"/>
                <a:satMod val="50000"/>
              </a:schemeClr>
            </a:gs>
            <a:gs pos="35000">
              <a:schemeClr val="phClr">
                <a:tint val="37000"/>
                <a:satMod val="37000"/>
              </a:schemeClr>
            </a:gs>
            <a:gs pos="100000">
              <a:schemeClr val="phClr">
                <a:tint val="15000"/>
                <a:satMod val="15000"/>
              </a:schemeClr>
            </a:gs>
          </a:gsLst>
          <a:lin ang="16200000" scaled="1"/>
        </a:gradFill>
      </a:fillStyleLst>
      <a:lnStyleLst>
        <a:ln w="9259"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dist="23000" dir="5400000" rotWithShape="0" blurRad="40000">
              <a:schemeClr val="phClr">
                <a:alpha val="38000"/>
              </a:schemeClr>
            </a:outerShdw>
          </a:effectLst>
        </a:effectStyle>
        <a:effectStyle>
          <a:effectLst>
            <a:outerShdw dist="23000" dir="5400000" rotWithShape="0" blurRad="40000">
              <a:schemeClr val="phClr">
                <a:alpha val="35000"/>
              </a:schemeClr>
            </a:outerShdw>
          </a:effectLst>
        </a:effectStyle>
        <a:effectStyle>
          <a:effectLst>
            <a:outerShdw dist="23000" dir="5400000" rotWithShape="0" blurRad="40000">
              <a:schemeClr val="phClr">
                <a:alpha val="35000"/>
              </a:schemeClr>
            </a:outerShdw>
          </a:effectLst>
        </a:effectStyle>
      </a:effectStyleLst>
      <a:bgFillStyleLst>
        <a:solidFill>
          <a:schemeClr val="phClr"/>
        </a:solidFill>
        <a:gradFill rotWithShape="1">
          <a:gsLst>
            <a:gs pos="0">
              <a:schemeClr val="phClr"/>
            </a:gs>
            <a:gs pos="35000">
              <a:schemeClr val="phClr"/>
            </a:gs>
            <a:gs pos="100000">
              <a:schemeClr val="phClr"/>
            </a:gs>
          </a:gsLst>
        </a:gradFill>
        <a:gradFill rotWithShape="1">
          <a:gsLst>
            <a:gs pos="0">
              <a:schemeClr val="phClr"/>
            </a:gs>
            <a:gs pos="35000">
              <a:schemeClr val="phClr"/>
            </a:gs>
            <a:gs pos="100000">
              <a:schemeClr val="phClr"/>
            </a:gs>
          </a:gsLst>
        </a:gradFill>
      </a:bgFillStyleLst>
    </a:fmtScheme>
  </a:themeElements>
</a:theme>
</file>

<file path=docProps/core.xml><?xml version="1.0" encoding="utf-8"?>
<coreProperties xmlns="http://schemas.openxmlformats.org/package/2006/metadata/core-properties" xmlns:cp="http://schemas.openxmlformats.org/package/2006/metadata/core-properties" xmlns:dc="http://purl.org/dc/elements/1.1/" xmlns:dcterms="http://purl.org/dc/terms/" xmlns:xsi="http://www.w3.org/2001/XMLSchema-instance">
  <dcterms:created xsi:type="dcterms:W3CDTF">2012-01-03T00:07:22Z</dcterms:created>
  <dc:creator>Generated by Kingsoft Office</dc:creator>
</coreProperties>
</file>