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748" r:id="rId5"/>
    <p:sldId id="915" r:id="rId6"/>
    <p:sldId id="916" r:id="rId7"/>
    <p:sldId id="917" r:id="rId8"/>
    <p:sldId id="918" r:id="rId9"/>
    <p:sldId id="919" r:id="rId10"/>
    <p:sldId id="920" r:id="rId11"/>
    <p:sldId id="921" r:id="rId12"/>
    <p:sldId id="922" r:id="rId13"/>
    <p:sldId id="923" r:id="rId14"/>
    <p:sldId id="924" r:id="rId15"/>
    <p:sldId id="925" r:id="rId16"/>
    <p:sldId id="926" r:id="rId17"/>
    <p:sldId id="927" r:id="rId18"/>
    <p:sldId id="928" r:id="rId19"/>
    <p:sldId id="929" r:id="rId20"/>
    <p:sldId id="930" r:id="rId21"/>
    <p:sldId id="931" r:id="rId22"/>
    <p:sldId id="932" r:id="rId23"/>
    <p:sldId id="933" r:id="rId24"/>
    <p:sldId id="934" r:id="rId25"/>
    <p:sldId id="935" r:id="rId26"/>
    <p:sldId id="936" r:id="rId27"/>
    <p:sldId id="937" r:id="rId28"/>
    <p:sldId id="938" r:id="rId29"/>
    <p:sldId id="939" r:id="rId30"/>
    <p:sldId id="940" r:id="rId31"/>
    <p:sldId id="941" r:id="rId32"/>
    <p:sldId id="942" r:id="rId33"/>
    <p:sldId id="943" r:id="rId34"/>
    <p:sldId id="944" r:id="rId35"/>
    <p:sldId id="945" r:id="rId36"/>
    <p:sldId id="946" r:id="rId37"/>
    <p:sldId id="947" r:id="rId38"/>
    <p:sldId id="948" r:id="rId39"/>
    <p:sldId id="949" r:id="rId40"/>
    <p:sldId id="950" r:id="rId41"/>
    <p:sldId id="882" r:id="rId42"/>
    <p:sldId id="951" r:id="rId43"/>
    <p:sldId id="952" r:id="rId44"/>
    <p:sldId id="953" r:id="rId45"/>
    <p:sldId id="954" r:id="rId46"/>
    <p:sldId id="955" r:id="rId47"/>
    <p:sldId id="956" r:id="rId48"/>
    <p:sldId id="957" r:id="rId49"/>
    <p:sldId id="958" r:id="rId50"/>
    <p:sldId id="959" r:id="rId51"/>
    <p:sldId id="960" r:id="rId52"/>
    <p:sldId id="961" r:id="rId53"/>
    <p:sldId id="880" r:id="rId54"/>
  </p:sldIdLst>
  <p:sldSz cx="12192000" cy="6858000"/>
  <p:notesSz cx="6858000" cy="9144000"/>
  <p:custDataLst>
    <p:tags r:id="rId5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等线" pitchFamily="2" charset="-122"/>
        <a:ea typeface="等线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等线" pitchFamily="2" charset="-122"/>
        <a:ea typeface="等线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等线" pitchFamily="2" charset="-122"/>
        <a:ea typeface="等线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等线" pitchFamily="2" charset="-122"/>
        <a:ea typeface="等线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等线" pitchFamily="2" charset="-122"/>
        <a:ea typeface="等线" pitchFamily="2" charset="-122"/>
      </a:defRPr>
    </a:lvl5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  <p:cmAuthor id="2" name="作者" initials="A" lastIdx="0" clrIdx="1"/>
  <p:cmAuthor id="0" name="杜B格小生" initials="杜B格小生" lastIdx="0" clrIdx="0"/>
  <p:cmAuthor id="3" name="86135" initials="8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1">
              <a:alpha val="20000"/>
            </a:schemeClr>
          </a:solidFill>
        </a:fill>
      </a:tcStyle>
    </a:band1H>
    <a:band1V>
      <a:tcStyle>
        <a:fill>
          <a:solidFill>
            <a:schemeClr val="accent1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fill>
          <a:solidFill>
            <a:schemeClr val="accent2">
              <a:tint val="40000"/>
            </a:schemeClr>
          </a:solidFill>
        </a:fill>
      </a:tcStyle>
    </a:band1H>
    <a:band1V>
      <a:tcStyle>
        <a:fill>
          <a:solidFill>
            <a:schemeClr val="accent2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0" y="0"/>
      </p:cViewPr>
      <p:guideLst/>
    </p:cSldViewPr>
  </p:slideViewPr>
  <p:notesViewPr>
    <p:cSldViewPr>
      <p:cViewPr varScale="1">
        <p:scale>
          <a:sx n="10" d="100"/>
          <a:sy n="10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tags" Target="tags/tag544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A0944A9-45C7-4762-86AC-B746DCA4F207}" type="doc">
      <dgm:prSet loTypeId="pyramid" loCatId="pyramid" qsTypeId="urn:microsoft.com/office/officeart/2005/8/quickstyle/3d7#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39AD3129-DC87-43CD-9BF1-6EE9892C829A}" type="parTrans" cxnId="{63F2A990-4088-4798-9BC6-CCCB41253349}">
      <dgm:prSet/>
      <dgm:spPr/>
      <dgm:t>
        <a:bodyPr/>
        <a:lstStyle/>
        <a:p>
          <a:endParaRPr lang="zh-CN" altLang="en-US"/>
        </a:p>
      </dgm:t>
    </dgm:pt>
    <dgm:pt modelId="{0CDBEA56-804F-44DE-8291-3BA3E164C56B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latin typeface="+mj-ea"/>
              <a:ea typeface="+mj-ea"/>
            </a:rPr>
            <a:t>《</a:t>
          </a:r>
          <a:r>
            <a:rPr lang="zh-CN" altLang="zh-CN" sz="3200" b="1" smtClean="0">
              <a:latin typeface="+mj-ea"/>
              <a:ea typeface="+mj-ea"/>
            </a:rPr>
            <a:t>阿长与</a:t>
          </a:r>
          <a:r>
            <a:rPr lang="en-US" altLang="zh-CN" sz="3200" b="1" smtClean="0">
              <a:latin typeface="+mj-ea"/>
              <a:ea typeface="+mj-ea"/>
            </a:rPr>
            <a:t>&lt;</a:t>
          </a:r>
          <a:r>
            <a:rPr lang="zh-CN" altLang="zh-CN" sz="3200" b="1" smtClean="0">
              <a:latin typeface="+mj-ea"/>
              <a:ea typeface="+mj-ea"/>
            </a:rPr>
            <a:t>山海经</a:t>
          </a:r>
          <a:r>
            <a:rPr lang="en-US" altLang="zh-CN" sz="3200" b="1" smtClean="0">
              <a:latin typeface="+mj-ea"/>
              <a:ea typeface="+mj-ea"/>
            </a:rPr>
            <a:t>&gt;》</a:t>
          </a:r>
          <a:r>
            <a:rPr lang="en-US" altLang="zh-CN" sz="1500" b="1" smtClean="0">
              <a:latin typeface="+mj-ea"/>
              <a:ea typeface="+mj-ea"/>
            </a:rPr>
            <a:t>  </a:t>
          </a:r>
          <a:endParaRPr lang="zh-CN" altLang="en-US" sz="1500" b="1">
            <a:latin typeface="+mj-ea"/>
            <a:ea typeface="+mj-ea"/>
          </a:endParaRPr>
        </a:p>
      </dgm:t>
    </dgm:pt>
    <dgm:pt modelId="{4243DAB5-FCF0-41C8-97DD-152165999BED}" type="sibTrans" cxnId="{63F2A990-4088-4798-9BC6-CCCB41253349}">
      <dgm:prSet/>
      <dgm:spPr/>
      <dgm:t>
        <a:bodyPr/>
        <a:lstStyle/>
        <a:p>
          <a:endParaRPr lang="zh-CN" altLang="en-US"/>
        </a:p>
      </dgm:t>
    </dgm:pt>
    <dgm:pt modelId="{9BBAD0C2-66CE-4CD0-AA6C-E1C4FA435EB1}" type="parTrans" cxnId="{1C60304E-D0BD-4BB2-9AFC-5C67F7CEFDA6}">
      <dgm:prSet/>
      <dgm:spPr/>
      <dgm:t>
        <a:bodyPr/>
        <a:lstStyle/>
        <a:p>
          <a:endParaRPr lang="zh-CN" altLang="en-US"/>
        </a:p>
      </dgm:t>
    </dgm:pt>
    <dgm:pt modelId="{AD7D4C2C-505C-49B9-BF6F-0B9D61B1E0B0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latin typeface="+mj-ea"/>
              <a:ea typeface="+mj-ea"/>
            </a:rPr>
            <a:t>《</a:t>
          </a:r>
          <a:r>
            <a:rPr lang="zh-CN" altLang="zh-CN" sz="3200" b="1" smtClean="0">
              <a:latin typeface="+mj-ea"/>
              <a:ea typeface="+mj-ea"/>
            </a:rPr>
            <a:t>老王</a:t>
          </a:r>
          <a:r>
            <a:rPr lang="en-US" altLang="zh-CN" sz="3200" b="1" smtClean="0">
              <a:latin typeface="+mj-ea"/>
              <a:ea typeface="+mj-ea"/>
            </a:rPr>
            <a:t>》</a:t>
          </a:r>
          <a:endParaRPr lang="zh-CN" altLang="en-US" sz="3200" b="1">
            <a:latin typeface="+mj-ea"/>
            <a:ea typeface="+mj-ea"/>
          </a:endParaRPr>
        </a:p>
      </dgm:t>
    </dgm:pt>
    <dgm:pt modelId="{4A244E88-FA6A-476F-A83B-12F0CA908DA8}" type="sibTrans" cxnId="{1C60304E-D0BD-4BB2-9AFC-5C67F7CEFDA6}">
      <dgm:prSet/>
      <dgm:spPr/>
      <dgm:t>
        <a:bodyPr/>
        <a:lstStyle/>
        <a:p>
          <a:endParaRPr lang="zh-CN" altLang="en-US"/>
        </a:p>
      </dgm:t>
    </dgm:pt>
    <dgm:pt modelId="{FD41E8B2-2210-4129-9EC8-CD21D5B642F5}" type="parTrans" cxnId="{368E03E5-882A-4025-B097-2B5BED5228AA}">
      <dgm:prSet/>
      <dgm:spPr/>
      <dgm:t>
        <a:bodyPr/>
        <a:lstStyle/>
        <a:p>
          <a:endParaRPr lang="zh-CN" altLang="en-US"/>
        </a:p>
      </dgm:t>
    </dgm:pt>
    <dgm:pt modelId="{F6950A96-25F2-4F5B-9C06-46DCE5580055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latin typeface="+mj-ea"/>
              <a:ea typeface="+mj-ea"/>
            </a:rPr>
            <a:t>《</a:t>
          </a:r>
          <a:r>
            <a:rPr lang="zh-CN" altLang="en-US" sz="3200" b="1">
              <a:solidFill>
                <a:schemeClr val="tx1"/>
              </a:solidFill>
              <a:latin typeface="+mj-ea"/>
              <a:ea typeface="+mj-ea"/>
              <a:sym typeface="+mn-ea"/>
            </a:rPr>
            <a:t>台阶</a:t>
          </a:r>
          <a:r>
            <a:rPr lang="en-US" altLang="zh-CN" sz="3200" b="1" smtClean="0">
              <a:latin typeface="+mj-ea"/>
              <a:ea typeface="+mj-ea"/>
            </a:rPr>
            <a:t>》</a:t>
          </a:r>
          <a:endParaRPr lang="zh-CN" altLang="en-US" sz="3200" b="1" smtClean="0">
            <a:latin typeface="+mj-ea"/>
            <a:ea typeface="+mj-ea"/>
          </a:endParaRPr>
        </a:p>
      </dgm:t>
    </dgm:pt>
    <dgm:pt modelId="{5D638D1D-4921-45AE-89D9-C5D06797475B}" type="sibTrans" cxnId="{368E03E5-882A-4025-B097-2B5BED5228AA}">
      <dgm:prSet/>
      <dgm:spPr/>
      <dgm:t>
        <a:bodyPr/>
        <a:lstStyle/>
        <a:p>
          <a:endParaRPr lang="zh-CN" altLang="en-US"/>
        </a:p>
      </dgm:t>
    </dgm:pt>
    <dgm:pt modelId="{5D3E9DC6-B065-4D9C-98D6-AE7C62B5C6C1}" type="parTrans" cxnId="{24380561-7E33-4CA9-93FC-702FF557A84F}">
      <dgm:prSet/>
      <dgm:spPr/>
      <dgm:t>
        <a:bodyPr/>
        <a:lstStyle/>
        <a:p>
          <a:endParaRPr lang="zh-CN" altLang="en-US"/>
        </a:p>
      </dgm:t>
    </dgm:pt>
    <dgm:pt modelId="{C87C868E-0200-43ED-B149-ED5A3049F29F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smtClean="0">
              <a:latin typeface="+mj-ea"/>
              <a:ea typeface="+mj-ea"/>
            </a:rPr>
            <a:t>《卖油翁</a:t>
          </a:r>
          <a:r>
            <a:rPr lang="en-US" altLang="zh-CN" sz="3200" b="1" smtClean="0">
              <a:latin typeface="+mj-ea"/>
              <a:ea typeface="+mj-ea"/>
            </a:rPr>
            <a:t>》</a:t>
          </a:r>
          <a:endParaRPr lang="zh-CN" altLang="en-US" sz="3200" b="1">
            <a:latin typeface="+mj-ea"/>
            <a:ea typeface="+mj-ea"/>
          </a:endParaRPr>
        </a:p>
      </dgm:t>
    </dgm:pt>
    <dgm:pt modelId="{6FC2D25F-15C5-4DBC-AA88-689583859ACC}" type="sibTrans" cxnId="{24380561-7E33-4CA9-93FC-702FF557A84F}">
      <dgm:prSet/>
      <dgm:spPr/>
      <dgm:t>
        <a:bodyPr/>
        <a:lstStyle/>
        <a:p>
          <a:endParaRPr lang="zh-CN" altLang="en-US"/>
        </a:p>
      </dgm:t>
    </dgm:pt>
    <dgm:pt modelId="{BB5620D4-B920-4A37-92D3-15CE7298E542}" type="pres">
      <dgm:prSet presAssocID="{7A0944A9-45C7-4762-86AC-B746DCA4F207}" presName="compositeShape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CF3DD5F-DE89-4799-857C-94B8FDBF568F}" type="pres">
      <dgm:prSet presAssocID="{7A0944A9-45C7-4762-86AC-B746DCA4F207}" presName="pyramid" presStyleLbl="node1" presStyleCnt="1" custLinFactNeighborX="8000"/>
      <dgm:spPr/>
      <dgm:t>
        <a:bodyPr/>
        <a:lstStyle/>
        <a:p>
          <a:endParaRPr/>
        </a:p>
      </dgm:t>
    </dgm:pt>
    <dgm:pt modelId="{A039FF5C-C37A-4B31-9BF9-132EBAB6C39A}" type="pres">
      <dgm:prSet presAssocID="{7A0944A9-45C7-4762-86AC-B746DCA4F207}" presName="theList"/>
      <dgm:spPr/>
      <dgm:t>
        <a:bodyPr/>
        <a:lstStyle/>
        <a:p>
          <a:endParaRPr/>
        </a:p>
      </dgm:t>
    </dgm:pt>
    <dgm:pt modelId="{EFAC61DB-B12E-4DD6-81E9-9F9D69BDEEA5}" type="pres">
      <dgm:prSet presAssocID="{0CDBEA56-804F-44DE-8291-3BA3E164C56B}" presName="aNode" presStyleLbl="fgAcc1" presStyleCnt="4" custLinFactNeighborX="1406" custLinFactNeighborY="-979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44216B-78BD-4DDC-8C0A-E7CB06C164CE}" type="pres">
      <dgm:prSet presAssocID="{0CDBEA56-804F-44DE-8291-3BA3E164C56B}" presName="aSpace"/>
      <dgm:spPr/>
      <dgm:t>
        <a:bodyPr/>
        <a:lstStyle/>
        <a:p>
          <a:endParaRPr/>
        </a:p>
      </dgm:t>
    </dgm:pt>
    <dgm:pt modelId="{99AFD132-ECD2-418F-AF25-0DF2E36DA04D}" type="pres">
      <dgm:prSet presAssocID="{AD7D4C2C-505C-49B9-BF6F-0B9D61B1E0B0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99C109-4650-4F4F-A016-7D6EB711AA6A}" type="pres">
      <dgm:prSet presAssocID="{AD7D4C2C-505C-49B9-BF6F-0B9D61B1E0B0}" presName="aSpace"/>
      <dgm:spPr/>
      <dgm:t>
        <a:bodyPr/>
        <a:lstStyle/>
        <a:p>
          <a:endParaRPr/>
        </a:p>
      </dgm:t>
    </dgm:pt>
    <dgm:pt modelId="{215DC5A0-5480-4849-A78B-00118CDCFF7F}" type="pres">
      <dgm:prSet presAssocID="{F6950A96-25F2-4F5B-9C06-46DCE5580055}" presName="aNode" presStyleLbl="fgAcc1" presStyleIdx="2" presStyleCnt="4" custLinFactNeighborY="514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72F3AB-73AB-472C-856F-28ED9588ABEB}" type="pres">
      <dgm:prSet presAssocID="{F6950A96-25F2-4F5B-9C06-46DCE5580055}" presName="aSpace"/>
      <dgm:spPr/>
      <dgm:t>
        <a:bodyPr/>
        <a:lstStyle/>
        <a:p>
          <a:endParaRPr/>
        </a:p>
      </dgm:t>
    </dgm:pt>
    <dgm:pt modelId="{C0C9DE2D-04A3-47E0-932F-2DAAF6C64275}" type="pres">
      <dgm:prSet presAssocID="{C87C868E-0200-43ED-B149-ED5A3049F29F}" presName="aNode" presStyleLbl="fgAcc1" presStyleIdx="3" presStyleCnt="4" custLinFactY="2833" custLinFactNeighborX="281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6A0072-2C41-43B1-B417-F61C2548D1E7}" type="pres">
      <dgm:prSet presAssocID="{C87C868E-0200-43ED-B149-ED5A3049F29F}" presName="aSpace"/>
      <dgm:spPr/>
      <dgm:t>
        <a:bodyPr/>
        <a:lstStyle/>
        <a:p>
          <a:endParaRPr/>
        </a:p>
      </dgm:t>
    </dgm:pt>
  </dgm:ptLst>
  <dgm:cxnLst>
    <dgm:cxn modelId="{63F2A990-4088-4798-9BC6-CCCB41253349}" srcId="{7A0944A9-45C7-4762-86AC-B746DCA4F207}" destId="{0CDBEA56-804F-44DE-8291-3BA3E164C56B}" srcOrd="0" destOrd="0" parTransId="{39AD3129-DC87-43CD-9BF1-6EE9892C829A}" sibTransId="{4243DAB5-FCF0-41C8-97DD-152165999BED}"/>
    <dgm:cxn modelId="{1C60304E-D0BD-4BB2-9AFC-5C67F7CEFDA6}" srcId="{7A0944A9-45C7-4762-86AC-B746DCA4F207}" destId="{AD7D4C2C-505C-49B9-BF6F-0B9D61B1E0B0}" srcOrd="1" destOrd="0" parTransId="{9BBAD0C2-66CE-4CD0-AA6C-E1C4FA435EB1}" sibTransId="{4A244E88-FA6A-476F-A83B-12F0CA908DA8}"/>
    <dgm:cxn modelId="{368E03E5-882A-4025-B097-2B5BED5228AA}" srcId="{7A0944A9-45C7-4762-86AC-B746DCA4F207}" destId="{F6950A96-25F2-4F5B-9C06-46DCE5580055}" srcOrd="2" destOrd="0" parTransId="{FD41E8B2-2210-4129-9EC8-CD21D5B642F5}" sibTransId="{5D638D1D-4921-45AE-89D9-C5D06797475B}"/>
    <dgm:cxn modelId="{24380561-7E33-4CA9-93FC-702FF557A84F}" srcId="{7A0944A9-45C7-4762-86AC-B746DCA4F207}" destId="{C87C868E-0200-43ED-B149-ED5A3049F29F}" srcOrd="3" destOrd="0" parTransId="{5D3E9DC6-B065-4D9C-98D6-AE7C62B5C6C1}" sibTransId="{6FC2D25F-15C5-4DBC-AA88-689583859ACC}"/>
    <dgm:cxn modelId="{30A59EE5-CC35-4A27-B060-3996A816EF7F}" type="presOf" srcId="{7A0944A9-45C7-4762-86AC-B746DCA4F207}" destId="{BB5620D4-B920-4A37-92D3-15CE7298E542}" srcOrd="0" destOrd="0" presId="pyramid"/>
    <dgm:cxn modelId="{F3B2C516-A1CE-4DF1-BF03-3F98DE8CDBE9}" type="presParOf" srcId="{BB5620D4-B920-4A37-92D3-15CE7298E542}" destId="{6CF3DD5F-DE89-4799-857C-94B8FDBF568F}" srcOrd="0" destOrd="0" presId="pyramid"/>
    <dgm:cxn modelId="{5BE2523F-8C1C-40B7-A22F-58CA10F8A330}" type="presParOf" srcId="{BB5620D4-B920-4A37-92D3-15CE7298E542}" destId="{A039FF5C-C37A-4B31-9BF9-132EBAB6C39A}" srcOrd="1" destOrd="0" presId="pyramid"/>
    <dgm:cxn modelId="{1009728A-A4FE-447C-875C-4B3B4E67EBA9}" type="presParOf" srcId="{A039FF5C-C37A-4B31-9BF9-132EBAB6C39A}" destId="{EFAC61DB-B12E-4DD6-81E9-9F9D69BDEEA5}" srcOrd="0" destOrd="0" presId="pyramid"/>
    <dgm:cxn modelId="{D08D209C-A5B8-4A35-B03B-2FE22FF9389B}" type="presOf" srcId="{0CDBEA56-804F-44DE-8291-3BA3E164C56B}" destId="{EFAC61DB-B12E-4DD6-81E9-9F9D69BDEEA5}" srcOrd="0" destOrd="0" presId="pyramid"/>
    <dgm:cxn modelId="{A6DAF185-5368-43CD-A3EF-5A2ECBA4083E}" type="presParOf" srcId="{A039FF5C-C37A-4B31-9BF9-132EBAB6C39A}" destId="{7C44216B-78BD-4DDC-8C0A-E7CB06C164CE}" srcOrd="1" destOrd="0" presId="pyramid"/>
    <dgm:cxn modelId="{EFC58755-3738-4BFD-A51E-A4BE9E26DAD1}" type="presParOf" srcId="{A039FF5C-C37A-4B31-9BF9-132EBAB6C39A}" destId="{99AFD132-ECD2-418F-AF25-0DF2E36DA04D}" srcOrd="2" destOrd="0" presId="pyramid"/>
    <dgm:cxn modelId="{FFBB7AF9-450D-4816-86E7-59DE8BFF1668}" type="presOf" srcId="{AD7D4C2C-505C-49B9-BF6F-0B9D61B1E0B0}" destId="{99AFD132-ECD2-418F-AF25-0DF2E36DA04D}" srcOrd="0" destOrd="0" presId="pyramid"/>
    <dgm:cxn modelId="{E1990E62-7FA5-4157-812E-0F81A91EEEEB}" type="presParOf" srcId="{A039FF5C-C37A-4B31-9BF9-132EBAB6C39A}" destId="{6599C109-4650-4F4F-A016-7D6EB711AA6A}" srcOrd="3" destOrd="0" presId="pyramid"/>
    <dgm:cxn modelId="{F9C9CCC0-A551-4FAA-BC71-D4B8135AB97E}" type="presParOf" srcId="{A039FF5C-C37A-4B31-9BF9-132EBAB6C39A}" destId="{215DC5A0-5480-4849-A78B-00118CDCFF7F}" srcOrd="4" destOrd="0" presId="pyramid"/>
    <dgm:cxn modelId="{1AE3DEB5-6A40-4E4E-82F9-EE45DBF8CA8A}" type="presOf" srcId="{F6950A96-25F2-4F5B-9C06-46DCE5580055}" destId="{215DC5A0-5480-4849-A78B-00118CDCFF7F}" srcOrd="0" destOrd="0" presId="pyramid"/>
    <dgm:cxn modelId="{772962D3-D9AF-494E-A3C0-172037A4313F}" type="presParOf" srcId="{A039FF5C-C37A-4B31-9BF9-132EBAB6C39A}" destId="{0D72F3AB-73AB-472C-856F-28ED9588ABEB}" srcOrd="5" destOrd="0" presId="pyramid"/>
    <dgm:cxn modelId="{D855E689-A283-42DA-855A-05D992EC7D56}" type="presParOf" srcId="{A039FF5C-C37A-4B31-9BF9-132EBAB6C39A}" destId="{C0C9DE2D-04A3-47E0-932F-2DAAF6C64275}" srcOrd="6" destOrd="0" presId="pyramid"/>
    <dgm:cxn modelId="{40858C17-60DC-4B41-83E1-FF38E40AE6AB}" type="presOf" srcId="{C87C868E-0200-43ED-B149-ED5A3049F29F}" destId="{C0C9DE2D-04A3-47E0-932F-2DAAF6C64275}" srcOrd="0" destOrd="0" presId="pyramid"/>
    <dgm:cxn modelId="{54551C0E-7817-452E-83B9-24BA4209A8C6}" type="presParOf" srcId="{A039FF5C-C37A-4B31-9BF9-132EBAB6C39A}" destId="{F36A0072-2C41-43B1-B417-F61C2548D1E7}" srcOrd="7" destOrd="0" presId="pyramid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7149596" cy="5884433"/>
        <a:chExt cx="7149596" cy="5884433"/>
      </a:xfrm>
      <a:scene3d>
        <a:camera prst="perspectiveLeft" zoom="91000"/>
        <a:lightRig rig="threePt" dir="t">
          <a:rot lat="0" lon="0" rev="20640000"/>
        </a:lightRig>
      </a:scene3d>
    </dsp:grpSpPr>
    <dsp:sp modelId="{6CF3DD5F-DE89-4799-857C-94B8FDBF568F}">
      <dsp:nvSpPr>
        <dsp:cNvPr id="3" name="等腰三角形 2"/>
        <dsp:cNvSpPr/>
      </dsp:nvSpPr>
      <dsp:spPr bwMode="white">
        <a:xfrm>
          <a:off x="662004" y="0"/>
          <a:ext cx="5884433" cy="5884433"/>
        </a:xfrm>
        <a:prstGeom prst="triangl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dk1"/>
        </a:fontRef>
      </dsp:style>
      <dsp:txBody>
        <a:bodyPr/>
        <a:lstStyle/>
        <a:p/>
      </dsp:txBody>
      <dsp:txXfrm>
        <a:off x="662004" y="0"/>
        <a:ext cx="5884433" cy="5884433"/>
      </dsp:txXfrm>
    </dsp:sp>
    <dsp:sp modelId="{EFAC61DB-B12E-4DD6-81E9-9F9D69BDEEA5}">
      <dsp:nvSpPr>
        <dsp:cNvPr id="4" name="圆角矩形 3"/>
        <dsp:cNvSpPr/>
      </dsp:nvSpPr>
      <dsp:spPr bwMode="white">
        <a:xfrm>
          <a:off x="3187243" y="460419"/>
          <a:ext cx="3824881" cy="1046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zh-CN" sz="3200" b="1" smtClean="0">
              <a:solidFill>
                <a:schemeClr val="dk1"/>
              </a:solidFill>
              <a:latin typeface="+mj-ea"/>
              <a:ea typeface="+mj-ea"/>
            </a:rPr>
            <a:t>阿长与</a:t>
          </a: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&lt;</a:t>
          </a:r>
          <a:r>
            <a:rPr lang="zh-CN" altLang="zh-CN" sz="3200" b="1" smtClean="0">
              <a:solidFill>
                <a:schemeClr val="dk1"/>
              </a:solidFill>
              <a:latin typeface="+mj-ea"/>
              <a:ea typeface="+mj-ea"/>
            </a:rPr>
            <a:t>山海经</a:t>
          </a: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&gt;》</a:t>
          </a:r>
          <a:r>
            <a:rPr lang="en-US" altLang="zh-CN" sz="1500" b="1" smtClean="0">
              <a:solidFill>
                <a:schemeClr val="dk1"/>
              </a:solidFill>
              <a:latin typeface="+mj-ea"/>
              <a:ea typeface="+mj-ea"/>
            </a:rPr>
            <a:t>  </a:t>
          </a:r>
          <a:endParaRPr lang="zh-CN" altLang="en-US" sz="15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3238310" y="511486"/>
        <a:ext cx="3722746" cy="943986"/>
      </dsp:txXfrm>
    </dsp:sp>
    <dsp:sp modelId="{99AFD132-ECD2-418F-AF25-0DF2E36DA04D}">
      <dsp:nvSpPr>
        <dsp:cNvPr id="5" name="圆角矩形 4"/>
        <dsp:cNvSpPr/>
      </dsp:nvSpPr>
      <dsp:spPr bwMode="white">
        <a:xfrm>
          <a:off x="3133466" y="1765330"/>
          <a:ext cx="3824881" cy="1046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zh-CN" sz="3200" b="1" smtClean="0">
              <a:solidFill>
                <a:schemeClr val="dk1"/>
              </a:solidFill>
              <a:latin typeface="+mj-ea"/>
              <a:ea typeface="+mj-ea"/>
            </a:rPr>
            <a:t>老王</a:t>
          </a: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32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3184533" y="1816397"/>
        <a:ext cx="3722746" cy="943986"/>
      </dsp:txXfrm>
    </dsp:sp>
    <dsp:sp modelId="{215DC5A0-5480-4849-A78B-00118CDCFF7F}">
      <dsp:nvSpPr>
        <dsp:cNvPr id="6" name="圆角矩形 5"/>
        <dsp:cNvSpPr/>
      </dsp:nvSpPr>
      <dsp:spPr bwMode="white">
        <a:xfrm>
          <a:off x="3133466" y="3009468"/>
          <a:ext cx="3824881" cy="1046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3200" b="1">
              <a:solidFill>
                <a:schemeClr val="tx1"/>
              </a:solidFill>
              <a:latin typeface="+mj-ea"/>
              <a:ea typeface="+mj-ea"/>
              <a:sym typeface="+mn-ea"/>
            </a:rPr>
            <a:t>台阶</a:t>
          </a: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3200" b="1" smtClean="0">
            <a:solidFill>
              <a:schemeClr val="dk1"/>
            </a:solidFill>
            <a:latin typeface="+mj-ea"/>
            <a:ea typeface="+mj-ea"/>
          </a:endParaRPr>
        </a:p>
      </dsp:txBody>
      <dsp:txXfrm>
        <a:off x="3184533" y="3060535"/>
        <a:ext cx="3722746" cy="943986"/>
      </dsp:txXfrm>
    </dsp:sp>
    <dsp:sp modelId="{C0C9DE2D-04A3-47E0-932F-2DAAF6C64275}">
      <dsp:nvSpPr>
        <dsp:cNvPr id="7" name="圆角矩形 6"/>
        <dsp:cNvSpPr/>
      </dsp:nvSpPr>
      <dsp:spPr bwMode="white">
        <a:xfrm>
          <a:off x="3144213" y="4279505"/>
          <a:ext cx="3824881" cy="1046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smtClean="0">
              <a:solidFill>
                <a:schemeClr val="dk1"/>
              </a:solidFill>
              <a:latin typeface="+mj-ea"/>
              <a:ea typeface="+mj-ea"/>
            </a:rPr>
            <a:t>《卖油翁</a:t>
          </a:r>
          <a:r>
            <a:rPr lang="en-US" altLang="zh-CN" sz="32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32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3195280" y="4330572"/>
        <a:ext cx="3722746" cy="943986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yramid2#1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/>
              </dgm:ruleLst>
            </dgm:layoutNode>
            <dgm:layoutNode name="a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3d7#1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0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50178" name="页眉占位符 1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0179" name="日期占位符 2"/>
          <p:cNvSpPr>
            <a:spLocks noGrp="1" noChangeArrowheads="1"/>
          </p:cNvSpPr>
          <p:nvPr>
            <p:ph type="dt" idx="2"/>
            <p:custDataLst>
              <p:tags r:id="rId3"/>
            </p:custDataLst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3ED15DF4-49F9-4FDB-84ED-B93DB4F21E08}" type="datetime1">
              <a:rPr lang="zh-CN" altLang="en-US" sz="1200"/>
              <a:t/>
            </a:fld>
            <a:endParaRPr lang="zh-CN" altLang="en-US" sz="1200"/>
          </a:p>
        </p:txBody>
      </p:sp>
      <p:sp>
        <p:nvSpPr>
          <p:cNvPr id="50180" name="幻灯片图像占位符 3"/>
          <p:cNvSpPr>
            <a:spLocks noGrp="1" noRot="1" noChangeAspect="1"/>
          </p:cNvSpPr>
          <p:nvPr>
            <p:ph type="sldImg" idx="5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0181" name="备注占位符 4"/>
          <p:cNvSpPr>
            <a:spLocks noGrp="1" noChangeArrowheads="1"/>
          </p:cNvSpPr>
          <p:nvPr>
            <p:ph type="body" sz="quarter" idx="1"/>
            <p:custDataLst>
              <p:tags r:id="rId5"/>
            </p:custDataLst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compatLnSpc="1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 Light" pitchFamily="2" charset="-122"/>
                <a:ea typeface="等线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 Light" pitchFamily="2" charset="-122"/>
                <a:ea typeface="等线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 Light" pitchFamily="2" charset="-122"/>
                <a:ea typeface="等线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 Light" pitchFamily="2" charset="-122"/>
                <a:ea typeface="等线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 Light" pitchFamily="2" charset="-122"/>
                <a:ea typeface="等线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50182" name="页脚占位符 5"/>
          <p:cNvSpPr>
            <a:spLocks noGrp="1" noChangeArrowheads="1"/>
          </p:cNvSpPr>
          <p:nvPr>
            <p:ph type="ftr" sz="quarter" idx="3"/>
            <p:custDataLst>
              <p:tags r:id="rId6"/>
            </p:custDataLst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0183" name="灯片编号占位符 6"/>
          <p:cNvSpPr>
            <a:spLocks noGrp="1" noChangeArrowheads="1"/>
          </p:cNvSpPr>
          <p:nvPr>
            <p:ph type="sldNum" sz="quarter" idx="4"/>
            <p:custDataLst>
              <p:tags r:id="rId7"/>
            </p:custDataLst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FE753BDD-21AD-4445-A410-F14B8EF2E1A8}" type="slidenum">
              <a:rPr lang="en-US" altLang="en-US" sz="1200"/>
              <a:t/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3121" name="Rectangle 7"/>
          <p:cNvSpPr>
            <a:spLocks noGrp="1"/>
          </p:cNvSpPr>
          <p:nvPr>
            <p:ph type="sldNum"/>
            <p:custDataLst>
              <p:tags r:id="rId4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/>
            <a:fld id="{15DB0A19-A1FF-47CE-BD55-17F387BB1879}" type="slidenum">
              <a:rPr lang="en-US" altLang="zh-CN" sz="1200">
                <a:latin typeface="等线" pitchFamily="2" charset="-122"/>
              </a:rPr>
              <a:t>36</a:t>
            </a:fld>
            <a:endParaRPr lang="en-US" altLang="zh-CN" sz="1200">
              <a:latin typeface="等线" pitchFamily="2" charset="-122"/>
            </a:endParaRPr>
          </a:p>
        </p:txBody>
      </p:sp>
      <p:sp>
        <p:nvSpPr>
          <p:cNvPr id="133122" name="Rectangle 7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/>
            <a:fld id="{3A5EE41B-2924-4169-A01F-F0372B63F4B0}" type="slidenum">
              <a:rPr lang="en-US" altLang="zh-CN" sz="1200">
                <a:latin typeface="Arial" panose="020b0604020202020204" pitchFamily="34" charset="0"/>
              </a:rPr>
              <a:t>36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133123" name="Rectangle 2"/>
          <p:cNvSpPr>
            <a:spLocks noGrp="1" noRot="1" noTextEdit="1"/>
          </p:cNvSpPr>
          <p:nvPr>
            <p:ph type="sldImg" idx="4294967295"/>
            <p:custDataLst>
              <p:tags r:id="rId6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133124" name="Rectangle 3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image" Target="../media/image1.png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image" Target="../media/image2.jpeg" /><Relationship Id="rId3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42.xml" /><Relationship Id="rId4" Type="http://schemas.openxmlformats.org/officeDocument/2006/relationships/image" Target="../media/image4.emf" /><Relationship Id="rId5" Type="http://schemas.openxmlformats.org/officeDocument/2006/relationships/tags" Target="../tags/tag43.xml" /><Relationship Id="rId6" Type="http://schemas.openxmlformats.org/officeDocument/2006/relationships/image" Target="../media/image5.emf" /><Relationship Id="rId7" Type="http://schemas.openxmlformats.org/officeDocument/2006/relationships/tags" Target="../tags/tag44.xml" /><Relationship Id="rId8" Type="http://schemas.openxmlformats.org/officeDocument/2006/relationships/image" Target="../media/image6.emf" /><Relationship Id="rId9" Type="http://schemas.openxmlformats.org/officeDocument/2006/relationships/tags" Target="../tags/tag45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10" Type="http://schemas.openxmlformats.org/officeDocument/2006/relationships/tags" Target="../tags/tag52.xml" /><Relationship Id="rId11" Type="http://schemas.openxmlformats.org/officeDocument/2006/relationships/tags" Target="../tags/tag53.xml" /><Relationship Id="rId12" Type="http://schemas.openxmlformats.org/officeDocument/2006/relationships/tags" Target="../tags/tag54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47.xml" /><Relationship Id="rId4" Type="http://schemas.openxmlformats.org/officeDocument/2006/relationships/image" Target="../media/image8.png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image" Target="../media/image9.png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56.xml" /><Relationship Id="rId4" Type="http://schemas.openxmlformats.org/officeDocument/2006/relationships/image" Target="../media/image9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63.xml" /><Relationship Id="rId4" Type="http://schemas.openxmlformats.org/officeDocument/2006/relationships/image" Target="../media/image9.png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tags" Target="../tags/tag6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70.xml" /><Relationship Id="rId4" Type="http://schemas.openxmlformats.org/officeDocument/2006/relationships/image" Target="../media/image9.png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77.xml" /><Relationship Id="rId4" Type="http://schemas.openxmlformats.org/officeDocument/2006/relationships/image" Target="../media/image9.png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84.xml" /><Relationship Id="rId4" Type="http://schemas.openxmlformats.org/officeDocument/2006/relationships/image" Target="../media/image9.pn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91.xml" /><Relationship Id="rId4" Type="http://schemas.openxmlformats.org/officeDocument/2006/relationships/image" Target="../media/image9.png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10" Type="http://schemas.openxmlformats.org/officeDocument/2006/relationships/tags" Target="../tags/tag103.xml" /><Relationship Id="rId11" Type="http://schemas.openxmlformats.org/officeDocument/2006/relationships/tags" Target="../tags/tag104.xml" /><Relationship Id="rId12" Type="http://schemas.openxmlformats.org/officeDocument/2006/relationships/tags" Target="../tags/tag105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openxmlformats.org/officeDocument/2006/relationships/tags" Target="../tags/tag98.xml" /><Relationship Id="rId4" Type="http://schemas.openxmlformats.org/officeDocument/2006/relationships/image" Target="../media/image8.png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image" Target="../media/image9.png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image" Target="../media/image1.png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107.xml" /><Relationship Id="rId4" Type="http://schemas.openxmlformats.org/officeDocument/2006/relationships/image" Target="../media/image9.png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114.xml" /><Relationship Id="rId4" Type="http://schemas.openxmlformats.org/officeDocument/2006/relationships/image" Target="../media/image9.png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0.png" /><Relationship Id="rId3" Type="http://schemas.openxmlformats.org/officeDocument/2006/relationships/tags" Target="../tags/tag121.xml" /><Relationship Id="rId4" Type="http://schemas.openxmlformats.org/officeDocument/2006/relationships/image" Target="../media/image9.png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10" Type="http://schemas.openxmlformats.org/officeDocument/2006/relationships/image" Target="../media/image15.png" /><Relationship Id="rId11" Type="http://schemas.openxmlformats.org/officeDocument/2006/relationships/tags" Target="../tags/tag132.xml" /><Relationship Id="rId12" Type="http://schemas.openxmlformats.org/officeDocument/2006/relationships/image" Target="../media/image16.png" /><Relationship Id="rId13" Type="http://schemas.openxmlformats.org/officeDocument/2006/relationships/tags" Target="../tags/tag133.xml" /><Relationship Id="rId14" Type="http://schemas.openxmlformats.org/officeDocument/2006/relationships/image" Target="../media/image9.png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ags" Target="../tags/tag137.xml" /><Relationship Id="rId19" Type="http://schemas.openxmlformats.org/officeDocument/2006/relationships/tags" Target="../tags/tag138.xml" /><Relationship Id="rId2" Type="http://schemas.openxmlformats.org/officeDocument/2006/relationships/image" Target="../media/image11.png" /><Relationship Id="rId20" Type="http://schemas.openxmlformats.org/officeDocument/2006/relationships/slideMaster" Target="../slideMasters/slideMaster1.xml" /><Relationship Id="rId3" Type="http://schemas.openxmlformats.org/officeDocument/2006/relationships/tags" Target="../tags/tag128.xml" /><Relationship Id="rId4" Type="http://schemas.openxmlformats.org/officeDocument/2006/relationships/image" Target="../media/image12.png" /><Relationship Id="rId5" Type="http://schemas.openxmlformats.org/officeDocument/2006/relationships/tags" Target="../tags/tag129.xml" /><Relationship Id="rId6" Type="http://schemas.openxmlformats.org/officeDocument/2006/relationships/image" Target="../media/image13.png" /><Relationship Id="rId7" Type="http://schemas.openxmlformats.org/officeDocument/2006/relationships/tags" Target="../tags/tag130.xml" /><Relationship Id="rId8" Type="http://schemas.openxmlformats.org/officeDocument/2006/relationships/image" Target="../media/image14.png" /><Relationship Id="rId9" Type="http://schemas.openxmlformats.org/officeDocument/2006/relationships/tags" Target="../tags/tag13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7.png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image" Target="../media/image9.png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8.png" /><Relationship Id="rId3" Type="http://schemas.openxmlformats.org/officeDocument/2006/relationships/tags" Target="../tags/tag148.xml" /><Relationship Id="rId4" Type="http://schemas.openxmlformats.org/officeDocument/2006/relationships/image" Target="../media/image19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image" Target="../media/image9.png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052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E44A0B6D-9016-4BA8-B106-8355D55C41E1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58666313-BB95-46ED-99E4-4A54FC8F2949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3717" y="-91017"/>
            <a:ext cx="12399435" cy="702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1517" y="298451"/>
            <a:ext cx="1365249" cy="116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217" y="5177367"/>
            <a:ext cx="2023533" cy="1424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1684" y="5702300"/>
            <a:ext cx="1725083" cy="89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560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13" y="0"/>
            <a:ext cx="121697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-11112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05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38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7410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8434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9458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048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150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2530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13" y="0"/>
            <a:ext cx="121697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-11112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3" name="图片 12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3076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5C0A5021-B5D9-4AE7-809F-DF6443FEE274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12D72C48-432B-4267-9D1D-661EB6844ACA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3554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4578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662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87013" y="0"/>
            <a:ext cx="1804987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 rot="20505996">
            <a:off x="4977746" y="3136613"/>
            <a:ext cx="223651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170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t="12888" r="8862" b="6174"/>
          <a:stretch>
            <a:fillRect/>
          </a:stretch>
        </p:blipFill>
        <p:spPr>
          <a:xfrm>
            <a:off x="4349751" y="0"/>
            <a:ext cx="7842249" cy="6963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 l="39645" t="39612" r="-5881" b="6850"/>
          <a:stretch>
            <a:fillRect/>
          </a:stretch>
        </p:blipFill>
        <p:spPr>
          <a:xfrm>
            <a:off x="0" y="0"/>
            <a:ext cx="5721351" cy="46249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39517" y="-69849"/>
            <a:ext cx="5120216" cy="6379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0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132233" y="69851"/>
            <a:ext cx="40597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21217" y="279400"/>
            <a:ext cx="11349567" cy="629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1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86484" y="0"/>
            <a:ext cx="1805516" cy="9588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 rot="20505996">
            <a:off x="4946968" y="3121224"/>
            <a:ext cx="22148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D26F1F-19ED-45A7-BD73-3F975045B44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4990-87EF-4B82-9CF9-14EA51E002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26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rcRect r="5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666751"/>
            <a:ext cx="12192000" cy="552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8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386484" y="0"/>
            <a:ext cx="1805516" cy="9588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 rot="20505996">
            <a:off x="4946968" y="3121224"/>
            <a:ext cx="22148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53A910-AD12-45DB-8379-0F483A193A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F8BD6D-70AD-443E-8A4A-D0A21433464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26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rcRect t="52306" r="66681" b="3227"/>
          <a:stretch>
            <a:fillRect/>
          </a:stretch>
        </p:blipFill>
        <p:spPr>
          <a:xfrm>
            <a:off x="0" y="4468284"/>
            <a:ext cx="3185584" cy="2389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4"/>
          <a:srcRect l="4221" t="-327" r="62460" b="55859"/>
          <a:stretch>
            <a:fillRect/>
          </a:stretch>
        </p:blipFill>
        <p:spPr>
          <a:xfrm>
            <a:off x="10157884" y="0"/>
            <a:ext cx="2779183" cy="20870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386484" y="0"/>
            <a:ext cx="1805516" cy="9588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 rot="20505996">
            <a:off x="4946968" y="3121224"/>
            <a:ext cx="2214880" cy="583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lvl="0" indent="0" eaLnBrk="1" hangingPunct="1"/>
            <a:fld id="{85E6D8BF-67A3-43F2-9AD5-D5B3DC6C0A64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lvl="0" indent="0" algn="r" eaLnBrk="1" hangingPunct="1"/>
            <a:fld id="{CC62CAE8-F2F1-4F55-8079-8E58ADDE0BAF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4100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E8DDF857-D529-41F3-8895-610DD278C3C1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8D3038FA-C760-4399-959A-783C3BB46743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5124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9514E42C-09F8-473B-9C3A-D477FA61893F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708A8204-9941-40BE-A9EF-C45677A8B54E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3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6148" name="日期占位符 3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4242E9C5-EB13-416B-AD5E-609BA7B46761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149" name="页脚占位符 4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150" name="灯片编号占位符 5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98E5E873-1DF0-4049-94A9-56FC065F5025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172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C1B4B65F-D330-45EE-9AAD-CE4EF4C18FBD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173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174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204B8EE3-3114-4D73-A775-D3DDD1A6CE0E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8196" name="日期占位符 3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753BE16E-3603-4AA9-BA9D-B68CC59A2CBC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197" name="页脚占位符 4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198" name="灯片编号占位符 5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2C035B9F-BC4D-4CA5-8DE7-9B3E11D9E5FB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13316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881063" y="6350000"/>
            <a:ext cx="2698750" cy="315913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rtlCol="0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eaLnBrk="1" hangingPunct="1"/>
            <a:fld id="{BD287421-7835-414E-B3A3-A53E8C643A4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317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116388" y="6350000"/>
            <a:ext cx="3959225" cy="315913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rtlCol="0" anchor="ctr" anchorCtr="0" compatLnSpc="1"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318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610600" y="6350000"/>
            <a:ext cx="2700338" cy="315913"/>
          </a:xfrm>
          <a:prstGeom prst="rect">
            <a:avLst/>
          </a:prstGeom>
          <a:ln cap="flat" algn="ctr">
            <a:round/>
            <a:headEnd type="none" w="med" len="med"/>
            <a:tailEnd type="none" w="med" len="med"/>
          </a:ln>
        </p:spPr>
        <p:txBody>
          <a:bodyPr numCol="1" rtlCol="0" anchor="ctr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 eaLnBrk="1" hangingPunct="1"/>
            <a:fld id="{2817CE6A-1DA5-43A2-B3B6-4603DC8952B2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tags" Target="../tags/tag154.xml" /><Relationship Id="rId28" Type="http://schemas.openxmlformats.org/officeDocument/2006/relationships/tags" Target="../tags/tag155.xml" /><Relationship Id="rId29" Type="http://schemas.openxmlformats.org/officeDocument/2006/relationships/tags" Target="../tags/tag156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157.xml" /><Relationship Id="rId31" Type="http://schemas.openxmlformats.org/officeDocument/2006/relationships/image" Target="file:///D:\qq&#25991;&#20214;\712321467\Image\C2C\Image2\%7b75232B38-A165-1FB7-499C-2E1C792CACB5%7d.png" TargetMode="External" /><Relationship Id="rId32" Type="http://schemas.openxmlformats.org/officeDocument/2006/relationships/image" Target="../media/image20.png" /><Relationship Id="rId33" Type="http://schemas.openxmlformats.org/officeDocument/2006/relationships/tags" Target="../tags/tag158.xml" /><Relationship Id="rId34" Type="http://schemas.openxmlformats.org/officeDocument/2006/relationships/tags" Target="../tags/tag159.xml" /><Relationship Id="rId35" Type="http://schemas.openxmlformats.org/officeDocument/2006/relationships/image" Target="../media/image1.png" /><Relationship Id="rId36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7"/>
          </p:custDataLst>
        </p:nvPr>
      </p:nvGrpSpPr>
      <p:grpSpPr/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28"/>
            </p:custDataLst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fld id="{85E6D8BF-67A3-43F2-9AD5-D5B3DC6C0A64}" type="datetime1">
              <a:rPr lang="zh-CN" altLang="en-US" sz="1200">
                <a:solidFill>
                  <a:srgbClr val="898989"/>
                </a:solidFill>
              </a:rPr>
              <a:t/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29"/>
            </p:custDataLst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  <p:custDataLst>
              <p:tags r:id="rId30"/>
            </p:custDataLst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numCol="1" anchor="ctr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r" eaLnBrk="1" hangingPunct="1"/>
            <a:fld id="{CC62CAE8-F2F1-4F55-8079-8E58ADDE0BAF}" type="slidenum">
              <a:rPr lang="en-US" altLang="en-US" sz="1200">
                <a:solidFill>
                  <a:srgbClr val="898989"/>
                </a:solidFill>
              </a:rPr>
              <a:t/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2" r:link="rId3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2" r:link="rId3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ransition/>
  <p:timing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rgbClr val="000000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rgbClr val="000000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3.xml" /><Relationship Id="rId3" Type="http://schemas.openxmlformats.org/officeDocument/2006/relationships/tags" Target="../tags/tag26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tags" Target="../tags/tag283.xml" /><Relationship Id="rId18" Type="http://schemas.openxmlformats.org/officeDocument/2006/relationships/tags" Target="../tags/tag284.xml" /><Relationship Id="rId19" Type="http://schemas.openxmlformats.org/officeDocument/2006/relationships/tags" Target="../tags/tag285.xml" /><Relationship Id="rId2" Type="http://schemas.openxmlformats.org/officeDocument/2006/relationships/tags" Target="../tags/tag268.xml" /><Relationship Id="rId20" Type="http://schemas.openxmlformats.org/officeDocument/2006/relationships/tags" Target="../tags/tag286.xml" /><Relationship Id="rId21" Type="http://schemas.openxmlformats.org/officeDocument/2006/relationships/tags" Target="../tags/tag287.xml" /><Relationship Id="rId22" Type="http://schemas.openxmlformats.org/officeDocument/2006/relationships/tags" Target="../tags/tag288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9.xml" /><Relationship Id="rId3" Type="http://schemas.openxmlformats.org/officeDocument/2006/relationships/tags" Target="../tags/tag29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1.xml" /><Relationship Id="rId3" Type="http://schemas.openxmlformats.org/officeDocument/2006/relationships/tags" Target="../tags/tag2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01.xml" /><Relationship Id="rId11" Type="http://schemas.openxmlformats.org/officeDocument/2006/relationships/tags" Target="../tags/tag302.xml" /><Relationship Id="rId12" Type="http://schemas.openxmlformats.org/officeDocument/2006/relationships/tags" Target="../tags/tag303.xml" /><Relationship Id="rId13" Type="http://schemas.openxmlformats.org/officeDocument/2006/relationships/tags" Target="../tags/tag304.xml" /><Relationship Id="rId14" Type="http://schemas.openxmlformats.org/officeDocument/2006/relationships/tags" Target="../tags/tag305.xml" /><Relationship Id="rId15" Type="http://schemas.openxmlformats.org/officeDocument/2006/relationships/tags" Target="../tags/tag306.xml" /><Relationship Id="rId16" Type="http://schemas.openxmlformats.org/officeDocument/2006/relationships/tags" Target="../tags/tag307.xml" /><Relationship Id="rId17" Type="http://schemas.openxmlformats.org/officeDocument/2006/relationships/tags" Target="../tags/tag308.xml" /><Relationship Id="rId18" Type="http://schemas.openxmlformats.org/officeDocument/2006/relationships/tags" Target="../tags/tag309.xml" /><Relationship Id="rId19" Type="http://schemas.openxmlformats.org/officeDocument/2006/relationships/tags" Target="../tags/tag310.xml" /><Relationship Id="rId2" Type="http://schemas.openxmlformats.org/officeDocument/2006/relationships/tags" Target="../tags/tag293.xml" /><Relationship Id="rId20" Type="http://schemas.openxmlformats.org/officeDocument/2006/relationships/tags" Target="../tags/tag311.xml" /><Relationship Id="rId21" Type="http://schemas.openxmlformats.org/officeDocument/2006/relationships/tags" Target="../tags/tag312.xml" /><Relationship Id="rId22" Type="http://schemas.openxmlformats.org/officeDocument/2006/relationships/tags" Target="../tags/tag313.xml" /><Relationship Id="rId3" Type="http://schemas.openxmlformats.org/officeDocument/2006/relationships/tags" Target="../tags/tag294.xml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4.xml" /><Relationship Id="rId3" Type="http://schemas.openxmlformats.org/officeDocument/2006/relationships/tags" Target="../tags/tag31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4.xml" /><Relationship Id="rId11" Type="http://schemas.openxmlformats.org/officeDocument/2006/relationships/tags" Target="../tags/tag325.xml" /><Relationship Id="rId12" Type="http://schemas.openxmlformats.org/officeDocument/2006/relationships/tags" Target="../tags/tag326.xml" /><Relationship Id="rId13" Type="http://schemas.openxmlformats.org/officeDocument/2006/relationships/tags" Target="../tags/tag327.xml" /><Relationship Id="rId14" Type="http://schemas.openxmlformats.org/officeDocument/2006/relationships/tags" Target="../tags/tag328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tags" Target="../tags/tag321.xml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8.xml" /><Relationship Id="rId2" Type="http://schemas.openxmlformats.org/officeDocument/2006/relationships/tags" Target="../tags/tag175.xml" /><Relationship Id="rId3" Type="http://schemas.openxmlformats.org/officeDocument/2006/relationships/tags" Target="../tags/tag176.xml" /><Relationship Id="rId4" Type="http://schemas.microsoft.com/office/2007/relationships/diagramDrawing" Target="../diagrams/drawing1.xml" /><Relationship Id="rId5" Type="http://schemas.openxmlformats.org/officeDocument/2006/relationships/diagramData" Target="../diagrams/data1.xml" /><Relationship Id="rId6" Type="http://schemas.openxmlformats.org/officeDocument/2006/relationships/diagramLayout" Target="../diagrams/layout1.xml" /><Relationship Id="rId7" Type="http://schemas.openxmlformats.org/officeDocument/2006/relationships/diagramQuickStyle" Target="../diagrams/quickStyle1.xml" /><Relationship Id="rId8" Type="http://schemas.openxmlformats.org/officeDocument/2006/relationships/diagramColors" Target="../diagrams/colors1.xml" /><Relationship Id="rId9" Type="http://schemas.openxmlformats.org/officeDocument/2006/relationships/tags" Target="../tags/tag17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9.xml" /><Relationship Id="rId3" Type="http://schemas.openxmlformats.org/officeDocument/2006/relationships/tags" Target="../tags/tag33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7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tags" Target="../tags/tag35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tags" Target="../tags/tag369.xml" /><Relationship Id="rId9" Type="http://schemas.openxmlformats.org/officeDocument/2006/relationships/tags" Target="../tags/tag37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9.xml" /><Relationship Id="rId11" Type="http://schemas.openxmlformats.org/officeDocument/2006/relationships/tags" Target="../tags/tag380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89.xml" /><Relationship Id="rId11" Type="http://schemas.openxmlformats.org/officeDocument/2006/relationships/tags" Target="../tags/tag390.xml" /><Relationship Id="rId12" Type="http://schemas.openxmlformats.org/officeDocument/2006/relationships/tags" Target="../tags/tag391.xml" /><Relationship Id="rId13" Type="http://schemas.openxmlformats.org/officeDocument/2006/relationships/tags" Target="../tags/tag392.xml" /><Relationship Id="rId14" Type="http://schemas.openxmlformats.org/officeDocument/2006/relationships/tags" Target="../tags/tag393.xml" /><Relationship Id="rId2" Type="http://schemas.openxmlformats.org/officeDocument/2006/relationships/tags" Target="../tags/tag38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12" Type="http://schemas.openxmlformats.org/officeDocument/2006/relationships/tags" Target="../tags/tag403.xml" /><Relationship Id="rId13" Type="http://schemas.openxmlformats.org/officeDocument/2006/relationships/image" Target="../media/image22.png" /><Relationship Id="rId14" Type="http://schemas.openxmlformats.org/officeDocument/2006/relationships/tags" Target="../tags/tag404.xml" /><Relationship Id="rId2" Type="http://schemas.openxmlformats.org/officeDocument/2006/relationships/tags" Target="../tags/tag394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tags" Target="../tags/tag399.xml" /><Relationship Id="rId8" Type="http://schemas.openxmlformats.org/officeDocument/2006/relationships/tags" Target="../tags/tag400.xml" /><Relationship Id="rId9" Type="http://schemas.openxmlformats.org/officeDocument/2006/relationships/image" Target="../media/image2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05.xml" /><Relationship Id="rId3" Type="http://schemas.openxmlformats.org/officeDocument/2006/relationships/tags" Target="../tags/tag406.xml" /><Relationship Id="rId4" Type="http://schemas.openxmlformats.org/officeDocument/2006/relationships/tags" Target="../tags/tag407.xml" /><Relationship Id="rId5" Type="http://schemas.openxmlformats.org/officeDocument/2006/relationships/tags" Target="../tags/tag408.xml" /><Relationship Id="rId6" Type="http://schemas.openxmlformats.org/officeDocument/2006/relationships/tags" Target="../tags/tag409.xml" /><Relationship Id="rId7" Type="http://schemas.openxmlformats.org/officeDocument/2006/relationships/tags" Target="../tags/tag410.xml" /><Relationship Id="rId8" Type="http://schemas.openxmlformats.org/officeDocument/2006/relationships/tags" Target="../tags/tag41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12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15" Type="http://schemas.openxmlformats.org/officeDocument/2006/relationships/tags" Target="../tags/tag437.xml" /><Relationship Id="rId16" Type="http://schemas.openxmlformats.org/officeDocument/2006/relationships/tags" Target="../tags/tag438.xml" /><Relationship Id="rId17" Type="http://schemas.openxmlformats.org/officeDocument/2006/relationships/tags" Target="../tags/tag439.xml" /><Relationship Id="rId18" Type="http://schemas.openxmlformats.org/officeDocument/2006/relationships/tags" Target="../tags/tag440.xml" /><Relationship Id="rId19" Type="http://schemas.openxmlformats.org/officeDocument/2006/relationships/tags" Target="../tags/tag441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442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image" Target="../media/image23.jpeg" /><Relationship Id="rId6" Type="http://schemas.openxmlformats.org/officeDocument/2006/relationships/tags" Target="../tags/tag454.xml" /><Relationship Id="rId7" Type="http://schemas.openxmlformats.org/officeDocument/2006/relationships/tags" Target="../tags/tag45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image" Target="../media/image24.jpeg" /><Relationship Id="rId6" Type="http://schemas.openxmlformats.org/officeDocument/2006/relationships/tags" Target="../tags/tag459.xml" /><Relationship Id="rId7" Type="http://schemas.openxmlformats.org/officeDocument/2006/relationships/tags" Target="../tags/tag460.xml" /><Relationship Id="rId8" Type="http://schemas.openxmlformats.org/officeDocument/2006/relationships/tags" Target="../tags/tag46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0.xml" /><Relationship Id="rId11" Type="http://schemas.openxmlformats.org/officeDocument/2006/relationships/tags" Target="../tags/tag471.xml" /><Relationship Id="rId12" Type="http://schemas.openxmlformats.org/officeDocument/2006/relationships/tags" Target="../tags/tag472.xml" /><Relationship Id="rId13" Type="http://schemas.openxmlformats.org/officeDocument/2006/relationships/tags" Target="../tags/tag473.xml" /><Relationship Id="rId14" Type="http://schemas.openxmlformats.org/officeDocument/2006/relationships/tags" Target="../tags/tag474.xml" /><Relationship Id="rId15" Type="http://schemas.openxmlformats.org/officeDocument/2006/relationships/tags" Target="../tags/tag475.xml" /><Relationship Id="rId16" Type="http://schemas.openxmlformats.org/officeDocument/2006/relationships/tags" Target="../tags/tag476.xml" /><Relationship Id="rId17" Type="http://schemas.openxmlformats.org/officeDocument/2006/relationships/tags" Target="../tags/tag477.xml" /><Relationship Id="rId18" Type="http://schemas.openxmlformats.org/officeDocument/2006/relationships/tags" Target="../tags/tag478.xml" /><Relationship Id="rId19" Type="http://schemas.openxmlformats.org/officeDocument/2006/relationships/tags" Target="../tags/tag479.xml" /><Relationship Id="rId2" Type="http://schemas.openxmlformats.org/officeDocument/2006/relationships/tags" Target="../tags/tag462.xml" /><Relationship Id="rId20" Type="http://schemas.openxmlformats.org/officeDocument/2006/relationships/tags" Target="../tags/tag480.xml" /><Relationship Id="rId21" Type="http://schemas.openxmlformats.org/officeDocument/2006/relationships/tags" Target="../tags/tag481.xml" /><Relationship Id="rId22" Type="http://schemas.openxmlformats.org/officeDocument/2006/relationships/tags" Target="../tags/tag482.xml" /><Relationship Id="rId23" Type="http://schemas.openxmlformats.org/officeDocument/2006/relationships/tags" Target="../tags/tag483.xml" /><Relationship Id="rId24" Type="http://schemas.openxmlformats.org/officeDocument/2006/relationships/tags" Target="../tags/tag484.xml" /><Relationship Id="rId25" Type="http://schemas.openxmlformats.org/officeDocument/2006/relationships/tags" Target="../tags/tag485.xml" /><Relationship Id="rId26" Type="http://schemas.openxmlformats.org/officeDocument/2006/relationships/tags" Target="../tags/tag486.xml" /><Relationship Id="rId27" Type="http://schemas.openxmlformats.org/officeDocument/2006/relationships/tags" Target="../tags/tag487.xml" /><Relationship Id="rId28" Type="http://schemas.openxmlformats.org/officeDocument/2006/relationships/tags" Target="../tags/tag488.xml" /><Relationship Id="rId29" Type="http://schemas.openxmlformats.org/officeDocument/2006/relationships/tags" Target="../tags/tag489.xml" /><Relationship Id="rId3" Type="http://schemas.openxmlformats.org/officeDocument/2006/relationships/tags" Target="../tags/tag463.xml" /><Relationship Id="rId30" Type="http://schemas.openxmlformats.org/officeDocument/2006/relationships/tags" Target="../tags/tag490.xml" /><Relationship Id="rId31" Type="http://schemas.openxmlformats.org/officeDocument/2006/relationships/tags" Target="../tags/tag491.xml" /><Relationship Id="rId32" Type="http://schemas.openxmlformats.org/officeDocument/2006/relationships/tags" Target="../tags/tag492.xml" /><Relationship Id="rId33" Type="http://schemas.openxmlformats.org/officeDocument/2006/relationships/tags" Target="../tags/tag493.xml" /><Relationship Id="rId34" Type="http://schemas.openxmlformats.org/officeDocument/2006/relationships/tags" Target="../tags/tag494.xml" /><Relationship Id="rId35" Type="http://schemas.openxmlformats.org/officeDocument/2006/relationships/tags" Target="../tags/tag495.xml" /><Relationship Id="rId36" Type="http://schemas.openxmlformats.org/officeDocument/2006/relationships/tags" Target="../tags/tag496.xml" /><Relationship Id="rId37" Type="http://schemas.openxmlformats.org/officeDocument/2006/relationships/tags" Target="../tags/tag497.xml" /><Relationship Id="rId38" Type="http://schemas.openxmlformats.org/officeDocument/2006/relationships/tags" Target="../tags/tag498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Relationship Id="rId7" Type="http://schemas.openxmlformats.org/officeDocument/2006/relationships/tags" Target="../tags/tag467.xml" /><Relationship Id="rId8" Type="http://schemas.openxmlformats.org/officeDocument/2006/relationships/tags" Target="../tags/tag468.xml" /><Relationship Id="rId9" Type="http://schemas.openxmlformats.org/officeDocument/2006/relationships/tags" Target="../tags/tag46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502.xml" /><Relationship Id="rId3" Type="http://schemas.openxmlformats.org/officeDocument/2006/relationships/tags" Target="../tags/tag50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04.xml" /><Relationship Id="rId3" Type="http://schemas.openxmlformats.org/officeDocument/2006/relationships/tags" Target="../tags/tag50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ags" Target="../tags/tag506.xml" /><Relationship Id="rId3" Type="http://schemas.openxmlformats.org/officeDocument/2006/relationships/tags" Target="../tags/tag507.xml" /><Relationship Id="rId4" Type="http://schemas.openxmlformats.org/officeDocument/2006/relationships/tags" Target="../tags/tag50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09.xml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17.xml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Relationship Id="rId7" Type="http://schemas.openxmlformats.org/officeDocument/2006/relationships/tags" Target="../tags/tag522.xml" /><Relationship Id="rId8" Type="http://schemas.openxmlformats.org/officeDocument/2006/relationships/tags" Target="../tags/tag523.xml" /><Relationship Id="rId9" Type="http://schemas.openxmlformats.org/officeDocument/2006/relationships/tags" Target="../tags/tag524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25.xml" /><Relationship Id="rId3" Type="http://schemas.openxmlformats.org/officeDocument/2006/relationships/tags" Target="../tags/tag526.xml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tags" Target="../tags/tag530.xml" /><Relationship Id="rId8" Type="http://schemas.openxmlformats.org/officeDocument/2006/relationships/tags" Target="../tags/tag531.xml" /><Relationship Id="rId9" Type="http://schemas.openxmlformats.org/officeDocument/2006/relationships/tags" Target="../tags/tag53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tags" Target="../tags/tag537.xml" /><Relationship Id="rId7" Type="http://schemas.openxmlformats.org/officeDocument/2006/relationships/tags" Target="../tags/tag538.xml" /><Relationship Id="rId8" Type="http://schemas.openxmlformats.org/officeDocument/2006/relationships/tags" Target="../tags/tag539.xml" /><Relationship Id="rId9" Type="http://schemas.openxmlformats.org/officeDocument/2006/relationships/tags" Target="../tags/tag54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image" Target="../media/image25.png" /><Relationship Id="rId5" Type="http://schemas.openxmlformats.org/officeDocument/2006/relationships/tags" Target="../tags/tag54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tags" Target="../tags/tag205.xml" /><Relationship Id="rId13" Type="http://schemas.openxmlformats.org/officeDocument/2006/relationships/tags" Target="../tags/tag206.xml" /><Relationship Id="rId14" Type="http://schemas.openxmlformats.org/officeDocument/2006/relationships/tags" Target="../tags/tag207.xml" /><Relationship Id="rId15" Type="http://schemas.openxmlformats.org/officeDocument/2006/relationships/tags" Target="../tags/tag208.xml" /><Relationship Id="rId16" Type="http://schemas.openxmlformats.org/officeDocument/2006/relationships/tags" Target="../tags/tag209.xml" /><Relationship Id="rId17" Type="http://schemas.openxmlformats.org/officeDocument/2006/relationships/tags" Target="../tags/tag210.xml" /><Relationship Id="rId18" Type="http://schemas.openxmlformats.org/officeDocument/2006/relationships/tags" Target="../tags/tag211.xml" /><Relationship Id="rId19" Type="http://schemas.openxmlformats.org/officeDocument/2006/relationships/tags" Target="../tags/tag212.xml" /><Relationship Id="rId2" Type="http://schemas.openxmlformats.org/officeDocument/2006/relationships/tags" Target="../tags/tag195.xml" /><Relationship Id="rId20" Type="http://schemas.openxmlformats.org/officeDocument/2006/relationships/tags" Target="../tags/tag213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13" Type="http://schemas.openxmlformats.org/officeDocument/2006/relationships/tags" Target="../tags/tag225.xml" /><Relationship Id="rId14" Type="http://schemas.openxmlformats.org/officeDocument/2006/relationships/tags" Target="../tags/tag226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tags" Target="../tags/tag238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7.xml" /><Relationship Id="rId11" Type="http://schemas.openxmlformats.org/officeDocument/2006/relationships/tags" Target="../tags/tag248.xml" /><Relationship Id="rId12" Type="http://schemas.openxmlformats.org/officeDocument/2006/relationships/tags" Target="../tags/tag249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7313" y="845671"/>
            <a:ext cx="477162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400" i="0" u="none" strike="noStrike" kern="1200" cap="none" spc="0" normalizeH="0" baseline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第三单元</a:t>
            </a:r>
            <a:endParaRPr kumimoji="0" lang="zh-CN" altLang="zh-CN" sz="64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82513" y="2644863"/>
            <a:ext cx="7528560" cy="1568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基础知识梳理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Box 1"/>
          <p:cNvSpPr txBox="1"/>
          <p:nvPr>
            <p:custDataLst>
              <p:tags r:id="rId3"/>
            </p:custDataLst>
          </p:nvPr>
        </p:nvSpPr>
        <p:spPr>
          <a:xfrm>
            <a:off x="637117" y="3397251"/>
            <a:ext cx="12725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>
                <a:solidFill>
                  <a:srgbClr val="FB832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台阶</a:t>
            </a:r>
            <a:endParaRPr lang="zh-CN" altLang="en-US" sz="4265" b="1">
              <a:solidFill>
                <a:srgbClr val="FB832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>
            <p:custDataLst>
              <p:tags r:id="rId4"/>
            </p:custDataLst>
          </p:nvPr>
        </p:nvSpPr>
        <p:spPr>
          <a:xfrm>
            <a:off x="2133600" y="1824567"/>
            <a:ext cx="336551" cy="4047067"/>
          </a:xfrm>
          <a:prstGeom prst="leftBrace">
            <a:avLst>
              <a:gd name="adj1" fmla="val 59684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TextBox 23"/>
          <p:cNvSpPr txBox="1"/>
          <p:nvPr>
            <p:custDataLst>
              <p:tags r:id="rId5"/>
            </p:custDataLst>
          </p:nvPr>
        </p:nvSpPr>
        <p:spPr>
          <a:xfrm>
            <a:off x="2470151" y="1608667"/>
            <a:ext cx="57988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开端→梦想造台阶→期盼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4"/>
          <p:cNvSpPr txBox="1"/>
          <p:nvPr>
            <p:custDataLst>
              <p:tags r:id="rId6"/>
            </p:custDataLst>
          </p:nvPr>
        </p:nvSpPr>
        <p:spPr>
          <a:xfrm>
            <a:off x="2470151" y="2827867"/>
            <a:ext cx="61760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发展→准备造台阶→兴奋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TextBox 26"/>
          <p:cNvSpPr txBox="1"/>
          <p:nvPr>
            <p:custDataLst>
              <p:tags r:id="rId7"/>
            </p:custDataLst>
          </p:nvPr>
        </p:nvSpPr>
        <p:spPr>
          <a:xfrm>
            <a:off x="2470151" y="4021667"/>
            <a:ext cx="61760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高潮→建造新台阶→喜悦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TextBox 27"/>
          <p:cNvSpPr txBox="1"/>
          <p:nvPr>
            <p:custDataLst>
              <p:tags r:id="rId8"/>
            </p:custDataLst>
          </p:nvPr>
        </p:nvSpPr>
        <p:spPr>
          <a:xfrm>
            <a:off x="2470151" y="5194300"/>
            <a:ext cx="726567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结局→台阶成、人已老→失落</a:t>
            </a:r>
            <a:endParaRPr lang="zh-CN" altLang="en-US" sz="4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2" name="左大括号 31"/>
          <p:cNvSpPr/>
          <p:nvPr>
            <p:custDataLst>
              <p:tags r:id="rId9"/>
            </p:custDataLst>
          </p:nvPr>
        </p:nvSpPr>
        <p:spPr>
          <a:xfrm flipH="1">
            <a:off x="9316720" y="1980565"/>
            <a:ext cx="336550" cy="3596640"/>
          </a:xfrm>
          <a:prstGeom prst="leftBrace">
            <a:avLst>
              <a:gd name="adj1" fmla="val 59684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TextBox 30"/>
          <p:cNvSpPr txBox="1"/>
          <p:nvPr>
            <p:custDataLst>
              <p:tags r:id="rId10"/>
            </p:custDataLst>
          </p:nvPr>
        </p:nvSpPr>
        <p:spPr>
          <a:xfrm>
            <a:off x="9940079" y="2740237"/>
            <a:ext cx="1203960" cy="193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400685" y="247650"/>
            <a:ext cx="11405235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sz="20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文作者以第一人称口吻讲述了“父亲”造台阶的故事，塑造了一个老实本分、热爱生活、吃苦耐劳、坚韧不拔、追求生活理想的农民形象。同时通过父亲的物质理想得以实现，而精神理想受挫的结局，引发读者对物质理想与精神追求错位现象的多元思考。</a:t>
            </a:r>
            <a:endParaRPr lang="zh-CN" altLang="en-US" sz="20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split orient="vert" dir="in"/>
      </p:transition>
    </mc:Choice>
    <mc:Fallback>
      <p:transition spd="med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9416" y="1168400"/>
            <a:ext cx="477162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B832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第三单元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FB83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47730" y="3212976"/>
            <a:ext cx="51283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文学常识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07670" y="621030"/>
            <a:ext cx="11429365" cy="5851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鲁迅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（1881—1936），原名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周树人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，字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豫才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，浙江绍兴人，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文学家、思想家、革命家，中国现代文学的奠基人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。他的作品语言犀利精辟，如投枪，如匕首，被誉为</a:t>
            </a:r>
            <a:r>
              <a:rPr sz="2400" b="1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民族魂</a:t>
            </a:r>
            <a:r>
              <a:rPr sz="2400" b="1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。主要作品有散文集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《朝花夕拾》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，小说集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《呐喊》《彷徨》《故事新编》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，散文诗集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《野草》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，杂文集</a:t>
            </a:r>
            <a:r>
              <a:rPr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sz="2400" b="1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热风》《华盖集》《坟》</a:t>
            </a:r>
            <a:r>
              <a:rPr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endParaRPr lang="en-US" altLang="zh-CN"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en-US" altLang="zh-CN"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杨绛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（1911—2016），原名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杨季康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,江苏无锡人。中国著名的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作家、翻译家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2003年，93岁的杨绛出版散文随笔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《我们仨》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，风靡海内外。代表作还有散文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《干校六记》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、翻译作品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《堂吉诃德》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zh-CN" altLang="en-US" sz="2400" b="1" spc="16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李森祥，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1956年出生，浙江衢州人，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当代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作家。1986年发表处女作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《半个月亮爬上来》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后迅速成长。其小说以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农村、军营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生活为主要题材，塑造了一系列生动的普通人（尤其是农民）的质朴形象。代表作有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《小学老师》《传世之鼓》</a:t>
            </a:r>
            <a:r>
              <a:rPr lang="zh-CN" altLang="en-US" sz="2400" b="1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lang="zh-CN" altLang="en-US" sz="2400" b="1" spc="16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9416" y="1168400"/>
            <a:ext cx="477162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B832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第三单元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FB83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411814" y="3212976"/>
            <a:ext cx="76001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重要字词积累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矩形 1"/>
          <p:cNvSpPr/>
          <p:nvPr>
            <p:custDataLst>
              <p:tags r:id="rId3"/>
            </p:custDataLst>
          </p:nvPr>
        </p:nvSpPr>
        <p:spPr>
          <a:xfrm>
            <a:off x="766657" y="1305349"/>
            <a:ext cx="10932583" cy="50774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憎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絮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烦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琐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掳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粗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拙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霹雳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诘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惧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惮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疮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疤（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震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舫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孤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孀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茉莉（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哀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悼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寡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）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35835" y="1506220"/>
            <a:ext cx="98361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wù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6018530" y="1514475"/>
            <a:ext cx="8388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xù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2363470" y="2294890"/>
            <a:ext cx="7194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lǔ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9466580" y="2294890"/>
            <a:ext cx="11722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pī lì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5699760" y="2336800"/>
            <a:ext cx="14249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zhuō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矩形 29"/>
          <p:cNvSpPr/>
          <p:nvPr>
            <p:custDataLst>
              <p:tags r:id="rId9"/>
            </p:custDataLst>
          </p:nvPr>
        </p:nvSpPr>
        <p:spPr>
          <a:xfrm>
            <a:off x="2225040" y="3140710"/>
            <a:ext cx="13150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jǐnɡ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>
            <p:custDataLst>
              <p:tags r:id="rId10"/>
            </p:custDataLst>
          </p:nvPr>
        </p:nvSpPr>
        <p:spPr>
          <a:xfrm>
            <a:off x="5918200" y="3189605"/>
            <a:ext cx="9391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jié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>
            <p:custDataLst>
              <p:tags r:id="rId11"/>
            </p:custDataLst>
          </p:nvPr>
        </p:nvSpPr>
        <p:spPr>
          <a:xfrm>
            <a:off x="9235440" y="3128645"/>
            <a:ext cx="11728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12"/>
            </p:custDataLst>
          </p:nvPr>
        </p:nvSpPr>
        <p:spPr>
          <a:xfrm>
            <a:off x="1900555" y="3959225"/>
            <a:ext cx="19640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chu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 33"/>
          <p:cNvSpPr/>
          <p:nvPr>
            <p:custDataLst>
              <p:tags r:id="rId13"/>
            </p:custDataLst>
          </p:nvPr>
        </p:nvSpPr>
        <p:spPr>
          <a:xfrm>
            <a:off x="5824220" y="4006850"/>
            <a:ext cx="14909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sǒnɡ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矩形 34"/>
          <p:cNvSpPr/>
          <p:nvPr>
            <p:custDataLst>
              <p:tags r:id="rId14"/>
            </p:custDataLst>
          </p:nvPr>
        </p:nvSpPr>
        <p:spPr>
          <a:xfrm>
            <a:off x="9352280" y="4033520"/>
            <a:ext cx="14331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f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ǎ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矩形 35"/>
          <p:cNvSpPr/>
          <p:nvPr>
            <p:custDataLst>
              <p:tags r:id="rId15"/>
            </p:custDataLst>
          </p:nvPr>
        </p:nvSpPr>
        <p:spPr>
          <a:xfrm>
            <a:off x="1975485" y="4832350"/>
            <a:ext cx="181546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hu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矩形 36"/>
          <p:cNvSpPr/>
          <p:nvPr>
            <p:custDataLst>
              <p:tags r:id="rId16"/>
            </p:custDataLst>
          </p:nvPr>
        </p:nvSpPr>
        <p:spPr>
          <a:xfrm>
            <a:off x="5699760" y="4864735"/>
            <a:ext cx="19792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shu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" name="矩形 37"/>
          <p:cNvSpPr/>
          <p:nvPr>
            <p:custDataLst>
              <p:tags r:id="rId17"/>
            </p:custDataLst>
          </p:nvPr>
        </p:nvSpPr>
        <p:spPr>
          <a:xfrm>
            <a:off x="9493250" y="1514475"/>
            <a:ext cx="11195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suǒ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矩形 38"/>
          <p:cNvSpPr/>
          <p:nvPr>
            <p:custDataLst>
              <p:tags r:id="rId18"/>
            </p:custDataLst>
          </p:nvPr>
        </p:nvSpPr>
        <p:spPr>
          <a:xfrm>
            <a:off x="3966845" y="314325"/>
            <a:ext cx="415417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735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词积累</a:t>
            </a:r>
            <a:endParaRPr kumimoji="0" lang="zh-CN" altLang="en-US" sz="3735" b="1" i="0" u="none" strike="noStrike" kern="1200" cap="none" spc="0" normalizeH="0" baseline="0" noProof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>
            <p:custDataLst>
              <p:tags r:id="rId19"/>
            </p:custDataLst>
          </p:nvPr>
        </p:nvSpPr>
        <p:spPr>
          <a:xfrm>
            <a:off x="9352280" y="4804410"/>
            <a:ext cx="1706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mò li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20"/>
            </p:custDataLst>
          </p:nvPr>
        </p:nvSpPr>
        <p:spPr>
          <a:xfrm>
            <a:off x="2117090" y="5571490"/>
            <a:ext cx="11074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r>
              <a:rPr lang="en-US" altLang="zh-CN" sz="40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à</a:t>
            </a:r>
            <a:r>
              <a:rPr lang="en-US" altLang="zh-CN" sz="36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o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1"/>
            </p:custDataLst>
          </p:nvPr>
        </p:nvSpPr>
        <p:spPr>
          <a:xfrm>
            <a:off x="5918200" y="5676900"/>
            <a:ext cx="11074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ɡu</a:t>
            </a:r>
            <a:r>
              <a:rPr lang="en-US" altLang="zh-CN" sz="40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ǎ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矩形 7"/>
          <p:cNvSpPr/>
          <p:nvPr>
            <p:custDataLst>
              <p:tags r:id="rId22"/>
            </p:custDataLst>
          </p:nvPr>
        </p:nvSpPr>
        <p:spPr>
          <a:xfrm>
            <a:off x="9352280" y="5676900"/>
            <a:ext cx="155067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pús</a:t>
            </a:r>
            <a:r>
              <a:rPr lang="en-US" altLang="zh-CN" sz="4000" b="1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à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split orient="vert" dir="in"/>
      </p:transition>
    </mc:Choice>
    <mc:Fallback>
      <p:transition spd="med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2" grpId="0"/>
      <p:bldP spid="4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63525" y="548640"/>
            <a:ext cx="11597005" cy="571754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惶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huánɡ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急：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恐惧，慌张。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</a:t>
            </a:r>
            <a:endParaRPr lang="en-US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诘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jié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问：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追问，责问。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疮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chuānɡ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疤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bā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：疮好了以后留下的痂。比喻痛处、短处或隐私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渴慕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mù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：迫切地希望，殷切盼望。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endParaRPr lang="en-US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絮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xù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说：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絮絮叨叨地说。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霹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pī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雳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lì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：又急又响的雷，这里指作者受到了极大的震撼。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孤孀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shuānɡ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zh-CN" altLang="zh-CN" sz="3200" b="1" kern="1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寡妇</a:t>
            </a:r>
            <a:r>
              <a:rPr lang="zh-CN" altLang="zh-CN" sz="32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32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疏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shū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懒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：懒散而不习惯受拘束。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倘</a:t>
            </a:r>
            <a:r>
              <a:rPr lang="en-US" altLang="zh-CN" sz="3200" b="1" kern="100" err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t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ǎnɡ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使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：假如，如果。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惧惮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dàn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：害怕，畏难，畏惧。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endParaRPr lang="zh-CN" altLang="zh-CN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endParaRPr lang="zh-CN" altLang="zh-CN" sz="32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3060" y="549910"/>
            <a:ext cx="11542395" cy="602996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憎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zēnɡ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恶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wù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：憎恨，厌恶。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震悚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sǒnɡ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：身体因恐惧或过度兴奋而颤动。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粗拙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zhuō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：粗糙低劣。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面如土色：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脸色跟土的颜色一样，没有血色。形容极端惊恐。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深不可测：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深得难以测量。比喻对人或事物的情况捉摸不透。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掳</a:t>
            </a:r>
            <a:r>
              <a:rPr lang="en-US" altLang="zh-CN" sz="3200" b="1" kern="100" err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lǔ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：俘获，抓获。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莫名其妙：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没有人能说出其中的奥秘。形容事情很奇怪，使人不明白。名，说出。</a:t>
            </a:r>
            <a:endParaRPr lang="en-US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情有可原：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在情理上有可以被原谅的地方。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守寡</a:t>
            </a:r>
            <a:r>
              <a:rPr lang="en-US" altLang="zh-CN" sz="3200" b="1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ɡuǎ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妇女死了丈夫后，不再结婚。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spcAft>
                <a:spcPct val="0"/>
              </a:spcAft>
              <a:buNone/>
            </a:pPr>
            <a:endParaRPr lang="zh-CN" altLang="zh-CN" sz="32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975485" y="1725930"/>
            <a:ext cx="1390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李永强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66" name="矩形 1"/>
          <p:cNvSpPr/>
          <p:nvPr>
            <p:custDataLst>
              <p:tags r:id="rId4"/>
            </p:custDataLst>
          </p:nvPr>
        </p:nvSpPr>
        <p:spPr>
          <a:xfrm>
            <a:off x="931545" y="1076325"/>
            <a:ext cx="10937240" cy="50774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伛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惶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恐（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荒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僻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侮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辱（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缔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骷髅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滞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笨（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愧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怍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镶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田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螺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蹬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肿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胀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败（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框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根儿（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）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攥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翳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17445" y="1424305"/>
            <a:ext cx="85915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yǔ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矩形 22"/>
          <p:cNvSpPr/>
          <p:nvPr>
            <p:custDataLst>
              <p:tags r:id="rId6"/>
            </p:custDataLst>
          </p:nvPr>
        </p:nvSpPr>
        <p:spPr>
          <a:xfrm>
            <a:off x="5916930" y="1201420"/>
            <a:ext cx="17659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hu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矩形 26"/>
          <p:cNvSpPr/>
          <p:nvPr>
            <p:custDataLst>
              <p:tags r:id="rId7"/>
            </p:custDataLst>
          </p:nvPr>
        </p:nvSpPr>
        <p:spPr>
          <a:xfrm>
            <a:off x="10323195" y="1295400"/>
            <a:ext cx="8604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pì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>
            <a:off x="2347595" y="2256790"/>
            <a:ext cx="929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wǔ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9" name="矩形 28"/>
          <p:cNvSpPr/>
          <p:nvPr>
            <p:custDataLst>
              <p:tags r:id="rId9"/>
            </p:custDataLst>
          </p:nvPr>
        </p:nvSpPr>
        <p:spPr>
          <a:xfrm>
            <a:off x="6238875" y="2078990"/>
            <a:ext cx="7518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dì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矩形 29"/>
          <p:cNvSpPr/>
          <p:nvPr>
            <p:custDataLst>
              <p:tags r:id="rId10"/>
            </p:custDataLst>
          </p:nvPr>
        </p:nvSpPr>
        <p:spPr>
          <a:xfrm>
            <a:off x="10071735" y="2090420"/>
            <a:ext cx="17456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kū lóu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>
            <p:custDataLst>
              <p:tags r:id="rId11"/>
            </p:custDataLst>
          </p:nvPr>
        </p:nvSpPr>
        <p:spPr>
          <a:xfrm>
            <a:off x="2347595" y="3098800"/>
            <a:ext cx="10185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zhì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>
            <p:custDataLst>
              <p:tags r:id="rId12"/>
            </p:custDataLst>
          </p:nvPr>
        </p:nvSpPr>
        <p:spPr>
          <a:xfrm>
            <a:off x="6058535" y="2903855"/>
            <a:ext cx="1112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zuò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13"/>
            </p:custDataLst>
          </p:nvPr>
        </p:nvSpPr>
        <p:spPr>
          <a:xfrm>
            <a:off x="9925685" y="2899410"/>
            <a:ext cx="14376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qi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 33"/>
          <p:cNvSpPr/>
          <p:nvPr>
            <p:custDataLst>
              <p:tags r:id="rId14"/>
            </p:custDataLst>
          </p:nvPr>
        </p:nvSpPr>
        <p:spPr>
          <a:xfrm>
            <a:off x="2777490" y="3868420"/>
            <a:ext cx="10718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luó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矩形 34"/>
          <p:cNvSpPr/>
          <p:nvPr>
            <p:custDataLst>
              <p:tags r:id="rId15"/>
            </p:custDataLst>
          </p:nvPr>
        </p:nvSpPr>
        <p:spPr>
          <a:xfrm>
            <a:off x="5678805" y="3822700"/>
            <a:ext cx="14801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dēnɡ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6" name="矩形 35"/>
          <p:cNvSpPr/>
          <p:nvPr>
            <p:custDataLst>
              <p:tags r:id="rId16"/>
            </p:custDataLst>
          </p:nvPr>
        </p:nvSpPr>
        <p:spPr>
          <a:xfrm>
            <a:off x="9925685" y="3743325"/>
            <a:ext cx="17310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zh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7" name="矩形 36"/>
          <p:cNvSpPr/>
          <p:nvPr>
            <p:custDataLst>
              <p:tags r:id="rId17"/>
            </p:custDataLst>
          </p:nvPr>
        </p:nvSpPr>
        <p:spPr>
          <a:xfrm>
            <a:off x="2494280" y="4747260"/>
            <a:ext cx="78232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t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5979160" y="4606925"/>
            <a:ext cx="17037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ku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9" name="矩形 38"/>
          <p:cNvSpPr/>
          <p:nvPr>
            <p:custDataLst>
              <p:tags r:id="rId19"/>
            </p:custDataLst>
          </p:nvPr>
        </p:nvSpPr>
        <p:spPr>
          <a:xfrm>
            <a:off x="10306685" y="4587240"/>
            <a:ext cx="9194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y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0" name="矩形 39"/>
          <p:cNvSpPr/>
          <p:nvPr>
            <p:custDataLst>
              <p:tags r:id="rId20"/>
            </p:custDataLst>
          </p:nvPr>
        </p:nvSpPr>
        <p:spPr>
          <a:xfrm>
            <a:off x="2219325" y="5508625"/>
            <a:ext cx="138366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zu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1" name="矩形 40"/>
          <p:cNvSpPr/>
          <p:nvPr>
            <p:custDataLst>
              <p:tags r:id="rId21"/>
            </p:custDataLst>
          </p:nvPr>
        </p:nvSpPr>
        <p:spPr>
          <a:xfrm>
            <a:off x="5591175" y="5391150"/>
            <a:ext cx="8159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yì</a:t>
            </a:r>
            <a:endParaRPr kumimoji="0" lang="en-US" altLang="zh-CN" sz="36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2" name="矩形 41"/>
          <p:cNvSpPr/>
          <p:nvPr>
            <p:custDataLst>
              <p:tags r:id="rId22"/>
            </p:custDataLst>
          </p:nvPr>
        </p:nvSpPr>
        <p:spPr>
          <a:xfrm>
            <a:off x="3714115" y="302895"/>
            <a:ext cx="415417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11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735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词积累</a:t>
            </a:r>
            <a:endParaRPr kumimoji="0" lang="zh-CN" altLang="en-US" sz="3735" b="1" i="0" u="none" strike="noStrike" kern="1200" cap="none" spc="0" normalizeH="0" baseline="0" noProof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split orient="vert" dir="in"/>
      </p:transition>
    </mc:Choice>
    <mc:Fallback>
      <p:transition spd="med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07670" y="476885"/>
            <a:ext cx="11369040" cy="6023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塌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t</a:t>
            </a:r>
            <a:r>
              <a:rPr lang="en-US" altLang="zh-CN" sz="3200" b="1" noProof="0" err="1">
                <a:ln>
                  <a:noFill/>
                </a:ln>
                <a:solidFill>
                  <a:srgbClr val="0033CC"/>
                </a:solidFill>
                <a:effectLst/>
                <a:highlight>
                  <a:srgbClr val="FFFF00"/>
                </a:highlight>
                <a:uLnTx/>
                <a:uFillTx/>
                <a:latin typeface="+mj-ea"/>
                <a:ea typeface="+mj-ea"/>
                <a:sym typeface="+mn-ea"/>
              </a:rPr>
              <a:t>ā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败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塌陷破败。</a:t>
            </a:r>
            <a:r>
              <a:rPr lang="en-US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         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惶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hu</a:t>
            </a:r>
            <a:r>
              <a:rPr lang="en-US" altLang="zh-CN" sz="3200" b="1" noProof="0" err="1">
                <a:ln>
                  <a:noFill/>
                </a:ln>
                <a:solidFill>
                  <a:srgbClr val="0033CC"/>
                </a:solidFill>
                <a:effectLst/>
                <a:highlight>
                  <a:srgbClr val="FFFF00"/>
                </a:highlight>
                <a:uLnTx/>
                <a:uFillTx/>
                <a:latin typeface="+mj-ea"/>
                <a:ea typeface="+mj-ea"/>
                <a:sym typeface="+mn-ea"/>
              </a:rPr>
              <a:t>á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恐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惊慌害怕。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取缔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dì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明令取消或禁止。</a:t>
            </a:r>
            <a:r>
              <a:rPr lang="en-US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       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荒僻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pì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荒凉偏僻。</a:t>
            </a:r>
            <a:r>
              <a:rPr lang="en-US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3200" b="1" kern="100">
              <a:latin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伛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yǔ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弯</a:t>
            </a:r>
            <a:r>
              <a:rPr lang="zh-CN" altLang="en-US" sz="3200" b="1" kern="100"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腰</a:t>
            </a:r>
            <a:r>
              <a:rPr lang="zh-CN" altLang="en-US" sz="3200" b="1" kern="100"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曲</a:t>
            </a:r>
            <a:r>
              <a:rPr lang="zh-CN" altLang="en-US" sz="3200" b="1" kern="100"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背</a:t>
            </a:r>
            <a:r>
              <a:rPr lang="zh-CN" altLang="en-US" sz="3200" b="1" kern="100"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en-US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滞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zhì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笨：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呆滞笨拙。</a:t>
            </a:r>
            <a:endParaRPr lang="zh-CN" altLang="zh-CN" sz="32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降格：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降低标准、身份等。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翳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眼角膜病变后留下的疤痕。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</a:rPr>
              <a:t>肿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</a:rPr>
              <a:t>zhǒnɡ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</a:rPr>
              <a:t>胀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</a:rPr>
              <a:t>zhànɡ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</a:rPr>
              <a:t>肌肉、皮肤或黏膜等组织由于发炎、淤血或充血而体积增大。</a:t>
            </a:r>
            <a:endParaRPr lang="en-US" altLang="zh-CN" sz="3200" b="1" kern="100">
              <a:latin typeface="宋体" panose="02010600030101010101" pitchFamily="2" charset="-122"/>
              <a:cs typeface="Times New Roman" panose="02020603050405020304" charset="0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侮</a:t>
            </a:r>
            <a:r>
              <a:rPr lang="en-US" altLang="zh-CN" sz="3200" b="1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wǔ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辱：</a:t>
            </a:r>
            <a:r>
              <a:rPr lang="zh-CN" altLang="en-US" sz="3200" b="1">
                <a:latin typeface="宋体" panose="02010600030101010101" pitchFamily="2" charset="-122"/>
              </a:rPr>
              <a:t>使对方人格或名誉受到损害，蒙受耻辱。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indent="0" algn="just" fontAlgn="auto">
              <a:lnSpc>
                <a:spcPts val="51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愧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kuì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怍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cs typeface="Courier New" panose="02070309020205020404" pitchFamily="49" charset="0"/>
                <a:sym typeface="+mn-ea"/>
              </a:rPr>
              <a:t>zuò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惭愧。</a:t>
            </a:r>
            <a:endParaRPr lang="zh-CN" altLang="zh-CN" sz="32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矩形 1"/>
          <p:cNvSpPr/>
          <p:nvPr>
            <p:custDataLst>
              <p:tags r:id="rId3"/>
            </p:custDataLst>
          </p:nvPr>
        </p:nvSpPr>
        <p:spPr>
          <a:xfrm>
            <a:off x="1196340" y="1229360"/>
            <a:ext cx="9968865" cy="4399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凹凼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槛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揩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汗（</a:t>
            </a: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尴尬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撬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开（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涎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水（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黏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烟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瘾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）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午（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庄稼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茬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2550" y="1505585"/>
            <a:ext cx="2403475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 d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8328660" y="1412240"/>
            <a:ext cx="123317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k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ǎ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3130550" y="2392045"/>
            <a:ext cx="111442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k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i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8112760" y="2212340"/>
            <a:ext cx="201168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ɡ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ā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 ɡ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à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2908300" y="3220720"/>
            <a:ext cx="150876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qi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à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矩形 29"/>
          <p:cNvSpPr/>
          <p:nvPr>
            <p:custDataLst>
              <p:tags r:id="rId9"/>
            </p:custDataLst>
          </p:nvPr>
        </p:nvSpPr>
        <p:spPr>
          <a:xfrm>
            <a:off x="8328660" y="3159125"/>
            <a:ext cx="14351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xi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1" name="矩形 30"/>
          <p:cNvSpPr/>
          <p:nvPr>
            <p:custDataLst>
              <p:tags r:id="rId10"/>
            </p:custDataLst>
          </p:nvPr>
        </p:nvSpPr>
        <p:spPr>
          <a:xfrm>
            <a:off x="2895600" y="4078605"/>
            <a:ext cx="141795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ni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矩形 31"/>
          <p:cNvSpPr/>
          <p:nvPr>
            <p:custDataLst>
              <p:tags r:id="rId11"/>
            </p:custDataLst>
          </p:nvPr>
        </p:nvSpPr>
        <p:spPr>
          <a:xfrm>
            <a:off x="8468360" y="3927687"/>
            <a:ext cx="95377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yǐn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12"/>
            </p:custDataLst>
          </p:nvPr>
        </p:nvSpPr>
        <p:spPr>
          <a:xfrm>
            <a:off x="2904067" y="4878917"/>
            <a:ext cx="168465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sh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ǎ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nɡ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 33"/>
          <p:cNvSpPr/>
          <p:nvPr>
            <p:custDataLst>
              <p:tags r:id="rId13"/>
            </p:custDataLst>
          </p:nvPr>
        </p:nvSpPr>
        <p:spPr>
          <a:xfrm>
            <a:off x="8543925" y="4841875"/>
            <a:ext cx="121983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ch</a:t>
            </a:r>
            <a:r>
              <a:rPr kumimoji="0" lang="en-US" altLang="zh-CN" sz="4000" b="1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á</a:t>
            </a:r>
            <a:endParaRPr kumimoji="0" lang="en-US" altLang="zh-CN" sz="4000" b="1" i="0" u="none" strike="noStrike" kern="1200" cap="none" spc="0" normalizeH="0" baseline="0" noProof="0" err="1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2" name="矩形 41"/>
          <p:cNvSpPr/>
          <p:nvPr>
            <p:custDataLst>
              <p:tags r:id="rId14"/>
            </p:custDataLst>
          </p:nvPr>
        </p:nvSpPr>
        <p:spPr>
          <a:xfrm>
            <a:off x="3714115" y="302895"/>
            <a:ext cx="4154170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12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</a:t>
            </a:r>
            <a:r>
              <a:rPr kumimoji="0" lang="en-US" altLang="zh-CN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735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kumimoji="0" lang="zh-CN" altLang="en-US" sz="3735" b="1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词积累</a:t>
            </a:r>
            <a:endParaRPr kumimoji="0" lang="zh-CN" altLang="en-US" sz="3735" b="1" i="0" u="none" strike="noStrike" kern="1200" cap="none" spc="0" normalizeH="0" baseline="0" noProof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split orient="vert" dir="in"/>
      </p:transition>
    </mc:Choice>
    <mc:Fallback>
      <p:transition spd="med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098" name="图示 4"/>
          <p:cNvGraphicFramePr/>
          <p:nvPr>
            <p:custDataLst>
              <p:tags r:id="rId3"/>
            </p:custDataLst>
          </p:nvPr>
        </p:nvGraphicFramePr>
        <p:xfrm>
          <a:off x="3349868" y="494852"/>
          <a:ext cx="7149596" cy="5884433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  <p:sp>
        <p:nvSpPr>
          <p:cNvPr id="4099" name="TextBox 5"/>
          <p:cNvSpPr/>
          <p:nvPr>
            <p:custDataLst>
              <p:tags r:id="rId9"/>
            </p:custDataLst>
          </p:nvPr>
        </p:nvSpPr>
        <p:spPr>
          <a:xfrm>
            <a:off x="1488877" y="1399821"/>
            <a:ext cx="1413510" cy="4564062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8000" b="1">
                <a:solidFill>
                  <a:srgbClr val="FB832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第三单元</a:t>
            </a:r>
            <a:endParaRPr lang="zh-CN" altLang="en-US" sz="8000" b="1">
              <a:solidFill>
                <a:srgbClr val="FB832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00" name="矩形 3"/>
          <p:cNvSpPr/>
          <p:nvPr>
            <p:custDataLst>
              <p:tags r:id="rId10"/>
            </p:custDataLst>
          </p:nvPr>
        </p:nvSpPr>
        <p:spPr>
          <a:xfrm>
            <a:off x="3179291" y="3164528"/>
            <a:ext cx="1021091" cy="34150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凡人小事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07670" y="353060"/>
            <a:ext cx="11488420" cy="61525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凹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ā</a:t>
            </a:r>
            <a:r>
              <a:rPr lang="en-US" altLang="zh-CN" sz="3200" b="1" kern="100" err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o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凼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dànɡ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周围高中间低的水坑。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尴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ɡān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尬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ɡà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神色、态度不自然。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晌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shǎnɡ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午：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中午。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烦躁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zào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烦闷焦躁。</a:t>
            </a:r>
            <a:r>
              <a:rPr lang="en-US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涎</a:t>
            </a:r>
            <a:r>
              <a:rPr lang="en-US" altLang="zh-CN" sz="3200" b="1" kern="100" err="1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xián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水：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口水。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厚道：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待人诚恳，能宽容，不刻薄。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筹</a:t>
            </a:r>
            <a:r>
              <a:rPr lang="en-US" altLang="zh-CN" sz="3200" b="1" kern="100">
                <a:solidFill>
                  <a:srgbClr val="0000CC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chóu</a:t>
            </a: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划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想办法；定计划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低眉顺眼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低着眉头，两眼流露出顺从神情。形容驯良、顺从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若有所失：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感觉好像丢掉了什么。形容心神不定。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大庭广众：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指人数众多的公开场合。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spcAft>
                <a:spcPct val="0"/>
              </a:spcAft>
              <a:buNone/>
            </a:pPr>
            <a:r>
              <a:rPr lang="zh-CN" altLang="zh-CN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微不足道：</a:t>
            </a:r>
            <a:r>
              <a:rPr lang="zh-CN" altLang="zh-CN" sz="3200" b="1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事物细小而轻微，不足挂齿。</a:t>
            </a:r>
            <a:endParaRPr lang="en-US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fontAlgn="auto">
              <a:lnSpc>
                <a:spcPts val="4740"/>
              </a:lnSpc>
              <a:buNone/>
            </a:pPr>
            <a:r>
              <a:rPr lang="zh-CN" altLang="en-US" sz="3200" b="1" kern="10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言外之意：</a:t>
            </a: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  <a:sym typeface="+mn-ea"/>
              </a:rPr>
              <a:t>指有这个意思，但没有在话里明说出来。</a:t>
            </a:r>
            <a:endParaRPr lang="zh-CN" altLang="zh-CN" sz="32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2031" y="1124510"/>
            <a:ext cx="477162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B832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第三单元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FB83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29772" y="3212976"/>
            <a:ext cx="63642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重</a:t>
            </a:r>
            <a:r>
              <a:rPr lang="zh-CN" altLang="en-US" sz="9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文言文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朗读节奏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5602" name="文本框 3"/>
          <p:cNvSpPr txBox="1"/>
          <p:nvPr>
            <p:custDataLst>
              <p:tags r:id="rId4"/>
            </p:custDataLst>
          </p:nvPr>
        </p:nvSpPr>
        <p:spPr>
          <a:xfrm>
            <a:off x="407670" y="908685"/>
            <a:ext cx="11598275" cy="54063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卖油翁（北宋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善射，当世无双，公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亦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以此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自矜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（jīn）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。尝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射于家圃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（pǔ）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，有卖油翁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释担而立，睨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（nì）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久而不去。见其发矢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十中八九，但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微颔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（hàn）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亦知射乎？吾射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不亦精乎？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（fèn）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安敢轻吾射！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（zhuó）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油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知之。”乃取一葫芦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置于地，以钱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覆其口，徐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以杓</a:t>
            </a:r>
            <a:r>
              <a:rPr lang="zh-CN" altLang="en-US" sz="32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（sháo）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酌油沥之，自钱孔入，而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钱不湿。因曰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手熟尔。”康肃</a:t>
            </a:r>
            <a:r>
              <a:rPr lang="en-US" altLang="zh-CN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笑而遣之。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35515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/>
              </a:rPr>
              <a:t>文学、文体常识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/>
            </a:endParaRPr>
          </a:p>
        </p:txBody>
      </p:sp>
      <p:sp>
        <p:nvSpPr>
          <p:cNvPr id="25602" name="文本框 3"/>
          <p:cNvSpPr txBox="1"/>
          <p:nvPr>
            <p:custDataLst>
              <p:tags r:id="rId4"/>
            </p:custDataLst>
          </p:nvPr>
        </p:nvSpPr>
        <p:spPr>
          <a:xfrm>
            <a:off x="335915" y="908685"/>
            <a:ext cx="11598275" cy="27489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just" fontAlgn="auto" hangingPunct="0">
              <a:lnSpc>
                <a:spcPct val="120000"/>
              </a:lnSpc>
              <a:buFont typeface="Times New Roman" panose="0202060305040502030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欧阳修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，吉州永丰（江西永丰）人。字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永叔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，自号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醉翁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，晚年又号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六一居士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，谥号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。北宋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政治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家，北宋诗文革新运动领袖，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“唐宋八大家”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之一。欧阳修是一位有着多方面文学才能的作家，在散文、诗、词、史传方面自成一家，留传后世的有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《六一诗话》《欧阳文忠公文集》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5"/>
            </p:custDataLst>
          </p:nvPr>
        </p:nvSpPr>
        <p:spPr>
          <a:xfrm>
            <a:off x="335915" y="3861435"/>
            <a:ext cx="11570335" cy="24104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indent="0" algn="just" fontAlgn="auto" hangingPunct="0">
              <a:lnSpc>
                <a:spcPct val="130000"/>
              </a:lnSpc>
              <a:buFont typeface="Times New Roman" panose="02020603050405020304" charset="0"/>
              <a:buNone/>
            </a:pPr>
            <a:r>
              <a:rPr lang="en-US" sz="32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笔记小说：</a:t>
            </a:r>
            <a:r>
              <a:rPr lang="en-US" sz="28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是具有小说性质，介于随笔和小说之间的一种文体。笔记体小说多以人物趣闻逸事、民间故事传说为题材，具有写人粗疏、叙事简约、篇幅短小、形式灵活、不拘一格的特点。代表作有干宝的《搜神记》、纪昀的《阅微草堂笔记》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疏通文意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63525" y="1052830"/>
            <a:ext cx="6829425" cy="5367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spc="120" smtClean="0"/>
              <a:t>　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陈康肃公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，当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世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双</a:t>
            </a:r>
            <a:r>
              <a:rPr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sz="2400" b="1" spc="120" smtClean="0"/>
              <a:t> </a:t>
            </a:r>
            <a:endParaRPr lang="en-US" sz="2400" b="1" u="sng" spc="120" smtClean="0"/>
          </a:p>
          <a:p>
            <a:pPr algn="just">
              <a:lnSpc>
                <a:spcPct val="130000"/>
              </a:lnSpc>
            </a:pPr>
            <a:r>
              <a:rPr lang="en-US" alt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康肃公陈尧咨擅长射箭，当时没有人能和他相比，</a:t>
            </a:r>
            <a:endParaRPr lang="zh-CN" altLang="en-US" sz="2400" b="1" spc="-20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公亦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③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④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自矜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⑤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(jīn)。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尝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⑥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射于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⑦</a:t>
            </a:r>
            <a:endParaRPr sz="2400" b="1" u="sng" spc="120" smtClean="0"/>
          </a:p>
          <a:p>
            <a:pPr algn="just">
              <a:lnSpc>
                <a:spcPct val="130000"/>
              </a:lnSpc>
            </a:pPr>
            <a:r>
              <a:rPr lang="zh-CN" altLang="en-US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他也就凭着这种本领自夸。</a:t>
            </a:r>
            <a:r>
              <a:rPr lang="en-US" alt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（他）曾经在他家</a:t>
            </a:r>
            <a:endParaRPr lang="zh-CN" altLang="en-US" sz="2400" b="1" spc="12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家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圃</a:t>
            </a:r>
            <a:r>
              <a:rPr lang="zh-CN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⑧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(pǔ)，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有卖油翁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释担</a:t>
            </a:r>
            <a:r>
              <a:rPr lang="zh-CN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⑨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(dàn)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的园子里射箭，有个卖油的老翁放下担子</a:t>
            </a:r>
            <a:endParaRPr lang="zh-CN" altLang="en-US" sz="2400" b="1" spc="12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</a:t>
            </a:r>
            <a:r>
              <a:rPr lang="en-US"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⑩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立，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睨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⑪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之久而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去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⑫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站在场边</a:t>
            </a:r>
            <a:r>
              <a:rPr lang="en-US" alt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斜着眼看他射箭很久不离去。</a:t>
            </a:r>
            <a:endParaRPr lang="zh-CN" altLang="en-US" sz="2400" b="1" spc="12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见其发矢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(shǐ)十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中八九，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但</a:t>
            </a:r>
            <a:r>
              <a:rPr lang="en-US" alt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en-US" alt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颔之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⑬</a:t>
            </a:r>
            <a:r>
              <a:rPr lang="zh-CN" sz="2400" b="1" u="sng" spc="12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（老翁</a:t>
            </a:r>
            <a:r>
              <a:rPr lang="zh-CN" altLang="en-US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看到他射箭十支中有八九支射中靶心，只是微微点</a:t>
            </a:r>
            <a:r>
              <a:rPr lang="zh-CN" sz="2400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头。</a:t>
            </a:r>
            <a:endParaRPr lang="zh-CN" sz="2400" spc="12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7248525" y="692785"/>
            <a:ext cx="4669790" cy="5826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 b="1" spc="120">
                <a:solidFill>
                  <a:srgbClr val="0712F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400" b="1" spc="120">
                <a:solidFill>
                  <a:srgbClr val="0712F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课文注释</a:t>
            </a:r>
            <a:r>
              <a:rPr lang="en-US" altLang="zh-CN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400" b="1" spc="120">
              <a:solidFill>
                <a:srgbClr val="0712F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擅长。②</a:t>
            </a: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射箭。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也。④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自矜：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自夸。⑥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曾经。⑦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在⑧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圃</a:t>
            </a: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园子。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释担：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放下担子。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，放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表承接。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睨：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斜着眼看，形容不在意的样子。</a:t>
            </a:r>
            <a:r>
              <a:rPr lang="en-US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⑬</a:t>
            </a: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微颔之</a:t>
            </a:r>
            <a:r>
              <a:rPr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只是对他微微点头（意思是表示略微赞许）</a:t>
            </a:r>
            <a:endParaRPr lang="zh-CN"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sz="24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颔，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点头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368165" y="198120"/>
            <a:ext cx="437896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32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en-US" altLang="zh-CN" sz="32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13</a:t>
            </a:r>
            <a:r>
              <a:rPr lang="zh-CN" altLang="en-US" sz="32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课　卖油翁</a:t>
            </a:r>
            <a:endParaRPr lang="zh-CN" altLang="en-US" sz="32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疏通文意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91770" y="1052830"/>
            <a:ext cx="7515225" cy="50774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康肃问曰：“汝</a:t>
            </a:r>
            <a:r>
              <a:rPr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亦知</a:t>
            </a:r>
            <a:r>
              <a:rPr lang="en-US"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射乎？</a:t>
            </a:r>
            <a:r>
              <a:rPr lang="en-US"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吾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射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400" b="1" spc="-20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陈尧咨问卖油翁：“你也懂得射箭吗？我的箭法不</a:t>
            </a:r>
            <a:endParaRPr lang="zh-CN" altLang="en-US" sz="2400" b="1" spc="-20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亦精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乎？”翁曰：“无他，</a:t>
            </a:r>
            <a:r>
              <a:rPr lang="en-US"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</a:t>
            </a:r>
            <a:r>
              <a:rPr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③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手熟尔。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endParaRPr sz="2400" b="1" u="sng" spc="12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也很高明吗？”老翁说：“没有别的（奥妙），只是手法技艺熟练罢了。”</a:t>
            </a: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</a:t>
            </a:r>
            <a:endParaRPr lang="en-US" altLang="zh-CN" sz="2400" b="1" spc="-20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u="sng" spc="-20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康肃忿(fèn)然</a:t>
            </a:r>
            <a:r>
              <a:rPr lang="zh-CN"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曰：“尔</a:t>
            </a:r>
            <a:r>
              <a:rPr lang="zh-CN"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安</a:t>
            </a:r>
            <a:r>
              <a:rPr lang="zh-CN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⑦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敢轻</a:t>
            </a:r>
            <a:r>
              <a:rPr lang="zh-CN" sz="2400" b="1" u="sng" spc="120" baseline="300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⑧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吾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射！”</a:t>
            </a:r>
            <a:endParaRPr sz="2400" b="1" u="sng" spc="12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陈尧咨听后气愤地说：“你怎么敢轻视我射箭的本领！”</a:t>
            </a:r>
            <a:endParaRPr lang="zh-CN" altLang="en-US" sz="2400" b="1" spc="-20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u="sng" spc="12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翁曰：“以我酌(zhuó)油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知之</a:t>
            </a:r>
            <a:r>
              <a:rPr lang="zh-CN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⑨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endParaRPr sz="2400" b="1" u="sng" spc="12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老翁说：“凭我倒油（的经验）知道这个</a:t>
            </a: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道理</a:t>
            </a:r>
            <a:r>
              <a:rPr lang="en-US" altLang="zh-CN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sz="2400" b="1" spc="-2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</a:t>
            </a:r>
            <a:endParaRPr sz="2400" b="1" u="sng" spc="12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>
            <p:custDataLst>
              <p:tags r:id="rId5"/>
            </p:custDataLst>
          </p:nvPr>
        </p:nvSpPr>
        <p:spPr>
          <a:xfrm>
            <a:off x="7752715" y="332740"/>
            <a:ext cx="4171315" cy="6159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prstDash val="lgDashDotDot"/>
          </a:ln>
        </p:spPr>
        <p:txBody>
          <a:bodyPr wrap="square" lIns="35993" tIns="35993" rIns="35993" bIns="35993" rtlCol="0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lang="en-US" altLang="zh-CN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【</a:t>
            </a:r>
            <a:r>
              <a:rPr lang="zh-CN" altLang="en-US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课文注释</a:t>
            </a:r>
            <a:r>
              <a:rPr lang="en-US" altLang="zh-CN" sz="2400" b="1" spc="12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400" b="1" spc="12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>
              <a:lnSpc>
                <a:spcPct val="110000"/>
              </a:lnSpc>
            </a:pP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①汝：你。②吾：我。③但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手熟尔：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只是手法技艺熟练罢了。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④尔：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同“耳”，相当于“罢了”。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忿然：气愤的样子。然，表示“……的样子”。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尔：你。注意称呼的变化，前面“汝”，这里“尔”，翻译虽相同，但语气实则大不同。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安：怎么。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⑧轻吾射：轻视我射箭的本领。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轻：作动词用，轻视。</a:t>
            </a:r>
            <a:r>
              <a:rPr lang="zh-CN"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⑨以：凭，靠。酌：舀取，这里指倒入。</a:t>
            </a:r>
            <a:r>
              <a:rPr sz="24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之：指射箭也是凭手熟的道理。</a:t>
            </a:r>
            <a:r>
              <a:rPr sz="2000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sz="2000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疏通文意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48615" y="980440"/>
            <a:ext cx="7482840" cy="5113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乃取一葫芦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置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①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②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地，以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③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钱覆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④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其口，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70000"/>
              </a:lnSpc>
            </a:pP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是拿出一个葫芦放在地上，把一枚铜钱盖在葫芦口上，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7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徐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⑤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杓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⑥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(sháo)酌油沥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⑦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(lì)之，自</a:t>
            </a:r>
            <a:r>
              <a:rPr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⑧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钱孔入</a:t>
            </a:r>
            <a:r>
              <a:rPr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endParaRPr lang="en-US" sz="2400" b="1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70000"/>
              </a:lnSpc>
            </a:pPr>
            <a:r>
              <a:rPr lang="en-US"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慢慢地用油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勺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舀油注入葫芦里，</a:t>
            </a:r>
            <a:r>
              <a:rPr lang="en-US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(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油</a:t>
            </a:r>
            <a:r>
              <a:rPr lang="en-US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从钱孔注入</a:t>
            </a:r>
            <a:endParaRPr sz="2400" b="1" spc="-120" smtClean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7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</a:t>
            </a:r>
            <a:r>
              <a:rPr sz="2400" b="1" u="sng" spc="120" baseline="30000" smtClean="0"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  <a:sym typeface="+mn-ea"/>
              </a:rPr>
              <a:t>⑨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钱不湿。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⑩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曰：“我亦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他，</a:t>
            </a:r>
            <a:r>
              <a:rPr lang="en-US"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惟</a:t>
            </a:r>
            <a:endParaRPr sz="2400" b="1" u="sng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70000"/>
              </a:lnSpc>
            </a:pP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钱却没有湿。于是说：“我也没有别的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奥妙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，只</a:t>
            </a:r>
            <a:endParaRPr sz="2400" b="1" spc="-120" smtClean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70000"/>
              </a:lnSpc>
            </a:pP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手熟(shú)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尔。”康肃笑而</a:t>
            </a:r>
            <a:r>
              <a:rPr lang="en-US" sz="2400" b="1" u="sng" spc="120" baseline="300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⑪</a:t>
            </a:r>
            <a:r>
              <a:rPr sz="2400" b="1" u="sng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遣(qiǎn)之</a:t>
            </a:r>
            <a:r>
              <a:rPr sz="2400" b="1" u="sng" spc="120" baseline="300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⑫</a:t>
            </a:r>
            <a:r>
              <a:rPr sz="2400" b="1" spc="12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2400" b="1" spc="12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70000"/>
              </a:lnSpc>
            </a:pP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是手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法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技艺熟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练罢了。”陈尧咨笑着</a:t>
            </a:r>
            <a:r>
              <a:rPr lang="zh-CN"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</a:t>
            </a:r>
            <a:r>
              <a:rPr sz="2400" b="1" spc="-12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他走了。</a:t>
            </a:r>
            <a:endParaRPr sz="2400" b="1" spc="-120" smtClean="0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8176260" y="386080"/>
            <a:ext cx="3598545" cy="5826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【</a:t>
            </a:r>
            <a:r>
              <a:rPr lang="zh-CN" altLang="en-US" sz="2400" b="1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课文注释</a:t>
            </a:r>
            <a:r>
              <a:rPr lang="en-US" altLang="zh-CN" sz="2400" b="1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】</a:t>
            </a:r>
            <a:endParaRPr lang="en-US" altLang="zh-CN" sz="2400" b="1">
              <a:solidFill>
                <a:srgbClr val="C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①置：放置。②于：在。③以：用。④</a:t>
            </a:r>
            <a:r>
              <a:rPr lang="zh-CN"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覆</a:t>
            </a: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</a:t>
            </a: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 smtClean="0">
              <a:solidFill>
                <a:srgbClr val="0000CC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⑤徐：慢慢地。</a:t>
            </a:r>
            <a:endParaRPr sz="2400" b="1" smtClean="0">
              <a:solidFill>
                <a:srgbClr val="0000CC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⑥杓：同“勺”。</a:t>
            </a:r>
            <a:endParaRPr sz="2400" b="1" smtClean="0">
              <a:solidFill>
                <a:srgbClr val="0000CC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⑦沥之：滴入葫芦。沥，下滴。之，指油。</a:t>
            </a:r>
            <a:endParaRPr sz="2400" b="1" smtClean="0">
              <a:solidFill>
                <a:srgbClr val="0000CC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⑧自：从。⑨而：连词，表示转折，翻译为“但是”。⑩因：于是。⑪而：连词，表示修饰</a:t>
            </a:r>
            <a:r>
              <a:rPr lang="zh-CN"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2400" b="1" smtClean="0">
                <a:solidFill>
                  <a:srgbClr val="0000CC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⑫遣之：让他走。遣，打发。</a:t>
            </a:r>
            <a:endParaRPr sz="2400" b="1" smtClean="0">
              <a:solidFill>
                <a:srgbClr val="0000CC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3982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重要文言现象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TextBox 1"/>
          <p:cNvSpPr txBox="1"/>
          <p:nvPr>
            <p:custDataLst>
              <p:tags r:id="rId4"/>
            </p:custDataLst>
          </p:nvPr>
        </p:nvSpPr>
        <p:spPr>
          <a:xfrm>
            <a:off x="450731" y="980448"/>
            <a:ext cx="10999415" cy="5262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spc="120" smtClean="0">
                <a:solidFill>
                  <a:srgbClr val="0712F9"/>
                </a:solidFill>
              </a:rPr>
              <a:t>1.</a:t>
            </a:r>
            <a:r>
              <a:rPr lang="zh-CN" altLang="en-US" sz="2800" b="1" spc="120" smtClean="0">
                <a:solidFill>
                  <a:srgbClr val="0712F9"/>
                </a:solidFill>
              </a:rPr>
              <a:t>古今异义</a:t>
            </a:r>
            <a:endParaRPr lang="zh-CN" altLang="en-US" sz="2800" b="1" spc="120" smtClean="0">
              <a:solidFill>
                <a:srgbClr val="0712F9"/>
              </a:solidFill>
            </a:endParaRPr>
          </a:p>
          <a:p>
            <a:pPr>
              <a:lnSpc>
                <a:spcPct val="150000"/>
              </a:lnSpc>
            </a:pP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①久而不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</a:t>
            </a:r>
            <a:r>
              <a:rPr lang="en-US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古义</a:t>
            </a:r>
            <a:r>
              <a:rPr lang="zh-CN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离开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今义</a:t>
            </a:r>
            <a:r>
              <a:rPr lang="zh-CN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从所在地到别的地方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②尔安敢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轻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吾射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古义</a:t>
            </a:r>
            <a:r>
              <a:rPr lang="zh-CN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轻视</a:t>
            </a:r>
            <a:r>
              <a:rPr lang="en-US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今义</a:t>
            </a:r>
            <a:r>
              <a:rPr lang="zh-CN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重量小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800" b="1" smtClean="0">
                <a:solidFill>
                  <a:srgbClr val="0712F9"/>
                </a:solidFill>
              </a:rPr>
              <a:t>2.</a:t>
            </a:r>
            <a:r>
              <a:rPr lang="zh-CN" altLang="en-US" sz="2800" b="1" smtClean="0">
                <a:solidFill>
                  <a:srgbClr val="0712F9"/>
                </a:solidFill>
              </a:rPr>
              <a:t>词类活用</a:t>
            </a:r>
            <a:endParaRPr lang="zh-CN" altLang="en-US" sz="2800" b="1" smtClean="0">
              <a:solidFill>
                <a:srgbClr val="0712F9"/>
              </a:solidFill>
            </a:endParaRPr>
          </a:p>
          <a:p>
            <a:pPr>
              <a:lnSpc>
                <a:spcPct val="150000"/>
              </a:lnSpc>
            </a:pPr>
            <a:r>
              <a:rPr sz="2800" b="1" spc="120" smtClean="0"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动词活用作名词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吾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不亦精乎（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射箭，这里指射箭的技艺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b="1" spc="120" smtClean="0">
                <a:latin typeface="Calibri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形容词用作动词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吾射（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重量小，这里指轻视、瞧不起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3982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重要文言现象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TextBox 1"/>
          <p:cNvSpPr txBox="1"/>
          <p:nvPr>
            <p:custDataLst>
              <p:tags r:id="rId4"/>
            </p:custDataLst>
          </p:nvPr>
        </p:nvSpPr>
        <p:spPr>
          <a:xfrm>
            <a:off x="639445" y="980440"/>
            <a:ext cx="10144760" cy="4912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800" b="1" smtClean="0">
                <a:solidFill>
                  <a:srgbClr val="0712F9"/>
                </a:solidFill>
              </a:rPr>
              <a:t>3.</a:t>
            </a:r>
            <a:r>
              <a:rPr lang="zh-CN" altLang="en-US" sz="2800" b="1" smtClean="0">
                <a:solidFill>
                  <a:srgbClr val="0712F9"/>
                </a:solidFill>
              </a:rPr>
              <a:t>一词多义</a:t>
            </a:r>
            <a:endParaRPr lang="zh-CN" altLang="en-US" sz="2800" b="1" smtClean="0">
              <a:solidFill>
                <a:srgbClr val="0712F9"/>
              </a:solidFill>
            </a:endParaRPr>
          </a:p>
          <a:p>
            <a:pPr>
              <a:lnSpc>
                <a:spcPct val="140000"/>
              </a:lnSpc>
            </a:pP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（1）尝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于家圃（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射箭，动词）</a:t>
            </a:r>
            <a:endParaRPr sz="2800" b="1" spc="12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（2）汝亦知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乎（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射箭，名词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（3）吾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不亦精乎（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射箭的技艺，名词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（1）但手熟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通“耳”，相当于“罢了”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安敢轻吾射（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（1）公亦以此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夸（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自己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钱孔入（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39445" y="198120"/>
            <a:ext cx="398208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重要文言现象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TextBox 1"/>
          <p:cNvSpPr txBox="1"/>
          <p:nvPr>
            <p:custDataLst>
              <p:tags r:id="rId4"/>
            </p:custDataLst>
          </p:nvPr>
        </p:nvSpPr>
        <p:spPr>
          <a:xfrm>
            <a:off x="342265" y="1113155"/>
            <a:ext cx="11507470" cy="5303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一词多义</a:t>
            </a:r>
            <a:r>
              <a:rPr lang="zh-CN"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（虚词）</a:t>
            </a:r>
            <a:endParaRPr sz="2800" b="1" spc="120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1）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此自矜（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凭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借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钱覆其口（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用，拿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（1）释担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表顺承的，可不译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2）久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不去（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表示修饰的，可不译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钱不湿（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表转折的，相当于“可是”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sz="2800" b="1" spc="12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（1）睨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久而不去（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代词，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指“他”，陈康肃）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（2）但微颔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代词</a:t>
            </a:r>
            <a:r>
              <a:rPr lang="zh-CN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指“陈尧咨射箭十中八九这种情况”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（3）以我酌油知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代词，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指“射箭十中八九的道理”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（4）徐以杓酌油沥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代词，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指“葫芦”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（5）笑而遣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代词，</a:t>
            </a:r>
            <a:r>
              <a:rPr sz="2800" b="1" spc="12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指“他”，卖油翁</a:t>
            </a:r>
            <a:r>
              <a:rPr sz="2800" b="1" spc="12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800" b="1" spc="12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9416" y="1168400"/>
            <a:ext cx="477162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B832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第三单元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FB83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71894" y="3212976"/>
            <a:ext cx="5080000" cy="1568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整体感知</a:t>
            </a: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09295" y="212090"/>
            <a:ext cx="378587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重点句翻译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TextBox 1"/>
          <p:cNvSpPr txBox="1"/>
          <p:nvPr>
            <p:custDataLst>
              <p:tags r:id="rId4"/>
            </p:custDataLst>
          </p:nvPr>
        </p:nvSpPr>
        <p:spPr>
          <a:xfrm>
            <a:off x="335280" y="840105"/>
            <a:ext cx="10134600" cy="4777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60"/>
              </a:lnSpc>
            </a:pP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有卖油翁释担而立，睨之久而不去。</a:t>
            </a:r>
            <a:endParaRPr lang="zh-CN" altLang="en-US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endParaRPr lang="zh-CN" altLang="en-US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见其发矢十中八九，但微颔之。</a:t>
            </a:r>
            <a:endParaRPr lang="zh-CN" altLang="en-US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endParaRPr lang="zh-CN" altLang="en-US" sz="2800" b="1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翁曰：“以我酌油知之。”</a:t>
            </a:r>
            <a:endParaRPr lang="zh-CN" altLang="en-US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endParaRPr lang="zh-CN" altLang="en-US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以钱覆其口，徐以杓酌油沥之。</a:t>
            </a:r>
            <a:endParaRPr lang="en-US" altLang="zh-CN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endParaRPr lang="en-US" altLang="zh-CN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我亦无他，惟手熟尔。</a:t>
            </a:r>
            <a:endParaRPr lang="en-US" altLang="zh-CN" sz="28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5213" y="1418031"/>
            <a:ext cx="10784840" cy="459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120" normalizeH="0" smtClean="0">
                <a:ln>
                  <a:noFill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一个卖油的老头儿放下担子，站在那儿，斜着眼看他，很长时间都不离开。</a:t>
            </a:r>
            <a:endParaRPr kumimoji="0" sz="2400" b="1" i="0" u="none" strike="noStrike" cap="none" spc="120" normalizeH="0" smtClean="0">
              <a:ln>
                <a:noFill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5295" y="2456052"/>
            <a:ext cx="9194800" cy="459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120" normalizeH="0" smtClean="0">
                <a:ln>
                  <a:noFill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(卖油的老头儿)看到他每十箭射中八九箭，只是对此微微点头。</a:t>
            </a:r>
            <a:endParaRPr kumimoji="0" lang="zh-CN" altLang="en-US" sz="2400" b="1" i="0" u="none" strike="noStrike" cap="none" spc="120" normalizeH="0" smtClean="0">
              <a:ln>
                <a:noFill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4991" y="3494709"/>
            <a:ext cx="8568690" cy="459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120" normalizeH="0" smtClean="0">
                <a:ln>
                  <a:noFill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卖油的老头儿说：“凭我倒油(的经验)知道这个(道理)。”</a:t>
            </a:r>
            <a:endParaRPr kumimoji="0" sz="2400" b="1" i="0" u="none" strike="noStrike" cap="none" spc="120" normalizeH="0" smtClean="0">
              <a:ln>
                <a:noFill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9606" y="4532934"/>
            <a:ext cx="10817860" cy="459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120" normalizeH="0" smtClean="0">
                <a:ln>
                  <a:noFill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用一枚铜钱盖住葫芦的口，慢慢地用勺子倒油(通过铜钱方孔)滴入(葫芦)。</a:t>
            </a:r>
            <a:endParaRPr kumimoji="0" sz="2400" b="1" i="0" u="none" strike="noStrike" cap="none" spc="120" normalizeH="0" smtClean="0">
              <a:ln>
                <a:noFill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9606" y="5617514"/>
            <a:ext cx="5660390" cy="459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b="1" i="0" u="none" strike="noStrike" cap="none" spc="120" normalizeH="0" smtClean="0">
                <a:ln>
                  <a:noFill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我也没有别的(奥妙)，只是手熟罢了。</a:t>
            </a:r>
            <a:endParaRPr kumimoji="0" sz="2400" b="1" i="0" u="none" strike="noStrike" cap="none" spc="120" normalizeH="0" smtClean="0">
              <a:ln>
                <a:noFill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>
            <p:custDataLst>
              <p:tags r:id="rId3"/>
            </p:custDataLst>
          </p:nvPr>
        </p:nvSpPr>
        <p:spPr>
          <a:xfrm>
            <a:off x="266065" y="782320"/>
            <a:ext cx="4928235" cy="585152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汝亦知射乎？吾射不亦精乎？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无他，但手熟尔。”康肃忿然曰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尔安敢轻吾射！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以我酌油知之。”乃取一葫芦置于地，以钱覆其口，徐以杓酌油沥之，自钱孔入，而钱不湿。因曰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我亦无他，惟手熟尔。”康肃笑而遣之。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375910" y="1701165"/>
          <a:ext cx="6516370" cy="442150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72845"/>
                <a:gridCol w="5343525"/>
              </a:tblGrid>
              <a:tr h="7429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err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地点</a:t>
                      </a: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4" marR="91434" marT="0" marB="0" anchor="ctr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/>
                    </a:p>
                  </a:txBody>
                  <a:tcPr marL="91434" marR="91434" marT="0" marB="0"/>
                </a:tc>
              </a:tr>
              <a:tr h="7416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err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人物</a:t>
                      </a: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4" marR="91434" marT="0" marB="0" anchor="ctr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/>
                    </a:p>
                  </a:txBody>
                  <a:tcPr marL="91434" marR="91434" marT="0" marB="0"/>
                </a:tc>
              </a:tr>
              <a:tr h="74231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 err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起因</a:t>
                      </a: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4" marR="91434" marT="0" marB="0" anchor="ctr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/>
                    </a:p>
                  </a:txBody>
                  <a:tcPr marL="91434" marR="91434" marT="0" marB="0"/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400" b="1" err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经过</a:t>
                      </a: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4" marR="91434" marT="0" marB="0" anchor="ctr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/>
                    </a:p>
                  </a:txBody>
                  <a:tcPr marL="91434" marR="91434" marT="0" marB="0"/>
                </a:tc>
              </a:tr>
              <a:tr h="10972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400" b="1" err="1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结果</a:t>
                      </a: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400" b="1" err="1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4" marR="91434" marT="0" marB="0" anchor="ctr"/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400"/>
                    </a:p>
                  </a:txBody>
                  <a:tcPr marL="91434" marR="91434" marT="0" marB="0"/>
                </a:tc>
              </a:tr>
            </a:tbl>
          </a:graphicData>
        </a:graphic>
      </p:graphicFrame>
      <p:sp>
        <p:nvSpPr>
          <p:cNvPr id="29" name="文本框 1"/>
          <p:cNvSpPr txBox="1"/>
          <p:nvPr>
            <p:custDataLst>
              <p:tags r:id="rId5"/>
            </p:custDataLst>
          </p:nvPr>
        </p:nvSpPr>
        <p:spPr>
          <a:xfrm>
            <a:off x="5592445" y="692785"/>
            <a:ext cx="634809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32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梳理概括事件的主要内容。</a:t>
            </a:r>
            <a:endParaRPr lang="zh-CN" altLang="zh-CN" sz="32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536392" y="1845522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家圃</a:t>
            </a:r>
            <a:endParaRPr lang="zh-CN" altLang="zh-CN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6816302" y="2565401"/>
            <a:ext cx="2633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    陈尧咨</a:t>
            </a:r>
            <a:endParaRPr lang="zh-CN" altLang="zh-CN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6654800" y="3357245"/>
            <a:ext cx="5285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陈尧咨善射，卖油翁“但微颔之”。</a:t>
            </a:r>
            <a:endParaRPr lang="zh-CN" altLang="zh-CN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6595110" y="3933190"/>
            <a:ext cx="52857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陈尧咨认为卖油翁轻视他的射技，卖油翁以自己娴熟的倒油本领告诉陈尧咨“手熟”之理。</a:t>
            </a:r>
            <a:endParaRPr lang="zh-CN" altLang="zh-CN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70675" y="5085715"/>
            <a:ext cx="513524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陈尧咨明白了道理，笑着打发卖油翁</a:t>
            </a:r>
            <a:endParaRPr lang="zh-CN" altLang="en-US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走了。</a:t>
            </a:r>
            <a:endParaRPr lang="zh-CN" altLang="en-US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266065" y="198755"/>
            <a:ext cx="2370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内容解析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7" grpId="0"/>
      <p:bldP spid="28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>
            <p:custDataLst>
              <p:tags r:id="rId3"/>
            </p:custDataLst>
          </p:nvPr>
        </p:nvSpPr>
        <p:spPr>
          <a:xfrm>
            <a:off x="266065" y="782320"/>
            <a:ext cx="3735705" cy="563118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</a:t>
            </a:r>
            <a:r>
              <a:rPr lang="en-US" altLang="zh-CN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汝亦知射乎？吾射不亦精乎？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无他，但手熟尔。”康肃忿然曰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尔安敢轻吾射！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以我酌油知之。”乃取一葫芦置于地，以钱覆其口，徐以杓酌油沥之，自钱孔入，而钱不湿。因曰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我亦无他，惟手熟尔。”康肃笑而遣之。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4"/>
            </p:custDataLst>
          </p:nvPr>
        </p:nvSpPr>
        <p:spPr>
          <a:xfrm>
            <a:off x="4096385" y="483235"/>
            <a:ext cx="79178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28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找出文中描写陈尧咨和卖油翁动作、语言、神态的词语或句子</a:t>
            </a:r>
            <a:endParaRPr lang="zh-CN" altLang="zh-CN" sz="28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6065" y="198755"/>
            <a:ext cx="2370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内容解析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4008120" y="1917065"/>
          <a:ext cx="7957185" cy="397764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655955"/>
                <a:gridCol w="3344545"/>
                <a:gridCol w="3956685"/>
              </a:tblGrid>
              <a:tr h="577215">
                <a:tc gridSpan="2"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陈尧咨（善射）</a:t>
                      </a:r>
                      <a:endParaRPr kumimoji="0" lang="zh-CN" altLang="en-US" sz="2800" b="1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卖油翁（善酌油）</a:t>
                      </a:r>
                      <a:endParaRPr kumimoji="0" lang="zh-CN" altLang="en-US" sz="2800" b="1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horzOverflow="overflow"/>
                </a:tc>
              </a:tr>
              <a:tr h="97472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神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态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535" kern="100"/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535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anchor="ctr" horzOverflow="overflow"/>
                </a:tc>
              </a:tr>
              <a:tr h="105981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语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言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535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535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</a:txBody>
                  <a:tcPr anchor="ctr" horzOverflow="overflow"/>
                </a:tc>
              </a:tr>
              <a:tr h="1365885"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动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</a:t>
                      </a:r>
                      <a:endParaRPr kumimoji="0" lang="zh-CN" altLang="en-US" sz="2400" b="1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535" kern="100"/>
                    </a:p>
                  </a:txBody>
                  <a:tcPr anchor="ctr" horzOverflow="overflow"/>
                </a:tc>
                <a:tc>
                  <a:txBody>
                    <a:bodyPr vert="horz"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fontAlgn="base">
                        <a:spcBef>
                          <a:spcPct val="50000"/>
                        </a:spcBef>
                      </a:pPr>
                      <a:endParaRPr lang="zh-CN" altLang="en-US" sz="2535">
                        <a:effectLst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" name="Text Box 4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54250" y="2885871"/>
            <a:ext cx="1100133" cy="47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忿然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78321" y="2886047"/>
            <a:ext cx="1584176" cy="47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而遣之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>
            <p:custDataLst>
              <p:tags r:id="rId9"/>
            </p:custDataLst>
          </p:nvPr>
        </p:nvSpPr>
        <p:spPr>
          <a:xfrm>
            <a:off x="9192421" y="2636863"/>
            <a:ext cx="820420" cy="475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睨之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>
            <p:custDataLst>
              <p:tags r:id="rId10"/>
            </p:custDataLst>
          </p:nvPr>
        </p:nvSpPr>
        <p:spPr>
          <a:xfrm>
            <a:off x="4625340" y="3625850"/>
            <a:ext cx="3437255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汝亦知射乎？吾射不亦精乎？尔安敢轻吾射！ 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>
            <p:custDataLst>
              <p:tags r:id="rId11"/>
            </p:custDataLst>
          </p:nvPr>
        </p:nvSpPr>
        <p:spPr>
          <a:xfrm>
            <a:off x="7969250" y="3645535"/>
            <a:ext cx="413004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无他，但手熟尔；以我酌油知之；我亦无他，惟手熟尔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>
            <p:custDataLst>
              <p:tags r:id="rId12"/>
            </p:custDataLst>
          </p:nvPr>
        </p:nvSpPr>
        <p:spPr>
          <a:xfrm>
            <a:off x="5134254" y="5019184"/>
            <a:ext cx="1457960" cy="475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笑而</a:t>
            </a:r>
            <a:r>
              <a:rPr lang="zh-CN" altLang="en-US" sz="2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遣</a:t>
            </a: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>
            <p:custDataLst>
              <p:tags r:id="rId13"/>
            </p:custDataLst>
          </p:nvPr>
        </p:nvSpPr>
        <p:spPr>
          <a:xfrm>
            <a:off x="8062642" y="4505680"/>
            <a:ext cx="3255819" cy="1360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释担而立</a:t>
            </a:r>
            <a:endParaRPr lang="en-US" altLang="zh-CN" sz="2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但微颔之</a:t>
            </a:r>
            <a:endParaRPr lang="en-US" altLang="zh-CN" sz="25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取、置、覆、酌、沥</a:t>
            </a:r>
            <a:endParaRPr lang="zh-CN" altLang="en-US" sz="2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>
            <p:custDataLst>
              <p:tags r:id="rId14"/>
            </p:custDataLst>
          </p:nvPr>
        </p:nvSpPr>
        <p:spPr>
          <a:xfrm>
            <a:off x="4152265" y="5953760"/>
            <a:ext cx="7635240" cy="6597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30000"/>
              </a:lnSpc>
            </a:pPr>
            <a:r>
              <a:rPr lang="zh-CN" altLang="en-US" b="1"/>
              <a:t>运用</a:t>
            </a:r>
            <a:r>
              <a:rPr lang="zh-CN" altLang="en-US" b="1">
                <a:solidFill>
                  <a:srgbClr val="E40BF1"/>
                </a:solidFill>
              </a:rPr>
              <a:t>对比</a:t>
            </a:r>
            <a:r>
              <a:rPr lang="zh-CN" altLang="en-US" b="1"/>
              <a:t>，通过对人物的</a:t>
            </a:r>
            <a:r>
              <a:rPr lang="zh-CN" altLang="en-US" b="1">
                <a:solidFill>
                  <a:srgbClr val="E40BF1"/>
                </a:solidFill>
              </a:rPr>
              <a:t>神态、语言、动作</a:t>
            </a:r>
            <a:r>
              <a:rPr lang="zh-CN" altLang="en-US" b="1"/>
              <a:t>描写来刻画人物形象，从而体现出人物</a:t>
            </a:r>
            <a:r>
              <a:rPr lang="zh-CN" altLang="en-US" b="1">
                <a:solidFill>
                  <a:srgbClr val="E40BF1"/>
                </a:solidFill>
              </a:rPr>
              <a:t>性格特点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48" grpId="0"/>
      <p:bldP spid="32" grpId="0"/>
      <p:bldP spid="39" grpId="0"/>
      <p:bldP spid="40" grpId="0"/>
      <p:bldP spid="47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>
            <p:custDataLst>
              <p:tags r:id="rId3"/>
            </p:custDataLst>
          </p:nvPr>
        </p:nvSpPr>
        <p:spPr>
          <a:xfrm>
            <a:off x="266065" y="782320"/>
            <a:ext cx="3489325" cy="60007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汝亦知射乎？吾射不亦精乎？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无他，但手熟尔。”康肃忿然曰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尔安敢轻吾射！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以我酌油知之。”乃取一葫芦置于地，以钱覆其口，徐以杓酌油沥之，自钱孔入，而钱不湿。因曰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我亦无他，惟手熟尔。”康肃笑而遣之。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4"/>
            </p:custDataLst>
          </p:nvPr>
        </p:nvSpPr>
        <p:spPr>
          <a:xfrm>
            <a:off x="4160520" y="298450"/>
            <a:ext cx="791781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32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总结陈尧咨、卖油翁的性格特征。</a:t>
            </a:r>
            <a:endParaRPr lang="zh-CN" altLang="zh-CN" sz="32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6065" y="198755"/>
            <a:ext cx="2370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内容解析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3" name="组合 22"/>
          <p:cNvGrpSpPr/>
          <p:nvPr>
            <p:custDataLst>
              <p:tags r:id="rId6"/>
            </p:custDataLst>
          </p:nvPr>
        </p:nvGrpSpPr>
        <p:grpSpPr>
          <a:xfrm>
            <a:off x="4013200" y="1214755"/>
            <a:ext cx="7724775" cy="1605280"/>
            <a:chOff x="1869" y="3916"/>
            <a:chExt cx="12165" cy="2528"/>
          </a:xfrm>
        </p:grpSpPr>
        <p:sp>
          <p:nvSpPr>
            <p:cNvPr id="41" name="矩形 40"/>
            <p:cNvSpPr/>
            <p:nvPr>
              <p:custDataLst>
                <p:tags r:id="rId7"/>
              </p:custDataLst>
            </p:nvPr>
          </p:nvSpPr>
          <p:spPr>
            <a:xfrm>
              <a:off x="4286" y="3916"/>
              <a:ext cx="9748" cy="2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B0F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陈尧咨：</a:t>
              </a:r>
              <a:r>
                <a:rPr lang="zh-CN" altLang="en-US" sz="3200" b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自命不凡、不可一世、傲慢无礼的狂者形象</a:t>
              </a:r>
              <a:endPara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椭圆 1"/>
            <p:cNvSpPr/>
            <p:nvPr>
              <p:custDataLst>
                <p:tags r:id="rId8"/>
              </p:custDataLst>
            </p:nvPr>
          </p:nvSpPr>
          <p:spPr>
            <a:xfrm>
              <a:off x="1869" y="4215"/>
              <a:ext cx="2193" cy="2229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>
            <p:custDataLst>
              <p:tags r:id="rId10"/>
            </p:custDataLst>
          </p:nvPr>
        </p:nvGrpSpPr>
        <p:grpSpPr>
          <a:xfrm>
            <a:off x="4013200" y="3218815"/>
            <a:ext cx="8166100" cy="1605280"/>
            <a:chOff x="1869" y="3916"/>
            <a:chExt cx="12860" cy="2528"/>
          </a:xfrm>
        </p:grpSpPr>
        <p:sp>
          <p:nvSpPr>
            <p:cNvPr id="28" name="矩形 27"/>
            <p:cNvSpPr/>
            <p:nvPr>
              <p:custDataLst>
                <p:tags r:id="rId11"/>
              </p:custDataLst>
            </p:nvPr>
          </p:nvSpPr>
          <p:spPr>
            <a:xfrm>
              <a:off x="4286" y="3916"/>
              <a:ext cx="10443" cy="2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B0F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卖油翁：</a:t>
              </a:r>
              <a:r>
                <a:rPr lang="zh-CN" altLang="en-US" sz="3200" b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沉着冷静、不卑不亢、</a:t>
              </a:r>
              <a:endPara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fontAlgn="auto">
                <a:lnSpc>
                  <a:spcPct val="130000"/>
                </a:lnSpc>
              </a:pPr>
              <a:r>
                <a:rPr lang="zh-CN" altLang="en-US" sz="3200" b="1">
                  <a:solidFill>
                    <a:srgbClr val="FF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技艺高超、谦逊朴实的智者形象</a:t>
              </a:r>
              <a:endPara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>
              <p:custDataLst>
                <p:tags r:id="rId12"/>
              </p:custDataLst>
            </p:nvPr>
          </p:nvSpPr>
          <p:spPr>
            <a:xfrm>
              <a:off x="1869" y="4217"/>
              <a:ext cx="2193" cy="2227"/>
            </a:xfrm>
            <a:prstGeom prst="ellipse">
              <a:avLst/>
            </a:prstGeom>
            <a:blipFill rotWithShape="1">
              <a:blip r:embed="rId13"/>
              <a:stretch>
                <a:fillRect/>
              </a:stretch>
            </a:blip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955" name="Text Box 4"/>
          <p:cNvSpPr/>
          <p:nvPr>
            <p:custDataLst>
              <p:tags r:id="rId14"/>
            </p:custDataLst>
          </p:nvPr>
        </p:nvSpPr>
        <p:spPr>
          <a:xfrm>
            <a:off x="4012883" y="5222558"/>
            <a:ext cx="7993062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做人要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谦虚沉稳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，不能</a:t>
            </a:r>
            <a:r>
              <a:rPr lang="zh-CN" altLang="en-US" sz="4000" b="1" u="sng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骄傲自满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。</a:t>
            </a:r>
            <a:r>
              <a:rPr lang="zh-CN" altLang="en-US" sz="4000" b="1"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4000" b="1">
                <a:solidFill>
                  <a:srgbClr val="00B05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（“满招损，谦受益”）</a:t>
            </a:r>
            <a:endParaRPr lang="zh-CN" altLang="en-US" sz="4000" b="1">
              <a:solidFill>
                <a:srgbClr val="00B05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>
            <p:custDataLst>
              <p:tags r:id="rId3"/>
            </p:custDataLst>
          </p:nvPr>
        </p:nvSpPr>
        <p:spPr>
          <a:xfrm>
            <a:off x="266065" y="782320"/>
            <a:ext cx="3489325" cy="60007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汝亦知射乎？吾射不亦精乎？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无他，但手熟尔。”康肃忿然曰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尔安敢轻吾射！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以我酌油知之。”乃取一葫芦置于地，以钱覆其口，徐以杓酌油沥之，自钱孔入，而钱不湿。因曰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我亦无他，惟手熟尔。”康肃笑而遣之。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4"/>
            </p:custDataLst>
          </p:nvPr>
        </p:nvSpPr>
        <p:spPr>
          <a:xfrm>
            <a:off x="4025265" y="393065"/>
            <a:ext cx="781177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32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卖油翁和陈尧咨谁是主人公？为什么？</a:t>
            </a:r>
            <a:endParaRPr lang="zh-CN" altLang="zh-CN" sz="32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6065" y="198755"/>
            <a:ext cx="2370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内容解析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4118610" y="1075055"/>
            <a:ext cx="777494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卖油翁。</a:t>
            </a:r>
            <a:endParaRPr lang="zh-CN" altLang="en-US" sz="3000" b="1">
              <a:solidFill>
                <a:srgbClr val="FFFF00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en-US" altLang="zh-CN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1.</a:t>
            </a:r>
            <a:r>
              <a:rPr lang="zh-CN" altLang="en-US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因为故事的题目是</a:t>
            </a:r>
            <a:r>
              <a:rPr lang="en-US" altLang="zh-CN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《</a:t>
            </a:r>
            <a:r>
              <a:rPr lang="zh-CN" altLang="en-US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卖油翁</a:t>
            </a:r>
            <a:r>
              <a:rPr lang="en-US" altLang="zh-CN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》 </a:t>
            </a:r>
            <a:r>
              <a:rPr lang="zh-CN" altLang="en-US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。</a:t>
            </a:r>
            <a:endParaRPr lang="zh-CN" altLang="en-US" sz="3000" b="1">
              <a:solidFill>
                <a:srgbClr val="FFFF00"/>
              </a:solidFill>
              <a:latin typeface="Times New Roman" panose="02020603050405020304" charset="0"/>
              <a:ea typeface="华文行楷" panose="0201080004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en-US" altLang="zh-CN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2.</a:t>
            </a:r>
            <a:r>
              <a:rPr lang="zh-CN" altLang="en-US" sz="3000" b="1">
                <a:solidFill>
                  <a:srgbClr val="FFFF00"/>
                </a:solidFill>
                <a:latin typeface="Times New Roman" panose="02020603050405020304" charset="0"/>
                <a:ea typeface="华文行楷" panose="02010800040101010101" pitchFamily="2" charset="-122"/>
                <a:sym typeface="+mn-ea"/>
              </a:rPr>
              <a:t>更因为文章所讲的道理是通过卖油翁表现出来的。</a:t>
            </a:r>
            <a:endParaRPr lang="zh-CN" altLang="en-US" sz="3000" b="1">
              <a:solidFill>
                <a:srgbClr val="FFFF00"/>
              </a:solidFill>
              <a:latin typeface="Times New Roman" panose="02020603050405020304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025265" y="3197225"/>
            <a:ext cx="816673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32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本文中哪个句子能说明道理？说明了什么道理？</a:t>
            </a:r>
            <a:endParaRPr lang="zh-CN" altLang="zh-CN" sz="32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025265" y="4469765"/>
            <a:ext cx="777494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lnSpc>
                <a:spcPct val="130000"/>
              </a:lnSpc>
            </a:pPr>
            <a:r>
              <a:rPr sz="28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“但手熟尔”或“惟手熟尔”。</a:t>
            </a:r>
            <a:endParaRPr sz="2800" b="1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  </a:t>
            </a:r>
            <a:r>
              <a:rPr lang="zh-CN" altLang="en-US" sz="2800" b="1">
                <a:solidFill>
                  <a:srgbClr val="FFFF00"/>
                </a:solidFill>
              </a:rPr>
              <a:t>说明了熟能生巧的道理，任何事情，只要反复练习，就可以达到精妙的地步。同时告诫人们，即使有长处也不能过分骄傲。</a:t>
            </a:r>
            <a:endParaRPr lang="zh-CN" altLang="en-US" sz="2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>
            <p:custDataLst>
              <p:tags r:id="rId3"/>
            </p:custDataLst>
          </p:nvPr>
        </p:nvSpPr>
        <p:spPr>
          <a:xfrm>
            <a:off x="266065" y="782320"/>
            <a:ext cx="3489325" cy="600075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R="0" lvl="0" indent="-450215" algn="ctr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卖油翁（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欧阳修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indent="-450215" algn="l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康肃问曰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汝亦知射乎？吾射不亦精乎？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无他，但手熟尔。”康肃忿然曰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尔安敢轻吾射！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翁曰：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以我酌油知之。”乃取一葫芦置于地，以钱覆其口，徐以杓酌油沥之，自钱孔入，而钱不湿。因曰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:“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我亦无他，惟手熟尔。”康肃笑而遣之。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1"/>
          <p:cNvSpPr txBox="1"/>
          <p:nvPr>
            <p:custDataLst>
              <p:tags r:id="rId4"/>
            </p:custDataLst>
          </p:nvPr>
        </p:nvSpPr>
        <p:spPr>
          <a:xfrm>
            <a:off x="4103370" y="619125"/>
            <a:ext cx="791781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Clr>
                <a:srgbClr val="00B050"/>
              </a:buClr>
              <a:buFont typeface="Wingdings" panose="05000000000000000000" charset="0"/>
              <a:buNone/>
            </a:pPr>
            <a:r>
              <a:rPr lang="zh-CN" altLang="zh-CN" sz="2400" b="1">
                <a:solidFill>
                  <a:srgbClr val="18E6D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学习了这篇文章后，你觉得应该如何看待自己和别人的长处呢？这让你想起哪些相关的名言警句？</a:t>
            </a:r>
            <a:endParaRPr lang="zh-CN" altLang="zh-CN" sz="2400" b="1">
              <a:solidFill>
                <a:srgbClr val="18E6D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66065" y="198755"/>
            <a:ext cx="2370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内容解析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000500" y="1766570"/>
            <a:ext cx="7627620" cy="129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B0F0"/>
              </a:buClr>
              <a:buFont typeface="Wingdings" panose="05000000000000000000" charset="0"/>
              <a:buChar char="ü"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三人行，必有我师。择其善者而从之，</a:t>
            </a:r>
            <a:endParaRPr lang="zh-CN" altLang="en-US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30000"/>
              </a:lnSpc>
              <a:buClr>
                <a:srgbClr val="00B0F0"/>
              </a:buClr>
              <a:buFont typeface="Wingdings" panose="05000000000000000000" charset="0"/>
              <a:buNone/>
            </a:pPr>
            <a:r>
              <a:rPr lang="en-US" altLang="zh-CN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其不善者而改之</a:t>
            </a:r>
            <a:r>
              <a:rPr lang="zh-CN" altLang="en-US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043680" y="3227705"/>
            <a:ext cx="814832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B0F0"/>
              </a:buClr>
              <a:buFont typeface="Wingdings" panose="05000000000000000000" charset="0"/>
              <a:buChar char="ü"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人外有人，天外有天。取人之长，补己之短。</a:t>
            </a:r>
            <a:endParaRPr lang="zh-CN" altLang="en-US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171315" y="4203700"/>
            <a:ext cx="6967220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B0F0"/>
              </a:buClr>
              <a:buFont typeface="Wingdings" panose="05000000000000000000" charset="0"/>
              <a:buChar char="ü"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谦虚使人进步，骄傲使人落后。</a:t>
            </a:r>
            <a:endParaRPr lang="zh-CN" altLang="en-US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4103370" y="5100955"/>
            <a:ext cx="7785735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00B0F0"/>
              </a:buClr>
              <a:buFont typeface="Wingdings" panose="05000000000000000000" charset="0"/>
              <a:buChar char="ü"/>
            </a:pPr>
            <a:r>
              <a:rPr lang="zh-CN" altLang="en-US" sz="2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强中更有强中手，一山还比一山高。</a:t>
            </a:r>
            <a:endParaRPr lang="zh-CN" altLang="en-US" sz="2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2097" name="Rectangle 5"/>
          <p:cNvSpPr/>
          <p:nvPr>
            <p:custDataLst>
              <p:tags r:id="rId4"/>
            </p:custDataLst>
          </p:nvPr>
        </p:nvSpPr>
        <p:spPr>
          <a:xfrm>
            <a:off x="460375" y="1029335"/>
            <a:ext cx="876236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课文主要写了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两个场面。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098" name="Text Box 6"/>
          <p:cNvSpPr/>
          <p:nvPr>
            <p:custDataLst>
              <p:tags r:id="rId5"/>
            </p:custDataLst>
          </p:nvPr>
        </p:nvSpPr>
        <p:spPr>
          <a:xfrm>
            <a:off x="460375" y="3522980"/>
            <a:ext cx="1128395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、从神态描写写卖油翁看待陈尧咨射技的句子是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表现了他对陈尧咨的射技的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的态度；从语言上描写卖油翁看待陈尧咨的射技的句子是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这句话所包含的道理是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099" name="Text Box 7"/>
          <p:cNvSpPr/>
          <p:nvPr>
            <p:custDataLst>
              <p:tags r:id="rId6"/>
            </p:custDataLst>
          </p:nvPr>
        </p:nvSpPr>
        <p:spPr>
          <a:xfrm>
            <a:off x="360045" y="1893570"/>
            <a:ext cx="11222355" cy="1383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、陈尧咨看待自己射技的句子是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、</a:t>
            </a:r>
            <a:endParaRPr lang="zh-CN" altLang="en-US" sz="2800" b="1" u="sng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         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这些句子表现了陈尧咨</a:t>
            </a:r>
            <a:r>
              <a:rPr lang="zh-CN" altLang="en-US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的态度。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100" name="Text Box 9"/>
          <p:cNvSpPr/>
          <p:nvPr>
            <p:custDataLst>
              <p:tags r:id="rId7"/>
            </p:custDataLst>
          </p:nvPr>
        </p:nvSpPr>
        <p:spPr>
          <a:xfrm>
            <a:off x="767715" y="188595"/>
            <a:ext cx="2881313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华文行楷" panose="02010800040101010101" pitchFamily="2" charset="-122"/>
              </a:rPr>
              <a:t>课堂练习：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1" name="Text Box 11"/>
          <p:cNvSpPr/>
          <p:nvPr>
            <p:custDataLst>
              <p:tags r:id="rId8"/>
            </p:custDataLst>
          </p:nvPr>
        </p:nvSpPr>
        <p:spPr>
          <a:xfrm>
            <a:off x="3016885" y="932180"/>
            <a:ext cx="112585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射箭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2" name="Text Box 12"/>
          <p:cNvSpPr/>
          <p:nvPr>
            <p:custDataLst>
              <p:tags r:id="rId9"/>
            </p:custDataLst>
          </p:nvPr>
        </p:nvSpPr>
        <p:spPr>
          <a:xfrm>
            <a:off x="4494530" y="904558"/>
            <a:ext cx="1008063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酌油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3" name="Text Box 13"/>
          <p:cNvSpPr/>
          <p:nvPr>
            <p:custDataLst>
              <p:tags r:id="rId10"/>
            </p:custDataLst>
          </p:nvPr>
        </p:nvSpPr>
        <p:spPr>
          <a:xfrm>
            <a:off x="5615940" y="1981200"/>
            <a:ext cx="329247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公亦以此自矜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4" name="Text Box 14"/>
          <p:cNvSpPr/>
          <p:nvPr>
            <p:custDataLst>
              <p:tags r:id="rId11"/>
            </p:custDataLst>
          </p:nvPr>
        </p:nvSpPr>
        <p:spPr>
          <a:xfrm>
            <a:off x="8424545" y="1981200"/>
            <a:ext cx="3157538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吾射不亦精乎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5" name="Text Box 15"/>
          <p:cNvSpPr/>
          <p:nvPr>
            <p:custDataLst>
              <p:tags r:id="rId12"/>
            </p:custDataLst>
          </p:nvPr>
        </p:nvSpPr>
        <p:spPr>
          <a:xfrm>
            <a:off x="902970" y="2565400"/>
            <a:ext cx="307657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尔安敢轻吾射</a:t>
            </a:r>
            <a:r>
              <a:rPr lang="zh-CN" altLang="en-US" sz="3200">
                <a:solidFill>
                  <a:srgbClr val="750515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endParaRPr lang="zh-CN" altLang="en-US" sz="3200">
              <a:solidFill>
                <a:srgbClr val="750515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6" name="Text Box 16"/>
          <p:cNvSpPr/>
          <p:nvPr>
            <p:custDataLst>
              <p:tags r:id="rId13"/>
            </p:custDataLst>
          </p:nvPr>
        </p:nvSpPr>
        <p:spPr>
          <a:xfrm>
            <a:off x="7245668" y="2565400"/>
            <a:ext cx="3024187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自矜（或骄傲）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7" name="Text Box 17"/>
          <p:cNvSpPr/>
          <p:nvPr>
            <p:custDataLst>
              <p:tags r:id="rId14"/>
            </p:custDataLst>
          </p:nvPr>
        </p:nvSpPr>
        <p:spPr>
          <a:xfrm>
            <a:off x="8191500" y="3588385"/>
            <a:ext cx="113347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睨之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8" name="Text Box 18"/>
          <p:cNvSpPr/>
          <p:nvPr>
            <p:custDataLst>
              <p:tags r:id="rId15"/>
            </p:custDataLst>
          </p:nvPr>
        </p:nvSpPr>
        <p:spPr>
          <a:xfrm>
            <a:off x="9455785" y="3588385"/>
            <a:ext cx="195961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但微颔之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09" name="Text Box 19"/>
          <p:cNvSpPr/>
          <p:nvPr>
            <p:custDataLst>
              <p:tags r:id="rId16"/>
            </p:custDataLst>
          </p:nvPr>
        </p:nvSpPr>
        <p:spPr>
          <a:xfrm>
            <a:off x="4835525" y="4265930"/>
            <a:ext cx="313213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轻视（或轻蔑</a:t>
            </a: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）</a:t>
            </a:r>
            <a:endParaRPr lang="zh-CN" altLang="en-US" sz="36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10" name="Text Box 20"/>
          <p:cNvSpPr/>
          <p:nvPr>
            <p:custDataLst>
              <p:tags r:id="rId17"/>
            </p:custDataLst>
          </p:nvPr>
        </p:nvSpPr>
        <p:spPr>
          <a:xfrm>
            <a:off x="6014085" y="4880610"/>
            <a:ext cx="144462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无他</a:t>
            </a:r>
            <a:endParaRPr lang="zh-CN" altLang="en-US" sz="36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11" name="Text Box 21"/>
          <p:cNvSpPr/>
          <p:nvPr>
            <p:custDataLst>
              <p:tags r:id="rId18"/>
            </p:custDataLst>
          </p:nvPr>
        </p:nvSpPr>
        <p:spPr>
          <a:xfrm>
            <a:off x="7546340" y="4910455"/>
            <a:ext cx="2230438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但手熟尔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12" name="Text Box 22"/>
          <p:cNvSpPr/>
          <p:nvPr>
            <p:custDataLst>
              <p:tags r:id="rId19"/>
            </p:custDataLst>
          </p:nvPr>
        </p:nvSpPr>
        <p:spPr>
          <a:xfrm>
            <a:off x="2029143" y="5524818"/>
            <a:ext cx="2627312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熟能生巧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32113" name="Rectangle 24"/>
          <p:cNvSpPr/>
          <p:nvPr>
            <p:custDataLst>
              <p:tags r:id="rId20"/>
            </p:custDataLst>
          </p:nvPr>
        </p:nvSpPr>
        <p:spPr>
          <a:xfrm>
            <a:off x="1847850" y="5305425"/>
            <a:ext cx="59753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zh-CN" sz="240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 fill="hold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 fill="hold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 fill="hold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 fill="hold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 fill="hold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 fill="hold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 fill="hold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 fill="hold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 fill="hold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 fill="hold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 fill="hold"/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 fill="hold"/>
                                        <p:tgtEl>
                                          <p:spTgt spid="13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7" grpId="0"/>
      <p:bldP spid="132098" grpId="0"/>
      <p:bldP spid="132099" grpId="0"/>
      <p:bldP spid="132100" grpId="0"/>
      <p:bldP spid="132101" grpId="0"/>
      <p:bldP spid="132102" grpId="0"/>
      <p:bldP spid="132103" grpId="0"/>
      <p:bldP spid="132104" grpId="0"/>
      <p:bldP spid="132105" grpId="0"/>
      <p:bldP spid="132106" grpId="0"/>
      <p:bldP spid="132107" grpId="0"/>
      <p:bldP spid="132108" grpId="0"/>
      <p:bldP spid="132109" grpId="0"/>
      <p:bldP spid="132110" grpId="0"/>
      <p:bldP spid="132111" grpId="0"/>
      <p:bldP spid="132112" grpId="0"/>
      <p:bldP spid="1321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1625" y="980440"/>
            <a:ext cx="11229975" cy="5062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90500" indent="-190500" algn="l" defTabSz="762000" rtl="0" eaLnBrk="1" latinLnBrk="0" hangingPunct="1">
              <a:lnSpc>
                <a:spcPct val="90000"/>
              </a:lnSpc>
              <a:spcBef>
                <a:spcPct val="167000"/>
              </a:spcBef>
              <a:buFont typeface="Arial" panose="020b0604020202020204" pitchFamily="34" charset="0"/>
              <a:buChar char="•"/>
              <a:defRPr sz="1665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71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52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335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33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335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14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335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95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76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8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None/>
            </a:pP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just" fontAlgn="auto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4.乃取一葫芦置于地，以钱覆其口，________________，自钱孔入，而钱不湿。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 fontAlgn="auto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5.欧阳修《卖油翁》一文中，描写卖油翁见陈尧咨射箭后的反应的句子是____________________，______________。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 algn="just" fontAlgn="auto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6.欧阳修《卖油翁》一文中陈康肃公见识了卖油翁高超滴油技术之后的反应是______________。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448425" y="1537970"/>
            <a:ext cx="2800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徐以杓酌油沥之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6060" y="3470275"/>
            <a:ext cx="6741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  <a:sym typeface="+mn-ea"/>
              </a:rPr>
              <a:t>见其发矢十中八九        但微颔之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852613" y="4860290"/>
            <a:ext cx="2584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康肃笑而遣之</a:t>
            </a:r>
            <a:endParaRPr lang="zh-CN" altLang="en-US" sz="2800" b="1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1388" y="1052681"/>
            <a:ext cx="477162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400" i="0" u="none" strike="noStrike" kern="1200" cap="none" spc="0" normalizeH="0" baseline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第三单元</a:t>
            </a:r>
            <a:endParaRPr kumimoji="0" lang="zh-CN" altLang="zh-CN" sz="64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06793" y="2644863"/>
            <a:ext cx="5080000" cy="1568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名著阅读</a:t>
            </a:r>
            <a:endParaRPr kumimoji="0" lang="zh-CN" altLang="en-US" sz="9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8241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18285" y="395605"/>
            <a:ext cx="5861685" cy="83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  <a:cs typeface="+mj-cs"/>
              </a:defRPr>
            </a:lvl1pPr>
          </a:lstStyle>
          <a:p>
            <a:pPr lvl="0"/>
            <a:r>
              <a:rPr lang="en-US" altLang="zh-CN" sz="4000" b="1">
                <a:solidFill>
                  <a:srgbClr val="18E6D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18E6D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骆驼祥子</a:t>
            </a:r>
            <a:r>
              <a:rPr lang="en-US" altLang="zh-CN" sz="4000" b="1">
                <a:solidFill>
                  <a:srgbClr val="18E6D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r>
              <a:rPr lang="zh-CN" altLang="en-US" sz="4000" b="1">
                <a:solidFill>
                  <a:srgbClr val="18E6D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内容简介</a:t>
            </a:r>
            <a:endParaRPr lang="zh-CN" altLang="en-US" sz="4000" b="1">
              <a:solidFill>
                <a:srgbClr val="18E6D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8242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632325" y="5238750"/>
            <a:ext cx="3284538" cy="83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80000"/>
              </a:lnSpc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	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buFontTx/>
              <a:buNone/>
            </a:pPr>
            <a:endParaRPr lang="en-US" altLang="zh-CN" sz="20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824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19845" y="1689100"/>
            <a:ext cx="2847340" cy="3739515"/>
          </a:xfrm>
          <a:prstGeom prst="ellipse">
            <a:avLst/>
          </a:prstGeom>
          <a:noFill/>
          <a:ln>
            <a:noFill/>
            <a:miter lim="800000"/>
          </a:ln>
        </p:spPr>
      </p:pic>
      <p:sp>
        <p:nvSpPr>
          <p:cNvPr id="138244" name="文本框 3"/>
          <p:cNvSpPr/>
          <p:nvPr>
            <p:custDataLst>
              <p:tags r:id="rId7"/>
            </p:custDataLst>
          </p:nvPr>
        </p:nvSpPr>
        <p:spPr>
          <a:xfrm>
            <a:off x="436880" y="1815465"/>
            <a:ext cx="8025130" cy="40309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lnSpc>
                <a:spcPct val="80000"/>
              </a:lnSpc>
            </a:pPr>
            <a:r>
              <a:rPr lang="en-US" altLang="zh-CN" sz="32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骆驼祥子</a:t>
            </a:r>
            <a:r>
              <a:rPr lang="en-US" altLang="zh-CN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以北平（今北京）一个人力车夫祥子的行踪为线索，以上世纪二十年代末期的北京底层平民生活为背景，以人力车夫祥子的坎坷悲惨生活遭遇为主要故事情节，向人们展示了在军阀混战、黑暗统治下，北京底层贫苦市民生活于水深火热中的图景。</a:t>
            </a:r>
            <a:endParaRPr lang="zh-CN" altLang="en-US" sz="4000" b="1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45745" y="260985"/>
            <a:ext cx="11701145" cy="6261735"/>
          </a:xfrm>
        </p:spPr>
        <p:txBody>
          <a:bodyPr>
            <a:normAutofit fontScale="52500" lnSpcReduction="20000"/>
          </a:bodyPr>
          <a:lstStyle/>
          <a:p>
            <a:pPr marL="0" indent="0" algn="just">
              <a:spcAft>
                <a:spcPct val="0"/>
              </a:spcAft>
              <a:buNone/>
            </a:pPr>
            <a:endParaRPr lang="en-US" altLang="zh-CN" b="1" kern="100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r>
              <a:rPr lang="en-US" altLang="zh-CN" kern="100">
                <a:latin typeface="Times New Roman" panose="02020603050405020304" charset="0"/>
                <a:cs typeface="Times New Roman" panose="02020603050405020304" charset="0"/>
              </a:rPr>
              <a:t>              </a:t>
            </a:r>
            <a:r>
              <a:rPr lang="en-US" altLang="zh-CN" sz="4480" kern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      </a:t>
            </a:r>
            <a:r>
              <a:rPr lang="zh-CN" altLang="zh-CN" sz="4480" kern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本单元课文都是叙事性作品，写的都是普通人。</a:t>
            </a:r>
            <a:endParaRPr lang="zh-CN" altLang="zh-CN" sz="4480" kern="1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鲁迅先生</a:t>
            </a:r>
            <a:r>
              <a:rPr lang="zh-CN" altLang="zh-CN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的</a:t>
            </a: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《阿长与〈山海经〉》</a:t>
            </a:r>
            <a:r>
              <a:rPr lang="zh-CN" altLang="zh-CN" sz="384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所追忆的保姆，虽是一个粗人，然而质朴、善良、热心。鲁迅深情地抒写了对这位劳动妇女真挚的怀念。</a:t>
            </a:r>
            <a:endParaRPr lang="en-US" altLang="zh-CN" sz="3840" kern="10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endParaRPr lang="zh-CN" altLang="zh-CN" sz="2000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杨绛</a:t>
            </a:r>
            <a:r>
              <a:rPr lang="zh-CN" altLang="zh-CN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的</a:t>
            </a: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《老王》</a:t>
            </a:r>
            <a:r>
              <a:rPr lang="zh-CN" altLang="zh-CN" sz="384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写自己与车夫的交往，写车夫艰难困苦的生活和善良厚道的品格，含蓄地提出了关怀不幸者的社会问题。</a:t>
            </a:r>
            <a:endParaRPr lang="en-US" altLang="zh-CN" sz="3840" kern="10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endParaRPr lang="zh-CN" altLang="zh-CN" sz="2000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李森祥</a:t>
            </a:r>
            <a:r>
              <a:rPr lang="zh-CN" altLang="zh-CN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的</a:t>
            </a: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《台阶》</a:t>
            </a:r>
            <a:r>
              <a:rPr lang="zh-CN" altLang="zh-CN" sz="384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以农民的儿子作为故事叙述者，叙述父亲为盖新屋而拼命苦干的一生，表现农民艰难困苦的生存状态和他们为改变现状而不懈努力的精神，作品兼有崇敬和怜悯的双重感情色彩。</a:t>
            </a:r>
            <a:endParaRPr lang="en-US" altLang="zh-CN" sz="3840" kern="10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just">
              <a:spcAft>
                <a:spcPct val="0"/>
              </a:spcAft>
              <a:buNone/>
            </a:pPr>
            <a:endParaRPr lang="zh-CN" altLang="zh-CN" sz="2000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 latinLnBrk="0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北宋欧阳修</a:t>
            </a:r>
            <a:r>
              <a:rPr lang="zh-CN" altLang="zh-CN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所著的</a:t>
            </a:r>
            <a:r>
              <a:rPr lang="zh-CN" altLang="zh-CN" sz="4300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《卖油翁》</a:t>
            </a:r>
            <a:r>
              <a:rPr lang="zh-CN" altLang="zh-CN" sz="381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是一则写事明理的寓言故事，记述了陈尧咨射箭和卖油翁酌油的事，形象地说明了</a:t>
            </a:r>
            <a:r>
              <a:rPr lang="zh-CN" altLang="zh-CN" sz="3810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altLang="zh-CN" sz="381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熟能生巧</a:t>
            </a:r>
            <a:r>
              <a:rPr lang="zh-CN" altLang="zh-CN" sz="3810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”“</a:t>
            </a:r>
            <a:r>
              <a:rPr lang="zh-CN" altLang="zh-CN" sz="381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实践出真知</a:t>
            </a:r>
            <a:r>
              <a:rPr lang="zh-CN" altLang="zh-CN" sz="3810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”“</a:t>
            </a:r>
            <a:r>
              <a:rPr lang="zh-CN" altLang="zh-CN" sz="381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人外有人</a:t>
            </a:r>
            <a:r>
              <a:rPr lang="zh-CN" altLang="zh-CN" sz="3810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altLang="zh-CN" sz="3810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的道理。其寓意是，所有技能都能通过长期反复苦练而达至熟能生巧之境。</a:t>
            </a:r>
            <a:endParaRPr lang="zh-CN" altLang="zh-CN" sz="3810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latinLnBrk="0">
              <a:lnSpc>
                <a:spcPct val="150000"/>
              </a:lnSpc>
              <a:buNone/>
            </a:pPr>
            <a:endParaRPr lang="zh-CN" altLang="zh-CN" sz="3810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9265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79425" y="692785"/>
            <a:ext cx="7132320" cy="13252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  <a:cs typeface="+mj-cs"/>
              </a:defRPr>
            </a:lvl1pPr>
          </a:lstStyle>
          <a:p>
            <a:pPr lvl="0"/>
            <a:r>
              <a:rPr lang="en-US" altLang="zh-CN" sz="4000" b="1">
                <a:solidFill>
                  <a:srgbClr val="18E6DA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书名为“骆驼祥子”的含义</a:t>
            </a:r>
            <a:endParaRPr lang="en-US" altLang="zh-CN" sz="4000" b="1">
              <a:solidFill>
                <a:srgbClr val="18E6DA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39266" name="内容占位符 5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48920" y="2338070"/>
            <a:ext cx="9978390" cy="7232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）点明小说的主人公：祥子；</a:t>
            </a:r>
            <a:endParaRPr lang="zh-CN" altLang="en-US" sz="4000" b="1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9267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48525" y="639445"/>
            <a:ext cx="2877820" cy="14319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9268" name="文本框 2"/>
          <p:cNvSpPr/>
          <p:nvPr>
            <p:custDataLst>
              <p:tags r:id="rId7"/>
            </p:custDataLst>
          </p:nvPr>
        </p:nvSpPr>
        <p:spPr>
          <a:xfrm>
            <a:off x="267970" y="4785995"/>
            <a:ext cx="11125200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）揭示主人公的性格：像骆驼一样吃苦耐劳、沉默憨厚。</a:t>
            </a:r>
            <a:r>
              <a:rPr lang="zh-CN" altLang="en-US" sz="40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40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9269" name="文本框 3"/>
          <p:cNvSpPr/>
          <p:nvPr>
            <p:custDataLst>
              <p:tags r:id="rId8"/>
            </p:custDataLst>
          </p:nvPr>
        </p:nvSpPr>
        <p:spPr>
          <a:xfrm>
            <a:off x="267970" y="3262630"/>
            <a:ext cx="11541125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b="1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）概括了小说中的一个主要情节：“骆驼祥子”称号得来的缘由。</a:t>
            </a:r>
            <a:endParaRPr lang="zh-CN" altLang="en-US" sz="4000" b="1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 fill="hold"/>
                                        <p:tgtEl>
                                          <p:spTgt spid="13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39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0289" name="文本框 3"/>
          <p:cNvSpPr/>
          <p:nvPr>
            <p:custDataLst>
              <p:tags r:id="rId3"/>
            </p:custDataLst>
          </p:nvPr>
        </p:nvSpPr>
        <p:spPr>
          <a:xfrm>
            <a:off x="4512310" y="524510"/>
            <a:ext cx="292893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 pitchFamily="2" charset="-122"/>
                <a:ea typeface="等线" pitchFamily="2" charset="-122"/>
              </a:rPr>
              <a:t>理清人物关系：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0" name="文本框 4"/>
          <p:cNvSpPr/>
          <p:nvPr>
            <p:custDataLst>
              <p:tags r:id="rId4"/>
            </p:custDataLst>
          </p:nvPr>
        </p:nvSpPr>
        <p:spPr>
          <a:xfrm>
            <a:off x="606425" y="2964180"/>
            <a:ext cx="99377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等线" pitchFamily="2" charset="-122"/>
                <a:ea typeface="等线" pitchFamily="2" charset="-122"/>
              </a:rPr>
              <a:t>虎妞</a:t>
            </a:r>
            <a:endParaRPr lang="zh-CN" altLang="en-US" sz="2800" b="1">
              <a:solidFill>
                <a:srgbClr val="C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1" name="文本框 5"/>
          <p:cNvSpPr/>
          <p:nvPr>
            <p:custDataLst>
              <p:tags r:id="rId5"/>
            </p:custDataLst>
          </p:nvPr>
        </p:nvSpPr>
        <p:spPr>
          <a:xfrm>
            <a:off x="606425" y="1532255"/>
            <a:ext cx="1285240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等线" pitchFamily="2" charset="-122"/>
                <a:ea typeface="等线" pitchFamily="2" charset="-122"/>
              </a:rPr>
              <a:t>刘四爷</a:t>
            </a:r>
            <a:endParaRPr lang="zh-CN" altLang="en-US" sz="2800" b="1">
              <a:solidFill>
                <a:srgbClr val="C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2" name="文本框 6"/>
          <p:cNvSpPr/>
          <p:nvPr>
            <p:custDataLst>
              <p:tags r:id="rId6"/>
            </p:custDataLst>
          </p:nvPr>
        </p:nvSpPr>
        <p:spPr>
          <a:xfrm>
            <a:off x="7772400" y="1449388"/>
            <a:ext cx="1611313" cy="523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等线" pitchFamily="2" charset="-122"/>
                <a:ea typeface="等线" pitchFamily="2" charset="-122"/>
              </a:rPr>
              <a:t> 曹先生</a:t>
            </a:r>
            <a:endParaRPr lang="zh-CN" altLang="en-US" sz="2800" b="1">
              <a:solidFill>
                <a:srgbClr val="C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3" name="文本框 7"/>
          <p:cNvSpPr/>
          <p:nvPr>
            <p:custDataLst>
              <p:tags r:id="rId7"/>
            </p:custDataLst>
          </p:nvPr>
        </p:nvSpPr>
        <p:spPr>
          <a:xfrm>
            <a:off x="8112760" y="2939733"/>
            <a:ext cx="993775" cy="522287"/>
          </a:xfrm>
          <a:prstGeom prst="rect">
            <a:avLst/>
          </a:prstGeom>
          <a:solidFill>
            <a:srgbClr val="DDE2E6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latin typeface="等线" pitchFamily="2" charset="-122"/>
                <a:ea typeface="等线" pitchFamily="2" charset="-122"/>
              </a:rPr>
              <a:t>高妈</a:t>
            </a:r>
            <a:endParaRPr lang="zh-CN" altLang="en-US" sz="2800" b="1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4" name="文本框 8"/>
          <p:cNvSpPr/>
          <p:nvPr>
            <p:custDataLst>
              <p:tags r:id="rId8"/>
            </p:custDataLst>
          </p:nvPr>
        </p:nvSpPr>
        <p:spPr>
          <a:xfrm>
            <a:off x="7728585" y="4403408"/>
            <a:ext cx="1290638" cy="5222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等线" pitchFamily="2" charset="-122"/>
                <a:ea typeface="等线" pitchFamily="2" charset="-122"/>
              </a:rPr>
              <a:t>孙侦探</a:t>
            </a:r>
            <a:r>
              <a:rPr lang="zh-CN" altLang="en-US" sz="2800" b="1">
                <a:solidFill>
                  <a:schemeClr val="tx2"/>
                </a:solidFill>
                <a:latin typeface="等线" pitchFamily="2" charset="-122"/>
                <a:ea typeface="等线" pitchFamily="2" charset="-122"/>
              </a:rPr>
              <a:t> </a:t>
            </a:r>
            <a:endParaRPr lang="zh-CN" altLang="en-US" sz="2800" b="1">
              <a:solidFill>
                <a:schemeClr val="tx2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5" name="文本框 9"/>
          <p:cNvSpPr/>
          <p:nvPr>
            <p:custDataLst>
              <p:tags r:id="rId9"/>
            </p:custDataLst>
          </p:nvPr>
        </p:nvSpPr>
        <p:spPr>
          <a:xfrm>
            <a:off x="3703955" y="5054600"/>
            <a:ext cx="289115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latin typeface="等线" pitchFamily="2" charset="-122"/>
                <a:ea typeface="等线" pitchFamily="2" charset="-122"/>
              </a:rPr>
              <a:t>杨太太  夏太太</a:t>
            </a:r>
            <a:endParaRPr lang="zh-CN" altLang="en-US" sz="2800" b="1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6" name="文本框 10"/>
          <p:cNvSpPr/>
          <p:nvPr>
            <p:custDataLst>
              <p:tags r:id="rId10"/>
            </p:custDataLst>
          </p:nvPr>
        </p:nvSpPr>
        <p:spPr>
          <a:xfrm>
            <a:off x="4217670" y="1353185"/>
            <a:ext cx="2543175" cy="521970"/>
          </a:xfrm>
          <a:prstGeom prst="rect">
            <a:avLst/>
          </a:prstGeom>
          <a:solidFill>
            <a:srgbClr val="DDE2E6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accent6">
                    <a:lumMod val="50000"/>
                  </a:schemeClr>
                </a:solidFill>
                <a:latin typeface="等线" pitchFamily="2" charset="-122"/>
                <a:ea typeface="等线" pitchFamily="2" charset="-122"/>
              </a:rPr>
              <a:t>老马  二强子</a:t>
            </a:r>
            <a:endParaRPr lang="zh-CN" altLang="en-US" sz="2800" b="1">
              <a:solidFill>
                <a:schemeClr val="accent6">
                  <a:lumMod val="50000"/>
                </a:schemeClr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7" name="文本框 11"/>
          <p:cNvSpPr/>
          <p:nvPr>
            <p:custDataLst>
              <p:tags r:id="rId11"/>
            </p:custDataLst>
          </p:nvPr>
        </p:nvSpPr>
        <p:spPr>
          <a:xfrm>
            <a:off x="404813" y="4505643"/>
            <a:ext cx="1268412" cy="523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C00000"/>
                </a:solidFill>
                <a:latin typeface="等线" pitchFamily="2" charset="-122"/>
                <a:ea typeface="等线" pitchFamily="2" charset="-122"/>
              </a:rPr>
              <a:t>小福子</a:t>
            </a:r>
            <a:endParaRPr lang="zh-CN" altLang="en-US" sz="2800" b="1">
              <a:solidFill>
                <a:srgbClr val="C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298" name="文本框 12"/>
          <p:cNvSpPr/>
          <p:nvPr>
            <p:custDataLst>
              <p:tags r:id="rId12"/>
            </p:custDataLst>
          </p:nvPr>
        </p:nvSpPr>
        <p:spPr>
          <a:xfrm>
            <a:off x="4076700" y="2952115"/>
            <a:ext cx="183705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00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400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祥子</a:t>
            </a:r>
            <a:endParaRPr lang="zh-CN" altLang="en-US" sz="400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40299" name="直接箭头连接符 14"/>
          <p:cNvCxnSpPr/>
          <p:nvPr>
            <p:custDataLst>
              <p:tags r:id="rId13"/>
            </p:custDataLst>
          </p:nvPr>
        </p:nvCxnSpPr>
        <p:spPr>
          <a:xfrm>
            <a:off x="1831975" y="2014220"/>
            <a:ext cx="2413635" cy="97155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0" name="直接箭头连接符 17"/>
          <p:cNvCxnSpPr/>
          <p:nvPr>
            <p:custDataLst>
              <p:tags r:id="rId14"/>
            </p:custDataLst>
          </p:nvPr>
        </p:nvCxnSpPr>
        <p:spPr>
          <a:xfrm flipV="1">
            <a:off x="1610360" y="3189605"/>
            <a:ext cx="2476500" cy="50165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1" name="直接箭头连接符 23"/>
          <p:cNvCxnSpPr/>
          <p:nvPr>
            <p:custDataLst>
              <p:tags r:id="rId15"/>
            </p:custDataLst>
          </p:nvPr>
        </p:nvCxnSpPr>
        <p:spPr>
          <a:xfrm flipV="1">
            <a:off x="1713865" y="3340100"/>
            <a:ext cx="2555875" cy="115570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2" name="直接箭头连接符 25"/>
          <p:cNvCxnSpPr/>
          <p:nvPr>
            <p:custDataLst>
              <p:tags r:id="rId16"/>
            </p:custDataLst>
          </p:nvPr>
        </p:nvCxnSpPr>
        <p:spPr>
          <a:xfrm flipV="1">
            <a:off x="5512118" y="1739900"/>
            <a:ext cx="2303462" cy="99218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3" name="直接箭头连接符 28"/>
          <p:cNvCxnSpPr/>
          <p:nvPr>
            <p:custDataLst>
              <p:tags r:id="rId17"/>
            </p:custDataLst>
          </p:nvPr>
        </p:nvCxnSpPr>
        <p:spPr>
          <a:xfrm flipV="1">
            <a:off x="5808345" y="3229610"/>
            <a:ext cx="2047875" cy="5588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4" name="直接箭头连接符 30"/>
          <p:cNvCxnSpPr/>
          <p:nvPr>
            <p:custDataLst>
              <p:tags r:id="rId18"/>
            </p:custDataLst>
          </p:nvPr>
        </p:nvCxnSpPr>
        <p:spPr>
          <a:xfrm>
            <a:off x="5611813" y="3462338"/>
            <a:ext cx="1958975" cy="102393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5" name="直接箭头连接符 32"/>
          <p:cNvCxnSpPr/>
          <p:nvPr>
            <p:custDataLst>
              <p:tags r:id="rId19"/>
            </p:custDataLst>
          </p:nvPr>
        </p:nvCxnSpPr>
        <p:spPr>
          <a:xfrm flipH="1">
            <a:off x="5232400" y="3665220"/>
            <a:ext cx="34290" cy="126047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40306" name="直接箭头连接符 34"/>
          <p:cNvCxnSpPr/>
          <p:nvPr>
            <p:custDataLst>
              <p:tags r:id="rId20"/>
            </p:custDataLst>
          </p:nvPr>
        </p:nvCxnSpPr>
        <p:spPr>
          <a:xfrm>
            <a:off x="5304155" y="1896745"/>
            <a:ext cx="14605" cy="1067435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0307" name="文本框 1"/>
          <p:cNvSpPr/>
          <p:nvPr>
            <p:custDataLst>
              <p:tags r:id="rId21"/>
            </p:custDataLst>
          </p:nvPr>
        </p:nvSpPr>
        <p:spPr>
          <a:xfrm rot="1200000">
            <a:off x="2127250" y="2035810"/>
            <a:ext cx="1886585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板老和者工打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08" name="文本框 2"/>
          <p:cNvSpPr/>
          <p:nvPr>
            <p:custDataLst>
              <p:tags r:id="rId22"/>
            </p:custDataLst>
          </p:nvPr>
        </p:nvSpPr>
        <p:spPr>
          <a:xfrm>
            <a:off x="2136775" y="2788285"/>
            <a:ext cx="126841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b="1">
                <a:solidFill>
                  <a:schemeClr val="bg1"/>
                </a:solidFill>
                <a:sym typeface="+mn-ea"/>
              </a:rPr>
              <a:t>夫</a:t>
            </a:r>
            <a:r>
              <a:rPr lang="zh-CN" altLang="en-US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妻</a:t>
            </a:r>
            <a:r>
              <a:rPr b="1">
                <a:solidFill>
                  <a:schemeClr val="bg1"/>
                </a:solidFill>
                <a:sym typeface="+mn-ea"/>
              </a:rPr>
              <a:t>关系</a:t>
            </a:r>
            <a:endParaRPr lang="zh-CN" altLang="en-US" b="1">
              <a:solidFill>
                <a:schemeClr val="bg1"/>
              </a:solidFill>
              <a:latin typeface="等线" pitchFamily="2" charset="-122"/>
              <a:ea typeface="等线" pitchFamily="2" charset="-122"/>
              <a:sym typeface="+mn-ea"/>
            </a:endParaRPr>
          </a:p>
        </p:txBody>
      </p:sp>
      <p:sp>
        <p:nvSpPr>
          <p:cNvPr id="140309" name="文本框 13"/>
          <p:cNvSpPr/>
          <p:nvPr>
            <p:custDataLst>
              <p:tags r:id="rId23"/>
            </p:custDataLst>
          </p:nvPr>
        </p:nvSpPr>
        <p:spPr>
          <a:xfrm rot="20100000">
            <a:off x="2513965" y="3947795"/>
            <a:ext cx="1753870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互相心仪倾慕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0" name="文本框 15"/>
          <p:cNvSpPr/>
          <p:nvPr>
            <p:custDataLst>
              <p:tags r:id="rId24"/>
            </p:custDataLst>
          </p:nvPr>
        </p:nvSpPr>
        <p:spPr>
          <a:xfrm rot="20160000">
            <a:off x="6235700" y="2003425"/>
            <a:ext cx="1433513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车夫与雇主</a:t>
            </a:r>
            <a:endParaRPr lang="zh-CN" altLang="en-US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1" name="文本框 16"/>
          <p:cNvSpPr/>
          <p:nvPr>
            <p:custDataLst>
              <p:tags r:id="rId25"/>
            </p:custDataLst>
          </p:nvPr>
        </p:nvSpPr>
        <p:spPr>
          <a:xfrm>
            <a:off x="6252210" y="2883535"/>
            <a:ext cx="1309688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同事关系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2" name="文本框 18"/>
          <p:cNvSpPr/>
          <p:nvPr>
            <p:custDataLst>
              <p:tags r:id="rId26"/>
            </p:custDataLst>
          </p:nvPr>
        </p:nvSpPr>
        <p:spPr>
          <a:xfrm rot="1740000">
            <a:off x="6400800" y="3694113"/>
            <a:ext cx="846138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冤家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3" name="文本框 19"/>
          <p:cNvSpPr/>
          <p:nvPr>
            <p:custDataLst>
              <p:tags r:id="rId27"/>
            </p:custDataLst>
          </p:nvPr>
        </p:nvSpPr>
        <p:spPr>
          <a:xfrm>
            <a:off x="4932045" y="2117725"/>
            <a:ext cx="79248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同行</a:t>
            </a:r>
            <a:endParaRPr lang="zh-CN" altLang="en-US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4" name="文本框 20"/>
          <p:cNvSpPr/>
          <p:nvPr>
            <p:custDataLst>
              <p:tags r:id="rId28"/>
            </p:custDataLst>
          </p:nvPr>
        </p:nvSpPr>
        <p:spPr>
          <a:xfrm>
            <a:off x="4471670" y="4272915"/>
            <a:ext cx="175069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车夫与雇主</a:t>
            </a:r>
            <a:endParaRPr lang="zh-CN" altLang="en-US" sz="24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15" name="文本框 21"/>
          <p:cNvSpPr/>
          <p:nvPr>
            <p:custDataLst>
              <p:tags r:id="rId29"/>
            </p:custDataLst>
          </p:nvPr>
        </p:nvSpPr>
        <p:spPr>
          <a:xfrm>
            <a:off x="10506393" y="1533843"/>
            <a:ext cx="1406525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chemeClr val="accent6">
                    <a:lumMod val="50000"/>
                  </a:schemeClr>
                </a:solidFill>
                <a:latin typeface="等线" pitchFamily="2" charset="-122"/>
                <a:ea typeface="等线" pitchFamily="2" charset="-122"/>
              </a:rPr>
              <a:t> 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等线" pitchFamily="2" charset="-122"/>
                <a:ea typeface="等线" pitchFamily="2" charset="-122"/>
              </a:rPr>
              <a:t>阮明</a:t>
            </a:r>
            <a:endParaRPr lang="zh-CN" altLang="en-US" sz="3200">
              <a:solidFill>
                <a:schemeClr val="accent6">
                  <a:lumMod val="50000"/>
                </a:schemeClr>
              </a:solidFill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140316" name="直接箭头连接符 24"/>
          <p:cNvCxnSpPr/>
          <p:nvPr>
            <p:custDataLst>
              <p:tags r:id="rId30"/>
            </p:custDataLst>
          </p:nvPr>
        </p:nvCxnSpPr>
        <p:spPr>
          <a:xfrm flipV="1">
            <a:off x="5612130" y="1819910"/>
            <a:ext cx="4894263" cy="1160463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0317" name="文本框 26"/>
          <p:cNvSpPr/>
          <p:nvPr>
            <p:custDataLst>
              <p:tags r:id="rId31"/>
            </p:custDataLst>
          </p:nvPr>
        </p:nvSpPr>
        <p:spPr>
          <a:xfrm rot="20760000">
            <a:off x="7612063" y="2107883"/>
            <a:ext cx="993775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冤家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140318" name="直接箭头连接符 29"/>
          <p:cNvCxnSpPr/>
          <p:nvPr>
            <p:custDataLst>
              <p:tags r:id="rId32"/>
            </p:custDataLst>
          </p:nvPr>
        </p:nvCxnSpPr>
        <p:spPr>
          <a:xfrm>
            <a:off x="9408795" y="1701165"/>
            <a:ext cx="1080135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0319" name="文本框 31"/>
          <p:cNvSpPr/>
          <p:nvPr>
            <p:custDataLst>
              <p:tags r:id="rId33"/>
            </p:custDataLst>
          </p:nvPr>
        </p:nvSpPr>
        <p:spPr>
          <a:xfrm>
            <a:off x="9551988" y="1183323"/>
            <a:ext cx="708025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冤家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140320" name="直接箭头连接符 35"/>
          <p:cNvCxnSpPr/>
          <p:nvPr>
            <p:custDataLst>
              <p:tags r:id="rId34"/>
            </p:custDataLst>
          </p:nvPr>
        </p:nvCxnSpPr>
        <p:spPr>
          <a:xfrm flipH="1">
            <a:off x="1103313" y="2003425"/>
            <a:ext cx="0" cy="77628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0321" name="文本框 36"/>
          <p:cNvSpPr/>
          <p:nvPr>
            <p:custDataLst>
              <p:tags r:id="rId35"/>
            </p:custDataLst>
          </p:nvPr>
        </p:nvSpPr>
        <p:spPr>
          <a:xfrm>
            <a:off x="598488" y="2094230"/>
            <a:ext cx="366712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父女</a:t>
            </a:r>
            <a:endParaRPr lang="zh-CN" altLang="en-US" sz="24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140322" name="直接箭头连接符 38"/>
          <p:cNvCxnSpPr/>
          <p:nvPr>
            <p:custDataLst>
              <p:tags r:id="rId36"/>
            </p:custDataLst>
          </p:nvPr>
        </p:nvCxnSpPr>
        <p:spPr>
          <a:xfrm flipH="1">
            <a:off x="1430020" y="1824355"/>
            <a:ext cx="4082415" cy="2660015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0323" name="文本框 39"/>
          <p:cNvSpPr/>
          <p:nvPr>
            <p:custDataLst>
              <p:tags r:id="rId37"/>
            </p:custDataLst>
          </p:nvPr>
        </p:nvSpPr>
        <p:spPr>
          <a:xfrm rot="19560000">
            <a:off x="2078355" y="3352165"/>
            <a:ext cx="700088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父女</a:t>
            </a:r>
            <a:endParaRPr lang="zh-CN" altLang="en-US" sz="20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40324" name="文本框 37"/>
          <p:cNvSpPr/>
          <p:nvPr>
            <p:custDataLst>
              <p:tags r:id="rId38"/>
            </p:custDataLst>
          </p:nvPr>
        </p:nvSpPr>
        <p:spPr>
          <a:xfrm>
            <a:off x="404813" y="255588"/>
            <a:ext cx="43688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18E6DA"/>
                </a:solidFill>
                <a:latin typeface="等线" pitchFamily="2" charset="-122"/>
                <a:ea typeface="等线" pitchFamily="2" charset="-122"/>
              </a:rPr>
              <a:t>走进</a:t>
            </a:r>
            <a:r>
              <a:rPr lang="en-US" altLang="zh-CN" sz="3600" b="1">
                <a:solidFill>
                  <a:srgbClr val="18E6DA"/>
                </a:solidFill>
                <a:latin typeface="等线" pitchFamily="2" charset="-122"/>
              </a:rPr>
              <a:t>《</a:t>
            </a:r>
            <a:r>
              <a:rPr lang="zh-CN" altLang="en-US" sz="3600" b="1">
                <a:solidFill>
                  <a:srgbClr val="18E6DA"/>
                </a:solidFill>
                <a:latin typeface="等线" pitchFamily="2" charset="-122"/>
                <a:ea typeface="等线" pitchFamily="2" charset="-122"/>
              </a:rPr>
              <a:t>骆驼祥子</a:t>
            </a:r>
            <a:r>
              <a:rPr lang="en-US" altLang="zh-CN" sz="3600" b="1">
                <a:solidFill>
                  <a:srgbClr val="18E6DA"/>
                </a:solidFill>
                <a:latin typeface="等线" pitchFamily="2" charset="-122"/>
              </a:rPr>
              <a:t>》</a:t>
            </a:r>
            <a:endParaRPr lang="en-US" altLang="zh-CN" sz="3600" b="1">
              <a:solidFill>
                <a:srgbClr val="18E6DA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 fill="hold"/>
                                        <p:tgtEl>
                                          <p:spTgt spid="140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140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 fill="hold"/>
                                        <p:tgtEl>
                                          <p:spTgt spid="140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 fill="hold"/>
                                        <p:tgtEl>
                                          <p:spTgt spid="140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 fill="hold"/>
                                        <p:tgtEl>
                                          <p:spTgt spid="140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 fill="hold"/>
                                        <p:tgtEl>
                                          <p:spTgt spid="140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 fill="hold"/>
                                        <p:tgtEl>
                                          <p:spTgt spid="140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fill="hold"/>
                                        <p:tgtEl>
                                          <p:spTgt spid="140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 fill="hold"/>
                                        <p:tgtEl>
                                          <p:spTgt spid="140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 fill="hold"/>
                                        <p:tgtEl>
                                          <p:spTgt spid="140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 fill="hold"/>
                                        <p:tgtEl>
                                          <p:spTgt spid="140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 fill="hold"/>
                                        <p:tgtEl>
                                          <p:spTgt spid="140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 fill="hold"/>
                                        <p:tgtEl>
                                          <p:spTgt spid="14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 fill="hold"/>
                                        <p:tgtEl>
                                          <p:spTgt spid="140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 fill="hold"/>
                                        <p:tgtEl>
                                          <p:spTgt spid="140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 fill="hold"/>
                                        <p:tgtEl>
                                          <p:spTgt spid="140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 fill="hold"/>
                                        <p:tgtEl>
                                          <p:spTgt spid="140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 fill="hold"/>
                                        <p:tgtEl>
                                          <p:spTgt spid="140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 fill="hold"/>
                                        <p:tgtEl>
                                          <p:spTgt spid="140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 fill="hold"/>
                                        <p:tgtEl>
                                          <p:spTgt spid="140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 fill="hold"/>
                                        <p:tgtEl>
                                          <p:spTgt spid="140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257810" y="570230"/>
          <a:ext cx="11676380" cy="5996305"/>
        </p:xfrm>
        <a:graphic>
          <a:graphicData uri="http://schemas.openxmlformats.org/drawingml/2006/table">
            <a:tbl>
              <a:tblPr/>
              <a:tblGrid>
                <a:gridCol w="1406525"/>
                <a:gridCol w="5650865"/>
                <a:gridCol w="4618990"/>
              </a:tblGrid>
              <a:tr h="34861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kern="100">
                          <a:solidFill>
                            <a:srgbClr val="18E6DA"/>
                          </a:solidFill>
                          <a:effectLst/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主要人物</a:t>
                      </a:r>
                      <a:endParaRPr lang="zh-CN" sz="1600" kern="100">
                        <a:solidFill>
                          <a:srgbClr val="18E6DA"/>
                        </a:solidFill>
                        <a:effectLst/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kern="100">
                          <a:solidFill>
                            <a:srgbClr val="18E6DA"/>
                          </a:solidFill>
                          <a:effectLst/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相关故事情节</a:t>
                      </a:r>
                      <a:endParaRPr lang="zh-CN" sz="1600" kern="100">
                        <a:solidFill>
                          <a:srgbClr val="18E6DA"/>
                        </a:solidFill>
                        <a:effectLst/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kern="100">
                          <a:solidFill>
                            <a:srgbClr val="18E6DA"/>
                          </a:solidFill>
                          <a:effectLst/>
                          <a:latin typeface="Times New Roman" panose="02020603050405020304" charset="0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性格特点</a:t>
                      </a:r>
                      <a:endParaRPr lang="zh-CN" sz="1600" kern="100">
                        <a:solidFill>
                          <a:srgbClr val="18E6DA"/>
                        </a:solidFill>
                        <a:effectLst/>
                        <a:latin typeface="Times New Roman" panose="02020603050405020304" charset="0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910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祥子</a:t>
                      </a:r>
                      <a:endParaRPr lang="zh-CN" sz="16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lvl="0"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拉车三年，买到自己的第一辆车；车被乱军抢走；逃出虎口，拉回了三匹骆驼；到人和车厂拉车；被虎妞灌醉后不能自持，被虎妞缠住；到曹先生家拉包月；被孙侦探抢了辛苦积攒欲第二次买车的钱；和虎妞成亲；离开人和车厂，住进大杂院；用虎妞的钱第三次买车；虎妞难产而死，祥子卖车葬虎妞；被夏太太勾引，染上淋病。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祥子是一个勤劳正直、诚实善良、纯洁憨厚、坚强健壮、自尊好强、吃苦耐劳的人，但狭隘孤立的个人奋斗思想和残酷腐败的黑暗社会使他变得麻木、潦倒、好占便宜、自暴自弃，堕落为吃喝嫖赌、懒惰狡猾、肮脏猥琐、自私麻木的行尸走肉。</a:t>
                      </a:r>
                      <a:endParaRPr lang="zh-CN" sz="14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21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虎妞</a:t>
                      </a:r>
                      <a:endParaRPr lang="zh-CN" sz="16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管理车厂工人；灌醉祥子，欺骗祥子与她结婚；拿钱给祥子买车，难产而死。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一方面有着自己追求幸福的愿望，对祥子有真诚的感情；另一方面剥削者的意识已渗透进她的灵魂，她想控制祥子，是家中的占有者、支配者。</a:t>
                      </a:r>
                      <a:endParaRPr lang="zh-CN" sz="14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57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刘四爷</a:t>
                      </a:r>
                      <a:endParaRPr lang="zh-CN" sz="16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开办车厂；不同意祥子与虎妞的婚事，与虎妞争吵，变卖车厂，离家而去。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旧社会的袍哥人物，改良办起了车厂。为人耿直，性格刚强，从不肯在外场失面子。封建思想使他忘记了亲情，当他醒悟过来已为时过晚。</a:t>
                      </a:r>
                      <a:endParaRPr lang="zh-CN" sz="14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22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曹先生</a:t>
                      </a:r>
                      <a:endParaRPr lang="zh-CN" sz="16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一个平凡的教书人，由于当局说他教书时的思想过激而被认为是革命党，逃到上海去避了避风头，又回到了北平；愿意帮助祥子重新生活。</a:t>
                      </a:r>
                      <a:endParaRPr lang="zh-CN" sz="14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爱好传统美术，信奉社会主义，待人宽和、民主，被祥子认为是</a:t>
                      </a:r>
                      <a:r>
                        <a:rPr lang="en-US" sz="1600" b="1" kern="100">
                          <a:solidFill>
                            <a:srgbClr val="FFFF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“</a:t>
                      </a:r>
                      <a:r>
                        <a:rPr lang="zh-CN" sz="16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圣人</a:t>
                      </a:r>
                      <a:r>
                        <a:rPr lang="en-US" sz="1600" b="0" kern="100">
                          <a:solidFill>
                            <a:srgbClr val="FFFF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”</a:t>
                      </a:r>
                      <a:r>
                        <a:rPr lang="zh-CN" sz="1600" b="0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。</a:t>
                      </a:r>
                      <a:endParaRPr lang="zh-CN" sz="1600" b="0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57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高妈</a:t>
                      </a:r>
                      <a:endParaRPr lang="zh-CN" sz="16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6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有自己的想法，常常开导祥子，是一个令祥子很佩服的人。</a:t>
                      </a:r>
                      <a:endParaRPr lang="zh-CN" sz="16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14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心地善良、为人要强，乐于帮助别人，经历诸多不幸，学会了在旧社会最底层生活的方法。生活教会了她在社会上为自己找到生路，做事仔细、有心眼。</a:t>
                      </a:r>
                      <a:endParaRPr lang="zh-CN" sz="14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54392" marR="543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328" y="110070"/>
            <a:ext cx="263017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人物性格简析表</a:t>
            </a:r>
            <a:endParaRPr kumimoji="0" lang="zh-CN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3"/>
            </p:custDataLst>
          </p:nvPr>
        </p:nvGraphicFramePr>
        <p:xfrm>
          <a:off x="305435" y="688975"/>
          <a:ext cx="11474450" cy="5614670"/>
        </p:xfrm>
        <a:graphic>
          <a:graphicData uri="http://schemas.openxmlformats.org/drawingml/2006/table">
            <a:tbl>
              <a:tblPr/>
              <a:tblGrid>
                <a:gridCol w="1382395"/>
                <a:gridCol w="5553075"/>
                <a:gridCol w="4538980"/>
              </a:tblGrid>
              <a:tr h="216725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小马的</a:t>
                      </a:r>
                      <a:endParaRPr lang="zh-CN" sz="20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祖父老马</a:t>
                      </a:r>
                      <a:endParaRPr lang="zh-CN" sz="20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眼睁睁看着小孙子死在了自己的怀里。他把这辈子的所有财产</a:t>
                      </a:r>
                      <a:r>
                        <a:rPr lang="en-US" sz="20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lang="zh-CN" sz="20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一辆破车给卖了，最后只能靠卖点东西维持自己的生活；最后悲惨地死在街头</a:t>
                      </a:r>
                      <a:r>
                        <a:rPr lang="zh-CN" sz="1200" kern="100"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一个一辈子要强，最后却连自己的小孙子也救不了的车夫。</a:t>
                      </a:r>
                      <a:endParaRPr lang="zh-CN" sz="20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349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8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小福子</a:t>
                      </a:r>
                      <a:endParaRPr lang="zh-CN" sz="18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被父亲卖给了一个军官，军官被调走后她又回到了娘家，看着两个弟弟挨饿被迫走上了卖身的道路。最后被父亲卖到了窑子里，自己上吊自杀了</a:t>
                      </a:r>
                      <a:r>
                        <a:rPr lang="zh-CN" sz="2000" b="1" kern="100"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。</a:t>
                      </a:r>
                      <a:endParaRPr lang="zh-CN" sz="20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善良的、可悲的人物。</a:t>
                      </a:r>
                      <a:endParaRPr lang="zh-CN" sz="20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392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二强子</a:t>
                      </a:r>
                      <a:endParaRPr lang="zh-CN" sz="2000" b="1" kern="100"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卖了自己女儿买车，钱用完了就喝酒、在家发脾气，结果将自己的妻子打死。卖了车办完丧事，又开始拉车，天天喝得烂醉，家里的两个孩子也不管。女儿回来后，还逼着女儿卖身养活一家人，时常回家找女儿要钱，要了钱又去喝得烂醉。</a:t>
                      </a:r>
                      <a:endParaRPr lang="zh-CN" sz="2000" b="1" kern="100">
                        <a:solidFill>
                          <a:schemeClr val="bg1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solidFill>
                            <a:srgbClr val="FFFF00"/>
                          </a:solidFill>
                          <a:effectLst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一个自暴自弃的车夫，不要强，身体也不够硬朗，是一个不折不扣的败类。</a:t>
                      </a:r>
                      <a:endParaRPr lang="zh-CN" sz="2000" b="1" kern="100">
                        <a:solidFill>
                          <a:srgbClr val="FFFF00"/>
                        </a:solidFill>
                        <a:effectLst/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18135" y="188595"/>
            <a:ext cx="11556365" cy="6414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ct val="0"/>
              </a:spcAft>
              <a:buNone/>
            </a:pPr>
            <a:r>
              <a:rPr lang="zh-CN" altLang="zh-CN" sz="12800" b="1" kern="1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【练习巩固</a:t>
            </a:r>
            <a:endParaRPr lang="en-US" altLang="zh-CN" sz="12800" b="1" u="sng" kern="100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>
              <a:spcAft>
                <a:spcPct val="0"/>
              </a:spcAft>
              <a:buNone/>
            </a:pPr>
            <a:endParaRPr lang="en-US" altLang="zh-CN" sz="9600" b="1" kern="100">
              <a:latin typeface="Times New Roman" panose="02020603050405020304" charset="0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1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．祥子是老舍的长篇代表作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</a:rPr>
              <a:t>《骆驼祥子》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中的一个人物形象。这部作品描写来自农村的淳朴、健壮的祥子，到北平谋生创业，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三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次买车又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三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次落空，并终于堕落到生活的谷底的故事。</a:t>
            </a:r>
            <a:endParaRPr lang="zh-CN" altLang="zh-CN" sz="112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2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祥子与车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是《骆驼祥子》的基本线索，与祥子有着密切关系的女主人公是</a:t>
            </a:r>
            <a:r>
              <a:rPr lang="zh-CN" altLang="zh-CN" sz="11200" b="1" u="sng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虎妞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zh-CN" sz="112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3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．祥子是老舍笔下一个被侮辱、被损害的下层劳动者形象，他本是农民，进城后以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拉车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为生。虎妞是祥子的妻子，也是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车厂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主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刘四爷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的女儿。</a:t>
            </a:r>
            <a:endParaRPr lang="zh-CN" altLang="zh-CN" sz="112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4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．祥子的第一辆车被抢走以后，千辛万苦积攒的准备第二次买车的钱被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孙侦探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给洗劫了。</a:t>
            </a:r>
            <a:endParaRPr lang="zh-CN" altLang="zh-CN" sz="112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5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</a:t>
            </a:r>
            <a:r>
              <a:rPr lang="zh-CN" altLang="zh-CN" sz="11200" b="1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我算明白了，干苦活儿的打算独自一个人混好，比登天还难</a:t>
            </a:r>
            <a:r>
              <a:rPr lang="en-US" altLang="zh-CN" sz="11200" b="1" kern="10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是</a:t>
            </a:r>
            <a:endParaRPr lang="zh-CN" altLang="zh-CN" sz="11200" b="1" kern="10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老马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的感叹。</a:t>
            </a:r>
            <a:endParaRPr lang="zh-CN" altLang="zh-CN" sz="11200" b="1" kern="100">
              <a:solidFill>
                <a:schemeClr val="bg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just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11200" b="1" kern="100">
                <a:solidFill>
                  <a:schemeClr val="bg1"/>
                </a:solidFill>
                <a:latin typeface="Times New Roman" panose="02020603050405020304" charset="0"/>
                <a:cs typeface="Courier New" panose="02070309020205020404" pitchFamily="49" charset="0"/>
              </a:rPr>
              <a:t>6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．《骆驼祥子》中祥子失去土地后流落到</a:t>
            </a:r>
            <a:r>
              <a:rPr lang="zh-CN" altLang="zh-CN" sz="11200" b="1" u="sng" kern="1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北平</a:t>
            </a:r>
            <a:r>
              <a:rPr lang="zh-CN" altLang="zh-CN" sz="11200" b="1" kern="100">
                <a:solidFill>
                  <a:schemeClr val="bg1"/>
                </a:solidFill>
                <a:latin typeface="Times New Roman" panose="02020603050405020304" charset="0"/>
                <a:cs typeface="Times New Roman" panose="02020603050405020304" charset="0"/>
              </a:rPr>
              <a:t>拉车。</a:t>
            </a:r>
            <a:endParaRPr lang="zh-CN" altLang="zh-CN" sz="11200" b="1" kern="100">
              <a:solidFill>
                <a:schemeClr val="bg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2031" y="1196900"/>
            <a:ext cx="4771628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B832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第三单元</a:t>
            </a:r>
            <a:endParaRPr kumimoji="0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FB83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059754" y="3212976"/>
            <a:ext cx="6304280" cy="1568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课外古诗词</a:t>
            </a: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0" y="184785"/>
            <a:ext cx="3792855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一</a:t>
            </a:r>
            <a:r>
              <a:rPr lang="zh-CN" altLang="en-US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竹里馆</a:t>
            </a:r>
            <a:endParaRPr lang="en-US" altLang="zh-CN" sz="2800" b="1" kern="100">
              <a:solidFill>
                <a:srgbClr val="18E6DA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王　维</a:t>
            </a:r>
            <a:endParaRPr lang="en-US" altLang="zh-CN" sz="28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独坐幽</a:t>
            </a:r>
            <a:r>
              <a:rPr lang="zh-CN" altLang="en-US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篁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里</a:t>
            </a:r>
            <a:r>
              <a:rPr lang="zh-CN" altLang="zh-CN" sz="2800" b="1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endParaRPr lang="zh-CN" altLang="zh-CN" sz="2800" b="1" kern="100">
              <a:solidFill>
                <a:srgbClr val="FFFF00"/>
              </a:solidFill>
              <a:latin typeface="宋体" panose="02010600030101010101" pitchFamily="2" charset="-122"/>
              <a:ea typeface="楷体_GB2312"/>
              <a:cs typeface="楷体_GB2312"/>
              <a:sym typeface="+mn-ea"/>
            </a:endParaRPr>
          </a:p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弹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琴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复长</a:t>
            </a:r>
            <a:r>
              <a:rPr lang="zh-CN" altLang="en-US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啸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。</a:t>
            </a:r>
            <a:endParaRPr lang="en-US" altLang="zh-CN" sz="28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深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林人</a:t>
            </a:r>
            <a:r>
              <a:rPr lang="zh-CN" altLang="en-US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不知</a:t>
            </a:r>
            <a:r>
              <a:rPr lang="zh-CN" altLang="zh-CN" sz="2800" b="1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endParaRPr lang="zh-CN" altLang="zh-CN" sz="2800" b="1" kern="100">
              <a:solidFill>
                <a:srgbClr val="FFFF00"/>
              </a:solidFill>
              <a:latin typeface="宋体" panose="02010600030101010101" pitchFamily="2" charset="-122"/>
              <a:ea typeface="楷体_GB2312"/>
              <a:cs typeface="楷体_GB2312"/>
              <a:sym typeface="+mn-ea"/>
            </a:endParaRPr>
          </a:p>
          <a:p>
            <a:pPr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明月来相照。</a:t>
            </a:r>
            <a:endParaRPr lang="zh-CN" altLang="zh-CN" sz="2800" b="1" kern="100" spc="120" smtClean="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</p:txBody>
      </p:sp>
      <p:sp>
        <p:nvSpPr>
          <p:cNvPr id="64515" name="TextBox 4"/>
          <p:cNvSpPr txBox="1"/>
          <p:nvPr>
            <p:custDataLst>
              <p:tags r:id="rId4"/>
            </p:custDataLst>
          </p:nvPr>
        </p:nvSpPr>
        <p:spPr>
          <a:xfrm>
            <a:off x="3850005" y="282575"/>
            <a:ext cx="8153400" cy="146875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王维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（约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701—761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摩诘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，河东（治所在今山西永济西）人，祖籍太原祁县（今属山西），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人、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家，有“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诗佛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”之称。代表作有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使至塞上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山居秋瞑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/>
          <p:nvPr>
            <p:custDataLst>
              <p:tags r:id="rId5"/>
            </p:custDataLst>
          </p:nvPr>
        </p:nvSpPr>
        <p:spPr>
          <a:xfrm>
            <a:off x="3874135" y="1858645"/>
            <a:ext cx="8129270" cy="142049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独自坐在幽深的竹林里，一边弹琴一边发出长长的啸声。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竹林里僻静幽深，无人相伴，唯有明月（似解人意）来陪伴我。</a:t>
            </a:r>
            <a:endParaRPr lang="zh-CN" altLang="en-US" sz="2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Box 4"/>
          <p:cNvSpPr txBox="1"/>
          <p:nvPr>
            <p:custDataLst>
              <p:tags r:id="rId6"/>
            </p:custDataLst>
          </p:nvPr>
        </p:nvSpPr>
        <p:spPr>
          <a:xfrm>
            <a:off x="232410" y="3376930"/>
            <a:ext cx="11770995" cy="119888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主旨：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这首诗描绘了诗人月下独坐、弹琴长啸的悠闲生活，</a:t>
            </a:r>
            <a:r>
              <a:rPr lang="zh-CN" altLang="en-US" sz="2400" b="1">
                <a:solidFill>
                  <a:srgbClr val="E822F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表现出一种悠然闲适的心境和自得其乐的生活情趣。</a:t>
            </a:r>
            <a:endParaRPr lang="zh-CN" altLang="en-US" sz="2400" b="1">
              <a:solidFill>
                <a:srgbClr val="E822F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8920" y="4575810"/>
            <a:ext cx="11754485" cy="21977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18E6D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理解性默写。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8E6D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）诗歌中的音乐可传情达意。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竹里馆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中的“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_____________”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借音乐传达宁静淡泊、安闲自得的心情。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）王维在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竹里馆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中，把明月当作知己，认为有明月相伴就不会感到孤独的句子是：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TextBox 4"/>
          <p:cNvSpPr txBox="1"/>
          <p:nvPr>
            <p:custDataLst>
              <p:tags r:id="rId8"/>
            </p:custDataLst>
          </p:nvPr>
        </p:nvSpPr>
        <p:spPr>
          <a:xfrm>
            <a:off x="7338695" y="4974590"/>
            <a:ext cx="401764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独坐幽篁里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弹琴复长啸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TextBox 4"/>
          <p:cNvSpPr txBox="1"/>
          <p:nvPr>
            <p:custDataLst>
              <p:tags r:id="rId9"/>
            </p:custDataLst>
          </p:nvPr>
        </p:nvSpPr>
        <p:spPr>
          <a:xfrm>
            <a:off x="1005205" y="6201410"/>
            <a:ext cx="401764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深林人不知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明月来相照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515" grpId="0"/>
      <p:bldP spid="14" grpId="0"/>
      <p:bldP spid="10" grpId="0"/>
      <p:bldP spid="21506" grpId="0"/>
      <p:bldP spid="32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69265" y="282575"/>
            <a:ext cx="6997065" cy="182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ct val="0"/>
              </a:spcAft>
              <a:buNone/>
            </a:pPr>
            <a:r>
              <a:rPr lang="zh-CN" altLang="en-US" sz="24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4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二</a:t>
            </a:r>
            <a:r>
              <a:rPr lang="zh-CN" altLang="en-US" sz="24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4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春夜洛城闻笛</a:t>
            </a:r>
            <a:endParaRPr lang="zh-CN" altLang="zh-CN" sz="2400" b="1" kern="100">
              <a:solidFill>
                <a:srgbClr val="18E6DA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李　白</a:t>
            </a:r>
            <a:endParaRPr lang="zh-CN" altLang="zh-CN" sz="2400" b="1" kern="10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  <a:p>
            <a:pPr marL="0" indent="0" algn="ctr" fontAlgn="auto">
              <a:lnSpc>
                <a:spcPct val="125000"/>
              </a:lnSpc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谁家玉笛暗飞声</a:t>
            </a:r>
            <a:r>
              <a:rPr lang="zh-CN" altLang="zh-CN" sz="2400" b="1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散入春风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满洛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城。</a:t>
            </a:r>
            <a:endParaRPr lang="zh-CN" altLang="zh-CN" sz="2400" b="1" kern="100">
              <a:solidFill>
                <a:srgbClr val="FFFF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ctr" fontAlgn="auto">
              <a:lnSpc>
                <a:spcPct val="125000"/>
              </a:lnSpc>
              <a:spcAft>
                <a:spcPct val="0"/>
              </a:spcAft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此夜曲中闻折柳</a:t>
            </a:r>
            <a:r>
              <a:rPr lang="zh-CN" altLang="zh-CN" sz="2400" b="1" kern="100">
                <a:solidFill>
                  <a:srgbClr val="FFFF00"/>
                </a:solidFill>
                <a:latin typeface="宋体" panose="02010600030101010101" pitchFamily="2" charset="-122"/>
                <a:ea typeface="楷体_GB2312"/>
                <a:cs typeface="楷体_GB2312"/>
                <a:sym typeface="+mn-ea"/>
              </a:rPr>
              <a:t>，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何人不起故</a:t>
            </a:r>
            <a:r>
              <a:rPr lang="zh-CN" altLang="en-US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园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情。</a:t>
            </a:r>
            <a:endParaRPr lang="zh-CN" altLang="zh-CN" sz="2400" b="1" kern="100" spc="120" smtClean="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</p:txBody>
      </p:sp>
      <p:sp>
        <p:nvSpPr>
          <p:cNvPr id="64515" name="TextBox 4"/>
          <p:cNvSpPr txBox="1"/>
          <p:nvPr>
            <p:custDataLst>
              <p:tags r:id="rId4"/>
            </p:custDataLst>
          </p:nvPr>
        </p:nvSpPr>
        <p:spPr>
          <a:xfrm>
            <a:off x="156210" y="2172335"/>
            <a:ext cx="11817350" cy="146875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李白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701—762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），字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太白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，号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青莲居士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E822F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浪漫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主义诗人，被后人誉为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“诗仙”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，与杜甫合称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“李杜”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。其诗构思奇特、情感强烈、想象丰富，意境奇伟瑰丽，语言清新明快，风格飘逸豪放。代表作有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望庐山瀑布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行路难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TextBox 4"/>
          <p:cNvSpPr txBox="1"/>
          <p:nvPr>
            <p:custDataLst>
              <p:tags r:id="rId5"/>
            </p:custDataLst>
          </p:nvPr>
        </p:nvSpPr>
        <p:spPr>
          <a:xfrm>
            <a:off x="218440" y="3745865"/>
            <a:ext cx="11754485" cy="142049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诗意：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夜深人静的时候，不知从谁家响起了悠扬的笛声。这美妙悠扬的声音，随着春风弥漫了整个洛阳城。在这静静的黑夜里，忽然听到感人肺腑的折柳曲，有谁不为此勾起怀念故乡的情思啊！</a:t>
            </a:r>
            <a:r>
              <a:rPr lang="en-US" altLang="zh-CN" sz="2400" b="1" kern="100">
                <a:solidFill>
                  <a:srgbClr val="FFFF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 </a:t>
            </a:r>
            <a:r>
              <a:rPr lang="en-US" altLang="zh-CN" sz="2400" b="1" kern="10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</a:t>
            </a:r>
            <a:endParaRPr lang="zh-CN" altLang="en-US" sz="2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Box 4"/>
          <p:cNvSpPr txBox="1"/>
          <p:nvPr>
            <p:custDataLst>
              <p:tags r:id="rId6"/>
            </p:custDataLst>
          </p:nvPr>
        </p:nvSpPr>
        <p:spPr>
          <a:xfrm>
            <a:off x="7104380" y="476885"/>
            <a:ext cx="4594860" cy="12763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algn="just" fontAlgn="auto">
              <a:lnSpc>
                <a:spcPts val="308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主旨：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这首诗写诗人在客居洛阳城的一个夜晚，听到抒发离别之情的笛声，引起了</a:t>
            </a:r>
            <a:r>
              <a:rPr lang="zh-CN" altLang="en-US" sz="2400" b="1">
                <a:solidFill>
                  <a:srgbClr val="E822F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思乡之情。</a:t>
            </a:r>
            <a:endParaRPr lang="zh-CN" altLang="en-US" sz="2400" b="1">
              <a:solidFill>
                <a:srgbClr val="E822F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8440" y="5174615"/>
            <a:ext cx="11754485" cy="15608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18E6D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理解性默写。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18E6D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）形容笛声悠扬、深远、飘忽不定情状的诗句是：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）写诗人听到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折杨柳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的曲调，不觉思念自己的家乡和亲人的诗句是：</a:t>
            </a:r>
            <a:endParaRPr lang="zh-CN" altLang="en-US" sz="2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en-US" altLang="zh-CN" sz="20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000" b="1" u="sng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2" name="TextBox 4"/>
          <p:cNvSpPr txBox="1"/>
          <p:nvPr>
            <p:custDataLst>
              <p:tags r:id="rId8"/>
            </p:custDataLst>
          </p:nvPr>
        </p:nvSpPr>
        <p:spPr>
          <a:xfrm>
            <a:off x="6249670" y="5405755"/>
            <a:ext cx="4017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谁家玉笛暗飞声</a:t>
            </a:r>
            <a:r>
              <a:rPr lang="en-US" altLang="zh-CN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散入春风满洛城</a:t>
            </a:r>
            <a:endParaRPr lang="zh-CN" altLang="en-US" sz="20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9"/>
            </p:custDataLst>
          </p:nvPr>
        </p:nvSpPr>
        <p:spPr>
          <a:xfrm>
            <a:off x="342900" y="6170295"/>
            <a:ext cx="5572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此夜曲中闻折柳</a:t>
            </a:r>
            <a:r>
              <a:rPr lang="en-US" altLang="zh-CN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何人不起故园情</a:t>
            </a:r>
            <a:endParaRPr lang="zh-CN" altLang="en-US" sz="20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515" grpId="0"/>
      <p:bldP spid="14" grpId="0"/>
      <p:bldP spid="10" grpId="0"/>
      <p:bldP spid="21506" grpId="0"/>
      <p:bldP spid="32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49555" y="282575"/>
            <a:ext cx="3792855" cy="3106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ct val="0"/>
              </a:spcAft>
              <a:buNone/>
            </a:pPr>
            <a:r>
              <a:rPr lang="zh-CN" altLang="en-US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（</a:t>
            </a:r>
            <a:r>
              <a:rPr lang="zh-CN" altLang="zh-CN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）</a:t>
            </a:r>
            <a:r>
              <a:rPr lang="zh-CN" altLang="zh-CN" sz="28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逢入京使</a:t>
            </a:r>
            <a:endParaRPr lang="zh-CN" altLang="zh-CN" sz="2800" b="1" kern="100">
              <a:solidFill>
                <a:srgbClr val="18E6DA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indent="0" algn="ctr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岑</a:t>
            </a:r>
            <a:r>
              <a:rPr lang="zh-CN" altLang="zh-CN" sz="2800" b="1" kern="100">
                <a:solidFill>
                  <a:srgbClr val="E822FA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　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参</a:t>
            </a:r>
            <a:endParaRPr lang="zh-CN" altLang="zh-CN" sz="2800" b="1" kern="100">
              <a:solidFill>
                <a:srgbClr val="E822FA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marL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故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园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东望路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漫漫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，</a:t>
            </a:r>
            <a:endParaRPr lang="zh-CN" altLang="zh-CN" sz="2800" b="1" kern="100">
              <a:solidFill>
                <a:srgbClr val="E822FA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  <a:p>
            <a:pPr marL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双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袖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龙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钟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泪不干。</a:t>
            </a:r>
            <a:endParaRPr lang="zh-CN" altLang="zh-CN" sz="2800" b="1" kern="100">
              <a:solidFill>
                <a:srgbClr val="E822FA"/>
              </a:solidFill>
              <a:latin typeface="Times New Roman" panose="02020603050405020304" charset="0"/>
              <a:ea typeface="楷体_GB2312"/>
              <a:cs typeface="Times New Roman" panose="02020603050405020304" charset="0"/>
            </a:endParaRPr>
          </a:p>
          <a:p>
            <a:pPr marL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马上相逢无纸笔，</a:t>
            </a:r>
            <a:endParaRPr lang="zh-CN" altLang="zh-CN" sz="2800" b="1" kern="100">
              <a:solidFill>
                <a:srgbClr val="E822FA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  <a:p>
            <a:pPr marL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凭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君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传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语</a:t>
            </a:r>
            <a:r>
              <a:rPr lang="zh-CN" altLang="zh-CN" sz="28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报</a:t>
            </a:r>
            <a:r>
              <a:rPr lang="zh-CN" altLang="zh-CN" sz="28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平安。</a:t>
            </a:r>
            <a:endParaRPr lang="zh-CN" altLang="zh-CN" sz="2800" b="1" kern="100" spc="120" smtClean="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</p:txBody>
      </p:sp>
      <p:sp>
        <p:nvSpPr>
          <p:cNvPr id="64515" name="TextBox 4"/>
          <p:cNvSpPr txBox="1"/>
          <p:nvPr>
            <p:custDataLst>
              <p:tags r:id="rId4"/>
            </p:custDataLst>
          </p:nvPr>
        </p:nvSpPr>
        <p:spPr>
          <a:xfrm>
            <a:off x="3850005" y="282575"/>
            <a:ext cx="8153400" cy="146875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岑参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（约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715—770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），江陵（今属湖北）人，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代著名的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边塞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诗人，与高适并称“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高岑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”。其诗气势豪迈，情辞慷慨，语言变化自如。代表作有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白雪歌送武判官归京</a:t>
            </a:r>
            <a:r>
              <a:rPr lang="en-US" altLang="zh-CN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TextBox 4"/>
          <p:cNvSpPr txBox="1"/>
          <p:nvPr>
            <p:custDataLst>
              <p:tags r:id="rId5"/>
            </p:custDataLst>
          </p:nvPr>
        </p:nvSpPr>
        <p:spPr>
          <a:xfrm>
            <a:off x="3874135" y="1858645"/>
            <a:ext cx="8129270" cy="142049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回头东望故园，只觉长路漫漫，双袖都被沾湿了，而泪水还没有干。骑着马在途中与返京使者相逢，没有纸笔（写信），烦劳您（帮我）捎个口信给家人报个平安吧。</a:t>
            </a:r>
            <a:endParaRPr lang="zh-CN" altLang="en-US" sz="2400" b="1" kern="1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TextBox 4"/>
          <p:cNvSpPr txBox="1"/>
          <p:nvPr>
            <p:custDataLst>
              <p:tags r:id="rId6"/>
            </p:custDataLst>
          </p:nvPr>
        </p:nvSpPr>
        <p:spPr>
          <a:xfrm>
            <a:off x="165100" y="3376930"/>
            <a:ext cx="11770995" cy="119888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主旨：</a:t>
            </a:r>
            <a:r>
              <a:rPr lang="zh-CN" altLang="en-US" sz="2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这首诗描写了诗人远涉边塞，路逢回京使者，托其捎口信给家人报平安的场景，</a:t>
            </a:r>
            <a:r>
              <a:rPr lang="zh-CN" altLang="en-US" sz="2400" b="1">
                <a:solidFill>
                  <a:srgbClr val="E822F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抒写了报国与亲情难以两全，以及思念亲人又不愿让亲人挂念的复杂情感。</a:t>
            </a:r>
            <a:endParaRPr lang="zh-CN" altLang="en-US" sz="2400" b="1">
              <a:solidFill>
                <a:srgbClr val="E822F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8920" y="4575810"/>
            <a:ext cx="11754485" cy="22745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18E6D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理解性默写。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8E6D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逢入京使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中反映诗人面对前路迢迢，不禁回望故乡，愁思萦怀的诗句是：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________________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）岑参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逢入京使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一诗中，写诗人由于行色匆匆，只好用捎口信的方式表达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eaLnBrk="1" latinLnBrk="1" hangingPunct="1">
              <a:lnSpc>
                <a:spcPct val="110000"/>
              </a:lnSpc>
              <a:spcBef>
                <a:spcPts val="300"/>
              </a:spcBef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怀亲之情的两句诗是：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2" name="TextBox 4"/>
          <p:cNvSpPr txBox="1"/>
          <p:nvPr>
            <p:custDataLst>
              <p:tags r:id="rId8"/>
            </p:custDataLst>
          </p:nvPr>
        </p:nvSpPr>
        <p:spPr>
          <a:xfrm>
            <a:off x="1014095" y="5446395"/>
            <a:ext cx="52438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故园东望路漫漫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双袖龙钟泪不干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9"/>
            </p:custDataLst>
          </p:nvPr>
        </p:nvSpPr>
        <p:spPr>
          <a:xfrm>
            <a:off x="3850005" y="6316345"/>
            <a:ext cx="53454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马上相逢无纸笔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凭君传语报平安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506" grpId="0"/>
      <p:bldP spid="32" grpId="0"/>
      <p:bldP spid="6" grpId="0"/>
      <p:bldP spid="2" grpId="0"/>
      <p:bldP spid="64515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249555" y="282575"/>
            <a:ext cx="3792855" cy="274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kern="100">
                <a:solidFill>
                  <a:srgbClr val="18E6DA"/>
                </a:solidFill>
                <a:latin typeface="Times New Roman" panose="02020603050405020304" charset="0"/>
                <a:ea typeface="黑体" panose="02010609060101010101" pitchFamily="49" charset="-122"/>
                <a:cs typeface="Courier New" panose="02070309020205020404" pitchFamily="49" charset="0"/>
                <a:sym typeface="+mn-ea"/>
              </a:rPr>
              <a:t>（四）晚　春</a:t>
            </a:r>
            <a:endParaRPr lang="zh-CN" altLang="en-US" sz="2400" b="1" kern="100">
              <a:solidFill>
                <a:srgbClr val="18E6DA"/>
              </a:solidFill>
              <a:latin typeface="Times New Roman" panose="02020603050405020304" charset="0"/>
              <a:ea typeface="黑体" panose="02010609060101010101" pitchFamily="49" charset="-122"/>
              <a:cs typeface="Courier New" panose="02070309020205020404" pitchFamily="49" charset="0"/>
            </a:endParaRPr>
          </a:p>
          <a:p>
            <a:pPr marL="0" algn="ctr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韩　愈</a:t>
            </a:r>
            <a:endParaRPr lang="zh-CN" altLang="zh-CN" sz="2400" b="1" kern="100">
              <a:latin typeface="Times New Roman" panose="02020603050405020304" charset="0"/>
              <a:ea typeface="楷体_GB2312"/>
              <a:cs typeface="Times New Roman" panose="02020603050405020304" charset="0"/>
            </a:endParaRPr>
          </a:p>
          <a:p>
            <a:pPr marL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草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树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知春不久归，</a:t>
            </a:r>
            <a:endParaRPr lang="zh-CN" altLang="zh-CN" sz="2400" b="1" kern="10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  <a:p>
            <a:pPr marL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百般红紫斗芳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菲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。</a:t>
            </a:r>
            <a:endParaRPr lang="zh-CN" altLang="zh-CN" sz="2400" b="1" kern="10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</a:endParaRPr>
          </a:p>
          <a:p>
            <a:pPr marL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杨花榆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荚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无才思，</a:t>
            </a:r>
            <a:endParaRPr lang="zh-CN" altLang="zh-CN" sz="2400" b="1" kern="10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  <a:p>
            <a:pPr marL="0" algn="ctr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惟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解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漫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天</a:t>
            </a:r>
            <a:r>
              <a:rPr lang="zh-CN" altLang="zh-CN" sz="2400" b="1" kern="100">
                <a:solidFill>
                  <a:srgbClr val="E822FA"/>
                </a:solidFill>
                <a:highlight>
                  <a:srgbClr val="00FFFF"/>
                </a:highlight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作</a:t>
            </a:r>
            <a:r>
              <a:rPr lang="zh-CN" altLang="zh-CN" sz="2400" b="1" kern="100">
                <a:solidFill>
                  <a:srgbClr val="FFFF00"/>
                </a:solidFill>
                <a:latin typeface="Times New Roman" panose="02020603050405020304" charset="0"/>
                <a:ea typeface="楷体_GB2312"/>
                <a:cs typeface="Times New Roman" panose="02020603050405020304" charset="0"/>
                <a:sym typeface="+mn-ea"/>
              </a:rPr>
              <a:t>雪飞。</a:t>
            </a:r>
            <a:endParaRPr lang="zh-CN" altLang="zh-CN" sz="2400" b="1" kern="100" spc="120" smtClean="0">
              <a:solidFill>
                <a:srgbClr val="FFFF00"/>
              </a:solidFill>
              <a:latin typeface="Times New Roman" panose="02020603050405020304" charset="0"/>
              <a:ea typeface="楷体_GB2312"/>
              <a:cs typeface="Times New Roman" panose="02020603050405020304" charset="0"/>
              <a:sym typeface="+mn-ea"/>
            </a:endParaRPr>
          </a:p>
        </p:txBody>
      </p:sp>
      <p:sp>
        <p:nvSpPr>
          <p:cNvPr id="64515" name="TextBox 4"/>
          <p:cNvSpPr txBox="1"/>
          <p:nvPr>
            <p:custDataLst>
              <p:tags r:id="rId4"/>
            </p:custDataLst>
          </p:nvPr>
        </p:nvSpPr>
        <p:spPr>
          <a:xfrm>
            <a:off x="3555365" y="294005"/>
            <a:ext cx="8422005" cy="146875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韩愈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768—824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），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字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退之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，河阳（今河南孟州）人，自谓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郡望昌黎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，世称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“韩昌黎”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唐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代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文学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家、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思想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家、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教育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家，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唐宋八大家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之一。他与柳宗元同为唐代古文运动的倡导者，并称“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韩柳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”。有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《昌黎先生集》</a:t>
            </a:r>
            <a:r>
              <a:rPr lang="zh-CN" altLang="zh-CN" sz="2000" b="1" kern="100">
                <a:solidFill>
                  <a:schemeClr val="bg1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altLang="zh-CN" sz="2000" b="1" kern="100">
              <a:solidFill>
                <a:schemeClr val="bg1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TextBox 4"/>
          <p:cNvSpPr txBox="1"/>
          <p:nvPr>
            <p:custDataLst>
              <p:tags r:id="rId5"/>
            </p:custDataLst>
          </p:nvPr>
        </p:nvSpPr>
        <p:spPr>
          <a:xfrm>
            <a:off x="3555365" y="1892935"/>
            <a:ext cx="8480425" cy="1273175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春天不久就将归去，花草树木想方设法挽留春天，一时间争奇斗艳，人间万紫千红。可怜杨花榆钱，没有艳丽姿色，只知漫天飞舞，好似片片雪花。</a:t>
            </a:r>
            <a:endParaRPr lang="zh-CN" altLang="zh-CN" sz="2000" b="1" kern="100">
              <a:solidFill>
                <a:srgbClr val="FFFF00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TextBox 4"/>
          <p:cNvSpPr txBox="1"/>
          <p:nvPr>
            <p:custDataLst>
              <p:tags r:id="rId6"/>
            </p:custDataLst>
          </p:nvPr>
        </p:nvSpPr>
        <p:spPr>
          <a:xfrm>
            <a:off x="210185" y="3370580"/>
            <a:ext cx="11826240" cy="101473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zh-CN" sz="2000" b="1" kern="100">
                <a:solidFill>
                  <a:srgbClr val="18E6DA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</a:rPr>
              <a:t>主旨：</a:t>
            </a:r>
            <a:r>
              <a:rPr lang="zh-CN" altLang="zh-CN" sz="2000" b="1" kern="100">
                <a:solidFill>
                  <a:srgbClr val="FFFF00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诗人通过描写“草树”有“知”、惜春争艳的场景，表达了自己对大好春光的珍惜之情，同时寄寓着一定的人生哲思，即</a:t>
            </a:r>
            <a:r>
              <a:rPr lang="zh-CN" altLang="zh-CN" sz="2000" b="1" kern="100">
                <a:solidFill>
                  <a:srgbClr val="E822FA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人们应该乘时而进，抓紧时间去创造有价值的东西。</a:t>
            </a:r>
            <a:endParaRPr lang="zh-CN" altLang="zh-CN" sz="2000" b="1" kern="100">
              <a:solidFill>
                <a:srgbClr val="E822FA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0965" y="4382770"/>
            <a:ext cx="11754485" cy="19665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18E6DA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理解性默写。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18E6DA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（1）韩愈《晚春》中的诗句“</a:t>
            </a:r>
            <a:r>
              <a:rPr lang="en-US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 b="1" u="sng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                                      </a:t>
            </a: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 b="1" u="sng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                                        </a:t>
            </a: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”写出花木像是知道春将归去，特别珍惜最后的美好时光，争芳斗艳，尽情舒展生命的本色。</a:t>
            </a:r>
            <a:endParaRPr kumimoji="0" lang="zh-CN" altLang="zh-CN" sz="2000" b="1" i="0" u="none" strike="noStrike" kern="100" cap="none" spc="0" normalizeH="0" baseline="0">
              <a:solidFill>
                <a:schemeClr val="bg2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</a:endParaRPr>
          </a:p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（2）在诗人笔下，万物皆有情思。谢道韫咏雪“未若柳絮因风起”，韩愈反以飞雪喻柳絮：</a:t>
            </a:r>
            <a:endParaRPr lang="zh-CN" altLang="zh-CN" sz="2000" b="1" kern="100">
              <a:solidFill>
                <a:schemeClr val="bg2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  <a:p>
            <a:pPr marL="0" marR="0" lvl="0" indent="0" algn="just" defTabSz="457200" rtl="0" eaLnBrk="1" fontAlgn="base" latinLnBrk="1" hangingPunct="1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“</a:t>
            </a:r>
            <a:r>
              <a:rPr lang="en-US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000" b="1" u="sng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                                      </a:t>
            </a: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000" b="1" u="sng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                                         </a:t>
            </a:r>
            <a:r>
              <a:rPr lang="zh-CN" altLang="zh-CN" sz="2000" b="1" kern="100">
                <a:solidFill>
                  <a:schemeClr val="bg2"/>
                </a:solidFill>
                <a:latin typeface="Times New Roman" panose="02020603050405020304" charset="0"/>
                <a:ea typeface="幼圆" panose="02010509060101010101" pitchFamily="49" charset="-122"/>
                <a:cs typeface="Times New Roman" panose="02020603050405020304" charset="0"/>
                <a:sym typeface="+mn-ea"/>
              </a:rPr>
              <a:t>”</a:t>
            </a:r>
            <a:endParaRPr kumimoji="0" lang="zh-CN" altLang="zh-CN" sz="2000" b="1" i="0" u="none" strike="noStrike" kern="100" cap="none" spc="0" normalizeH="0" baseline="0">
              <a:solidFill>
                <a:schemeClr val="bg2"/>
              </a:solidFill>
              <a:latin typeface="Times New Roman" panose="02020603050405020304" charset="0"/>
              <a:ea typeface="幼圆" panose="020105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2" name="TextBox 4"/>
          <p:cNvSpPr txBox="1"/>
          <p:nvPr>
            <p:custDataLst>
              <p:tags r:id="rId8"/>
            </p:custDataLst>
          </p:nvPr>
        </p:nvSpPr>
        <p:spPr>
          <a:xfrm>
            <a:off x="3807460" y="4723765"/>
            <a:ext cx="52438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草树知春不久归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百般红紫斗芳菲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/>
          <p:nvPr>
            <p:custDataLst>
              <p:tags r:id="rId9"/>
            </p:custDataLst>
          </p:nvPr>
        </p:nvSpPr>
        <p:spPr>
          <a:xfrm>
            <a:off x="630555" y="5815965"/>
            <a:ext cx="53454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杨花榆荚无才思</a:t>
            </a:r>
            <a:r>
              <a:rPr lang="en-US" altLang="zh-CN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18E6D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惟解漫天作雪飞</a:t>
            </a:r>
            <a:endParaRPr lang="zh-CN" altLang="en-US" sz="2400" b="1">
              <a:solidFill>
                <a:srgbClr val="18E6D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4515" grpId="0"/>
      <p:bldP spid="14" grpId="0"/>
      <p:bldP spid="10" grpId="0"/>
      <p:bldP spid="21506" grpId="0"/>
      <p:bldP spid="3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7" name="文本框 25601"/>
          <p:cNvSpPr/>
          <p:nvPr>
            <p:custDataLst>
              <p:tags r:id="rId3"/>
            </p:custDataLst>
          </p:nvPr>
        </p:nvSpPr>
        <p:spPr>
          <a:xfrm>
            <a:off x="607060" y="1304290"/>
            <a:ext cx="7116445" cy="5077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1、对她称呼的由来。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2、喜欢“切切察察”的毛病。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3、爱告我的状。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、摆成“大”字的睡相。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、元旦的古怪仪式。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、给我讲烦琐之至的道理。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、给我讲“长毛”的故事。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、谋害“我”的隐鼠。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、给我买来了《山海经》。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TextBox 33"/>
          <p:cNvSpPr txBox="1"/>
          <p:nvPr>
            <p:custDataLst>
              <p:tags r:id="rId4"/>
            </p:custDataLst>
          </p:nvPr>
        </p:nvSpPr>
        <p:spPr>
          <a:xfrm>
            <a:off x="1962150" y="544830"/>
            <a:ext cx="2273935" cy="75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主要事件</a:t>
            </a:r>
            <a:endParaRPr lang="zh-CN" altLang="en-US" sz="33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3"/>
          <p:cNvSpPr txBox="1"/>
          <p:nvPr>
            <p:custDataLst>
              <p:tags r:id="rId5"/>
            </p:custDataLst>
          </p:nvPr>
        </p:nvSpPr>
        <p:spPr>
          <a:xfrm>
            <a:off x="7235825" y="544830"/>
            <a:ext cx="2273935" cy="75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人物形象</a:t>
            </a:r>
            <a:endParaRPr lang="zh-CN" altLang="en-US" sz="33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文本框 34820"/>
          <p:cNvSpPr txBox="1"/>
          <p:nvPr>
            <p:custDataLst>
              <p:tags r:id="rId6"/>
            </p:custDataLst>
          </p:nvPr>
        </p:nvSpPr>
        <p:spPr>
          <a:xfrm>
            <a:off x="7344410" y="1303973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地位低下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33" name="文本框 34822"/>
          <p:cNvSpPr txBox="1"/>
          <p:nvPr>
            <p:custDataLst>
              <p:tags r:id="rId7"/>
            </p:custDataLst>
          </p:nvPr>
        </p:nvSpPr>
        <p:spPr>
          <a:xfrm>
            <a:off x="7496810" y="1978343"/>
            <a:ext cx="17526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饶舌多事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粗俗不雅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32" name="右大括号 34821"/>
          <p:cNvSpPr/>
          <p:nvPr>
            <p:custDataLst>
              <p:tags r:id="rId8"/>
            </p:custDataLst>
          </p:nvPr>
        </p:nvSpPr>
        <p:spPr>
          <a:xfrm>
            <a:off x="6912610" y="1978343"/>
            <a:ext cx="228600" cy="1371600"/>
          </a:xfrm>
          <a:prstGeom prst="rightBrace">
            <a:avLst>
              <a:gd name="adj1" fmla="val 50000"/>
              <a:gd name="adj2" fmla="val 50000"/>
            </a:avLst>
          </a:prstGeom>
          <a:solidFill>
            <a:srgbClr val="FB8322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35" name="文本框 34824"/>
          <p:cNvSpPr txBox="1"/>
          <p:nvPr>
            <p:custDataLst>
              <p:tags r:id="rId9"/>
            </p:custDataLst>
          </p:nvPr>
        </p:nvSpPr>
        <p:spPr>
          <a:xfrm>
            <a:off x="7458075" y="3705225"/>
            <a:ext cx="18288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淳朴无知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礼节繁多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右大括号 34821"/>
          <p:cNvSpPr/>
          <p:nvPr>
            <p:custDataLst>
              <p:tags r:id="rId10"/>
            </p:custDataLst>
          </p:nvPr>
        </p:nvSpPr>
        <p:spPr>
          <a:xfrm>
            <a:off x="6912610" y="3589338"/>
            <a:ext cx="228600" cy="1371600"/>
          </a:xfrm>
          <a:prstGeom prst="rightBrace">
            <a:avLst>
              <a:gd name="adj1" fmla="val 50000"/>
              <a:gd name="adj2" fmla="val 50000"/>
            </a:avLst>
          </a:prstGeom>
          <a:solidFill>
            <a:srgbClr val="FB8322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36" name="文本框 34825"/>
          <p:cNvSpPr txBox="1"/>
          <p:nvPr>
            <p:custDataLst>
              <p:tags r:id="rId11"/>
            </p:custDataLst>
          </p:nvPr>
        </p:nvSpPr>
        <p:spPr>
          <a:xfrm>
            <a:off x="6395720" y="5719445"/>
            <a:ext cx="3687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热情善良 、关心孩子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91770" y="188595"/>
            <a:ext cx="3375025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阿长与《山海经》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8131" grpId="0"/>
      <p:bldP spid="48133" grpId="0"/>
      <p:bldP spid="48135" grpId="0"/>
      <p:bldP spid="4813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3503" y="2348716"/>
            <a:ext cx="4771628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8800" b="1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谢谢收看！</a:t>
            </a:r>
            <a:endParaRPr kumimoji="0" lang="zh-CN" altLang="zh-CN" sz="88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12500" y="11696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>
    <p:wheel spokes="8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3" name="矩形 48129"/>
          <p:cNvSpPr/>
          <p:nvPr>
            <p:custDataLst>
              <p:tags r:id="rId3"/>
            </p:custDataLst>
          </p:nvPr>
        </p:nvSpPr>
        <p:spPr>
          <a:xfrm>
            <a:off x="5562600" y="3048000"/>
            <a:ext cx="10668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endParaRPr lang="zh-CN" altLang="en-US" sz="4000" b="1">
              <a:solidFill>
                <a:srgbClr val="99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74" name="矩形 48130"/>
          <p:cNvSpPr/>
          <p:nvPr>
            <p:custDataLst>
              <p:tags r:id="rId4"/>
            </p:custDataLst>
          </p:nvPr>
        </p:nvSpPr>
        <p:spPr>
          <a:xfrm>
            <a:off x="5105400" y="4343400"/>
            <a:ext cx="3095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en-US" altLang="zh-CN" sz="4000" b="1">
                <a:solidFill>
                  <a:srgbClr val="99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99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75" name="矩形 48131"/>
          <p:cNvSpPr/>
          <p:nvPr>
            <p:custDataLst>
              <p:tags r:id="rId5"/>
            </p:custDataLst>
          </p:nvPr>
        </p:nvSpPr>
        <p:spPr>
          <a:xfrm>
            <a:off x="3821430" y="5948680"/>
            <a:ext cx="788860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0000"/>
                </a:solidFill>
                <a:latin typeface="Times New Roman" panose="02020603050405020304" charset="0"/>
                <a:ea typeface="方正行楷简体" pitchFamily="2" charset="-122"/>
              </a:rPr>
              <a:t>“我”对阿长的感情是怎样变化的：</a:t>
            </a:r>
            <a:endParaRPr lang="zh-CN" altLang="en-US" sz="3600">
              <a:solidFill>
                <a:srgbClr val="FF0000"/>
              </a:solidFill>
              <a:latin typeface="Times New Roman" panose="02020603050405020304" charset="0"/>
              <a:ea typeface="方正行楷简体" pitchFamily="2" charset="-122"/>
            </a:endParaRPr>
          </a:p>
        </p:txBody>
      </p:sp>
      <p:sp>
        <p:nvSpPr>
          <p:cNvPr id="54276" name="矩形 48132"/>
          <p:cNvSpPr/>
          <p:nvPr>
            <p:custDataLst>
              <p:tags r:id="rId6"/>
            </p:custDataLst>
          </p:nvPr>
        </p:nvSpPr>
        <p:spPr>
          <a:xfrm>
            <a:off x="6003925" y="3048000"/>
            <a:ext cx="3095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 sz="440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78" name="文本框 48134"/>
          <p:cNvSpPr/>
          <p:nvPr>
            <p:custDataLst>
              <p:tags r:id="rId7"/>
            </p:custDataLst>
          </p:nvPr>
        </p:nvSpPr>
        <p:spPr>
          <a:xfrm>
            <a:off x="8616950" y="2636838"/>
            <a:ext cx="592138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新</a:t>
            </a:r>
            <a:endParaRPr lang="zh-CN" altLang="en-US" sz="3600" b="1">
              <a:solidFill>
                <a:srgbClr val="18E6D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的</a:t>
            </a:r>
            <a:endParaRPr lang="zh-CN" altLang="en-US" sz="3600" b="1">
              <a:solidFill>
                <a:srgbClr val="18E6D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敬</a:t>
            </a:r>
            <a:endParaRPr lang="zh-CN" altLang="en-US" sz="3600" b="1">
              <a:solidFill>
                <a:srgbClr val="18E6D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意</a:t>
            </a:r>
            <a:endParaRPr lang="zh-CN" altLang="en-US" sz="3600" b="1">
              <a:solidFill>
                <a:srgbClr val="18E6D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79" name="文本框 48135"/>
          <p:cNvSpPr/>
          <p:nvPr>
            <p:custDataLst>
              <p:tags r:id="rId8"/>
            </p:custDataLst>
          </p:nvPr>
        </p:nvSpPr>
        <p:spPr>
          <a:xfrm>
            <a:off x="6807200" y="3716338"/>
            <a:ext cx="1168400" cy="2232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完全消失</a:t>
            </a:r>
            <a:endParaRPr lang="zh-CN" altLang="en-US" sz="32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敬意淡薄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80" name="文本框 48136"/>
          <p:cNvSpPr/>
          <p:nvPr>
            <p:custDataLst>
              <p:tags r:id="rId9"/>
            </p:custDataLst>
          </p:nvPr>
        </p:nvSpPr>
        <p:spPr>
          <a:xfrm>
            <a:off x="5222875" y="2133600"/>
            <a:ext cx="1168400" cy="1439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敬意</a:t>
            </a:r>
            <a:endParaRPr lang="zh-CN" altLang="en-US" sz="32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18E6DA"/>
                </a:solidFill>
                <a:latin typeface="Times New Roman" panose="02020603050405020304" charset="0"/>
                <a:ea typeface="宋体" panose="02010600030101010101" pitchFamily="2" charset="-122"/>
              </a:rPr>
              <a:t>空前的</a:t>
            </a:r>
            <a:endParaRPr lang="zh-CN" altLang="en-US" sz="3200" b="1">
              <a:solidFill>
                <a:srgbClr val="18E6D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81" name="文本框 48137"/>
          <p:cNvSpPr/>
          <p:nvPr>
            <p:custDataLst>
              <p:tags r:id="rId10"/>
            </p:custDataLst>
          </p:nvPr>
        </p:nvSpPr>
        <p:spPr>
          <a:xfrm>
            <a:off x="3000375" y="3068638"/>
            <a:ext cx="792163" cy="3352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讨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厌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endParaRPr lang="zh-CN" altLang="en-US" sz="20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不大佩服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4283" name="文本框 48139"/>
          <p:cNvSpPr/>
          <p:nvPr>
            <p:custDataLst>
              <p:tags r:id="rId11"/>
            </p:custDataLst>
          </p:nvPr>
        </p:nvSpPr>
        <p:spPr>
          <a:xfrm>
            <a:off x="4114800" y="3886200"/>
            <a:ext cx="592138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不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耐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</a:rPr>
              <a:t>烦</a:t>
            </a:r>
            <a:endParaRPr lang="zh-CN" altLang="en-US" sz="3200" b="1">
              <a:solidFill>
                <a:schemeClr val="bg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54284" name="直接连接符 48140"/>
          <p:cNvCxnSpPr/>
          <p:nvPr>
            <p:custDataLst>
              <p:tags r:id="rId12"/>
            </p:custDataLst>
          </p:nvPr>
        </p:nvCxnSpPr>
        <p:spPr>
          <a:xfrm>
            <a:off x="3581400" y="4953000"/>
            <a:ext cx="5334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/>
          </a:ln>
        </p:spPr>
      </p:cxnSp>
      <p:cxnSp>
        <p:nvCxnSpPr>
          <p:cNvPr id="54285" name="直接连接符 48141"/>
          <p:cNvCxnSpPr/>
          <p:nvPr>
            <p:custDataLst>
              <p:tags r:id="rId13"/>
            </p:custDataLst>
          </p:nvPr>
        </p:nvCxnSpPr>
        <p:spPr>
          <a:xfrm flipV="1">
            <a:off x="4724400" y="3581400"/>
            <a:ext cx="685800" cy="1371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/>
          </a:ln>
        </p:spPr>
      </p:cxnSp>
      <p:cxnSp>
        <p:nvCxnSpPr>
          <p:cNvPr id="54286" name="直接连接符 48142"/>
          <p:cNvCxnSpPr/>
          <p:nvPr>
            <p:custDataLst>
              <p:tags r:id="rId14"/>
            </p:custDataLst>
          </p:nvPr>
        </p:nvCxnSpPr>
        <p:spPr>
          <a:xfrm>
            <a:off x="5808663" y="3573463"/>
            <a:ext cx="990600" cy="1371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/>
          </a:ln>
        </p:spPr>
      </p:cxnSp>
      <p:cxnSp>
        <p:nvCxnSpPr>
          <p:cNvPr id="54287" name="直接连接符 48143"/>
          <p:cNvCxnSpPr/>
          <p:nvPr>
            <p:custDataLst>
              <p:tags r:id="rId15"/>
            </p:custDataLst>
          </p:nvPr>
        </p:nvCxnSpPr>
        <p:spPr>
          <a:xfrm flipV="1">
            <a:off x="7896225" y="4076700"/>
            <a:ext cx="720725" cy="52546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/>
          </a:ln>
        </p:spPr>
      </p:cxnSp>
      <p:cxnSp>
        <p:nvCxnSpPr>
          <p:cNvPr id="54288" name="直接连接符 48144"/>
          <p:cNvCxnSpPr/>
          <p:nvPr>
            <p:custDataLst>
              <p:tags r:id="rId16"/>
            </p:custDataLst>
          </p:nvPr>
        </p:nvCxnSpPr>
        <p:spPr>
          <a:xfrm>
            <a:off x="9191625" y="3644900"/>
            <a:ext cx="5334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/>
          </a:ln>
        </p:spPr>
      </p:cxnSp>
      <p:sp>
        <p:nvSpPr>
          <p:cNvPr id="54289" name="矩形 48145"/>
          <p:cNvSpPr/>
          <p:nvPr>
            <p:custDataLst>
              <p:tags r:id="rId17"/>
            </p:custDataLst>
          </p:nvPr>
        </p:nvSpPr>
        <p:spPr>
          <a:xfrm>
            <a:off x="9625013" y="2997200"/>
            <a:ext cx="617537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B8322"/>
                </a:solidFill>
                <a:latin typeface="Times New Roman" panose="02020603050405020304" charset="0"/>
                <a:ea typeface="宋体" panose="02010600030101010101" pitchFamily="2" charset="-122"/>
              </a:rPr>
              <a:t>怀念</a:t>
            </a:r>
            <a:endParaRPr lang="zh-CN" altLang="en-US" sz="3600" b="1">
              <a:solidFill>
                <a:srgbClr val="FB832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6322" name="Text Box 3"/>
          <p:cNvSpPr/>
          <p:nvPr>
            <p:custDataLst>
              <p:tags r:id="rId18"/>
            </p:custDataLst>
          </p:nvPr>
        </p:nvSpPr>
        <p:spPr>
          <a:xfrm>
            <a:off x="395605" y="548640"/>
            <a:ext cx="11314430" cy="1386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 wrap="square" lIns="90170" tIns="46990" rIns="90170" bIns="469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>
                <a:latin typeface="Times New Roman" panose="02020603050405020304" charset="0"/>
                <a:ea typeface="华文行楷" panose="02010800040101010101" pitchFamily="2" charset="-122"/>
              </a:rPr>
              <a:t>文章运用了</a:t>
            </a:r>
            <a:r>
              <a:rPr lang="zh-CN" altLang="en-US" sz="2800" b="1" u="sng">
                <a:solidFill>
                  <a:srgbClr val="E40BF1"/>
                </a:solidFill>
                <a:latin typeface="Times New Roman" panose="02020603050405020304" charset="0"/>
                <a:ea typeface="华文行楷" panose="02010800040101010101" pitchFamily="2" charset="-122"/>
              </a:rPr>
              <a:t>欲扬先抑</a:t>
            </a:r>
            <a:r>
              <a:rPr lang="zh-CN" altLang="en-US" sz="2800">
                <a:latin typeface="Times New Roman" panose="02020603050405020304" charset="0"/>
                <a:ea typeface="华文行楷" panose="02010800040101010101" pitchFamily="2" charset="-122"/>
              </a:rPr>
              <a:t>的写法，是为了突出作者对长妈妈的敬佩和怀念之请。先写了她名字的来由，讨厌她的絮叨、对“我”的管束严格、繁多的礼节，其实这一切都是为了反衬后文“我”对她的敬佩和怀念。</a:t>
            </a:r>
            <a:endParaRPr lang="zh-CN" altLang="en-US" sz="2800"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  <p:sp>
        <p:nvSpPr>
          <p:cNvPr id="55299" name="Text Box 3"/>
          <p:cNvSpPr/>
          <p:nvPr>
            <p:custDataLst>
              <p:tags r:id="rId19"/>
            </p:custDataLst>
          </p:nvPr>
        </p:nvSpPr>
        <p:spPr>
          <a:xfrm>
            <a:off x="1955165" y="4624388"/>
            <a:ext cx="792163" cy="8302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抑</a:t>
            </a:r>
            <a:endParaRPr lang="zh-CN" altLang="en-US" sz="4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15" name="Text Box 19"/>
          <p:cNvSpPr/>
          <p:nvPr>
            <p:custDataLst>
              <p:tags r:id="rId20"/>
            </p:custDataLst>
          </p:nvPr>
        </p:nvSpPr>
        <p:spPr>
          <a:xfrm>
            <a:off x="10439400" y="2637155"/>
            <a:ext cx="792163" cy="8302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4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扬</a:t>
            </a:r>
            <a:endParaRPr lang="zh-CN" altLang="en-US" sz="4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1200">
        <p:dissolve/>
      </p:transition>
    </mc:Choice>
    <mc:Fallback>
      <p:transition spd="med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 fill="hold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 fill="hold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 fill="hold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 fill="hold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 fill="hold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 fill="hold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 fill="hold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 fill="hold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 fill="hold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 fill="hold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 fill="hold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 fill="hold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 fill="hold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54274" grpId="0"/>
      <p:bldP spid="54278" grpId="0"/>
      <p:bldP spid="54279" grpId="0"/>
      <p:bldP spid="54280" grpId="0"/>
      <p:bldP spid="54281" grpId="0"/>
      <p:bldP spid="54283" grpId="0"/>
      <p:bldP spid="54289" grpId="0"/>
      <p:bldP spid="56322" grpId="0"/>
      <p:bldP spid="55299" grpId="0"/>
      <p:bldP spid="55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6" name="Rectangle 3"/>
          <p:cNvSpPr/>
          <p:nvPr>
            <p:custDataLst>
              <p:tags r:id="rId3"/>
            </p:custDataLst>
          </p:nvPr>
        </p:nvSpPr>
        <p:spPr>
          <a:xfrm>
            <a:off x="3000375" y="400050"/>
            <a:ext cx="20161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rgbClr val="FFFF00"/>
                </a:solidFill>
                <a:latin typeface="Arial" panose="020b0604020202020204" pitchFamily="34" charset="0"/>
                <a:ea typeface="等线" pitchFamily="2" charset="-122"/>
              </a:rPr>
              <a:t>职业——</a:t>
            </a:r>
            <a:endParaRPr lang="zh-CN" altLang="zh-CN" sz="3600" b="1">
              <a:solidFill>
                <a:srgbClr val="FFFF00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07" name="Rectangle 4"/>
          <p:cNvSpPr/>
          <p:nvPr>
            <p:custDataLst>
              <p:tags r:id="rId4"/>
            </p:custDataLst>
          </p:nvPr>
        </p:nvSpPr>
        <p:spPr>
          <a:xfrm>
            <a:off x="3000375" y="1695450"/>
            <a:ext cx="20161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zh-CN" sz="3600" b="1">
                <a:solidFill>
                  <a:srgbClr val="FFFF00"/>
                </a:solidFill>
                <a:latin typeface="Arial" panose="020b0604020202020204" pitchFamily="34" charset="0"/>
                <a:ea typeface="等线" pitchFamily="2" charset="-122"/>
              </a:rPr>
              <a:t>家庭——</a:t>
            </a:r>
            <a:r>
              <a:rPr lang="zh-CN" altLang="zh-CN" sz="3600" b="1">
                <a:latin typeface="Arial" panose="020b0604020202020204" pitchFamily="34" charset="0"/>
                <a:ea typeface="等线" pitchFamily="2" charset="-122"/>
              </a:rPr>
              <a:t> </a:t>
            </a:r>
            <a:endParaRPr lang="zh-CN" altLang="zh-CN" sz="3600" b="1"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08" name="Rectangle 5"/>
          <p:cNvSpPr/>
          <p:nvPr>
            <p:custDataLst>
              <p:tags r:id="rId5"/>
            </p:custDataLst>
          </p:nvPr>
        </p:nvSpPr>
        <p:spPr>
          <a:xfrm>
            <a:off x="2928938" y="3403600"/>
            <a:ext cx="20161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zh-CN" sz="3600" b="1">
                <a:solidFill>
                  <a:srgbClr val="FFFF00"/>
                </a:solidFill>
                <a:latin typeface="Arial" panose="020b0604020202020204" pitchFamily="34" charset="0"/>
                <a:ea typeface="等线" pitchFamily="2" charset="-122"/>
              </a:rPr>
              <a:t>身体——</a:t>
            </a:r>
            <a:endParaRPr lang="zh-CN" altLang="zh-CN" sz="3600" b="1">
              <a:solidFill>
                <a:srgbClr val="FFFF00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09" name="Rectangle 6"/>
          <p:cNvSpPr/>
          <p:nvPr>
            <p:custDataLst>
              <p:tags r:id="rId6"/>
            </p:custDataLst>
          </p:nvPr>
        </p:nvSpPr>
        <p:spPr>
          <a:xfrm>
            <a:off x="3000375" y="5059363"/>
            <a:ext cx="21590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zh-CN" sz="3600" b="1">
                <a:solidFill>
                  <a:srgbClr val="FFFF00"/>
                </a:solidFill>
                <a:latin typeface="Arial" panose="020b0604020202020204" pitchFamily="34" charset="0"/>
                <a:ea typeface="等线" pitchFamily="2" charset="-122"/>
              </a:rPr>
              <a:t>居住——</a:t>
            </a:r>
            <a:endParaRPr lang="zh-CN" altLang="zh-CN" sz="3600" b="1">
              <a:solidFill>
                <a:srgbClr val="FFFF00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10" name="Text Box 7"/>
          <p:cNvSpPr/>
          <p:nvPr>
            <p:custDataLst>
              <p:tags r:id="rId7"/>
            </p:custDataLst>
          </p:nvPr>
        </p:nvSpPr>
        <p:spPr>
          <a:xfrm>
            <a:off x="1768475" y="1412875"/>
            <a:ext cx="798513" cy="475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zh-CN" sz="4000" b="1">
                <a:solidFill>
                  <a:srgbClr val="FB8322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凄凉艰难的老王</a:t>
            </a:r>
            <a:endParaRPr lang="zh-CN" altLang="zh-CN" sz="4000" b="1">
              <a:solidFill>
                <a:srgbClr val="FB8322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72711" name="AutoShape 8"/>
          <p:cNvSpPr/>
          <p:nvPr>
            <p:custDataLst>
              <p:tags r:id="rId8"/>
            </p:custDataLst>
          </p:nvPr>
        </p:nvSpPr>
        <p:spPr>
          <a:xfrm>
            <a:off x="2566988" y="765175"/>
            <a:ext cx="215900" cy="4968875"/>
          </a:xfrm>
          <a:prstGeom prst="leftBrace">
            <a:avLst>
              <a:gd name="adj1" fmla="val 191576"/>
              <a:gd name="adj2" fmla="val 50000"/>
            </a:avLst>
          </a:prstGeom>
          <a:solidFill>
            <a:srgbClr val="2DF905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13" name="WordArt 10"/>
          <p:cNvSpPr/>
          <p:nvPr>
            <p:custDataLst>
              <p:tags r:id="rId9"/>
            </p:custDataLst>
          </p:nvPr>
        </p:nvSpPr>
        <p:spPr>
          <a:xfrm>
            <a:off x="9432608" y="2103438"/>
            <a:ext cx="1800225" cy="1944687"/>
          </a:xfrm>
          <a:gradFill rotWithShape="0">
            <a:gsLst>
              <a:gs pos="0">
                <a:srgbClr val="FFE701"/>
              </a:gs>
              <a:gs pos="100000">
                <a:srgbClr val="FE3E02"/>
              </a:gs>
            </a:gsLst>
            <a:lin ang="5400000" scaled="1"/>
          </a:gradFill>
          <a:ln>
            <a:noFill/>
            <a:miter lim="800000"/>
          </a:ln>
          <a:scene3d>
            <a:camera prst="legacyPerspectiveFront">
              <a:rot lat="20520000" lon="1080000" rev="0"/>
            </a:camera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  <a:contourClr>
              <a:srgbClr val="000000"/>
            </a:contourClr>
          </a:sp3d>
        </p:spPr>
        <p:txBody>
          <a:bodyPr wrap="none" fromWordArt="1" anchor="t" anchorCtr="0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sz="8000">
                <a:ln>
                  <a:noFill/>
                </a:ln>
                <a:solidFill>
                  <a:srgbClr val="18E6DA"/>
                </a:solidFill>
                <a:latin typeface="华文行楷" panose="02010800040101010101" pitchFamily="2" charset="-122"/>
              </a:rPr>
              <a:t>苦</a:t>
            </a:r>
            <a:endParaRPr sz="8000">
              <a:ln>
                <a:noFill/>
              </a:ln>
              <a:solidFill>
                <a:srgbClr val="18E6DA"/>
              </a:solidFill>
              <a:latin typeface="华文行楷" panose="02010800040101010101" pitchFamily="2" charset="-122"/>
            </a:endParaRPr>
          </a:p>
        </p:txBody>
      </p:sp>
      <p:sp>
        <p:nvSpPr>
          <p:cNvPr id="72714" name="Text Box 11"/>
          <p:cNvSpPr/>
          <p:nvPr>
            <p:custDataLst>
              <p:tags r:id="rId10"/>
            </p:custDataLst>
          </p:nvPr>
        </p:nvSpPr>
        <p:spPr>
          <a:xfrm>
            <a:off x="5087938" y="333375"/>
            <a:ext cx="4214812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等线" pitchFamily="2" charset="-122"/>
              </a:rPr>
              <a:t>靠一辆破旧三轮维持生活</a:t>
            </a:r>
            <a:endParaRPr lang="zh-CN" altLang="zh-CN" sz="3600" b="1">
              <a:solidFill>
                <a:schemeClr val="bg1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15" name="Text Box 12"/>
          <p:cNvSpPr/>
          <p:nvPr>
            <p:custDataLst>
              <p:tags r:id="rId11"/>
            </p:custDataLst>
          </p:nvPr>
        </p:nvSpPr>
        <p:spPr>
          <a:xfrm>
            <a:off x="5161280" y="1701800"/>
            <a:ext cx="381825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等线" pitchFamily="2" charset="-122"/>
              </a:rPr>
              <a:t>打了一辈子光棍，孤苦伶仃</a:t>
            </a:r>
            <a:endParaRPr lang="zh-CN" altLang="zh-CN" sz="3600" b="1">
              <a:solidFill>
                <a:schemeClr val="bg1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16" name="Text Box 13"/>
          <p:cNvSpPr/>
          <p:nvPr>
            <p:custDataLst>
              <p:tags r:id="rId12"/>
            </p:custDataLst>
          </p:nvPr>
        </p:nvSpPr>
        <p:spPr>
          <a:xfrm>
            <a:off x="5032375" y="3467100"/>
            <a:ext cx="393128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等线" pitchFamily="2" charset="-122"/>
              </a:rPr>
              <a:t>眼睛残疾,生意受影响。</a:t>
            </a:r>
            <a:endParaRPr lang="zh-CN" altLang="zh-CN" sz="3600" b="1">
              <a:solidFill>
                <a:schemeClr val="bg1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72717" name="Text Box 14"/>
          <p:cNvSpPr/>
          <p:nvPr>
            <p:custDataLst>
              <p:tags r:id="rId13"/>
            </p:custDataLst>
          </p:nvPr>
        </p:nvSpPr>
        <p:spPr>
          <a:xfrm>
            <a:off x="4872355" y="4869180"/>
            <a:ext cx="383095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chemeClr val="bg1"/>
                </a:solidFill>
                <a:latin typeface="Arial" panose="020b0604020202020204" pitchFamily="34" charset="0"/>
                <a:ea typeface="等线" pitchFamily="2" charset="-122"/>
              </a:rPr>
              <a:t>荒僻的小胡同，塌败的小屋</a:t>
            </a:r>
            <a:endParaRPr lang="zh-CN" altLang="zh-CN" sz="3600" b="1">
              <a:solidFill>
                <a:schemeClr val="bg1"/>
              </a:solidFill>
              <a:latin typeface="Arial" panose="020b0604020202020204" pitchFamily="34" charset="0"/>
              <a:ea typeface="等线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7670" y="243205"/>
            <a:ext cx="1146175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老王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 fill="hold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 fill="hold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 fill="hold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 fill="hold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 fill="hold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 fill="hold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 fill="hold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 fill="hold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8" grpId="0"/>
      <p:bldP spid="72709" grpId="0"/>
      <p:bldP spid="72710" grpId="0"/>
      <p:bldP spid="72711" grpId="0"/>
      <p:bldP spid="72714" grpId="0"/>
      <p:bldP spid="72715" grpId="0"/>
      <p:bldP spid="72716" grpId="0"/>
      <p:bldP spid="72713" grpId="0"/>
      <p:bldP spid="727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7826" name="Rectangle 4"/>
          <p:cNvSpPr/>
          <p:nvPr>
            <p:custDataLst>
              <p:tags r:id="rId3"/>
            </p:custDataLst>
          </p:nvPr>
        </p:nvSpPr>
        <p:spPr>
          <a:xfrm>
            <a:off x="2643188" y="720725"/>
            <a:ext cx="4276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18E6D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送冰块，车费减半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solidFill>
                  <a:srgbClr val="18E6DA"/>
                </a:solidFill>
                <a:latin typeface="等线" pitchFamily="2" charset="-122"/>
                <a:ea typeface="等线" pitchFamily="2" charset="-122"/>
                <a:sym typeface="宋体" panose="02010600030101010101" pitchFamily="2" charset="-122"/>
              </a:rPr>
              <a:t>——</a:t>
            </a:r>
            <a:endParaRPr lang="zh-CN" altLang="zh-CN" sz="2800" b="1">
              <a:solidFill>
                <a:srgbClr val="18E6DA"/>
              </a:solidFill>
              <a:latin typeface="等线" pitchFamily="2" charset="-122"/>
              <a:ea typeface="等线" pitchFamily="2" charset="-122"/>
              <a:sym typeface="宋体" panose="02010600030101010101" pitchFamily="2" charset="-122"/>
            </a:endParaRPr>
          </a:p>
        </p:txBody>
      </p:sp>
      <p:sp>
        <p:nvSpPr>
          <p:cNvPr id="77827" name="Rectangle 5"/>
          <p:cNvSpPr/>
          <p:nvPr>
            <p:custDataLst>
              <p:tags r:id="rId4"/>
            </p:custDataLst>
          </p:nvPr>
        </p:nvSpPr>
        <p:spPr>
          <a:xfrm>
            <a:off x="2449513" y="2728913"/>
            <a:ext cx="4572000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18E6D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送钱先生看病，不要钱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solidFill>
                  <a:srgbClr val="18E6DA"/>
                </a:solidFill>
                <a:latin typeface="等线" pitchFamily="2" charset="-122"/>
                <a:ea typeface="等线" pitchFamily="2" charset="-122"/>
                <a:sym typeface="宋体" panose="02010600030101010101" pitchFamily="2" charset="-122"/>
              </a:rPr>
              <a:t>——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8" name="Rectangle 6"/>
          <p:cNvSpPr/>
          <p:nvPr>
            <p:custDataLst>
              <p:tags r:id="rId5"/>
            </p:custDataLst>
          </p:nvPr>
        </p:nvSpPr>
        <p:spPr>
          <a:xfrm>
            <a:off x="2478088" y="4343400"/>
            <a:ext cx="37592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18E6D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受人好处，总也不忘，临死前送来香油、鸡蛋感谢我</a:t>
            </a:r>
            <a:endParaRPr lang="zh-CN" altLang="en-US" sz="2800" b="1">
              <a:solidFill>
                <a:srgbClr val="18E6D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29" name="Text Box 7"/>
          <p:cNvSpPr/>
          <p:nvPr>
            <p:custDataLst>
              <p:tags r:id="rId6"/>
            </p:custDataLst>
          </p:nvPr>
        </p:nvSpPr>
        <p:spPr>
          <a:xfrm>
            <a:off x="1470025" y="1304925"/>
            <a:ext cx="858838" cy="424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B8322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善良淳朴的老王</a:t>
            </a:r>
            <a:endParaRPr lang="zh-CN" altLang="en-US" sz="4400" b="1">
              <a:solidFill>
                <a:srgbClr val="FB8322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77830" name="AutoShape 8"/>
          <p:cNvSpPr/>
          <p:nvPr>
            <p:custDataLst>
              <p:tags r:id="rId7"/>
            </p:custDataLst>
          </p:nvPr>
        </p:nvSpPr>
        <p:spPr>
          <a:xfrm>
            <a:off x="2205038" y="873125"/>
            <a:ext cx="120650" cy="4873625"/>
          </a:xfrm>
          <a:prstGeom prst="leftBrace">
            <a:avLst>
              <a:gd name="adj1" fmla="val 149984"/>
              <a:gd name="adj2" fmla="val 50000"/>
            </a:avLst>
          </a:prstGeom>
          <a:solidFill>
            <a:srgbClr val="2DF905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1" name="WordArt 9"/>
          <p:cNvSpPr>
            <a:spLocks noTextEdit="1"/>
          </p:cNvSpPr>
          <p:nvPr>
            <p:custDataLst>
              <p:tags r:id="rId8"/>
            </p:custDataLst>
          </p:nvPr>
        </p:nvSpPr>
        <p:spPr>
          <a:xfrm>
            <a:off x="9364028" y="1952625"/>
            <a:ext cx="1800225" cy="1944688"/>
          </a:xfrm>
          <a:gradFill rotWithShape="1">
            <a:gsLst>
              <a:gs pos="0">
                <a:srgbClr val="FFE701"/>
              </a:gs>
              <a:gs pos="100000">
                <a:srgbClr val="FE3E02"/>
              </a:gs>
            </a:gsLst>
            <a:lin ang="5400000" scaled="1"/>
          </a:gradFill>
          <a:ln>
            <a:noFill/>
            <a:miter lim="800000"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  <a:contourClr>
              <a:srgbClr val="000000"/>
            </a:contourClr>
          </a:sp3d>
        </p:spPr>
        <p:txBody>
          <a:bodyPr wrap="none" fromWordArt="1" anchor="t" anchorCtr="0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sz="8000">
                <a:ln>
                  <a:noFill/>
                </a:ln>
                <a:solidFill>
                  <a:srgbClr val="E40BF1"/>
                </a:solidFill>
                <a:latin typeface="华文行楷" panose="02010800040101010101" pitchFamily="2" charset="-122"/>
              </a:rPr>
              <a:t>善</a:t>
            </a:r>
            <a:endParaRPr sz="8000">
              <a:ln>
                <a:noFill/>
              </a:ln>
              <a:solidFill>
                <a:srgbClr val="E40BF1"/>
              </a:solidFill>
              <a:latin typeface="华文行楷" panose="02010800040101010101" pitchFamily="2" charset="-122"/>
            </a:endParaRPr>
          </a:p>
        </p:txBody>
      </p:sp>
      <p:sp>
        <p:nvSpPr>
          <p:cNvPr id="77832" name="文本框 1"/>
          <p:cNvSpPr/>
          <p:nvPr>
            <p:custDataLst>
              <p:tags r:id="rId9"/>
            </p:custDataLst>
          </p:nvPr>
        </p:nvSpPr>
        <p:spPr>
          <a:xfrm>
            <a:off x="7107238" y="720725"/>
            <a:ext cx="21415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老实厚道</a:t>
            </a:r>
            <a:endParaRPr lang="zh-CN" altLang="en-US" sz="36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7833" name="文本框 2"/>
          <p:cNvSpPr/>
          <p:nvPr>
            <p:custDataLst>
              <p:tags r:id="rId10"/>
            </p:custDataLst>
          </p:nvPr>
        </p:nvSpPr>
        <p:spPr>
          <a:xfrm>
            <a:off x="7107238" y="2559050"/>
            <a:ext cx="1595437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重感情讲仁义</a:t>
            </a:r>
            <a:endParaRPr lang="zh-CN" altLang="en-US" sz="32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7834" name="文本框 5"/>
          <p:cNvSpPr/>
          <p:nvPr>
            <p:custDataLst>
              <p:tags r:id="rId11"/>
            </p:custDataLst>
          </p:nvPr>
        </p:nvSpPr>
        <p:spPr>
          <a:xfrm>
            <a:off x="6154738" y="4705350"/>
            <a:ext cx="9525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rgbClr val="18E6DA"/>
                </a:solidFill>
                <a:latin typeface="等线" pitchFamily="2" charset="-122"/>
                <a:ea typeface="等线" pitchFamily="2" charset="-122"/>
                <a:sym typeface="宋体" panose="02010600030101010101" pitchFamily="2" charset="-122"/>
              </a:rPr>
              <a:t>——</a:t>
            </a:r>
            <a:endParaRPr lang="zh-CN" altLang="zh-CN" sz="2800" b="1">
              <a:solidFill>
                <a:srgbClr val="18E6DA"/>
              </a:solidFill>
              <a:latin typeface="等线" pitchFamily="2" charset="-122"/>
              <a:ea typeface="等线" pitchFamily="2" charset="-122"/>
              <a:sym typeface="宋体" panose="02010600030101010101" pitchFamily="2" charset="-122"/>
            </a:endParaRPr>
          </a:p>
        </p:txBody>
      </p:sp>
      <p:sp>
        <p:nvSpPr>
          <p:cNvPr id="77835" name="文本框 6"/>
          <p:cNvSpPr/>
          <p:nvPr>
            <p:custDataLst>
              <p:tags r:id="rId12"/>
            </p:custDataLst>
          </p:nvPr>
        </p:nvSpPr>
        <p:spPr>
          <a:xfrm>
            <a:off x="6991350" y="4748213"/>
            <a:ext cx="2041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等线" pitchFamily="2" charset="-122"/>
                <a:ea typeface="等线" pitchFamily="2" charset="-122"/>
              </a:rPr>
              <a:t>知恩图报</a:t>
            </a:r>
            <a:endParaRPr lang="zh-CN" altLang="en-US" sz="3600" b="1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1815" y="260985"/>
            <a:ext cx="1146175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老王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 fill="hold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 fill="hold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 fill="hold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 fill="hold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 fill="hold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/>
      <p:bldP spid="77828" grpId="0"/>
      <p:bldP spid="77829" grpId="0"/>
      <p:bldP spid="77830" grpId="0"/>
      <p:bldP spid="77832" grpId="0"/>
      <p:bldP spid="77833" grpId="0"/>
      <p:bldP spid="77834" grpId="1"/>
      <p:bldP spid="778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7829" name="Text Box 7"/>
          <p:cNvSpPr/>
          <p:nvPr>
            <p:custDataLst>
              <p:tags r:id="rId3"/>
            </p:custDataLst>
          </p:nvPr>
        </p:nvSpPr>
        <p:spPr>
          <a:xfrm>
            <a:off x="1276033" y="498475"/>
            <a:ext cx="859790" cy="4248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B8322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作者一家对老王</a:t>
            </a:r>
            <a:endParaRPr lang="zh-CN" altLang="en-US" sz="4400" b="1">
              <a:solidFill>
                <a:srgbClr val="FB8322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77830" name="AutoShape 8"/>
          <p:cNvSpPr/>
          <p:nvPr>
            <p:custDataLst>
              <p:tags r:id="rId4"/>
            </p:custDataLst>
          </p:nvPr>
        </p:nvSpPr>
        <p:spPr>
          <a:xfrm flipH="1">
            <a:off x="2278380" y="305435"/>
            <a:ext cx="76200" cy="4157345"/>
          </a:xfrm>
          <a:prstGeom prst="leftBrace">
            <a:avLst>
              <a:gd name="adj1" fmla="val 149984"/>
              <a:gd name="adj2" fmla="val 50000"/>
            </a:avLst>
          </a:prstGeom>
          <a:solidFill>
            <a:srgbClr val="2DF905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2" name="文本框 1"/>
          <p:cNvSpPr/>
          <p:nvPr>
            <p:custDataLst>
              <p:tags r:id="rId5"/>
            </p:custDataLst>
          </p:nvPr>
        </p:nvSpPr>
        <p:spPr>
          <a:xfrm>
            <a:off x="2381885" y="1158240"/>
            <a:ext cx="82486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18E6DA"/>
                </a:solidFill>
                <a:latin typeface="等线" pitchFamily="2" charset="-122"/>
                <a:ea typeface="等线" pitchFamily="2" charset="-122"/>
              </a:rPr>
              <a:t>善</a:t>
            </a:r>
            <a:endParaRPr lang="zh-CN" altLang="en-US" sz="3600" b="1">
              <a:solidFill>
                <a:srgbClr val="18E6DA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8851" name="Text Box 3"/>
          <p:cNvSpPr/>
          <p:nvPr>
            <p:custDataLst>
              <p:tags r:id="rId6"/>
            </p:custDataLst>
          </p:nvPr>
        </p:nvSpPr>
        <p:spPr>
          <a:xfrm>
            <a:off x="3395345" y="203518"/>
            <a:ext cx="8675688" cy="31076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、照顾老王的生意，坐他车。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、老王再客气，也付给他应得的报酬。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、老王送来香油鸡蛋，不能让他白送，也给了钱。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、关心老王的生计：三轮车改装后，生意不好做，关切询问他是否能维持生活。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、她的女儿也如她一样善良，送老王大瓶鱼肝油，治好他的夜盲症。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左大括号 31"/>
          <p:cNvSpPr/>
          <p:nvPr>
            <p:custDataLst>
              <p:tags r:id="rId7"/>
            </p:custDataLst>
          </p:nvPr>
        </p:nvSpPr>
        <p:spPr>
          <a:xfrm>
            <a:off x="3111500" y="498475"/>
            <a:ext cx="271145" cy="2517775"/>
          </a:xfrm>
          <a:prstGeom prst="leftBrace">
            <a:avLst>
              <a:gd name="adj1" fmla="val 35995"/>
              <a:gd name="adj2" fmla="val 49058"/>
            </a:avLst>
          </a:prstGeom>
          <a:solidFill>
            <a:srgbClr val="2DF905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/>
          <p:nvPr>
            <p:custDataLst>
              <p:tags r:id="rId8"/>
            </p:custDataLst>
          </p:nvPr>
        </p:nvSpPr>
        <p:spPr>
          <a:xfrm>
            <a:off x="2355215" y="3592830"/>
            <a:ext cx="82486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18E6DA"/>
                </a:solidFill>
                <a:latin typeface="等线" pitchFamily="2" charset="-122"/>
                <a:ea typeface="等线" pitchFamily="2" charset="-122"/>
              </a:rPr>
              <a:t>愧</a:t>
            </a:r>
            <a:endParaRPr lang="zh-CN" altLang="en-US" sz="3600" b="1">
              <a:solidFill>
                <a:srgbClr val="18E6DA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9"/>
            </p:custDataLst>
          </p:nvPr>
        </p:nvSpPr>
        <p:spPr>
          <a:xfrm>
            <a:off x="3014980" y="3509645"/>
            <a:ext cx="271145" cy="831850"/>
          </a:xfrm>
          <a:prstGeom prst="leftBrace">
            <a:avLst>
              <a:gd name="adj1" fmla="val 35995"/>
              <a:gd name="adj2" fmla="val 49058"/>
            </a:avLst>
          </a:prstGeom>
          <a:solidFill>
            <a:srgbClr val="2DF905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TextBox 32"/>
          <p:cNvSpPr txBox="1"/>
          <p:nvPr>
            <p:custDataLst>
              <p:tags r:id="rId10"/>
            </p:custDataLst>
          </p:nvPr>
        </p:nvSpPr>
        <p:spPr>
          <a:xfrm>
            <a:off x="3399155" y="3509646"/>
            <a:ext cx="3581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平时关爱不够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死后感到愧疚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335915" y="4747260"/>
            <a:ext cx="11517630" cy="186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sz="24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旨：作者通过回忆老王窘迫的生活状况以及与老王交往的生活片段，展现了特殊时代背景下，老王与作者一家珍贵的友情，凸显了孤苦、微寒的老王纯朴、仁义、善良的品行，表达了作者对人性之美的讴歌、对“不幸者”的关怀、对自身的反省以及对命运的慨叹。</a:t>
            </a:r>
            <a:endParaRPr lang="zh-CN" sz="24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3215" y="188595"/>
            <a:ext cx="1146175" cy="52197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老王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333399 [5]"/>
                                          </p:val>
                                        </p:tav>
                                        <p:tav tm="50000">
                                          <p:val>
                                            <p:strVal val="#009999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 fill="hold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0" grpId="0"/>
      <p:bldP spid="77832" grpId="0"/>
      <p:bldP spid="78851" grpId="0"/>
      <p:bldP spid="32" grpId="0"/>
      <p:bldP spid="2" grpId="0"/>
      <p:bldP spid="3" grpId="0"/>
      <p:bldP spid="50" grpId="0"/>
      <p:bldP spid="23" grpId="0"/>
    </p:bldLst>
  </p:timing>
</p:sld>
</file>

<file path=ppt/tags/tag1.xml><?xml version="1.0" encoding="utf-8"?>
<p:tagLst xmlns:p="http://schemas.openxmlformats.org/presentationml/2006/main">
  <p:tag name="AS_UNIQUEID" val="908"/>
</p:tagLst>
</file>

<file path=ppt/tags/tag10.xml><?xml version="1.0" encoding="utf-8"?>
<p:tagLst xmlns:p="http://schemas.openxmlformats.org/presentationml/2006/main">
  <p:tag name="AS_UNIQUEID" val="911"/>
</p:tagLst>
</file>

<file path=ppt/tags/tag100.xml><?xml version="1.0" encoding="utf-8"?>
<p:tagLst xmlns:p="http://schemas.openxmlformats.org/presentationml/2006/main">
  <p:tag name="AS_UNIQUEID" val="980"/>
</p:tagLst>
</file>

<file path=ppt/tags/tag101.xml><?xml version="1.0" encoding="utf-8"?>
<p:tagLst xmlns:p="http://schemas.openxmlformats.org/presentationml/2006/main">
  <p:tag name="AS_UNIQUEID" val="981"/>
</p:tagLst>
</file>

<file path=ppt/tags/tag102.xml><?xml version="1.0" encoding="utf-8"?>
<p:tagLst xmlns:p="http://schemas.openxmlformats.org/presentationml/2006/main">
  <p:tag name="AS_UNIQUEID" val="982"/>
</p:tagLst>
</file>

<file path=ppt/tags/tag103.xml><?xml version="1.0" encoding="utf-8"?>
<p:tagLst xmlns:p="http://schemas.openxmlformats.org/presentationml/2006/main">
  <p:tag name="AS_UNIQUEID" val="983"/>
</p:tagLst>
</file>

<file path=ppt/tags/tag104.xml><?xml version="1.0" encoding="utf-8"?>
<p:tagLst xmlns:p="http://schemas.openxmlformats.org/presentationml/2006/main">
  <p:tag name="AS_UNIQUEID" val="984"/>
</p:tagLst>
</file>

<file path=ppt/tags/tag105.xml><?xml version="1.0" encoding="utf-8"?>
<p:tagLst xmlns:p="http://schemas.openxmlformats.org/presentationml/2006/main">
  <p:tag name="AS_UNIQUEID" val="985"/>
</p:tagLst>
</file>

<file path=ppt/tags/tag106.xml><?xml version="1.0" encoding="utf-8"?>
<p:tagLst xmlns:p="http://schemas.openxmlformats.org/presentationml/2006/main">
  <p:tag name="AS_UNIQUEID" val="986"/>
</p:tagLst>
</file>

<file path=ppt/tags/tag107.xml><?xml version="1.0" encoding="utf-8"?>
<p:tagLst xmlns:p="http://schemas.openxmlformats.org/presentationml/2006/main">
  <p:tag name="AS_UNIQUEID" val="987"/>
</p:tagLst>
</file>

<file path=ppt/tags/tag108.xml><?xml version="1.0" encoding="utf-8"?>
<p:tagLst xmlns:p="http://schemas.openxmlformats.org/presentationml/2006/main">
  <p:tag name="AS_UNIQUEID" val="988"/>
</p:tagLst>
</file>

<file path=ppt/tags/tag109.xml><?xml version="1.0" encoding="utf-8"?>
<p:tagLst xmlns:p="http://schemas.openxmlformats.org/presentationml/2006/main">
  <p:tag name="AS_UNIQUEID" val="989"/>
</p:tagLst>
</file>

<file path=ppt/tags/tag11.xml><?xml version="1.0" encoding="utf-8"?>
<p:tagLst xmlns:p="http://schemas.openxmlformats.org/presentationml/2006/main">
  <p:tag name="AS_UNIQUEID" val="912"/>
</p:tagLst>
</file>

<file path=ppt/tags/tag110.xml><?xml version="1.0" encoding="utf-8"?>
<p:tagLst xmlns:p="http://schemas.openxmlformats.org/presentationml/2006/main">
  <p:tag name="AS_UNIQUEID" val="990"/>
</p:tagLst>
</file>

<file path=ppt/tags/tag111.xml><?xml version="1.0" encoding="utf-8"?>
<p:tagLst xmlns:p="http://schemas.openxmlformats.org/presentationml/2006/main">
  <p:tag name="AS_UNIQUEID" val="991"/>
</p:tagLst>
</file>

<file path=ppt/tags/tag112.xml><?xml version="1.0" encoding="utf-8"?>
<p:tagLst xmlns:p="http://schemas.openxmlformats.org/presentationml/2006/main">
  <p:tag name="AS_UNIQUEID" val="992"/>
</p:tagLst>
</file>

<file path=ppt/tags/tag113.xml><?xml version="1.0" encoding="utf-8"?>
<p:tagLst xmlns:p="http://schemas.openxmlformats.org/presentationml/2006/main">
  <p:tag name="AS_UNIQUEID" val="993"/>
</p:tagLst>
</file>

<file path=ppt/tags/tag114.xml><?xml version="1.0" encoding="utf-8"?>
<p:tagLst xmlns:p="http://schemas.openxmlformats.org/presentationml/2006/main">
  <p:tag name="AS_UNIQUEID" val="994"/>
</p:tagLst>
</file>

<file path=ppt/tags/tag115.xml><?xml version="1.0" encoding="utf-8"?>
<p:tagLst xmlns:p="http://schemas.openxmlformats.org/presentationml/2006/main">
  <p:tag name="AS_UNIQUEID" val="995"/>
</p:tagLst>
</file>

<file path=ppt/tags/tag116.xml><?xml version="1.0" encoding="utf-8"?>
<p:tagLst xmlns:p="http://schemas.openxmlformats.org/presentationml/2006/main">
  <p:tag name="AS_UNIQUEID" val="996"/>
</p:tagLst>
</file>

<file path=ppt/tags/tag117.xml><?xml version="1.0" encoding="utf-8"?>
<p:tagLst xmlns:p="http://schemas.openxmlformats.org/presentationml/2006/main">
  <p:tag name="AS_UNIQUEID" val="997"/>
</p:tagLst>
</file>

<file path=ppt/tags/tag118.xml><?xml version="1.0" encoding="utf-8"?>
<p:tagLst xmlns:p="http://schemas.openxmlformats.org/presentationml/2006/main">
  <p:tag name="AS_UNIQUEID" val="998"/>
</p:tagLst>
</file>

<file path=ppt/tags/tag119.xml><?xml version="1.0" encoding="utf-8"?>
<p:tagLst xmlns:p="http://schemas.openxmlformats.org/presentationml/2006/main">
  <p:tag name="AS_UNIQUEID" val="999"/>
</p:tagLst>
</file>

<file path=ppt/tags/tag12.xml><?xml version="1.0" encoding="utf-8"?>
<p:tagLst xmlns:p="http://schemas.openxmlformats.org/presentationml/2006/main">
  <p:tag name="AS_UNIQUEID" val="913"/>
</p:tagLst>
</file>

<file path=ppt/tags/tag120.xml><?xml version="1.0" encoding="utf-8"?>
<p:tagLst xmlns:p="http://schemas.openxmlformats.org/presentationml/2006/main">
  <p:tag name="AS_UNIQUEID" val="1000"/>
</p:tagLst>
</file>

<file path=ppt/tags/tag121.xml><?xml version="1.0" encoding="utf-8"?>
<p:tagLst xmlns:p="http://schemas.openxmlformats.org/presentationml/2006/main">
  <p:tag name="AS_UNIQUEID" val="1001"/>
</p:tagLst>
</file>

<file path=ppt/tags/tag122.xml><?xml version="1.0" encoding="utf-8"?>
<p:tagLst xmlns:p="http://schemas.openxmlformats.org/presentationml/2006/main">
  <p:tag name="AS_UNIQUEID" val="1002"/>
</p:tagLst>
</file>

<file path=ppt/tags/tag123.xml><?xml version="1.0" encoding="utf-8"?>
<p:tagLst xmlns:p="http://schemas.openxmlformats.org/presentationml/2006/main">
  <p:tag name="AS_UNIQUEID" val="1003"/>
</p:tagLst>
</file>

<file path=ppt/tags/tag124.xml><?xml version="1.0" encoding="utf-8"?>
<p:tagLst xmlns:p="http://schemas.openxmlformats.org/presentationml/2006/main">
  <p:tag name="AS_UNIQUEID" val="1004"/>
</p:tagLst>
</file>

<file path=ppt/tags/tag125.xml><?xml version="1.0" encoding="utf-8"?>
<p:tagLst xmlns:p="http://schemas.openxmlformats.org/presentationml/2006/main">
  <p:tag name="AS_UNIQUEID" val="1005"/>
</p:tagLst>
</file>

<file path=ppt/tags/tag126.xml><?xml version="1.0" encoding="utf-8"?>
<p:tagLst xmlns:p="http://schemas.openxmlformats.org/presentationml/2006/main">
  <p:tag name="AS_UNIQUEID" val="1006"/>
</p:tagLst>
</file>

<file path=ppt/tags/tag127.xml><?xml version="1.0" encoding="utf-8"?>
<p:tagLst xmlns:p="http://schemas.openxmlformats.org/presentationml/2006/main">
  <p:tag name="AS_UNIQUEID" val="1007"/>
</p:tagLst>
</file>

<file path=ppt/tags/tag128.xml><?xml version="1.0" encoding="utf-8"?>
<p:tagLst xmlns:p="http://schemas.openxmlformats.org/presentationml/2006/main">
  <p:tag name="AS_UNIQUEID" val="1008"/>
</p:tagLst>
</file>

<file path=ppt/tags/tag129.xml><?xml version="1.0" encoding="utf-8"?>
<p:tagLst xmlns:p="http://schemas.openxmlformats.org/presentationml/2006/main">
  <p:tag name="AS_UNIQUEID" val="1009"/>
</p:tagLst>
</file>

<file path=ppt/tags/tag13.xml><?xml version="1.0" encoding="utf-8"?>
<p:tagLst xmlns:p="http://schemas.openxmlformats.org/presentationml/2006/main">
  <p:tag name="AS_UNIQUEID" val="914"/>
</p:tagLst>
</file>

<file path=ppt/tags/tag130.xml><?xml version="1.0" encoding="utf-8"?>
<p:tagLst xmlns:p="http://schemas.openxmlformats.org/presentationml/2006/main">
  <p:tag name="AS_UNIQUEID" val="1010"/>
</p:tagLst>
</file>

<file path=ppt/tags/tag131.xml><?xml version="1.0" encoding="utf-8"?>
<p:tagLst xmlns:p="http://schemas.openxmlformats.org/presentationml/2006/main">
  <p:tag name="AS_UNIQUEID" val="1011"/>
</p:tagLst>
</file>

<file path=ppt/tags/tag132.xml><?xml version="1.0" encoding="utf-8"?>
<p:tagLst xmlns:p="http://schemas.openxmlformats.org/presentationml/2006/main">
  <p:tag name="AS_UNIQUEID" val="1012"/>
</p:tagLst>
</file>

<file path=ppt/tags/tag133.xml><?xml version="1.0" encoding="utf-8"?>
<p:tagLst xmlns:p="http://schemas.openxmlformats.org/presentationml/2006/main">
  <p:tag name="AS_UNIQUEID" val="1013"/>
</p:tagLst>
</file>

<file path=ppt/tags/tag134.xml><?xml version="1.0" encoding="utf-8"?>
<p:tagLst xmlns:p="http://schemas.openxmlformats.org/presentationml/2006/main">
  <p:tag name="AS_UNIQUEID" val="1014"/>
</p:tagLst>
</file>

<file path=ppt/tags/tag135.xml><?xml version="1.0" encoding="utf-8"?>
<p:tagLst xmlns:p="http://schemas.openxmlformats.org/presentationml/2006/main">
  <p:tag name="AS_UNIQUEID" val="1015"/>
</p:tagLst>
</file>

<file path=ppt/tags/tag136.xml><?xml version="1.0" encoding="utf-8"?>
<p:tagLst xmlns:p="http://schemas.openxmlformats.org/presentationml/2006/main">
  <p:tag name="AS_UNIQUEID" val="1016"/>
</p:tagLst>
</file>

<file path=ppt/tags/tag137.xml><?xml version="1.0" encoding="utf-8"?>
<p:tagLst xmlns:p="http://schemas.openxmlformats.org/presentationml/2006/main">
  <p:tag name="AS_UNIQUEID" val="1017"/>
</p:tagLst>
</file>

<file path=ppt/tags/tag138.xml><?xml version="1.0" encoding="utf-8"?>
<p:tagLst xmlns:p="http://schemas.openxmlformats.org/presentationml/2006/main">
  <p:tag name="AS_UNIQUEID" val="1018"/>
</p:tagLst>
</file>

<file path=ppt/tags/tag139.xml><?xml version="1.0" encoding="utf-8"?>
<p:tagLst xmlns:p="http://schemas.openxmlformats.org/presentationml/2006/main">
  <p:tag name="AS_UNIQUEID" val="1019"/>
</p:tagLst>
</file>

<file path=ppt/tags/tag14.xml><?xml version="1.0" encoding="utf-8"?>
<p:tagLst xmlns:p="http://schemas.openxmlformats.org/presentationml/2006/main">
  <p:tag name="AS_UNIQUEID" val="717"/>
</p:tagLst>
</file>

<file path=ppt/tags/tag140.xml><?xml version="1.0" encoding="utf-8"?>
<p:tagLst xmlns:p="http://schemas.openxmlformats.org/presentationml/2006/main">
  <p:tag name="AS_UNIQUEID" val="1020"/>
</p:tagLst>
</file>

<file path=ppt/tags/tag141.xml><?xml version="1.0" encoding="utf-8"?>
<p:tagLst xmlns:p="http://schemas.openxmlformats.org/presentationml/2006/main">
  <p:tag name="AS_UNIQUEID" val="1021"/>
</p:tagLst>
</file>

<file path=ppt/tags/tag142.xml><?xml version="1.0" encoding="utf-8"?>
<p:tagLst xmlns:p="http://schemas.openxmlformats.org/presentationml/2006/main">
  <p:tag name="AS_UNIQUEID" val="1022"/>
</p:tagLst>
</file>

<file path=ppt/tags/tag143.xml><?xml version="1.0" encoding="utf-8"?>
<p:tagLst xmlns:p="http://schemas.openxmlformats.org/presentationml/2006/main">
  <p:tag name="AS_UNIQUEID" val="1023"/>
</p:tagLst>
</file>

<file path=ppt/tags/tag144.xml><?xml version="1.0" encoding="utf-8"?>
<p:tagLst xmlns:p="http://schemas.openxmlformats.org/presentationml/2006/main">
  <p:tag name="AS_UNIQUEID" val="1024"/>
</p:tagLst>
</file>

<file path=ppt/tags/tag145.xml><?xml version="1.0" encoding="utf-8"?>
<p:tagLst xmlns:p="http://schemas.openxmlformats.org/presentationml/2006/main">
  <p:tag name="AS_UNIQUEID" val="1025"/>
</p:tagLst>
</file>

<file path=ppt/tags/tag146.xml><?xml version="1.0" encoding="utf-8"?>
<p:tagLst xmlns:p="http://schemas.openxmlformats.org/presentationml/2006/main">
  <p:tag name="AS_UNIQUEID" val="1026"/>
</p:tagLst>
</file>

<file path=ppt/tags/tag147.xml><?xml version="1.0" encoding="utf-8"?>
<p:tagLst xmlns:p="http://schemas.openxmlformats.org/presentationml/2006/main">
  <p:tag name="AS_UNIQUEID" val="1027"/>
</p:tagLst>
</file>

<file path=ppt/tags/tag148.xml><?xml version="1.0" encoding="utf-8"?>
<p:tagLst xmlns:p="http://schemas.openxmlformats.org/presentationml/2006/main">
  <p:tag name="AS_UNIQUEID" val="1028"/>
</p:tagLst>
</file>

<file path=ppt/tags/tag149.xml><?xml version="1.0" encoding="utf-8"?>
<p:tagLst xmlns:p="http://schemas.openxmlformats.org/presentationml/2006/main">
  <p:tag name="AS_UNIQUEID" val="1029"/>
</p:tagLst>
</file>

<file path=ppt/tags/tag15.xml><?xml version="1.0" encoding="utf-8"?>
<p:tagLst xmlns:p="http://schemas.openxmlformats.org/presentationml/2006/main">
  <p:tag name="AS_UNIQUEID" val="718"/>
</p:tagLst>
</file>

<file path=ppt/tags/tag150.xml><?xml version="1.0" encoding="utf-8"?>
<p:tagLst xmlns:p="http://schemas.openxmlformats.org/presentationml/2006/main">
  <p:tag name="AS_UNIQUEID" val="1030"/>
</p:tagLst>
</file>

<file path=ppt/tags/tag151.xml><?xml version="1.0" encoding="utf-8"?>
<p:tagLst xmlns:p="http://schemas.openxmlformats.org/presentationml/2006/main">
  <p:tag name="AS_UNIQUEID" val="1031"/>
</p:tagLst>
</file>

<file path=ppt/tags/tag152.xml><?xml version="1.0" encoding="utf-8"?>
<p:tagLst xmlns:p="http://schemas.openxmlformats.org/presentationml/2006/main">
  <p:tag name="AS_UNIQUEID" val="1032"/>
</p:tagLst>
</file>

<file path=ppt/tags/tag153.xml><?xml version="1.0" encoding="utf-8"?>
<p:tagLst xmlns:p="http://schemas.openxmlformats.org/presentationml/2006/main">
  <p:tag name="AS_UNIQUEID" val="1033"/>
</p:tagLst>
</file>

<file path=ppt/tags/tag154.xml><?xml version="1.0" encoding="utf-8"?>
<p:tagLst xmlns:p="http://schemas.openxmlformats.org/presentationml/2006/main">
  <p:tag name="AS_UNIQUEID" val="1034"/>
</p:tagLst>
</file>

<file path=ppt/tags/tag155.xml><?xml version="1.0" encoding="utf-8"?>
<p:tagLst xmlns:p="http://schemas.openxmlformats.org/presentationml/2006/main">
  <p:tag name="AS_UNIQUEID" val="717"/>
</p:tagLst>
</file>

<file path=ppt/tags/tag156.xml><?xml version="1.0" encoding="utf-8"?>
<p:tagLst xmlns:p="http://schemas.openxmlformats.org/presentationml/2006/main">
  <p:tag name="AS_UNIQUEID" val="718"/>
</p:tagLst>
</file>

<file path=ppt/tags/tag157.xml><?xml version="1.0" encoding="utf-8"?>
<p:tagLst xmlns:p="http://schemas.openxmlformats.org/presentationml/2006/main">
  <p:tag name="AS_UNIQUEID" val="719"/>
</p:tagLst>
</file>

<file path=ppt/tags/tag158.xml><?xml version="1.0" encoding="utf-8"?>
<p:tagLst xmlns:p="http://schemas.openxmlformats.org/presentationml/2006/main">
  <p:tag name="AS_UNIQUEID" val="907"/>
</p:tagLst>
</file>

<file path=ppt/tags/tag159.xml><?xml version="1.0" encoding="utf-8"?>
<p:tagLst xmlns:p="http://schemas.openxmlformats.org/presentationml/2006/main">
  <p:tag name="AS_UNIQUEID" val="1035"/>
</p:tagLst>
</file>

<file path=ppt/tags/tag16.xml><?xml version="1.0" encoding="utf-8"?>
<p:tagLst xmlns:p="http://schemas.openxmlformats.org/presentationml/2006/main">
  <p:tag name="AS_UNIQUEID" val="719"/>
</p:tagLst>
</file>

<file path=ppt/tags/tag160.xml><?xml version="1.0" encoding="utf-8"?>
<p:tagLst xmlns:p="http://schemas.openxmlformats.org/presentationml/2006/main">
  <p:tag name="AS_UNIQUEID" val="1036"/>
</p:tagLst>
</file>

<file path=ppt/tags/tag161.xml><?xml version="1.0" encoding="utf-8"?>
<p:tagLst xmlns:p="http://schemas.openxmlformats.org/presentationml/2006/main">
  <p:tag name="AS_UNIQUEID" val="697"/>
</p:tagLst>
</file>

<file path=ppt/tags/tag162.xml><?xml version="1.0" encoding="utf-8"?>
<p:tagLst xmlns:p="http://schemas.openxmlformats.org/presentationml/2006/main">
  <p:tag name="AS_UNIQUEID" val="698"/>
</p:tagLst>
</file>

<file path=ppt/tags/tag163.xml><?xml version="1.0" encoding="utf-8"?>
<p:tagLst xmlns:p="http://schemas.openxmlformats.org/presentationml/2006/main">
  <p:tag name="AS_UNIQUEID" val="699"/>
</p:tagLst>
</file>

<file path=ppt/tags/tag164.xml><?xml version="1.0" encoding="utf-8"?>
<p:tagLst xmlns:p="http://schemas.openxmlformats.org/presentationml/2006/main">
  <p:tag name="AS_UNIQUEID" val="700"/>
</p:tagLst>
</file>

<file path=ppt/tags/tag165.xml><?xml version="1.0" encoding="utf-8"?>
<p:tagLst xmlns:p="http://schemas.openxmlformats.org/presentationml/2006/main">
  <p:tag name="AS_UNIQUEID" val="701"/>
</p:tagLst>
</file>

<file path=ppt/tags/tag166.xml><?xml version="1.0" encoding="utf-8"?>
<p:tagLst xmlns:p="http://schemas.openxmlformats.org/presentationml/2006/main">
  <p:tag name="AS_UNIQUEID" val="702"/>
</p:tagLst>
</file>

<file path=ppt/tags/tag167.xml><?xml version="1.0" encoding="utf-8"?>
<p:tagLst xmlns:p="http://schemas.openxmlformats.org/presentationml/2006/main">
  <p:tag name="AS_UNIQUEID" val="1037"/>
</p:tagLst>
</file>

<file path=ppt/tags/tag168.xml><?xml version="1.0" encoding="utf-8"?>
<p:tagLst xmlns:p="http://schemas.openxmlformats.org/presentationml/2006/main">
  <p:tag name="AS_UNIQUEID" val="1038"/>
</p:tagLst>
</file>

<file path=ppt/tags/tag169.xml><?xml version="1.0" encoding="utf-8"?>
<p:tagLst xmlns:p="http://schemas.openxmlformats.org/presentationml/2006/main">
  <p:tag name="AS_UNIQUEID" val="1039"/>
</p:tagLst>
</file>

<file path=ppt/tags/tag17.xml><?xml version="1.0" encoding="utf-8"?>
<p:tagLst xmlns:p="http://schemas.openxmlformats.org/presentationml/2006/main">
  <p:tag name="AS_UNIQUEID" val="915"/>
</p:tagLst>
</file>

<file path=ppt/tags/tag170.xml><?xml version="1.0" encoding="utf-8"?>
<p:tagLst xmlns:p="http://schemas.openxmlformats.org/presentationml/2006/main">
  <p:tag name="AS_UNIQUEID" val="1040"/>
</p:tagLst>
</file>

<file path=ppt/tags/tag171.xml><?xml version="1.0" encoding="utf-8"?>
<p:tagLst xmlns:p="http://schemas.openxmlformats.org/presentationml/2006/main">
  <p:tag name="AS_UNIQUEID" val="1041"/>
</p:tagLst>
</file>

<file path=ppt/tags/tag172.xml><?xml version="1.0" encoding="utf-8"?>
<p:tagLst xmlns:p="http://schemas.openxmlformats.org/presentationml/2006/main">
  <p:tag name="AS_UNIQUEID" val="1042"/>
</p:tagLst>
</file>

<file path=ppt/tags/tag173.xml><?xml version="1.0" encoding="utf-8"?>
<p:tagLst xmlns:p="http://schemas.openxmlformats.org/presentationml/2006/main">
  <p:tag name="AS_UNIQUEID" val="1043"/>
</p:tagLst>
</file>

<file path=ppt/tags/tag174.xml><?xml version="1.0" encoding="utf-8"?>
<p:tagLst xmlns:p="http://schemas.openxmlformats.org/presentationml/2006/main">
  <p:tag name="AS_UNIQUEID" val="1044"/>
</p:tagLst>
</file>

<file path=ppt/tags/tag175.xml><?xml version="1.0" encoding="utf-8"?>
<p:tagLst xmlns:p="http://schemas.openxmlformats.org/presentationml/2006/main">
  <p:tag name="AS_UNIQUEID" val="1045"/>
</p:tagLst>
</file>

<file path=ppt/tags/tag176.xml><?xml version="1.0" encoding="utf-8"?>
<p:tagLst xmlns:p="http://schemas.openxmlformats.org/presentationml/2006/main">
  <p:tag name="AS_UNIQUEID" val="1046"/>
</p:tagLst>
</file>

<file path=ppt/tags/tag177.xml><?xml version="1.0" encoding="utf-8"?>
<p:tagLst xmlns:p="http://schemas.openxmlformats.org/presentationml/2006/main">
  <p:tag name="AS_UNIQUEID" val="1047"/>
</p:tagLst>
</file>

<file path=ppt/tags/tag178.xml><?xml version="1.0" encoding="utf-8"?>
<p:tagLst xmlns:p="http://schemas.openxmlformats.org/presentationml/2006/main">
  <p:tag name="AS_UNIQUEID" val="1048"/>
</p:tagLst>
</file>

<file path=ppt/tags/tag179.xml><?xml version="1.0" encoding="utf-8"?>
<p:tagLst xmlns:p="http://schemas.openxmlformats.org/presentationml/2006/main">
  <p:tag name="AS_UNIQUEID" val="1049"/>
</p:tagLst>
</file>

<file path=ppt/tags/tag18.xml><?xml version="1.0" encoding="utf-8"?>
<p:tagLst xmlns:p="http://schemas.openxmlformats.org/presentationml/2006/main">
  <p:tag name="AS_UNIQUEID" val="717"/>
</p:tagLst>
</file>

<file path=ppt/tags/tag180.xml><?xml version="1.0" encoding="utf-8"?>
<p:tagLst xmlns:p="http://schemas.openxmlformats.org/presentationml/2006/main">
  <p:tag name="AS_UNIQUEID" val="1050"/>
</p:tagLst>
</file>

<file path=ppt/tags/tag181.xml><?xml version="1.0" encoding="utf-8"?>
<p:tagLst xmlns:p="http://schemas.openxmlformats.org/presentationml/2006/main">
  <p:tag name="AS_UNIQUEID" val="1051"/>
</p:tagLst>
</file>

<file path=ppt/tags/tag182.xml><?xml version="1.0" encoding="utf-8"?>
<p:tagLst xmlns:p="http://schemas.openxmlformats.org/presentationml/2006/main">
  <p:tag name="AS_UNIQUEID" val="1052"/>
</p:tagLst>
</file>

<file path=ppt/tags/tag183.xml><?xml version="1.0" encoding="utf-8"?>
<p:tagLst xmlns:p="http://schemas.openxmlformats.org/presentationml/2006/main">
  <p:tag name="AS_UNIQUEID" val="1053"/>
</p:tagLst>
</file>

<file path=ppt/tags/tag184.xml><?xml version="1.0" encoding="utf-8"?>
<p:tagLst xmlns:p="http://schemas.openxmlformats.org/presentationml/2006/main">
  <p:tag name="AS_UNIQUEID" val="1054"/>
</p:tagLst>
</file>

<file path=ppt/tags/tag185.xml><?xml version="1.0" encoding="utf-8"?>
<p:tagLst xmlns:p="http://schemas.openxmlformats.org/presentationml/2006/main">
  <p:tag name="AS_UNIQUEID" val="1055"/>
</p:tagLst>
</file>

<file path=ppt/tags/tag186.xml><?xml version="1.0" encoding="utf-8"?>
<p:tagLst xmlns:p="http://schemas.openxmlformats.org/presentationml/2006/main">
  <p:tag name="AS_UNIQUEID" val="1056"/>
</p:tagLst>
</file>

<file path=ppt/tags/tag187.xml><?xml version="1.0" encoding="utf-8"?>
<p:tagLst xmlns:p="http://schemas.openxmlformats.org/presentationml/2006/main">
  <p:tag name="AS_UNIQUEID" val="1057"/>
</p:tagLst>
</file>

<file path=ppt/tags/tag188.xml><?xml version="1.0" encoding="utf-8"?>
<p:tagLst xmlns:p="http://schemas.openxmlformats.org/presentationml/2006/main">
  <p:tag name="AS_UNIQUEID" val="1058"/>
</p:tagLst>
</file>

<file path=ppt/tags/tag189.xml><?xml version="1.0" encoding="utf-8"?>
<p:tagLst xmlns:p="http://schemas.openxmlformats.org/presentationml/2006/main">
  <p:tag name="AS_UNIQUEID" val="1059"/>
</p:tagLst>
</file>

<file path=ppt/tags/tag19.xml><?xml version="1.0" encoding="utf-8"?>
<p:tagLst xmlns:p="http://schemas.openxmlformats.org/presentationml/2006/main">
  <p:tag name="AS_UNIQUEID" val="718"/>
</p:tagLst>
</file>

<file path=ppt/tags/tag190.xml><?xml version="1.0" encoding="utf-8"?>
<p:tagLst xmlns:p="http://schemas.openxmlformats.org/presentationml/2006/main">
  <p:tag name="AS_UNIQUEID" val="1060"/>
</p:tagLst>
</file>

<file path=ppt/tags/tag191.xml><?xml version="1.0" encoding="utf-8"?>
<p:tagLst xmlns:p="http://schemas.openxmlformats.org/presentationml/2006/main">
  <p:tag name="AS_UNIQUEID" val="1061"/>
</p:tagLst>
</file>

<file path=ppt/tags/tag192.xml><?xml version="1.0" encoding="utf-8"?>
<p:tagLst xmlns:p="http://schemas.openxmlformats.org/presentationml/2006/main">
  <p:tag name="AS_UNIQUEID" val="1062"/>
</p:tagLst>
</file>

<file path=ppt/tags/tag193.xml><?xml version="1.0" encoding="utf-8"?>
<p:tagLst xmlns:p="http://schemas.openxmlformats.org/presentationml/2006/main">
  <p:tag name="AS_UNIQUEID" val="1063"/>
</p:tagLst>
</file>

<file path=ppt/tags/tag194.xml><?xml version="1.0" encoding="utf-8"?>
<p:tagLst xmlns:p="http://schemas.openxmlformats.org/presentationml/2006/main">
  <p:tag name="AS_UNIQUEID" val="1064"/>
</p:tagLst>
</file>

<file path=ppt/tags/tag195.xml><?xml version="1.0" encoding="utf-8"?>
<p:tagLst xmlns:p="http://schemas.openxmlformats.org/presentationml/2006/main">
  <p:tag name="AS_UNIQUEID" val="1065"/>
</p:tagLst>
</file>

<file path=ppt/tags/tag196.xml><?xml version="1.0" encoding="utf-8"?>
<p:tagLst xmlns:p="http://schemas.openxmlformats.org/presentationml/2006/main">
  <p:tag name="AS_UNIQUEID" val="1066"/>
</p:tagLst>
</file>

<file path=ppt/tags/tag197.xml><?xml version="1.0" encoding="utf-8"?>
<p:tagLst xmlns:p="http://schemas.openxmlformats.org/presentationml/2006/main">
  <p:tag name="AS_UNIQUEID" val="1067"/>
</p:tagLst>
</file>

<file path=ppt/tags/tag198.xml><?xml version="1.0" encoding="utf-8"?>
<p:tagLst xmlns:p="http://schemas.openxmlformats.org/presentationml/2006/main">
  <p:tag name="AS_UNIQUEID" val="1068"/>
</p:tagLst>
</file>

<file path=ppt/tags/tag199.xml><?xml version="1.0" encoding="utf-8"?>
<p:tagLst xmlns:p="http://schemas.openxmlformats.org/presentationml/2006/main">
  <p:tag name="AS_UNIQUEID" val="1069"/>
</p:tagLst>
</file>

<file path=ppt/tags/tag2.xml><?xml version="1.0" encoding="utf-8"?>
<p:tagLst xmlns:p="http://schemas.openxmlformats.org/presentationml/2006/main">
  <p:tag name="AS_UNIQUEID" val="717"/>
</p:tagLst>
</file>

<file path=ppt/tags/tag20.xml><?xml version="1.0" encoding="utf-8"?>
<p:tagLst xmlns:p="http://schemas.openxmlformats.org/presentationml/2006/main">
  <p:tag name="AS_UNIQUEID" val="719"/>
</p:tagLst>
</file>

<file path=ppt/tags/tag200.xml><?xml version="1.0" encoding="utf-8"?>
<p:tagLst xmlns:p="http://schemas.openxmlformats.org/presentationml/2006/main">
  <p:tag name="AS_UNIQUEID" val="1070"/>
</p:tagLst>
</file>

<file path=ppt/tags/tag201.xml><?xml version="1.0" encoding="utf-8"?>
<p:tagLst xmlns:p="http://schemas.openxmlformats.org/presentationml/2006/main">
  <p:tag name="AS_UNIQUEID" val="1071"/>
</p:tagLst>
</file>

<file path=ppt/tags/tag202.xml><?xml version="1.0" encoding="utf-8"?>
<p:tagLst xmlns:p="http://schemas.openxmlformats.org/presentationml/2006/main">
  <p:tag name="AS_UNIQUEID" val="1072"/>
</p:tagLst>
</file>

<file path=ppt/tags/tag203.xml><?xml version="1.0" encoding="utf-8"?>
<p:tagLst xmlns:p="http://schemas.openxmlformats.org/presentationml/2006/main">
  <p:tag name="AS_UNIQUEID" val="1073"/>
</p:tagLst>
</file>

<file path=ppt/tags/tag204.xml><?xml version="1.0" encoding="utf-8"?>
<p:tagLst xmlns:p="http://schemas.openxmlformats.org/presentationml/2006/main">
  <p:tag name="AS_UNIQUEID" val="1074"/>
</p:tagLst>
</file>

<file path=ppt/tags/tag205.xml><?xml version="1.0" encoding="utf-8"?>
<p:tagLst xmlns:p="http://schemas.openxmlformats.org/presentationml/2006/main">
  <p:tag name="AS_UNIQUEID" val="1075"/>
</p:tagLst>
</file>

<file path=ppt/tags/tag206.xml><?xml version="1.0" encoding="utf-8"?>
<p:tagLst xmlns:p="http://schemas.openxmlformats.org/presentationml/2006/main">
  <p:tag name="AS_UNIQUEID" val="1076"/>
</p:tagLst>
</file>

<file path=ppt/tags/tag207.xml><?xml version="1.0" encoding="utf-8"?>
<p:tagLst xmlns:p="http://schemas.openxmlformats.org/presentationml/2006/main">
  <p:tag name="AS_UNIQUEID" val="1077"/>
</p:tagLst>
</file>

<file path=ppt/tags/tag208.xml><?xml version="1.0" encoding="utf-8"?>
<p:tagLst xmlns:p="http://schemas.openxmlformats.org/presentationml/2006/main">
  <p:tag name="AS_UNIQUEID" val="1078"/>
</p:tagLst>
</file>

<file path=ppt/tags/tag209.xml><?xml version="1.0" encoding="utf-8"?>
<p:tagLst xmlns:p="http://schemas.openxmlformats.org/presentationml/2006/main">
  <p:tag name="AS_UNIQUEID" val="1079"/>
</p:tagLst>
</file>

<file path=ppt/tags/tag21.xml><?xml version="1.0" encoding="utf-8"?>
<p:tagLst xmlns:p="http://schemas.openxmlformats.org/presentationml/2006/main">
  <p:tag name="AS_UNIQUEID" val="916"/>
</p:tagLst>
</file>

<file path=ppt/tags/tag210.xml><?xml version="1.0" encoding="utf-8"?>
<p:tagLst xmlns:p="http://schemas.openxmlformats.org/presentationml/2006/main">
  <p:tag name="AS_UNIQUEID" val="1080"/>
</p:tagLst>
</file>

<file path=ppt/tags/tag211.xml><?xml version="1.0" encoding="utf-8"?>
<p:tagLst xmlns:p="http://schemas.openxmlformats.org/presentationml/2006/main">
  <p:tag name="AS_UNIQUEID" val="1081"/>
</p:tagLst>
</file>

<file path=ppt/tags/tag212.xml><?xml version="1.0" encoding="utf-8"?>
<p:tagLst xmlns:p="http://schemas.openxmlformats.org/presentationml/2006/main">
  <p:tag name="AS_UNIQUEID" val="1082"/>
</p:tagLst>
</file>

<file path=ppt/tags/tag213.xml><?xml version="1.0" encoding="utf-8"?>
<p:tagLst xmlns:p="http://schemas.openxmlformats.org/presentationml/2006/main">
  <p:tag name="AS_UNIQUEID" val="1083"/>
</p:tagLst>
</file>

<file path=ppt/tags/tag214.xml><?xml version="1.0" encoding="utf-8"?>
<p:tagLst xmlns:p="http://schemas.openxmlformats.org/presentationml/2006/main">
  <p:tag name="AS_UNIQUEID" val="1084"/>
</p:tagLst>
</file>

<file path=ppt/tags/tag215.xml><?xml version="1.0" encoding="utf-8"?>
<p:tagLst xmlns:p="http://schemas.openxmlformats.org/presentationml/2006/main">
  <p:tag name="AS_UNIQUEID" val="1085"/>
</p:tagLst>
</file>

<file path=ppt/tags/tag216.xml><?xml version="1.0" encoding="utf-8"?>
<p:tagLst xmlns:p="http://schemas.openxmlformats.org/presentationml/2006/main">
  <p:tag name="AS_UNIQUEID" val="1086"/>
</p:tagLst>
</file>

<file path=ppt/tags/tag217.xml><?xml version="1.0" encoding="utf-8"?>
<p:tagLst xmlns:p="http://schemas.openxmlformats.org/presentationml/2006/main">
  <p:tag name="AS_UNIQUEID" val="1087"/>
</p:tagLst>
</file>

<file path=ppt/tags/tag218.xml><?xml version="1.0" encoding="utf-8"?>
<p:tagLst xmlns:p="http://schemas.openxmlformats.org/presentationml/2006/main">
  <p:tag name="AS_UNIQUEID" val="1088"/>
</p:tagLst>
</file>

<file path=ppt/tags/tag219.xml><?xml version="1.0" encoding="utf-8"?>
<p:tagLst xmlns:p="http://schemas.openxmlformats.org/presentationml/2006/main">
  <p:tag name="AS_UNIQUEID" val="1089"/>
</p:tagLst>
</file>

<file path=ppt/tags/tag22.xml><?xml version="1.0" encoding="utf-8"?>
<p:tagLst xmlns:p="http://schemas.openxmlformats.org/presentationml/2006/main">
  <p:tag name="AS_UNIQUEID" val="736"/>
</p:tagLst>
</file>

<file path=ppt/tags/tag220.xml><?xml version="1.0" encoding="utf-8"?>
<p:tagLst xmlns:p="http://schemas.openxmlformats.org/presentationml/2006/main">
  <p:tag name="AS_UNIQUEID" val="1090"/>
</p:tagLst>
</file>

<file path=ppt/tags/tag221.xml><?xml version="1.0" encoding="utf-8"?>
<p:tagLst xmlns:p="http://schemas.openxmlformats.org/presentationml/2006/main">
  <p:tag name="AS_UNIQUEID" val="1091"/>
</p:tagLst>
</file>

<file path=ppt/tags/tag222.xml><?xml version="1.0" encoding="utf-8"?>
<p:tagLst xmlns:p="http://schemas.openxmlformats.org/presentationml/2006/main">
  <p:tag name="AS_UNIQUEID" val="1092"/>
</p:tagLst>
</file>

<file path=ppt/tags/tag223.xml><?xml version="1.0" encoding="utf-8"?>
<p:tagLst xmlns:p="http://schemas.openxmlformats.org/presentationml/2006/main">
  <p:tag name="AS_UNIQUEID" val="1093"/>
</p:tagLst>
</file>

<file path=ppt/tags/tag224.xml><?xml version="1.0" encoding="utf-8"?>
<p:tagLst xmlns:p="http://schemas.openxmlformats.org/presentationml/2006/main">
  <p:tag name="AS_UNIQUEID" val="1094"/>
</p:tagLst>
</file>

<file path=ppt/tags/tag225.xml><?xml version="1.0" encoding="utf-8"?>
<p:tagLst xmlns:p="http://schemas.openxmlformats.org/presentationml/2006/main">
  <p:tag name="AS_UNIQUEID" val="1095"/>
</p:tagLst>
</file>

<file path=ppt/tags/tag226.xml><?xml version="1.0" encoding="utf-8"?>
<p:tagLst xmlns:p="http://schemas.openxmlformats.org/presentationml/2006/main">
  <p:tag name="AS_UNIQUEID" val="1096"/>
</p:tagLst>
</file>

<file path=ppt/tags/tag227.xml><?xml version="1.0" encoding="utf-8"?>
<p:tagLst xmlns:p="http://schemas.openxmlformats.org/presentationml/2006/main">
  <p:tag name="AS_UNIQUEID" val="1097"/>
</p:tagLst>
</file>

<file path=ppt/tags/tag228.xml><?xml version="1.0" encoding="utf-8"?>
<p:tagLst xmlns:p="http://schemas.openxmlformats.org/presentationml/2006/main">
  <p:tag name="AS_UNIQUEID" val="1098"/>
</p:tagLst>
</file>

<file path=ppt/tags/tag229.xml><?xml version="1.0" encoding="utf-8"?>
<p:tagLst xmlns:p="http://schemas.openxmlformats.org/presentationml/2006/main">
  <p:tag name="AS_UNIQUEID" val="1099"/>
</p:tagLst>
</file>

<file path=ppt/tags/tag23.xml><?xml version="1.0" encoding="utf-8"?>
<p:tagLst xmlns:p="http://schemas.openxmlformats.org/presentationml/2006/main">
  <p:tag name="AS_UNIQUEID" val="738"/>
</p:tagLst>
</file>

<file path=ppt/tags/tag230.xml><?xml version="1.0" encoding="utf-8"?>
<p:tagLst xmlns:p="http://schemas.openxmlformats.org/presentationml/2006/main">
  <p:tag name="AS_UNIQUEID" val="1100"/>
</p:tagLst>
</file>

<file path=ppt/tags/tag231.xml><?xml version="1.0" encoding="utf-8"?>
<p:tagLst xmlns:p="http://schemas.openxmlformats.org/presentationml/2006/main">
  <p:tag name="AS_UNIQUEID" val="1101"/>
</p:tagLst>
</file>

<file path=ppt/tags/tag232.xml><?xml version="1.0" encoding="utf-8"?>
<p:tagLst xmlns:p="http://schemas.openxmlformats.org/presentationml/2006/main">
  <p:tag name="AS_UNIQUEID" val="1102"/>
</p:tagLst>
</file>

<file path=ppt/tags/tag233.xml><?xml version="1.0" encoding="utf-8"?>
<p:tagLst xmlns:p="http://schemas.openxmlformats.org/presentationml/2006/main">
  <p:tag name="AS_UNIQUEID" val="1103"/>
</p:tagLst>
</file>

<file path=ppt/tags/tag234.xml><?xml version="1.0" encoding="utf-8"?>
<p:tagLst xmlns:p="http://schemas.openxmlformats.org/presentationml/2006/main">
  <p:tag name="AS_UNIQUEID" val="1104"/>
</p:tagLst>
</file>

<file path=ppt/tags/tag235.xml><?xml version="1.0" encoding="utf-8"?>
<p:tagLst xmlns:p="http://schemas.openxmlformats.org/presentationml/2006/main">
  <p:tag name="AS_UNIQUEID" val="1105"/>
</p:tagLst>
</file>

<file path=ppt/tags/tag236.xml><?xml version="1.0" encoding="utf-8"?>
<p:tagLst xmlns:p="http://schemas.openxmlformats.org/presentationml/2006/main">
  <p:tag name="AS_UNIQUEID" val="1106"/>
</p:tagLst>
</file>

<file path=ppt/tags/tag237.xml><?xml version="1.0" encoding="utf-8"?>
<p:tagLst xmlns:p="http://schemas.openxmlformats.org/presentationml/2006/main">
  <p:tag name="AS_UNIQUEID" val="1107"/>
</p:tagLst>
</file>

<file path=ppt/tags/tag238.xml><?xml version="1.0" encoding="utf-8"?>
<p:tagLst xmlns:p="http://schemas.openxmlformats.org/presentationml/2006/main">
  <p:tag name="AS_UNIQUEID" val="1108"/>
</p:tagLst>
</file>

<file path=ppt/tags/tag239.xml><?xml version="1.0" encoding="utf-8"?>
<p:tagLst xmlns:p="http://schemas.openxmlformats.org/presentationml/2006/main">
  <p:tag name="AS_UNIQUEID" val="1109"/>
</p:tagLst>
</file>

<file path=ppt/tags/tag24.xml><?xml version="1.0" encoding="utf-8"?>
<p:tagLst xmlns:p="http://schemas.openxmlformats.org/presentationml/2006/main">
  <p:tag name="AS_UNIQUEID" val="717"/>
</p:tagLst>
</file>

<file path=ppt/tags/tag240.xml><?xml version="1.0" encoding="utf-8"?>
<p:tagLst xmlns:p="http://schemas.openxmlformats.org/presentationml/2006/main">
  <p:tag name="AS_UNIQUEID" val="1110"/>
</p:tagLst>
</file>

<file path=ppt/tags/tag241.xml><?xml version="1.0" encoding="utf-8"?>
<p:tagLst xmlns:p="http://schemas.openxmlformats.org/presentationml/2006/main">
  <p:tag name="AS_UNIQUEID" val="1111"/>
</p:tagLst>
</file>

<file path=ppt/tags/tag242.xml><?xml version="1.0" encoding="utf-8"?>
<p:tagLst xmlns:p="http://schemas.openxmlformats.org/presentationml/2006/main">
  <p:tag name="AS_UNIQUEID" val="1112"/>
</p:tagLst>
</file>

<file path=ppt/tags/tag243.xml><?xml version="1.0" encoding="utf-8"?>
<p:tagLst xmlns:p="http://schemas.openxmlformats.org/presentationml/2006/main">
  <p:tag name="AS_UNIQUEID" val="1113"/>
</p:tagLst>
</file>

<file path=ppt/tags/tag244.xml><?xml version="1.0" encoding="utf-8"?>
<p:tagLst xmlns:p="http://schemas.openxmlformats.org/presentationml/2006/main">
  <p:tag name="AS_UNIQUEID" val="1114"/>
</p:tagLst>
</file>

<file path=ppt/tags/tag245.xml><?xml version="1.0" encoding="utf-8"?>
<p:tagLst xmlns:p="http://schemas.openxmlformats.org/presentationml/2006/main">
  <p:tag name="AS_UNIQUEID" val="1115"/>
</p:tagLst>
</file>

<file path=ppt/tags/tag246.xml><?xml version="1.0" encoding="utf-8"?>
<p:tagLst xmlns:p="http://schemas.openxmlformats.org/presentationml/2006/main">
  <p:tag name="AS_UNIQUEID" val="1116"/>
</p:tagLst>
</file>

<file path=ppt/tags/tag247.xml><?xml version="1.0" encoding="utf-8"?>
<p:tagLst xmlns:p="http://schemas.openxmlformats.org/presentationml/2006/main">
  <p:tag name="AS_UNIQUEID" val="1117"/>
</p:tagLst>
</file>

<file path=ppt/tags/tag248.xml><?xml version="1.0" encoding="utf-8"?>
<p:tagLst xmlns:p="http://schemas.openxmlformats.org/presentationml/2006/main">
  <p:tag name="AS_UNIQUEID" val="1118"/>
</p:tagLst>
</file>

<file path=ppt/tags/tag249.xml><?xml version="1.0" encoding="utf-8"?>
<p:tagLst xmlns:p="http://schemas.openxmlformats.org/presentationml/2006/main">
  <p:tag name="AS_UNIQUEID" val="1119"/>
</p:tagLst>
</file>

<file path=ppt/tags/tag25.xml><?xml version="1.0" encoding="utf-8"?>
<p:tagLst xmlns:p="http://schemas.openxmlformats.org/presentationml/2006/main">
  <p:tag name="AS_UNIQUEID" val="718"/>
</p:tagLst>
</file>

<file path=ppt/tags/tag250.xml><?xml version="1.0" encoding="utf-8"?>
<p:tagLst xmlns:p="http://schemas.openxmlformats.org/presentationml/2006/main">
  <p:tag name="AS_UNIQUEID" val="1120"/>
</p:tagLst>
</file>

<file path=ppt/tags/tag251.xml><?xml version="1.0" encoding="utf-8"?>
<p:tagLst xmlns:p="http://schemas.openxmlformats.org/presentationml/2006/main">
  <p:tag name="AS_UNIQUEID" val="1121"/>
</p:tagLst>
</file>

<file path=ppt/tags/tag252.xml><?xml version="1.0" encoding="utf-8"?>
<p:tagLst xmlns:p="http://schemas.openxmlformats.org/presentationml/2006/main">
  <p:tag name="AS_UNIQUEID" val="1122"/>
</p:tagLst>
</file>

<file path=ppt/tags/tag253.xml><?xml version="1.0" encoding="utf-8"?>
<p:tagLst xmlns:p="http://schemas.openxmlformats.org/presentationml/2006/main">
  <p:tag name="AS_UNIQUEID" val="1123"/>
</p:tagLst>
</file>

<file path=ppt/tags/tag254.xml><?xml version="1.0" encoding="utf-8"?>
<p:tagLst xmlns:p="http://schemas.openxmlformats.org/presentationml/2006/main">
  <p:tag name="AS_UNIQUEID" val="1124"/>
</p:tagLst>
</file>

<file path=ppt/tags/tag255.xml><?xml version="1.0" encoding="utf-8"?>
<p:tagLst xmlns:p="http://schemas.openxmlformats.org/presentationml/2006/main">
  <p:tag name="AS_UNIQUEID" val="1125"/>
</p:tagLst>
</file>

<file path=ppt/tags/tag256.xml><?xml version="1.0" encoding="utf-8"?>
<p:tagLst xmlns:p="http://schemas.openxmlformats.org/presentationml/2006/main">
  <p:tag name="AS_UNIQUEID" val="1126"/>
</p:tagLst>
</file>

<file path=ppt/tags/tag257.xml><?xml version="1.0" encoding="utf-8"?>
<p:tagLst xmlns:p="http://schemas.openxmlformats.org/presentationml/2006/main">
  <p:tag name="AS_UNIQUEID" val="1127"/>
</p:tagLst>
</file>

<file path=ppt/tags/tag258.xml><?xml version="1.0" encoding="utf-8"?>
<p:tagLst xmlns:p="http://schemas.openxmlformats.org/presentationml/2006/main">
  <p:tag name="AS_UNIQUEID" val="1128"/>
</p:tagLst>
</file>

<file path=ppt/tags/tag259.xml><?xml version="1.0" encoding="utf-8"?>
<p:tagLst xmlns:p="http://schemas.openxmlformats.org/presentationml/2006/main">
  <p:tag name="AS_UNIQUEID" val="1129"/>
</p:tagLst>
</file>

<file path=ppt/tags/tag26.xml><?xml version="1.0" encoding="utf-8"?>
<p:tagLst xmlns:p="http://schemas.openxmlformats.org/presentationml/2006/main">
  <p:tag name="AS_UNIQUEID" val="719"/>
</p:tagLst>
</file>

<file path=ppt/tags/tag260.xml><?xml version="1.0" encoding="utf-8"?>
<p:tagLst xmlns:p="http://schemas.openxmlformats.org/presentationml/2006/main">
  <p:tag name="AS_UNIQUEID" val="1130"/>
</p:tagLst>
</file>

<file path=ppt/tags/tag261.xml><?xml version="1.0" encoding="utf-8"?>
<p:tagLst xmlns:p="http://schemas.openxmlformats.org/presentationml/2006/main">
  <p:tag name="AS_UNIQUEID" val="1131"/>
</p:tagLst>
</file>

<file path=ppt/tags/tag262.xml><?xml version="1.0" encoding="utf-8"?>
<p:tagLst xmlns:p="http://schemas.openxmlformats.org/presentationml/2006/main">
  <p:tag name="AS_UNIQUEID" val="1132"/>
</p:tagLst>
</file>

<file path=ppt/tags/tag263.xml><?xml version="1.0" encoding="utf-8"?>
<p:tagLst xmlns:p="http://schemas.openxmlformats.org/presentationml/2006/main">
  <p:tag name="AS_UNIQUEID" val="1133"/>
</p:tagLst>
</file>

<file path=ppt/tags/tag264.xml><?xml version="1.0" encoding="utf-8"?>
<p:tagLst xmlns:p="http://schemas.openxmlformats.org/presentationml/2006/main">
  <p:tag name="AS_UNIQUEID" val="1134"/>
</p:tagLst>
</file>

<file path=ppt/tags/tag265.xml><?xml version="1.0" encoding="utf-8"?>
<p:tagLst xmlns:p="http://schemas.openxmlformats.org/presentationml/2006/main">
  <p:tag name="AS_UNIQUEID" val="1135"/>
</p:tagLst>
</file>

<file path=ppt/tags/tag266.xml><?xml version="1.0" encoding="utf-8"?>
<p:tagLst xmlns:p="http://schemas.openxmlformats.org/presentationml/2006/main">
  <p:tag name="AS_UNIQUEID" val="1136"/>
</p:tagLst>
</file>

<file path=ppt/tags/tag267.xml><?xml version="1.0" encoding="utf-8"?>
<p:tagLst xmlns:p="http://schemas.openxmlformats.org/presentationml/2006/main">
  <p:tag name="AS_UNIQUEID" val="1137"/>
</p:tagLst>
</file>

<file path=ppt/tags/tag268.xml><?xml version="1.0" encoding="utf-8"?>
<p:tagLst xmlns:p="http://schemas.openxmlformats.org/presentationml/2006/main">
  <p:tag name="AS_UNIQUEID" val="1138"/>
</p:tagLst>
</file>

<file path=ppt/tags/tag269.xml><?xml version="1.0" encoding="utf-8"?>
<p:tagLst xmlns:p="http://schemas.openxmlformats.org/presentationml/2006/main">
  <p:tag name="AS_UNIQUEID" val="1139"/>
</p:tagLst>
</file>

<file path=ppt/tags/tag27.xml><?xml version="1.0" encoding="utf-8"?>
<p:tagLst xmlns:p="http://schemas.openxmlformats.org/presentationml/2006/main">
  <p:tag name="AS_UNIQUEID" val="917"/>
</p:tagLst>
</file>

<file path=ppt/tags/tag270.xml><?xml version="1.0" encoding="utf-8"?>
<p:tagLst xmlns:p="http://schemas.openxmlformats.org/presentationml/2006/main">
  <p:tag name="AS_UNIQUEID" val="1140"/>
</p:tagLst>
</file>

<file path=ppt/tags/tag271.xml><?xml version="1.0" encoding="utf-8"?>
<p:tagLst xmlns:p="http://schemas.openxmlformats.org/presentationml/2006/main">
  <p:tag name="AS_UNIQUEID" val="1141"/>
</p:tagLst>
</file>

<file path=ppt/tags/tag272.xml><?xml version="1.0" encoding="utf-8"?>
<p:tagLst xmlns:p="http://schemas.openxmlformats.org/presentationml/2006/main">
  <p:tag name="AS_UNIQUEID" val="1142"/>
</p:tagLst>
</file>

<file path=ppt/tags/tag273.xml><?xml version="1.0" encoding="utf-8"?>
<p:tagLst xmlns:p="http://schemas.openxmlformats.org/presentationml/2006/main">
  <p:tag name="AS_UNIQUEID" val="1143"/>
</p:tagLst>
</file>

<file path=ppt/tags/tag274.xml><?xml version="1.0" encoding="utf-8"?>
<p:tagLst xmlns:p="http://schemas.openxmlformats.org/presentationml/2006/main">
  <p:tag name="AS_UNIQUEID" val="1144"/>
</p:tagLst>
</file>

<file path=ppt/tags/tag275.xml><?xml version="1.0" encoding="utf-8"?>
<p:tagLst xmlns:p="http://schemas.openxmlformats.org/presentationml/2006/main">
  <p:tag name="AS_UNIQUEID" val="1145"/>
</p:tagLst>
</file>

<file path=ppt/tags/tag276.xml><?xml version="1.0" encoding="utf-8"?>
<p:tagLst xmlns:p="http://schemas.openxmlformats.org/presentationml/2006/main">
  <p:tag name="AS_UNIQUEID" val="1146"/>
</p:tagLst>
</file>

<file path=ppt/tags/tag277.xml><?xml version="1.0" encoding="utf-8"?>
<p:tagLst xmlns:p="http://schemas.openxmlformats.org/presentationml/2006/main">
  <p:tag name="AS_UNIQUEID" val="1147"/>
</p:tagLst>
</file>

<file path=ppt/tags/tag278.xml><?xml version="1.0" encoding="utf-8"?>
<p:tagLst xmlns:p="http://schemas.openxmlformats.org/presentationml/2006/main">
  <p:tag name="AS_UNIQUEID" val="1148"/>
</p:tagLst>
</file>

<file path=ppt/tags/tag279.xml><?xml version="1.0" encoding="utf-8"?>
<p:tagLst xmlns:p="http://schemas.openxmlformats.org/presentationml/2006/main">
  <p:tag name="AS_UNIQUEID" val="1149"/>
</p:tagLst>
</file>

<file path=ppt/tags/tag28.xml><?xml version="1.0" encoding="utf-8"?>
<p:tagLst xmlns:p="http://schemas.openxmlformats.org/presentationml/2006/main">
  <p:tag name="AS_UNIQUEID" val="740"/>
</p:tagLst>
</file>

<file path=ppt/tags/tag280.xml><?xml version="1.0" encoding="utf-8"?>
<p:tagLst xmlns:p="http://schemas.openxmlformats.org/presentationml/2006/main">
  <p:tag name="AS_UNIQUEID" val="1150"/>
</p:tagLst>
</file>

<file path=ppt/tags/tag281.xml><?xml version="1.0" encoding="utf-8"?>
<p:tagLst xmlns:p="http://schemas.openxmlformats.org/presentationml/2006/main">
  <p:tag name="AS_UNIQUEID" val="1151"/>
</p:tagLst>
</file>

<file path=ppt/tags/tag282.xml><?xml version="1.0" encoding="utf-8"?>
<p:tagLst xmlns:p="http://schemas.openxmlformats.org/presentationml/2006/main">
  <p:tag name="AS_UNIQUEID" val="1152"/>
</p:tagLst>
</file>

<file path=ppt/tags/tag283.xml><?xml version="1.0" encoding="utf-8"?>
<p:tagLst xmlns:p="http://schemas.openxmlformats.org/presentationml/2006/main">
  <p:tag name="AS_UNIQUEID" val="1153"/>
</p:tagLst>
</file>

<file path=ppt/tags/tag284.xml><?xml version="1.0" encoding="utf-8"?>
<p:tagLst xmlns:p="http://schemas.openxmlformats.org/presentationml/2006/main">
  <p:tag name="AS_UNIQUEID" val="1154"/>
</p:tagLst>
</file>

<file path=ppt/tags/tag285.xml><?xml version="1.0" encoding="utf-8"?>
<p:tagLst xmlns:p="http://schemas.openxmlformats.org/presentationml/2006/main">
  <p:tag name="AS_UNIQUEID" val="1155"/>
</p:tagLst>
</file>

<file path=ppt/tags/tag286.xml><?xml version="1.0" encoding="utf-8"?>
<p:tagLst xmlns:p="http://schemas.openxmlformats.org/presentationml/2006/main">
  <p:tag name="AS_UNIQUEID" val="1156"/>
</p:tagLst>
</file>

<file path=ppt/tags/tag287.xml><?xml version="1.0" encoding="utf-8"?>
<p:tagLst xmlns:p="http://schemas.openxmlformats.org/presentationml/2006/main">
  <p:tag name="AS_UNIQUEID" val="1157"/>
</p:tagLst>
</file>

<file path=ppt/tags/tag288.xml><?xml version="1.0" encoding="utf-8"?>
<p:tagLst xmlns:p="http://schemas.openxmlformats.org/presentationml/2006/main">
  <p:tag name="AS_UNIQUEID" val="1158"/>
</p:tagLst>
</file>

<file path=ppt/tags/tag289.xml><?xml version="1.0" encoding="utf-8"?>
<p:tagLst xmlns:p="http://schemas.openxmlformats.org/presentationml/2006/main">
  <p:tag name="AS_UNIQUEID" val="1159"/>
</p:tagLst>
</file>

<file path=ppt/tags/tag29.xml><?xml version="1.0" encoding="utf-8"?>
<p:tagLst xmlns:p="http://schemas.openxmlformats.org/presentationml/2006/main">
  <p:tag name="AS_UNIQUEID" val="717"/>
</p:tagLst>
</file>

<file path=ppt/tags/tag290.xml><?xml version="1.0" encoding="utf-8"?>
<p:tagLst xmlns:p="http://schemas.openxmlformats.org/presentationml/2006/main">
  <p:tag name="AS_UNIQUEID" val="1160"/>
</p:tagLst>
</file>

<file path=ppt/tags/tag291.xml><?xml version="1.0" encoding="utf-8"?>
<p:tagLst xmlns:p="http://schemas.openxmlformats.org/presentationml/2006/main">
  <p:tag name="AS_UNIQUEID" val="1161"/>
</p:tagLst>
</file>

<file path=ppt/tags/tag292.xml><?xml version="1.0" encoding="utf-8"?>
<p:tagLst xmlns:p="http://schemas.openxmlformats.org/presentationml/2006/main">
  <p:tag name="AS_UNIQUEID" val="1162"/>
</p:tagLst>
</file>

<file path=ppt/tags/tag293.xml><?xml version="1.0" encoding="utf-8"?>
<p:tagLst xmlns:p="http://schemas.openxmlformats.org/presentationml/2006/main">
  <p:tag name="AS_UNIQUEID" val="1163"/>
</p:tagLst>
</file>

<file path=ppt/tags/tag294.xml><?xml version="1.0" encoding="utf-8"?>
<p:tagLst xmlns:p="http://schemas.openxmlformats.org/presentationml/2006/main">
  <p:tag name="AS_UNIQUEID" val="1164"/>
</p:tagLst>
</file>

<file path=ppt/tags/tag295.xml><?xml version="1.0" encoding="utf-8"?>
<p:tagLst xmlns:p="http://schemas.openxmlformats.org/presentationml/2006/main">
  <p:tag name="AS_UNIQUEID" val="1165"/>
</p:tagLst>
</file>

<file path=ppt/tags/tag296.xml><?xml version="1.0" encoding="utf-8"?>
<p:tagLst xmlns:p="http://schemas.openxmlformats.org/presentationml/2006/main">
  <p:tag name="AS_UNIQUEID" val="1166"/>
</p:tagLst>
</file>

<file path=ppt/tags/tag297.xml><?xml version="1.0" encoding="utf-8"?>
<p:tagLst xmlns:p="http://schemas.openxmlformats.org/presentationml/2006/main">
  <p:tag name="AS_UNIQUEID" val="1167"/>
</p:tagLst>
</file>

<file path=ppt/tags/tag298.xml><?xml version="1.0" encoding="utf-8"?>
<p:tagLst xmlns:p="http://schemas.openxmlformats.org/presentationml/2006/main">
  <p:tag name="AS_UNIQUEID" val="1168"/>
</p:tagLst>
</file>

<file path=ppt/tags/tag299.xml><?xml version="1.0" encoding="utf-8"?>
<p:tagLst xmlns:p="http://schemas.openxmlformats.org/presentationml/2006/main">
  <p:tag name="AS_UNIQUEID" val="1169"/>
</p:tagLst>
</file>

<file path=ppt/tags/tag3.xml><?xml version="1.0" encoding="utf-8"?>
<p:tagLst xmlns:p="http://schemas.openxmlformats.org/presentationml/2006/main">
  <p:tag name="AS_UNIQUEID" val="718"/>
</p:tagLst>
</file>

<file path=ppt/tags/tag30.xml><?xml version="1.0" encoding="utf-8"?>
<p:tagLst xmlns:p="http://schemas.openxmlformats.org/presentationml/2006/main">
  <p:tag name="AS_UNIQUEID" val="718"/>
</p:tagLst>
</file>

<file path=ppt/tags/tag300.xml><?xml version="1.0" encoding="utf-8"?>
<p:tagLst xmlns:p="http://schemas.openxmlformats.org/presentationml/2006/main">
  <p:tag name="AS_UNIQUEID" val="1170"/>
</p:tagLst>
</file>

<file path=ppt/tags/tag301.xml><?xml version="1.0" encoding="utf-8"?>
<p:tagLst xmlns:p="http://schemas.openxmlformats.org/presentationml/2006/main">
  <p:tag name="AS_UNIQUEID" val="1171"/>
</p:tagLst>
</file>

<file path=ppt/tags/tag302.xml><?xml version="1.0" encoding="utf-8"?>
<p:tagLst xmlns:p="http://schemas.openxmlformats.org/presentationml/2006/main">
  <p:tag name="AS_UNIQUEID" val="1172"/>
</p:tagLst>
</file>

<file path=ppt/tags/tag303.xml><?xml version="1.0" encoding="utf-8"?>
<p:tagLst xmlns:p="http://schemas.openxmlformats.org/presentationml/2006/main">
  <p:tag name="AS_UNIQUEID" val="1173"/>
</p:tagLst>
</file>

<file path=ppt/tags/tag304.xml><?xml version="1.0" encoding="utf-8"?>
<p:tagLst xmlns:p="http://schemas.openxmlformats.org/presentationml/2006/main">
  <p:tag name="AS_UNIQUEID" val="1174"/>
</p:tagLst>
</file>

<file path=ppt/tags/tag305.xml><?xml version="1.0" encoding="utf-8"?>
<p:tagLst xmlns:p="http://schemas.openxmlformats.org/presentationml/2006/main">
  <p:tag name="AS_UNIQUEID" val="1175"/>
</p:tagLst>
</file>

<file path=ppt/tags/tag306.xml><?xml version="1.0" encoding="utf-8"?>
<p:tagLst xmlns:p="http://schemas.openxmlformats.org/presentationml/2006/main">
  <p:tag name="AS_UNIQUEID" val="1176"/>
</p:tagLst>
</file>

<file path=ppt/tags/tag307.xml><?xml version="1.0" encoding="utf-8"?>
<p:tagLst xmlns:p="http://schemas.openxmlformats.org/presentationml/2006/main">
  <p:tag name="AS_UNIQUEID" val="1177"/>
</p:tagLst>
</file>

<file path=ppt/tags/tag308.xml><?xml version="1.0" encoding="utf-8"?>
<p:tagLst xmlns:p="http://schemas.openxmlformats.org/presentationml/2006/main">
  <p:tag name="AS_UNIQUEID" val="1178"/>
</p:tagLst>
</file>

<file path=ppt/tags/tag309.xml><?xml version="1.0" encoding="utf-8"?>
<p:tagLst xmlns:p="http://schemas.openxmlformats.org/presentationml/2006/main">
  <p:tag name="AS_UNIQUEID" val="1179"/>
</p:tagLst>
</file>

<file path=ppt/tags/tag31.xml><?xml version="1.0" encoding="utf-8"?>
<p:tagLst xmlns:p="http://schemas.openxmlformats.org/presentationml/2006/main">
  <p:tag name="AS_UNIQUEID" val="719"/>
</p:tagLst>
</file>

<file path=ppt/tags/tag310.xml><?xml version="1.0" encoding="utf-8"?>
<p:tagLst xmlns:p="http://schemas.openxmlformats.org/presentationml/2006/main">
  <p:tag name="AS_UNIQUEID" val="1180"/>
</p:tagLst>
</file>

<file path=ppt/tags/tag311.xml><?xml version="1.0" encoding="utf-8"?>
<p:tagLst xmlns:p="http://schemas.openxmlformats.org/presentationml/2006/main">
  <p:tag name="AS_UNIQUEID" val="1181"/>
</p:tagLst>
</file>

<file path=ppt/tags/tag312.xml><?xml version="1.0" encoding="utf-8"?>
<p:tagLst xmlns:p="http://schemas.openxmlformats.org/presentationml/2006/main">
  <p:tag name="AS_UNIQUEID" val="1182"/>
</p:tagLst>
</file>

<file path=ppt/tags/tag313.xml><?xml version="1.0" encoding="utf-8"?>
<p:tagLst xmlns:p="http://schemas.openxmlformats.org/presentationml/2006/main">
  <p:tag name="AS_UNIQUEID" val="1183"/>
</p:tagLst>
</file>

<file path=ppt/tags/tag314.xml><?xml version="1.0" encoding="utf-8"?>
<p:tagLst xmlns:p="http://schemas.openxmlformats.org/presentationml/2006/main">
  <p:tag name="AS_UNIQUEID" val="1184"/>
</p:tagLst>
</file>

<file path=ppt/tags/tag315.xml><?xml version="1.0" encoding="utf-8"?>
<p:tagLst xmlns:p="http://schemas.openxmlformats.org/presentationml/2006/main">
  <p:tag name="AS_UNIQUEID" val="1185"/>
</p:tagLst>
</file>

<file path=ppt/tags/tag316.xml><?xml version="1.0" encoding="utf-8"?>
<p:tagLst xmlns:p="http://schemas.openxmlformats.org/presentationml/2006/main">
  <p:tag name="AS_UNIQUEID" val="1186"/>
</p:tagLst>
</file>

<file path=ppt/tags/tag317.xml><?xml version="1.0" encoding="utf-8"?>
<p:tagLst xmlns:p="http://schemas.openxmlformats.org/presentationml/2006/main">
  <p:tag name="AS_UNIQUEID" val="1187"/>
</p:tagLst>
</file>

<file path=ppt/tags/tag318.xml><?xml version="1.0" encoding="utf-8"?>
<p:tagLst xmlns:p="http://schemas.openxmlformats.org/presentationml/2006/main">
  <p:tag name="AS_UNIQUEID" val="1188"/>
</p:tagLst>
</file>

<file path=ppt/tags/tag319.xml><?xml version="1.0" encoding="utf-8"?>
<p:tagLst xmlns:p="http://schemas.openxmlformats.org/presentationml/2006/main">
  <p:tag name="AS_UNIQUEID" val="1189"/>
</p:tagLst>
</file>

<file path=ppt/tags/tag32.xml><?xml version="1.0" encoding="utf-8"?>
<p:tagLst xmlns:p="http://schemas.openxmlformats.org/presentationml/2006/main">
  <p:tag name="AS_UNIQUEID" val="918"/>
</p:tagLst>
</file>

<file path=ppt/tags/tag320.xml><?xml version="1.0" encoding="utf-8"?>
<p:tagLst xmlns:p="http://schemas.openxmlformats.org/presentationml/2006/main">
  <p:tag name="AS_UNIQUEID" val="1190"/>
</p:tagLst>
</file>

<file path=ppt/tags/tag321.xml><?xml version="1.0" encoding="utf-8"?>
<p:tagLst xmlns:p="http://schemas.openxmlformats.org/presentationml/2006/main">
  <p:tag name="AS_UNIQUEID" val="1191"/>
</p:tagLst>
</file>

<file path=ppt/tags/tag322.xml><?xml version="1.0" encoding="utf-8"?>
<p:tagLst xmlns:p="http://schemas.openxmlformats.org/presentationml/2006/main">
  <p:tag name="AS_UNIQUEID" val="1192"/>
</p:tagLst>
</file>

<file path=ppt/tags/tag323.xml><?xml version="1.0" encoding="utf-8"?>
<p:tagLst xmlns:p="http://schemas.openxmlformats.org/presentationml/2006/main">
  <p:tag name="AS_UNIQUEID" val="1193"/>
</p:tagLst>
</file>

<file path=ppt/tags/tag324.xml><?xml version="1.0" encoding="utf-8"?>
<p:tagLst xmlns:p="http://schemas.openxmlformats.org/presentationml/2006/main">
  <p:tag name="AS_UNIQUEID" val="1194"/>
</p:tagLst>
</file>

<file path=ppt/tags/tag325.xml><?xml version="1.0" encoding="utf-8"?>
<p:tagLst xmlns:p="http://schemas.openxmlformats.org/presentationml/2006/main">
  <p:tag name="AS_UNIQUEID" val="1195"/>
</p:tagLst>
</file>

<file path=ppt/tags/tag326.xml><?xml version="1.0" encoding="utf-8"?>
<p:tagLst xmlns:p="http://schemas.openxmlformats.org/presentationml/2006/main">
  <p:tag name="AS_UNIQUEID" val="1196"/>
</p:tagLst>
</file>

<file path=ppt/tags/tag327.xml><?xml version="1.0" encoding="utf-8"?>
<p:tagLst xmlns:p="http://schemas.openxmlformats.org/presentationml/2006/main">
  <p:tag name="AS_UNIQUEID" val="1197"/>
</p:tagLst>
</file>

<file path=ppt/tags/tag328.xml><?xml version="1.0" encoding="utf-8"?>
<p:tagLst xmlns:p="http://schemas.openxmlformats.org/presentationml/2006/main">
  <p:tag name="AS_UNIQUEID" val="1198"/>
</p:tagLst>
</file>

<file path=ppt/tags/tag329.xml><?xml version="1.0" encoding="utf-8"?>
<p:tagLst xmlns:p="http://schemas.openxmlformats.org/presentationml/2006/main">
  <p:tag name="AS_UNIQUEID" val="1199"/>
</p:tagLst>
</file>

<file path=ppt/tags/tag33.xml><?xml version="1.0" encoding="utf-8"?>
<p:tagLst xmlns:p="http://schemas.openxmlformats.org/presentationml/2006/main">
  <p:tag name="AS_UNIQUEID" val="717"/>
</p:tagLst>
</file>

<file path=ppt/tags/tag330.xml><?xml version="1.0" encoding="utf-8"?>
<p:tagLst xmlns:p="http://schemas.openxmlformats.org/presentationml/2006/main">
  <p:tag name="AS_UNIQUEID" val="1200"/>
</p:tagLst>
</file>

<file path=ppt/tags/tag331.xml><?xml version="1.0" encoding="utf-8"?>
<p:tagLst xmlns:p="http://schemas.openxmlformats.org/presentationml/2006/main">
  <p:tag name="AS_UNIQUEID" val="1201"/>
</p:tagLst>
</file>

<file path=ppt/tags/tag332.xml><?xml version="1.0" encoding="utf-8"?>
<p:tagLst xmlns:p="http://schemas.openxmlformats.org/presentationml/2006/main">
  <p:tag name="AS_UNIQUEID" val="1202"/>
</p:tagLst>
</file>

<file path=ppt/tags/tag333.xml><?xml version="1.0" encoding="utf-8"?>
<p:tagLst xmlns:p="http://schemas.openxmlformats.org/presentationml/2006/main">
  <p:tag name="AS_UNIQUEID" val="1203"/>
</p:tagLst>
</file>

<file path=ppt/tags/tag334.xml><?xml version="1.0" encoding="utf-8"?>
<p:tagLst xmlns:p="http://schemas.openxmlformats.org/presentationml/2006/main">
  <p:tag name="AS_UNIQUEID" val="1204"/>
</p:tagLst>
</file>

<file path=ppt/tags/tag335.xml><?xml version="1.0" encoding="utf-8"?>
<p:tagLst xmlns:p="http://schemas.openxmlformats.org/presentationml/2006/main">
  <p:tag name="AS_UNIQUEID" val="1205"/>
</p:tagLst>
</file>

<file path=ppt/tags/tag336.xml><?xml version="1.0" encoding="utf-8"?>
<p:tagLst xmlns:p="http://schemas.openxmlformats.org/presentationml/2006/main">
  <p:tag name="AS_UNIQUEID" val="1206"/>
</p:tagLst>
</file>

<file path=ppt/tags/tag337.xml><?xml version="1.0" encoding="utf-8"?>
<p:tagLst xmlns:p="http://schemas.openxmlformats.org/presentationml/2006/main">
  <p:tag name="AS_UNIQUEID" val="1207"/>
</p:tagLst>
</file>

<file path=ppt/tags/tag338.xml><?xml version="1.0" encoding="utf-8"?>
<p:tagLst xmlns:p="http://schemas.openxmlformats.org/presentationml/2006/main">
  <p:tag name="AS_UNIQUEID" val="1208"/>
</p:tagLst>
</file>

<file path=ppt/tags/tag339.xml><?xml version="1.0" encoding="utf-8"?>
<p:tagLst xmlns:p="http://schemas.openxmlformats.org/presentationml/2006/main">
  <p:tag name="AS_UNIQUEID" val="1209"/>
</p:tagLst>
</file>

<file path=ppt/tags/tag34.xml><?xml version="1.0" encoding="utf-8"?>
<p:tagLst xmlns:p="http://schemas.openxmlformats.org/presentationml/2006/main">
  <p:tag name="AS_UNIQUEID" val="718"/>
</p:tagLst>
</file>

<file path=ppt/tags/tag340.xml><?xml version="1.0" encoding="utf-8"?>
<p:tagLst xmlns:p="http://schemas.openxmlformats.org/presentationml/2006/main">
  <p:tag name="AS_UNIQUEID" val="1210"/>
</p:tagLst>
</file>

<file path=ppt/tags/tag341.xml><?xml version="1.0" encoding="utf-8"?>
<p:tagLst xmlns:p="http://schemas.openxmlformats.org/presentationml/2006/main">
  <p:tag name="AS_UNIQUEID" val="1211"/>
</p:tagLst>
</file>

<file path=ppt/tags/tag342.xml><?xml version="1.0" encoding="utf-8"?>
<p:tagLst xmlns:p="http://schemas.openxmlformats.org/presentationml/2006/main">
  <p:tag name="AS_UNIQUEID" val="1212"/>
</p:tagLst>
</file>

<file path=ppt/tags/tag343.xml><?xml version="1.0" encoding="utf-8"?>
<p:tagLst xmlns:p="http://schemas.openxmlformats.org/presentationml/2006/main">
  <p:tag name="AS_UNIQUEID" val="1213"/>
</p:tagLst>
</file>

<file path=ppt/tags/tag344.xml><?xml version="1.0" encoding="utf-8"?>
<p:tagLst xmlns:p="http://schemas.openxmlformats.org/presentationml/2006/main">
  <p:tag name="AS_UNIQUEID" val="1214"/>
</p:tagLst>
</file>

<file path=ppt/tags/tag345.xml><?xml version="1.0" encoding="utf-8"?>
<p:tagLst xmlns:p="http://schemas.openxmlformats.org/presentationml/2006/main">
  <p:tag name="AS_UNIQUEID" val="1215"/>
</p:tagLst>
</file>

<file path=ppt/tags/tag346.xml><?xml version="1.0" encoding="utf-8"?>
<p:tagLst xmlns:p="http://schemas.openxmlformats.org/presentationml/2006/main">
  <p:tag name="AS_UNIQUEID" val="1216"/>
</p:tagLst>
</file>

<file path=ppt/tags/tag347.xml><?xml version="1.0" encoding="utf-8"?>
<p:tagLst xmlns:p="http://schemas.openxmlformats.org/presentationml/2006/main">
  <p:tag name="AS_UNIQUEID" val="1217"/>
</p:tagLst>
</file>

<file path=ppt/tags/tag348.xml><?xml version="1.0" encoding="utf-8"?>
<p:tagLst xmlns:p="http://schemas.openxmlformats.org/presentationml/2006/main">
  <p:tag name="AS_UNIQUEID" val="1218"/>
</p:tagLst>
</file>

<file path=ppt/tags/tag349.xml><?xml version="1.0" encoding="utf-8"?>
<p:tagLst xmlns:p="http://schemas.openxmlformats.org/presentationml/2006/main">
  <p:tag name="AS_UNIQUEID" val="1219"/>
</p:tagLst>
</file>

<file path=ppt/tags/tag35.xml><?xml version="1.0" encoding="utf-8"?>
<p:tagLst xmlns:p="http://schemas.openxmlformats.org/presentationml/2006/main">
  <p:tag name="AS_UNIQUEID" val="719"/>
</p:tagLst>
</file>

<file path=ppt/tags/tag350.xml><?xml version="1.0" encoding="utf-8"?>
<p:tagLst xmlns:p="http://schemas.openxmlformats.org/presentationml/2006/main">
  <p:tag name="AS_UNIQUEID" val="1220"/>
</p:tagLst>
</file>

<file path=ppt/tags/tag351.xml><?xml version="1.0" encoding="utf-8"?>
<p:tagLst xmlns:p="http://schemas.openxmlformats.org/presentationml/2006/main">
  <p:tag name="AS_UNIQUEID" val="1221"/>
</p:tagLst>
</file>

<file path=ppt/tags/tag352.xml><?xml version="1.0" encoding="utf-8"?>
<p:tagLst xmlns:p="http://schemas.openxmlformats.org/presentationml/2006/main">
  <p:tag name="AS_UNIQUEID" val="1222"/>
</p:tagLst>
</file>

<file path=ppt/tags/tag353.xml><?xml version="1.0" encoding="utf-8"?>
<p:tagLst xmlns:p="http://schemas.openxmlformats.org/presentationml/2006/main">
  <p:tag name="AS_UNIQUEID" val="1223"/>
</p:tagLst>
</file>

<file path=ppt/tags/tag354.xml><?xml version="1.0" encoding="utf-8"?>
<p:tagLst xmlns:p="http://schemas.openxmlformats.org/presentationml/2006/main">
  <p:tag name="AS_UNIQUEID" val="1224"/>
</p:tagLst>
</file>

<file path=ppt/tags/tag355.xml><?xml version="1.0" encoding="utf-8"?>
<p:tagLst xmlns:p="http://schemas.openxmlformats.org/presentationml/2006/main">
  <p:tag name="AS_UNIQUEID" val="1225"/>
</p:tagLst>
</file>

<file path=ppt/tags/tag356.xml><?xml version="1.0" encoding="utf-8"?>
<p:tagLst xmlns:p="http://schemas.openxmlformats.org/presentationml/2006/main">
  <p:tag name="AS_UNIQUEID" val="1226"/>
</p:tagLst>
</file>

<file path=ppt/tags/tag357.xml><?xml version="1.0" encoding="utf-8"?>
<p:tagLst xmlns:p="http://schemas.openxmlformats.org/presentationml/2006/main">
  <p:tag name="AS_UNIQUEID" val="1227"/>
</p:tagLst>
</file>

<file path=ppt/tags/tag358.xml><?xml version="1.0" encoding="utf-8"?>
<p:tagLst xmlns:p="http://schemas.openxmlformats.org/presentationml/2006/main">
  <p:tag name="AS_UNIQUEID" val="1228"/>
</p:tagLst>
</file>

<file path=ppt/tags/tag359.xml><?xml version="1.0" encoding="utf-8"?>
<p:tagLst xmlns:p="http://schemas.openxmlformats.org/presentationml/2006/main">
  <p:tag name="AS_UNIQUEID" val="1229"/>
</p:tagLst>
</file>

<file path=ppt/tags/tag36.xml><?xml version="1.0" encoding="utf-8"?>
<p:tagLst xmlns:p="http://schemas.openxmlformats.org/presentationml/2006/main">
  <p:tag name="AS_UNIQUEID" val="919"/>
</p:tagLst>
</file>

<file path=ppt/tags/tag360.xml><?xml version="1.0" encoding="utf-8"?>
<p:tagLst xmlns:p="http://schemas.openxmlformats.org/presentationml/2006/main">
  <p:tag name="AS_UNIQUEID" val="1230"/>
</p:tagLst>
</file>

<file path=ppt/tags/tag361.xml><?xml version="1.0" encoding="utf-8"?>
<p:tagLst xmlns:p="http://schemas.openxmlformats.org/presentationml/2006/main">
  <p:tag name="AS_UNIQUEID" val="1231"/>
</p:tagLst>
</file>

<file path=ppt/tags/tag362.xml><?xml version="1.0" encoding="utf-8"?>
<p:tagLst xmlns:p="http://schemas.openxmlformats.org/presentationml/2006/main">
  <p:tag name="AS_UNIQUEID" val="1232"/>
</p:tagLst>
</file>

<file path=ppt/tags/tag363.xml><?xml version="1.0" encoding="utf-8"?>
<p:tagLst xmlns:p="http://schemas.openxmlformats.org/presentationml/2006/main">
  <p:tag name="AS_UNIQUEID" val="1233"/>
</p:tagLst>
</file>

<file path=ppt/tags/tag364.xml><?xml version="1.0" encoding="utf-8"?>
<p:tagLst xmlns:p="http://schemas.openxmlformats.org/presentationml/2006/main">
  <p:tag name="AS_UNIQUEID" val="1234"/>
</p:tagLst>
</file>

<file path=ppt/tags/tag365.xml><?xml version="1.0" encoding="utf-8"?>
<p:tagLst xmlns:p="http://schemas.openxmlformats.org/presentationml/2006/main">
  <p:tag name="AS_UNIQUEID" val="1235"/>
</p:tagLst>
</file>

<file path=ppt/tags/tag366.xml><?xml version="1.0" encoding="utf-8"?>
<p:tagLst xmlns:p="http://schemas.openxmlformats.org/presentationml/2006/main">
  <p:tag name="AS_UNIQUEID" val="1236"/>
</p:tagLst>
</file>

<file path=ppt/tags/tag367.xml><?xml version="1.0" encoding="utf-8"?>
<p:tagLst xmlns:p="http://schemas.openxmlformats.org/presentationml/2006/main">
  <p:tag name="AS_UNIQUEID" val="1237"/>
</p:tagLst>
</file>

<file path=ppt/tags/tag368.xml><?xml version="1.0" encoding="utf-8"?>
<p:tagLst xmlns:p="http://schemas.openxmlformats.org/presentationml/2006/main">
  <p:tag name="AS_UNIQUEID" val="1238"/>
</p:tagLst>
</file>

<file path=ppt/tags/tag369.xml><?xml version="1.0" encoding="utf-8"?>
<p:tagLst xmlns:p="http://schemas.openxmlformats.org/presentationml/2006/main">
  <p:tag name="AS_UNIQUEID" val="1239"/>
</p:tagLst>
</file>

<file path=ppt/tags/tag37.xml><?xml version="1.0" encoding="utf-8"?>
<p:tagLst xmlns:p="http://schemas.openxmlformats.org/presentationml/2006/main">
  <p:tag name="AS_UNIQUEID" val="757"/>
</p:tagLst>
</file>

<file path=ppt/tags/tag370.xml><?xml version="1.0" encoding="utf-8"?>
<p:tagLst xmlns:p="http://schemas.openxmlformats.org/presentationml/2006/main">
  <p:tag name="AS_UNIQUEID" val="1240"/>
</p:tagLst>
</file>

<file path=ppt/tags/tag371.xml><?xml version="1.0" encoding="utf-8"?>
<p:tagLst xmlns:p="http://schemas.openxmlformats.org/presentationml/2006/main">
  <p:tag name="AS_UNIQUEID" val="1241"/>
</p:tagLst>
</file>

<file path=ppt/tags/tag372.xml><?xml version="1.0" encoding="utf-8"?>
<p:tagLst xmlns:p="http://schemas.openxmlformats.org/presentationml/2006/main">
  <p:tag name="AS_UNIQUEID" val="1242"/>
</p:tagLst>
</file>

<file path=ppt/tags/tag373.xml><?xml version="1.0" encoding="utf-8"?>
<p:tagLst xmlns:p="http://schemas.openxmlformats.org/presentationml/2006/main">
  <p:tag name="AS_UNIQUEID" val="1243"/>
  <p:tag name="KSO_WM_UNIT_TABLE_BEAUTIFY" val="smartTable{f25fcbca-908f-4b39-ba59-1d2cd6a3c621}"/>
  <p:tag name="TABLE_ENDDRAG_ORIGIN_RECT" val="513*346"/>
  <p:tag name="TABLE_ENDDRAG_RECT" val="423*133*513*346"/>
</p:tagLst>
</file>

<file path=ppt/tags/tag374.xml><?xml version="1.0" encoding="utf-8"?>
<p:tagLst xmlns:p="http://schemas.openxmlformats.org/presentationml/2006/main">
  <p:tag name="AS_UNIQUEID" val="1244"/>
</p:tagLst>
</file>

<file path=ppt/tags/tag375.xml><?xml version="1.0" encoding="utf-8"?>
<p:tagLst xmlns:p="http://schemas.openxmlformats.org/presentationml/2006/main">
  <p:tag name="AS_UNIQUEID" val="1245"/>
</p:tagLst>
</file>

<file path=ppt/tags/tag376.xml><?xml version="1.0" encoding="utf-8"?>
<p:tagLst xmlns:p="http://schemas.openxmlformats.org/presentationml/2006/main">
  <p:tag name="AS_UNIQUEID" val="1246"/>
</p:tagLst>
</file>

<file path=ppt/tags/tag377.xml><?xml version="1.0" encoding="utf-8"?>
<p:tagLst xmlns:p="http://schemas.openxmlformats.org/presentationml/2006/main">
  <p:tag name="AS_UNIQUEID" val="1247"/>
</p:tagLst>
</file>

<file path=ppt/tags/tag378.xml><?xml version="1.0" encoding="utf-8"?>
<p:tagLst xmlns:p="http://schemas.openxmlformats.org/presentationml/2006/main">
  <p:tag name="AS_UNIQUEID" val="1248"/>
</p:tagLst>
</file>

<file path=ppt/tags/tag379.xml><?xml version="1.0" encoding="utf-8"?>
<p:tagLst xmlns:p="http://schemas.openxmlformats.org/presentationml/2006/main">
  <p:tag name="AS_UNIQUEID" val="1249"/>
</p:tagLst>
</file>

<file path=ppt/tags/tag38.xml><?xml version="1.0" encoding="utf-8"?>
<p:tagLst xmlns:p="http://schemas.openxmlformats.org/presentationml/2006/main">
  <p:tag name="AS_UNIQUEID" val="758"/>
</p:tagLst>
</file>

<file path=ppt/tags/tag380.xml><?xml version="1.0" encoding="utf-8"?>
<p:tagLst xmlns:p="http://schemas.openxmlformats.org/presentationml/2006/main">
  <p:tag name="AS_UNIQUEID" val="1250"/>
</p:tagLst>
</file>

<file path=ppt/tags/tag381.xml><?xml version="1.0" encoding="utf-8"?>
<p:tagLst xmlns:p="http://schemas.openxmlformats.org/presentationml/2006/main">
  <p:tag name="AS_UNIQUEID" val="1251"/>
</p:tagLst>
</file>

<file path=ppt/tags/tag382.xml><?xml version="1.0" encoding="utf-8"?>
<p:tagLst xmlns:p="http://schemas.openxmlformats.org/presentationml/2006/main">
  <p:tag name="AS_UNIQUEID" val="1252"/>
</p:tagLst>
</file>

<file path=ppt/tags/tag383.xml><?xml version="1.0" encoding="utf-8"?>
<p:tagLst xmlns:p="http://schemas.openxmlformats.org/presentationml/2006/main">
  <p:tag name="AS_UNIQUEID" val="1253"/>
</p:tagLst>
</file>

<file path=ppt/tags/tag384.xml><?xml version="1.0" encoding="utf-8"?>
<p:tagLst xmlns:p="http://schemas.openxmlformats.org/presentationml/2006/main">
  <p:tag name="AS_UNIQUEID" val="1254"/>
</p:tagLst>
</file>

<file path=ppt/tags/tag385.xml><?xml version="1.0" encoding="utf-8"?>
<p:tagLst xmlns:p="http://schemas.openxmlformats.org/presentationml/2006/main">
  <p:tag name="AS_UNIQUEID" val="1255"/>
  <p:tag name="KSO_WM_UNIT_TABLE_BEAUTIFY" val="smartTable{c2e0fe66-9175-4909-ab11-4d15ffcad0be}"/>
  <p:tag name="TABLE_ENDDRAG_ORIGIN_RECT" val="626*313"/>
  <p:tag name="TABLE_ENDDRAG_RECT" val="315*156*626*313"/>
</p:tagLst>
</file>

<file path=ppt/tags/tag386.xml><?xml version="1.0" encoding="utf-8"?>
<p:tagLst xmlns:p="http://schemas.openxmlformats.org/presentationml/2006/main">
  <p:tag name="AS_UNIQUEID" val="1256"/>
</p:tagLst>
</file>

<file path=ppt/tags/tag387.xml><?xml version="1.0" encoding="utf-8"?>
<p:tagLst xmlns:p="http://schemas.openxmlformats.org/presentationml/2006/main">
  <p:tag name="AS_UNIQUEID" val="1257"/>
</p:tagLst>
</file>

<file path=ppt/tags/tag388.xml><?xml version="1.0" encoding="utf-8"?>
<p:tagLst xmlns:p="http://schemas.openxmlformats.org/presentationml/2006/main">
  <p:tag name="AS_UNIQUEID" val="1258"/>
</p:tagLst>
</file>

<file path=ppt/tags/tag389.xml><?xml version="1.0" encoding="utf-8"?>
<p:tagLst xmlns:p="http://schemas.openxmlformats.org/presentationml/2006/main">
  <p:tag name="AS_UNIQUEID" val="1259"/>
</p:tagLst>
</file>

<file path=ppt/tags/tag39.xml><?xml version="1.0" encoding="utf-8"?>
<p:tagLst xmlns:p="http://schemas.openxmlformats.org/presentationml/2006/main">
  <p:tag name="AS_UNIQUEID" val="759"/>
</p:tagLst>
</file>

<file path=ppt/tags/tag390.xml><?xml version="1.0" encoding="utf-8"?>
<p:tagLst xmlns:p="http://schemas.openxmlformats.org/presentationml/2006/main">
  <p:tag name="AS_UNIQUEID" val="1260"/>
</p:tagLst>
</file>

<file path=ppt/tags/tag391.xml><?xml version="1.0" encoding="utf-8"?>
<p:tagLst xmlns:p="http://schemas.openxmlformats.org/presentationml/2006/main">
  <p:tag name="AS_UNIQUEID" val="1261"/>
</p:tagLst>
</file>

<file path=ppt/tags/tag392.xml><?xml version="1.0" encoding="utf-8"?>
<p:tagLst xmlns:p="http://schemas.openxmlformats.org/presentationml/2006/main">
  <p:tag name="AS_UNIQUEID" val="1262"/>
</p:tagLst>
</file>

<file path=ppt/tags/tag393.xml><?xml version="1.0" encoding="utf-8"?>
<p:tagLst xmlns:p="http://schemas.openxmlformats.org/presentationml/2006/main">
  <p:tag name="AS_UNIQUEID" val="1263"/>
</p:tagLst>
</file>

<file path=ppt/tags/tag394.xml><?xml version="1.0" encoding="utf-8"?>
<p:tagLst xmlns:p="http://schemas.openxmlformats.org/presentationml/2006/main">
  <p:tag name="AS_UNIQUEID" val="1264"/>
</p:tagLst>
</file>

<file path=ppt/tags/tag395.xml><?xml version="1.0" encoding="utf-8"?>
<p:tagLst xmlns:p="http://schemas.openxmlformats.org/presentationml/2006/main">
  <p:tag name="AS_UNIQUEID" val="1265"/>
</p:tagLst>
</file>

<file path=ppt/tags/tag396.xml><?xml version="1.0" encoding="utf-8"?>
<p:tagLst xmlns:p="http://schemas.openxmlformats.org/presentationml/2006/main">
  <p:tag name="AS_UNIQUEID" val="1266"/>
</p:tagLst>
</file>

<file path=ppt/tags/tag397.xml><?xml version="1.0" encoding="utf-8"?>
<p:tagLst xmlns:p="http://schemas.openxmlformats.org/presentationml/2006/main">
  <p:tag name="AS_UNIQUEID" val="1267"/>
</p:tagLst>
</file>

<file path=ppt/tags/tag398.xml><?xml version="1.0" encoding="utf-8"?>
<p:tagLst xmlns:p="http://schemas.openxmlformats.org/presentationml/2006/main">
  <p:tag name="AS_UNIQUEID" val="1268"/>
</p:tagLst>
</file>

<file path=ppt/tags/tag399.xml><?xml version="1.0" encoding="utf-8"?>
<p:tagLst xmlns:p="http://schemas.openxmlformats.org/presentationml/2006/main">
  <p:tag name="AS_UNIQUEID" val="1269"/>
</p:tagLst>
</file>

<file path=ppt/tags/tag4.xml><?xml version="1.0" encoding="utf-8"?>
<p:tagLst xmlns:p="http://schemas.openxmlformats.org/presentationml/2006/main">
  <p:tag name="AS_UNIQUEID" val="719"/>
</p:tagLst>
</file>

<file path=ppt/tags/tag40.xml><?xml version="1.0" encoding="utf-8"?>
<p:tagLst xmlns:p="http://schemas.openxmlformats.org/presentationml/2006/main">
  <p:tag name="AS_UNIQUEID" val="920"/>
</p:tagLst>
</file>

<file path=ppt/tags/tag400.xml><?xml version="1.0" encoding="utf-8"?>
<p:tagLst xmlns:p="http://schemas.openxmlformats.org/presentationml/2006/main">
  <p:tag name="AS_UNIQUEID" val="1270"/>
</p:tagLst>
</file>

<file path=ppt/tags/tag401.xml><?xml version="1.0" encoding="utf-8"?>
<p:tagLst xmlns:p="http://schemas.openxmlformats.org/presentationml/2006/main">
  <p:tag name="AS_UNIQUEID" val="1271"/>
</p:tagLst>
</file>

<file path=ppt/tags/tag402.xml><?xml version="1.0" encoding="utf-8"?>
<p:tagLst xmlns:p="http://schemas.openxmlformats.org/presentationml/2006/main">
  <p:tag name="AS_UNIQUEID" val="1272"/>
</p:tagLst>
</file>

<file path=ppt/tags/tag403.xml><?xml version="1.0" encoding="utf-8"?>
<p:tagLst xmlns:p="http://schemas.openxmlformats.org/presentationml/2006/main">
  <p:tag name="AS_UNIQUEID" val="1273"/>
</p:tagLst>
</file>

<file path=ppt/tags/tag404.xml><?xml version="1.0" encoding="utf-8"?>
<p:tagLst xmlns:p="http://schemas.openxmlformats.org/presentationml/2006/main">
  <p:tag name="AS_UNIQUEID" val="1274"/>
</p:tagLst>
</file>

<file path=ppt/tags/tag405.xml><?xml version="1.0" encoding="utf-8"?>
<p:tagLst xmlns:p="http://schemas.openxmlformats.org/presentationml/2006/main">
  <p:tag name="AS_UNIQUEID" val="1275"/>
</p:tagLst>
</file>

<file path=ppt/tags/tag406.xml><?xml version="1.0" encoding="utf-8"?>
<p:tagLst xmlns:p="http://schemas.openxmlformats.org/presentationml/2006/main">
  <p:tag name="AS_UNIQUEID" val="1276"/>
</p:tagLst>
</file>

<file path=ppt/tags/tag407.xml><?xml version="1.0" encoding="utf-8"?>
<p:tagLst xmlns:p="http://schemas.openxmlformats.org/presentationml/2006/main">
  <p:tag name="AS_UNIQUEID" val="1277"/>
</p:tagLst>
</file>

<file path=ppt/tags/tag408.xml><?xml version="1.0" encoding="utf-8"?>
<p:tagLst xmlns:p="http://schemas.openxmlformats.org/presentationml/2006/main">
  <p:tag name="AS_UNIQUEID" val="1278"/>
</p:tagLst>
</file>

<file path=ppt/tags/tag409.xml><?xml version="1.0" encoding="utf-8"?>
<p:tagLst xmlns:p="http://schemas.openxmlformats.org/presentationml/2006/main">
  <p:tag name="AS_UNIQUEID" val="1279"/>
</p:tagLst>
</file>

<file path=ppt/tags/tag41.xml><?xml version="1.0" encoding="utf-8"?>
<p:tagLst xmlns:p="http://schemas.openxmlformats.org/presentationml/2006/main">
  <p:tag name="AS_UNIQUEID" val="921"/>
</p:tagLst>
</file>

<file path=ppt/tags/tag410.xml><?xml version="1.0" encoding="utf-8"?>
<p:tagLst xmlns:p="http://schemas.openxmlformats.org/presentationml/2006/main">
  <p:tag name="AS_UNIQUEID" val="1280"/>
</p:tagLst>
</file>

<file path=ppt/tags/tag411.xml><?xml version="1.0" encoding="utf-8"?>
<p:tagLst xmlns:p="http://schemas.openxmlformats.org/presentationml/2006/main">
  <p:tag name="AS_UNIQUEID" val="1281"/>
</p:tagLst>
</file>

<file path=ppt/tags/tag412.xml><?xml version="1.0" encoding="utf-8"?>
<p:tagLst xmlns:p="http://schemas.openxmlformats.org/presentationml/2006/main">
  <p:tag name="AS_UNIQUEID" val="1282"/>
</p:tagLst>
</file>

<file path=ppt/tags/tag413.xml><?xml version="1.0" encoding="utf-8"?>
<p:tagLst xmlns:p="http://schemas.openxmlformats.org/presentationml/2006/main">
  <p:tag name="AS_UNIQUEID" val="1283"/>
</p:tagLst>
</file>

<file path=ppt/tags/tag414.xml><?xml version="1.0" encoding="utf-8"?>
<p:tagLst xmlns:p="http://schemas.openxmlformats.org/presentationml/2006/main">
  <p:tag name="AS_UNIQUEID" val="1284"/>
</p:tagLst>
</file>

<file path=ppt/tags/tag415.xml><?xml version="1.0" encoding="utf-8"?>
<p:tagLst xmlns:p="http://schemas.openxmlformats.org/presentationml/2006/main">
  <p:tag name="AS_UNIQUEID" val="1285"/>
</p:tagLst>
</file>

<file path=ppt/tags/tag416.xml><?xml version="1.0" encoding="utf-8"?>
<p:tagLst xmlns:p="http://schemas.openxmlformats.org/presentationml/2006/main">
  <p:tag name="AS_UNIQUEID" val="1286"/>
</p:tagLst>
</file>

<file path=ppt/tags/tag417.xml><?xml version="1.0" encoding="utf-8"?>
<p:tagLst xmlns:p="http://schemas.openxmlformats.org/presentationml/2006/main">
  <p:tag name="AS_UNIQUEID" val="1287"/>
</p:tagLst>
</file>

<file path=ppt/tags/tag418.xml><?xml version="1.0" encoding="utf-8"?>
<p:tagLst xmlns:p="http://schemas.openxmlformats.org/presentationml/2006/main">
  <p:tag name="AS_UNIQUEID" val="1288"/>
</p:tagLst>
</file>

<file path=ppt/tags/tag419.xml><?xml version="1.0" encoding="utf-8"?>
<p:tagLst xmlns:p="http://schemas.openxmlformats.org/presentationml/2006/main">
  <p:tag name="AS_UNIQUEID" val="1289"/>
</p:tagLst>
</file>

<file path=ppt/tags/tag42.xml><?xml version="1.0" encoding="utf-8"?>
<p:tagLst xmlns:p="http://schemas.openxmlformats.org/presentationml/2006/main">
  <p:tag name="AS_UNIQUEID" val="922"/>
</p:tagLst>
</file>

<file path=ppt/tags/tag420.xml><?xml version="1.0" encoding="utf-8"?>
<p:tagLst xmlns:p="http://schemas.openxmlformats.org/presentationml/2006/main">
  <p:tag name="AS_UNIQUEID" val="1290"/>
</p:tagLst>
</file>

<file path=ppt/tags/tag421.xml><?xml version="1.0" encoding="utf-8"?>
<p:tagLst xmlns:p="http://schemas.openxmlformats.org/presentationml/2006/main">
  <p:tag name="AS_UNIQUEID" val="1291"/>
</p:tagLst>
</file>

<file path=ppt/tags/tag422.xml><?xml version="1.0" encoding="utf-8"?>
<p:tagLst xmlns:p="http://schemas.openxmlformats.org/presentationml/2006/main">
  <p:tag name="AS_UNIQUEID" val="1292"/>
</p:tagLst>
</file>

<file path=ppt/tags/tag423.xml><?xml version="1.0" encoding="utf-8"?>
<p:tagLst xmlns:p="http://schemas.openxmlformats.org/presentationml/2006/main">
  <p:tag name="AS_UNIQUEID" val="1293"/>
</p:tagLst>
</file>

<file path=ppt/tags/tag424.xml><?xml version="1.0" encoding="utf-8"?>
<p:tagLst xmlns:p="http://schemas.openxmlformats.org/presentationml/2006/main">
  <p:tag name="AS_UNIQUEID" val="1294"/>
</p:tagLst>
</file>

<file path=ppt/tags/tag425.xml><?xml version="1.0" encoding="utf-8"?>
<p:tagLst xmlns:p="http://schemas.openxmlformats.org/presentationml/2006/main">
  <p:tag name="AS_UNIQUEID" val="1295"/>
</p:tagLst>
</file>

<file path=ppt/tags/tag426.xml><?xml version="1.0" encoding="utf-8"?>
<p:tagLst xmlns:p="http://schemas.openxmlformats.org/presentationml/2006/main">
  <p:tag name="AS_UNIQUEID" val="1296"/>
</p:tagLst>
</file>

<file path=ppt/tags/tag427.xml><?xml version="1.0" encoding="utf-8"?>
<p:tagLst xmlns:p="http://schemas.openxmlformats.org/presentationml/2006/main">
  <p:tag name="AS_UNIQUEID" val="1297"/>
</p:tagLst>
</file>

<file path=ppt/tags/tag428.xml><?xml version="1.0" encoding="utf-8"?>
<p:tagLst xmlns:p="http://schemas.openxmlformats.org/presentationml/2006/main">
  <p:tag name="AS_UNIQUEID" val="1298"/>
</p:tagLst>
</file>

<file path=ppt/tags/tag429.xml><?xml version="1.0" encoding="utf-8"?>
<p:tagLst xmlns:p="http://schemas.openxmlformats.org/presentationml/2006/main">
  <p:tag name="AS_UNIQUEID" val="1299"/>
</p:tagLst>
</file>

<file path=ppt/tags/tag43.xml><?xml version="1.0" encoding="utf-8"?>
<p:tagLst xmlns:p="http://schemas.openxmlformats.org/presentationml/2006/main">
  <p:tag name="AS_UNIQUEID" val="923"/>
</p:tagLst>
</file>

<file path=ppt/tags/tag430.xml><?xml version="1.0" encoding="utf-8"?>
<p:tagLst xmlns:p="http://schemas.openxmlformats.org/presentationml/2006/main">
  <p:tag name="AS_UNIQUEID" val="1300"/>
</p:tagLst>
</file>

<file path=ppt/tags/tag431.xml><?xml version="1.0" encoding="utf-8"?>
<p:tagLst xmlns:p="http://schemas.openxmlformats.org/presentationml/2006/main">
  <p:tag name="AS_UNIQUEID" val="1301"/>
</p:tagLst>
</file>

<file path=ppt/tags/tag432.xml><?xml version="1.0" encoding="utf-8"?>
<p:tagLst xmlns:p="http://schemas.openxmlformats.org/presentationml/2006/main">
  <p:tag name="AS_UNIQUEID" val="1302"/>
</p:tagLst>
</file>

<file path=ppt/tags/tag433.xml><?xml version="1.0" encoding="utf-8"?>
<p:tagLst xmlns:p="http://schemas.openxmlformats.org/presentationml/2006/main">
  <p:tag name="AS_UNIQUEID" val="1303"/>
</p:tagLst>
</file>

<file path=ppt/tags/tag434.xml><?xml version="1.0" encoding="utf-8"?>
<p:tagLst xmlns:p="http://schemas.openxmlformats.org/presentationml/2006/main">
  <p:tag name="AS_UNIQUEID" val="1304"/>
</p:tagLst>
</file>

<file path=ppt/tags/tag435.xml><?xml version="1.0" encoding="utf-8"?>
<p:tagLst xmlns:p="http://schemas.openxmlformats.org/presentationml/2006/main">
  <p:tag name="AS_UNIQUEID" val="1305"/>
</p:tagLst>
</file>

<file path=ppt/tags/tag436.xml><?xml version="1.0" encoding="utf-8"?>
<p:tagLst xmlns:p="http://schemas.openxmlformats.org/presentationml/2006/main">
  <p:tag name="AS_UNIQUEID" val="1306"/>
</p:tagLst>
</file>

<file path=ppt/tags/tag437.xml><?xml version="1.0" encoding="utf-8"?>
<p:tagLst xmlns:p="http://schemas.openxmlformats.org/presentationml/2006/main">
  <p:tag name="AS_UNIQUEID" val="1307"/>
</p:tagLst>
</file>

<file path=ppt/tags/tag438.xml><?xml version="1.0" encoding="utf-8"?>
<p:tagLst xmlns:p="http://schemas.openxmlformats.org/presentationml/2006/main">
  <p:tag name="AS_UNIQUEID" val="1308"/>
</p:tagLst>
</file>

<file path=ppt/tags/tag439.xml><?xml version="1.0" encoding="utf-8"?>
<p:tagLst xmlns:p="http://schemas.openxmlformats.org/presentationml/2006/main">
  <p:tag name="AS_UNIQUEID" val="1309"/>
</p:tagLst>
</file>

<file path=ppt/tags/tag44.xml><?xml version="1.0" encoding="utf-8"?>
<p:tagLst xmlns:p="http://schemas.openxmlformats.org/presentationml/2006/main">
  <p:tag name="AS_UNIQUEID" val="924"/>
</p:tagLst>
</file>

<file path=ppt/tags/tag440.xml><?xml version="1.0" encoding="utf-8"?>
<p:tagLst xmlns:p="http://schemas.openxmlformats.org/presentationml/2006/main">
  <p:tag name="AS_UNIQUEID" val="1310"/>
</p:tagLst>
</file>

<file path=ppt/tags/tag441.xml><?xml version="1.0" encoding="utf-8"?>
<p:tagLst xmlns:p="http://schemas.openxmlformats.org/presentationml/2006/main">
  <p:tag name="AS_UNIQUEID" val="1311"/>
</p:tagLst>
</file>

<file path=ppt/tags/tag442.xml><?xml version="1.0" encoding="utf-8"?>
<p:tagLst xmlns:p="http://schemas.openxmlformats.org/presentationml/2006/main">
  <p:tag name="AS_UNIQUEID" val="1312"/>
</p:tagLst>
</file>

<file path=ppt/tags/tag443.xml><?xml version="1.0" encoding="utf-8"?>
<p:tagLst xmlns:p="http://schemas.openxmlformats.org/presentationml/2006/main">
  <p:tag name="AS_UNIQUEID" val="1313"/>
</p:tagLst>
</file>

<file path=ppt/tags/tag444.xml><?xml version="1.0" encoding="utf-8"?>
<p:tagLst xmlns:p="http://schemas.openxmlformats.org/presentationml/2006/main">
  <p:tag name="AS_UNIQUEID" val="1314"/>
</p:tagLst>
</file>

<file path=ppt/tags/tag445.xml><?xml version="1.0" encoding="utf-8"?>
<p:tagLst xmlns:p="http://schemas.openxmlformats.org/presentationml/2006/main">
  <p:tag name="AS_UNIQUEID" val="1315"/>
</p:tagLst>
</file>

<file path=ppt/tags/tag446.xml><?xml version="1.0" encoding="utf-8"?>
<p:tagLst xmlns:p="http://schemas.openxmlformats.org/presentationml/2006/main">
  <p:tag name="AS_UNIQUEID" val="1316"/>
</p:tagLst>
</file>

<file path=ppt/tags/tag447.xml><?xml version="1.0" encoding="utf-8"?>
<p:tagLst xmlns:p="http://schemas.openxmlformats.org/presentationml/2006/main">
  <p:tag name="AS_UNIQUEID" val="1317"/>
</p:tagLst>
</file>

<file path=ppt/tags/tag448.xml><?xml version="1.0" encoding="utf-8"?>
<p:tagLst xmlns:p="http://schemas.openxmlformats.org/presentationml/2006/main">
  <p:tag name="AS_UNIQUEID" val="1318"/>
</p:tagLst>
</file>

<file path=ppt/tags/tag449.xml><?xml version="1.0" encoding="utf-8"?>
<p:tagLst xmlns:p="http://schemas.openxmlformats.org/presentationml/2006/main">
  <p:tag name="AS_UNIQUEID" val="1319"/>
</p:tagLst>
</file>

<file path=ppt/tags/tag45.xml><?xml version="1.0" encoding="utf-8"?>
<p:tagLst xmlns:p="http://schemas.openxmlformats.org/presentationml/2006/main">
  <p:tag name="AS_UNIQUEID" val="925"/>
</p:tagLst>
</file>

<file path=ppt/tags/tag450.xml><?xml version="1.0" encoding="utf-8"?>
<p:tagLst xmlns:p="http://schemas.openxmlformats.org/presentationml/2006/main">
  <p:tag name="AS_UNIQUEID" val="1320"/>
</p:tagLst>
</file>

<file path=ppt/tags/tag451.xml><?xml version="1.0" encoding="utf-8"?>
<p:tagLst xmlns:p="http://schemas.openxmlformats.org/presentationml/2006/main">
  <p:tag name="AS_UNIQUEID" val="1321"/>
</p:tagLst>
</file>

<file path=ppt/tags/tag452.xml><?xml version="1.0" encoding="utf-8"?>
<p:tagLst xmlns:p="http://schemas.openxmlformats.org/presentationml/2006/main">
  <p:tag name="AS_UNIQUEID" val="1322"/>
</p:tagLst>
</file>

<file path=ppt/tags/tag453.xml><?xml version="1.0" encoding="utf-8"?>
<p:tagLst xmlns:p="http://schemas.openxmlformats.org/presentationml/2006/main">
  <p:tag name="AS_UNIQUEID" val="1323"/>
</p:tagLst>
</file>

<file path=ppt/tags/tag454.xml><?xml version="1.0" encoding="utf-8"?>
<p:tagLst xmlns:p="http://schemas.openxmlformats.org/presentationml/2006/main">
  <p:tag name="AS_UNIQUEID" val="1324"/>
</p:tagLst>
</file>

<file path=ppt/tags/tag455.xml><?xml version="1.0" encoding="utf-8"?>
<p:tagLst xmlns:p="http://schemas.openxmlformats.org/presentationml/2006/main">
  <p:tag name="AS_UNIQUEID" val="1325"/>
</p:tagLst>
</file>

<file path=ppt/tags/tag456.xml><?xml version="1.0" encoding="utf-8"?>
<p:tagLst xmlns:p="http://schemas.openxmlformats.org/presentationml/2006/main">
  <p:tag name="AS_UNIQUEID" val="1326"/>
</p:tagLst>
</file>

<file path=ppt/tags/tag457.xml><?xml version="1.0" encoding="utf-8"?>
<p:tagLst xmlns:p="http://schemas.openxmlformats.org/presentationml/2006/main">
  <p:tag name="AS_UNIQUEID" val="1327"/>
</p:tagLst>
</file>

<file path=ppt/tags/tag458.xml><?xml version="1.0" encoding="utf-8"?>
<p:tagLst xmlns:p="http://schemas.openxmlformats.org/presentationml/2006/main">
  <p:tag name="AS_UNIQUEID" val="1328"/>
</p:tagLst>
</file>

<file path=ppt/tags/tag459.xml><?xml version="1.0" encoding="utf-8"?>
<p:tagLst xmlns:p="http://schemas.openxmlformats.org/presentationml/2006/main">
  <p:tag name="AS_UNIQUEID" val="1329"/>
</p:tagLst>
</file>

<file path=ppt/tags/tag46.xml><?xml version="1.0" encoding="utf-8"?>
<p:tagLst xmlns:p="http://schemas.openxmlformats.org/presentationml/2006/main">
  <p:tag name="AS_UNIQUEID" val="926"/>
</p:tagLst>
</file>

<file path=ppt/tags/tag460.xml><?xml version="1.0" encoding="utf-8"?>
<p:tagLst xmlns:p="http://schemas.openxmlformats.org/presentationml/2006/main">
  <p:tag name="AS_UNIQUEID" val="1330"/>
</p:tagLst>
</file>

<file path=ppt/tags/tag461.xml><?xml version="1.0" encoding="utf-8"?>
<p:tagLst xmlns:p="http://schemas.openxmlformats.org/presentationml/2006/main">
  <p:tag name="AS_UNIQUEID" val="1331"/>
</p:tagLst>
</file>

<file path=ppt/tags/tag462.xml><?xml version="1.0" encoding="utf-8"?>
<p:tagLst xmlns:p="http://schemas.openxmlformats.org/presentationml/2006/main">
  <p:tag name="AS_UNIQUEID" val="1332"/>
</p:tagLst>
</file>

<file path=ppt/tags/tag463.xml><?xml version="1.0" encoding="utf-8"?>
<p:tagLst xmlns:p="http://schemas.openxmlformats.org/presentationml/2006/main">
  <p:tag name="AS_UNIQUEID" val="1333"/>
</p:tagLst>
</file>

<file path=ppt/tags/tag464.xml><?xml version="1.0" encoding="utf-8"?>
<p:tagLst xmlns:p="http://schemas.openxmlformats.org/presentationml/2006/main">
  <p:tag name="AS_UNIQUEID" val="1334"/>
</p:tagLst>
</file>

<file path=ppt/tags/tag465.xml><?xml version="1.0" encoding="utf-8"?>
<p:tagLst xmlns:p="http://schemas.openxmlformats.org/presentationml/2006/main">
  <p:tag name="AS_UNIQUEID" val="1335"/>
</p:tagLst>
</file>

<file path=ppt/tags/tag466.xml><?xml version="1.0" encoding="utf-8"?>
<p:tagLst xmlns:p="http://schemas.openxmlformats.org/presentationml/2006/main">
  <p:tag name="AS_UNIQUEID" val="1336"/>
</p:tagLst>
</file>

<file path=ppt/tags/tag467.xml><?xml version="1.0" encoding="utf-8"?>
<p:tagLst xmlns:p="http://schemas.openxmlformats.org/presentationml/2006/main">
  <p:tag name="AS_UNIQUEID" val="1337"/>
</p:tagLst>
</file>

<file path=ppt/tags/tag468.xml><?xml version="1.0" encoding="utf-8"?>
<p:tagLst xmlns:p="http://schemas.openxmlformats.org/presentationml/2006/main">
  <p:tag name="AS_UNIQUEID" val="1338"/>
</p:tagLst>
</file>

<file path=ppt/tags/tag469.xml><?xml version="1.0" encoding="utf-8"?>
<p:tagLst xmlns:p="http://schemas.openxmlformats.org/presentationml/2006/main">
  <p:tag name="AS_UNIQUEID" val="1339"/>
</p:tagLst>
</file>

<file path=ppt/tags/tag47.xml><?xml version="1.0" encoding="utf-8"?>
<p:tagLst xmlns:p="http://schemas.openxmlformats.org/presentationml/2006/main">
  <p:tag name="AS_UNIQUEID" val="927"/>
</p:tagLst>
</file>

<file path=ppt/tags/tag470.xml><?xml version="1.0" encoding="utf-8"?>
<p:tagLst xmlns:p="http://schemas.openxmlformats.org/presentationml/2006/main">
  <p:tag name="AS_UNIQUEID" val="1340"/>
</p:tagLst>
</file>

<file path=ppt/tags/tag471.xml><?xml version="1.0" encoding="utf-8"?>
<p:tagLst xmlns:p="http://schemas.openxmlformats.org/presentationml/2006/main">
  <p:tag name="AS_UNIQUEID" val="1341"/>
</p:tagLst>
</file>

<file path=ppt/tags/tag472.xml><?xml version="1.0" encoding="utf-8"?>
<p:tagLst xmlns:p="http://schemas.openxmlformats.org/presentationml/2006/main">
  <p:tag name="AS_UNIQUEID" val="1342"/>
</p:tagLst>
</file>

<file path=ppt/tags/tag473.xml><?xml version="1.0" encoding="utf-8"?>
<p:tagLst xmlns:p="http://schemas.openxmlformats.org/presentationml/2006/main">
  <p:tag name="AS_UNIQUEID" val="1343"/>
</p:tagLst>
</file>

<file path=ppt/tags/tag474.xml><?xml version="1.0" encoding="utf-8"?>
<p:tagLst xmlns:p="http://schemas.openxmlformats.org/presentationml/2006/main">
  <p:tag name="AS_UNIQUEID" val="1344"/>
</p:tagLst>
</file>

<file path=ppt/tags/tag475.xml><?xml version="1.0" encoding="utf-8"?>
<p:tagLst xmlns:p="http://schemas.openxmlformats.org/presentationml/2006/main">
  <p:tag name="AS_UNIQUEID" val="1345"/>
</p:tagLst>
</file>

<file path=ppt/tags/tag476.xml><?xml version="1.0" encoding="utf-8"?>
<p:tagLst xmlns:p="http://schemas.openxmlformats.org/presentationml/2006/main">
  <p:tag name="AS_UNIQUEID" val="1346"/>
</p:tagLst>
</file>

<file path=ppt/tags/tag477.xml><?xml version="1.0" encoding="utf-8"?>
<p:tagLst xmlns:p="http://schemas.openxmlformats.org/presentationml/2006/main">
  <p:tag name="AS_UNIQUEID" val="1347"/>
</p:tagLst>
</file>

<file path=ppt/tags/tag478.xml><?xml version="1.0" encoding="utf-8"?>
<p:tagLst xmlns:p="http://schemas.openxmlformats.org/presentationml/2006/main">
  <p:tag name="AS_UNIQUEID" val="1348"/>
</p:tagLst>
</file>

<file path=ppt/tags/tag479.xml><?xml version="1.0" encoding="utf-8"?>
<p:tagLst xmlns:p="http://schemas.openxmlformats.org/presentationml/2006/main">
  <p:tag name="AS_UNIQUEID" val="1349"/>
</p:tagLst>
</file>

<file path=ppt/tags/tag48.xml><?xml version="1.0" encoding="utf-8"?>
<p:tagLst xmlns:p="http://schemas.openxmlformats.org/presentationml/2006/main">
  <p:tag name="AS_UNIQUEID" val="928"/>
</p:tagLst>
</file>

<file path=ppt/tags/tag480.xml><?xml version="1.0" encoding="utf-8"?>
<p:tagLst xmlns:p="http://schemas.openxmlformats.org/presentationml/2006/main">
  <p:tag name="AS_UNIQUEID" val="1350"/>
</p:tagLst>
</file>

<file path=ppt/tags/tag481.xml><?xml version="1.0" encoding="utf-8"?>
<p:tagLst xmlns:p="http://schemas.openxmlformats.org/presentationml/2006/main">
  <p:tag name="AS_UNIQUEID" val="1351"/>
</p:tagLst>
</file>

<file path=ppt/tags/tag482.xml><?xml version="1.0" encoding="utf-8"?>
<p:tagLst xmlns:p="http://schemas.openxmlformats.org/presentationml/2006/main">
  <p:tag name="AS_UNIQUEID" val="1352"/>
</p:tagLst>
</file>

<file path=ppt/tags/tag483.xml><?xml version="1.0" encoding="utf-8"?>
<p:tagLst xmlns:p="http://schemas.openxmlformats.org/presentationml/2006/main">
  <p:tag name="AS_UNIQUEID" val="1353"/>
</p:tagLst>
</file>

<file path=ppt/tags/tag484.xml><?xml version="1.0" encoding="utf-8"?>
<p:tagLst xmlns:p="http://schemas.openxmlformats.org/presentationml/2006/main">
  <p:tag name="AS_UNIQUEID" val="1354"/>
</p:tagLst>
</file>

<file path=ppt/tags/tag485.xml><?xml version="1.0" encoding="utf-8"?>
<p:tagLst xmlns:p="http://schemas.openxmlformats.org/presentationml/2006/main">
  <p:tag name="AS_UNIQUEID" val="1355"/>
</p:tagLst>
</file>

<file path=ppt/tags/tag486.xml><?xml version="1.0" encoding="utf-8"?>
<p:tagLst xmlns:p="http://schemas.openxmlformats.org/presentationml/2006/main">
  <p:tag name="AS_UNIQUEID" val="1356"/>
</p:tagLst>
</file>

<file path=ppt/tags/tag487.xml><?xml version="1.0" encoding="utf-8"?>
<p:tagLst xmlns:p="http://schemas.openxmlformats.org/presentationml/2006/main">
  <p:tag name="AS_UNIQUEID" val="1357"/>
</p:tagLst>
</file>

<file path=ppt/tags/tag488.xml><?xml version="1.0" encoding="utf-8"?>
<p:tagLst xmlns:p="http://schemas.openxmlformats.org/presentationml/2006/main">
  <p:tag name="AS_UNIQUEID" val="1358"/>
</p:tagLst>
</file>

<file path=ppt/tags/tag489.xml><?xml version="1.0" encoding="utf-8"?>
<p:tagLst xmlns:p="http://schemas.openxmlformats.org/presentationml/2006/main">
  <p:tag name="AS_UNIQUEID" val="1359"/>
</p:tagLst>
</file>

<file path=ppt/tags/tag49.xml><?xml version="1.0" encoding="utf-8"?>
<p:tagLst xmlns:p="http://schemas.openxmlformats.org/presentationml/2006/main">
  <p:tag name="AS_UNIQUEID" val="929"/>
</p:tagLst>
</file>

<file path=ppt/tags/tag490.xml><?xml version="1.0" encoding="utf-8"?>
<p:tagLst xmlns:p="http://schemas.openxmlformats.org/presentationml/2006/main">
  <p:tag name="AS_UNIQUEID" val="1360"/>
</p:tagLst>
</file>

<file path=ppt/tags/tag491.xml><?xml version="1.0" encoding="utf-8"?>
<p:tagLst xmlns:p="http://schemas.openxmlformats.org/presentationml/2006/main">
  <p:tag name="AS_UNIQUEID" val="1361"/>
</p:tagLst>
</file>

<file path=ppt/tags/tag492.xml><?xml version="1.0" encoding="utf-8"?>
<p:tagLst xmlns:p="http://schemas.openxmlformats.org/presentationml/2006/main">
  <p:tag name="AS_UNIQUEID" val="1362"/>
</p:tagLst>
</file>

<file path=ppt/tags/tag493.xml><?xml version="1.0" encoding="utf-8"?>
<p:tagLst xmlns:p="http://schemas.openxmlformats.org/presentationml/2006/main">
  <p:tag name="AS_UNIQUEID" val="1363"/>
</p:tagLst>
</file>

<file path=ppt/tags/tag494.xml><?xml version="1.0" encoding="utf-8"?>
<p:tagLst xmlns:p="http://schemas.openxmlformats.org/presentationml/2006/main">
  <p:tag name="AS_UNIQUEID" val="1364"/>
</p:tagLst>
</file>

<file path=ppt/tags/tag495.xml><?xml version="1.0" encoding="utf-8"?>
<p:tagLst xmlns:p="http://schemas.openxmlformats.org/presentationml/2006/main">
  <p:tag name="AS_UNIQUEID" val="1365"/>
</p:tagLst>
</file>

<file path=ppt/tags/tag496.xml><?xml version="1.0" encoding="utf-8"?>
<p:tagLst xmlns:p="http://schemas.openxmlformats.org/presentationml/2006/main">
  <p:tag name="AS_UNIQUEID" val="1366"/>
</p:tagLst>
</file>

<file path=ppt/tags/tag497.xml><?xml version="1.0" encoding="utf-8"?>
<p:tagLst xmlns:p="http://schemas.openxmlformats.org/presentationml/2006/main">
  <p:tag name="AS_UNIQUEID" val="1367"/>
</p:tagLst>
</file>

<file path=ppt/tags/tag498.xml><?xml version="1.0" encoding="utf-8"?>
<p:tagLst xmlns:p="http://schemas.openxmlformats.org/presentationml/2006/main">
  <p:tag name="AS_UNIQUEID" val="1368"/>
</p:tagLst>
</file>

<file path=ppt/tags/tag499.xml><?xml version="1.0" encoding="utf-8"?>
<p:tagLst xmlns:p="http://schemas.openxmlformats.org/presentationml/2006/main">
  <p:tag name="AS_UNIQUEID" val="1369"/>
</p:tagLst>
</file>

<file path=ppt/tags/tag5.xml><?xml version="1.0" encoding="utf-8"?>
<p:tagLst xmlns:p="http://schemas.openxmlformats.org/presentationml/2006/main">
  <p:tag name="AS_UNIQUEID" val="909"/>
</p:tagLst>
</file>

<file path=ppt/tags/tag50.xml><?xml version="1.0" encoding="utf-8"?>
<p:tagLst xmlns:p="http://schemas.openxmlformats.org/presentationml/2006/main">
  <p:tag name="AS_UNIQUEID" val="930"/>
</p:tagLst>
</file>

<file path=ppt/tags/tag500.xml><?xml version="1.0" encoding="utf-8"?>
<p:tagLst xmlns:p="http://schemas.openxmlformats.org/presentationml/2006/main">
  <p:tag name="AS_UNIQUEID" val="1370"/>
  <p:tag name="KSO_WM_UNIT_TABLE_BEAUTIFY" val="smartTable{a141b45a-b953-4793-a690-ac073f468b6e}"/>
  <p:tag name="TABLE_ENDDRAG_ORIGIN_RECT" val="919*472"/>
  <p:tag name="TABLE_ENDDRAG_RECT" val="21*44*919*472"/>
</p:tagLst>
</file>

<file path=ppt/tags/tag501.xml><?xml version="1.0" encoding="utf-8"?>
<p:tagLst xmlns:p="http://schemas.openxmlformats.org/presentationml/2006/main">
  <p:tag name="AS_UNIQUEID" val="1371"/>
</p:tagLst>
</file>

<file path=ppt/tags/tag502.xml><?xml version="1.0" encoding="utf-8"?>
<p:tagLst xmlns:p="http://schemas.openxmlformats.org/presentationml/2006/main">
  <p:tag name="AS_UNIQUEID" val="1372"/>
</p:tagLst>
</file>

<file path=ppt/tags/tag503.xml><?xml version="1.0" encoding="utf-8"?>
<p:tagLst xmlns:p="http://schemas.openxmlformats.org/presentationml/2006/main">
  <p:tag name="AS_UNIQUEID" val="1373"/>
  <p:tag name="KSO_WM_UNIT_TABLE_BEAUTIFY" val="smartTable{7e0e47de-b7db-4cdd-80a0-c29a70da9dca}"/>
  <p:tag name="TABLE_ENDDRAG_ORIGIN_RECT" val="903*442"/>
  <p:tag name="TABLE_ENDDRAG_RECT" val="24*54*903*442"/>
</p:tagLst>
</file>

<file path=ppt/tags/tag504.xml><?xml version="1.0" encoding="utf-8"?>
<p:tagLst xmlns:p="http://schemas.openxmlformats.org/presentationml/2006/main">
  <p:tag name="AS_UNIQUEID" val="1374"/>
</p:tagLst>
</file>

<file path=ppt/tags/tag505.xml><?xml version="1.0" encoding="utf-8"?>
<p:tagLst xmlns:p="http://schemas.openxmlformats.org/presentationml/2006/main">
  <p:tag name="AS_UNIQUEID" val="1375"/>
</p:tagLst>
</file>

<file path=ppt/tags/tag506.xml><?xml version="1.0" encoding="utf-8"?>
<p:tagLst xmlns:p="http://schemas.openxmlformats.org/presentationml/2006/main">
  <p:tag name="AS_UNIQUEID" val="1376"/>
</p:tagLst>
</file>

<file path=ppt/tags/tag507.xml><?xml version="1.0" encoding="utf-8"?>
<p:tagLst xmlns:p="http://schemas.openxmlformats.org/presentationml/2006/main">
  <p:tag name="AS_UNIQUEID" val="1377"/>
</p:tagLst>
</file>

<file path=ppt/tags/tag508.xml><?xml version="1.0" encoding="utf-8"?>
<p:tagLst xmlns:p="http://schemas.openxmlformats.org/presentationml/2006/main">
  <p:tag name="AS_UNIQUEID" val="1378"/>
</p:tagLst>
</file>

<file path=ppt/tags/tag509.xml><?xml version="1.0" encoding="utf-8"?>
<p:tagLst xmlns:p="http://schemas.openxmlformats.org/presentationml/2006/main">
  <p:tag name="AS_UNIQUEID" val="1379"/>
</p:tagLst>
</file>

<file path=ppt/tags/tag51.xml><?xml version="1.0" encoding="utf-8"?>
<p:tagLst xmlns:p="http://schemas.openxmlformats.org/presentationml/2006/main">
  <p:tag name="AS_UNIQUEID" val="931"/>
</p:tagLst>
</file>

<file path=ppt/tags/tag510.xml><?xml version="1.0" encoding="utf-8"?>
<p:tagLst xmlns:p="http://schemas.openxmlformats.org/presentationml/2006/main">
  <p:tag name="AS_UNIQUEID" val="1380"/>
</p:tagLst>
</file>

<file path=ppt/tags/tag511.xml><?xml version="1.0" encoding="utf-8"?>
<p:tagLst xmlns:p="http://schemas.openxmlformats.org/presentationml/2006/main">
  <p:tag name="AS_UNIQUEID" val="1381"/>
</p:tagLst>
</file>

<file path=ppt/tags/tag512.xml><?xml version="1.0" encoding="utf-8"?>
<p:tagLst xmlns:p="http://schemas.openxmlformats.org/presentationml/2006/main">
  <p:tag name="AS_UNIQUEID" val="1382"/>
</p:tagLst>
</file>

<file path=ppt/tags/tag513.xml><?xml version="1.0" encoding="utf-8"?>
<p:tagLst xmlns:p="http://schemas.openxmlformats.org/presentationml/2006/main">
  <p:tag name="AS_UNIQUEID" val="1383"/>
</p:tagLst>
</file>

<file path=ppt/tags/tag514.xml><?xml version="1.0" encoding="utf-8"?>
<p:tagLst xmlns:p="http://schemas.openxmlformats.org/presentationml/2006/main">
  <p:tag name="AS_UNIQUEID" val="1384"/>
</p:tagLst>
</file>

<file path=ppt/tags/tag515.xml><?xml version="1.0" encoding="utf-8"?>
<p:tagLst xmlns:p="http://schemas.openxmlformats.org/presentationml/2006/main">
  <p:tag name="AS_UNIQUEID" val="1385"/>
</p:tagLst>
</file>

<file path=ppt/tags/tag516.xml><?xml version="1.0" encoding="utf-8"?>
<p:tagLst xmlns:p="http://schemas.openxmlformats.org/presentationml/2006/main">
  <p:tag name="AS_UNIQUEID" val="1386"/>
</p:tagLst>
</file>

<file path=ppt/tags/tag517.xml><?xml version="1.0" encoding="utf-8"?>
<p:tagLst xmlns:p="http://schemas.openxmlformats.org/presentationml/2006/main">
  <p:tag name="AS_UNIQUEID" val="1387"/>
</p:tagLst>
</file>

<file path=ppt/tags/tag518.xml><?xml version="1.0" encoding="utf-8"?>
<p:tagLst xmlns:p="http://schemas.openxmlformats.org/presentationml/2006/main">
  <p:tag name="AS_UNIQUEID" val="1388"/>
</p:tagLst>
</file>

<file path=ppt/tags/tag519.xml><?xml version="1.0" encoding="utf-8"?>
<p:tagLst xmlns:p="http://schemas.openxmlformats.org/presentationml/2006/main">
  <p:tag name="AS_UNIQUEID" val="1389"/>
</p:tagLst>
</file>

<file path=ppt/tags/tag52.xml><?xml version="1.0" encoding="utf-8"?>
<p:tagLst xmlns:p="http://schemas.openxmlformats.org/presentationml/2006/main">
  <p:tag name="AS_UNIQUEID" val="932"/>
</p:tagLst>
</file>

<file path=ppt/tags/tag520.xml><?xml version="1.0" encoding="utf-8"?>
<p:tagLst xmlns:p="http://schemas.openxmlformats.org/presentationml/2006/main">
  <p:tag name="AS_UNIQUEID" val="1390"/>
</p:tagLst>
</file>

<file path=ppt/tags/tag521.xml><?xml version="1.0" encoding="utf-8"?>
<p:tagLst xmlns:p="http://schemas.openxmlformats.org/presentationml/2006/main">
  <p:tag name="AS_UNIQUEID" val="1391"/>
</p:tagLst>
</file>

<file path=ppt/tags/tag522.xml><?xml version="1.0" encoding="utf-8"?>
<p:tagLst xmlns:p="http://schemas.openxmlformats.org/presentationml/2006/main">
  <p:tag name="AS_UNIQUEID" val="1392"/>
</p:tagLst>
</file>

<file path=ppt/tags/tag523.xml><?xml version="1.0" encoding="utf-8"?>
<p:tagLst xmlns:p="http://schemas.openxmlformats.org/presentationml/2006/main">
  <p:tag name="AS_UNIQUEID" val="1393"/>
</p:tagLst>
</file>

<file path=ppt/tags/tag524.xml><?xml version="1.0" encoding="utf-8"?>
<p:tagLst xmlns:p="http://schemas.openxmlformats.org/presentationml/2006/main">
  <p:tag name="AS_UNIQUEID" val="1394"/>
</p:tagLst>
</file>

<file path=ppt/tags/tag525.xml><?xml version="1.0" encoding="utf-8"?>
<p:tagLst xmlns:p="http://schemas.openxmlformats.org/presentationml/2006/main">
  <p:tag name="AS_UNIQUEID" val="1395"/>
</p:tagLst>
</file>

<file path=ppt/tags/tag526.xml><?xml version="1.0" encoding="utf-8"?>
<p:tagLst xmlns:p="http://schemas.openxmlformats.org/presentationml/2006/main">
  <p:tag name="AS_UNIQUEID" val="1396"/>
</p:tagLst>
</file>

<file path=ppt/tags/tag527.xml><?xml version="1.0" encoding="utf-8"?>
<p:tagLst xmlns:p="http://schemas.openxmlformats.org/presentationml/2006/main">
  <p:tag name="AS_UNIQUEID" val="1397"/>
</p:tagLst>
</file>

<file path=ppt/tags/tag528.xml><?xml version="1.0" encoding="utf-8"?>
<p:tagLst xmlns:p="http://schemas.openxmlformats.org/presentationml/2006/main">
  <p:tag name="AS_UNIQUEID" val="1398"/>
</p:tagLst>
</file>

<file path=ppt/tags/tag529.xml><?xml version="1.0" encoding="utf-8"?>
<p:tagLst xmlns:p="http://schemas.openxmlformats.org/presentationml/2006/main">
  <p:tag name="AS_UNIQUEID" val="1399"/>
</p:tagLst>
</file>

<file path=ppt/tags/tag53.xml><?xml version="1.0" encoding="utf-8"?>
<p:tagLst xmlns:p="http://schemas.openxmlformats.org/presentationml/2006/main">
  <p:tag name="AS_UNIQUEID" val="933"/>
</p:tagLst>
</file>

<file path=ppt/tags/tag530.xml><?xml version="1.0" encoding="utf-8"?>
<p:tagLst xmlns:p="http://schemas.openxmlformats.org/presentationml/2006/main">
  <p:tag name="AS_UNIQUEID" val="1400"/>
</p:tagLst>
</file>

<file path=ppt/tags/tag531.xml><?xml version="1.0" encoding="utf-8"?>
<p:tagLst xmlns:p="http://schemas.openxmlformats.org/presentationml/2006/main">
  <p:tag name="AS_UNIQUEID" val="1401"/>
</p:tagLst>
</file>

<file path=ppt/tags/tag532.xml><?xml version="1.0" encoding="utf-8"?>
<p:tagLst xmlns:p="http://schemas.openxmlformats.org/presentationml/2006/main">
  <p:tag name="AS_UNIQUEID" val="1402"/>
</p:tagLst>
</file>

<file path=ppt/tags/tag533.xml><?xml version="1.0" encoding="utf-8"?>
<p:tagLst xmlns:p="http://schemas.openxmlformats.org/presentationml/2006/main">
  <p:tag name="AS_UNIQUEID" val="1403"/>
</p:tagLst>
</file>

<file path=ppt/tags/tag534.xml><?xml version="1.0" encoding="utf-8"?>
<p:tagLst xmlns:p="http://schemas.openxmlformats.org/presentationml/2006/main">
  <p:tag name="AS_UNIQUEID" val="1404"/>
</p:tagLst>
</file>

<file path=ppt/tags/tag535.xml><?xml version="1.0" encoding="utf-8"?>
<p:tagLst xmlns:p="http://schemas.openxmlformats.org/presentationml/2006/main">
  <p:tag name="AS_UNIQUEID" val="1405"/>
</p:tagLst>
</file>

<file path=ppt/tags/tag536.xml><?xml version="1.0" encoding="utf-8"?>
<p:tagLst xmlns:p="http://schemas.openxmlformats.org/presentationml/2006/main">
  <p:tag name="AS_UNIQUEID" val="1406"/>
</p:tagLst>
</file>

<file path=ppt/tags/tag537.xml><?xml version="1.0" encoding="utf-8"?>
<p:tagLst xmlns:p="http://schemas.openxmlformats.org/presentationml/2006/main">
  <p:tag name="AS_UNIQUEID" val="1407"/>
</p:tagLst>
</file>

<file path=ppt/tags/tag538.xml><?xml version="1.0" encoding="utf-8"?>
<p:tagLst xmlns:p="http://schemas.openxmlformats.org/presentationml/2006/main">
  <p:tag name="AS_UNIQUEID" val="1408"/>
</p:tagLst>
</file>

<file path=ppt/tags/tag539.xml><?xml version="1.0" encoding="utf-8"?>
<p:tagLst xmlns:p="http://schemas.openxmlformats.org/presentationml/2006/main">
  <p:tag name="AS_UNIQUEID" val="1409"/>
</p:tagLst>
</file>

<file path=ppt/tags/tag54.xml><?xml version="1.0" encoding="utf-8"?>
<p:tagLst xmlns:p="http://schemas.openxmlformats.org/presentationml/2006/main">
  <p:tag name="AS_UNIQUEID" val="934"/>
</p:tagLst>
</file>

<file path=ppt/tags/tag540.xml><?xml version="1.0" encoding="utf-8"?>
<p:tagLst xmlns:p="http://schemas.openxmlformats.org/presentationml/2006/main">
  <p:tag name="AS_UNIQUEID" val="1410"/>
</p:tagLst>
</file>

<file path=ppt/tags/tag541.xml><?xml version="1.0" encoding="utf-8"?>
<p:tagLst xmlns:p="http://schemas.openxmlformats.org/presentationml/2006/main">
  <p:tag name="AS_UNIQUEID" val="1411"/>
</p:tagLst>
</file>

<file path=ppt/tags/tag542.xml><?xml version="1.0" encoding="utf-8"?>
<p:tagLst xmlns:p="http://schemas.openxmlformats.org/presentationml/2006/main">
  <p:tag name="AS_UNIQUEID" val="1412"/>
</p:tagLst>
</file>

<file path=ppt/tags/tag543.xml><?xml version="1.0" encoding="utf-8"?>
<p:tagLst xmlns:p="http://schemas.openxmlformats.org/presentationml/2006/main">
  <p:tag name="AS_UNIQUEID" val="1413"/>
</p:tagLst>
</file>

<file path=ppt/tags/tag544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COMMONDATA" val="eyJoZGlkIjoiMzEyODkwNTM2NmRkYWE5ODFmYWU0ZGExZjk0MzA0MmQifQ=="/>
</p:tagLst>
</file>

<file path=ppt/tags/tag55.xml><?xml version="1.0" encoding="utf-8"?>
<p:tagLst xmlns:p="http://schemas.openxmlformats.org/presentationml/2006/main">
  <p:tag name="AS_UNIQUEID" val="935"/>
</p:tagLst>
</file>

<file path=ppt/tags/tag56.xml><?xml version="1.0" encoding="utf-8"?>
<p:tagLst xmlns:p="http://schemas.openxmlformats.org/presentationml/2006/main">
  <p:tag name="AS_UNIQUEID" val="936"/>
</p:tagLst>
</file>

<file path=ppt/tags/tag57.xml><?xml version="1.0" encoding="utf-8"?>
<p:tagLst xmlns:p="http://schemas.openxmlformats.org/presentationml/2006/main">
  <p:tag name="AS_UNIQUEID" val="937"/>
</p:tagLst>
</file>

<file path=ppt/tags/tag58.xml><?xml version="1.0" encoding="utf-8"?>
<p:tagLst xmlns:p="http://schemas.openxmlformats.org/presentationml/2006/main">
  <p:tag name="AS_UNIQUEID" val="938"/>
</p:tagLst>
</file>

<file path=ppt/tags/tag59.xml><?xml version="1.0" encoding="utf-8"?>
<p:tagLst xmlns:p="http://schemas.openxmlformats.org/presentationml/2006/main">
  <p:tag name="AS_UNIQUEID" val="939"/>
</p:tagLst>
</file>

<file path=ppt/tags/tag6.xml><?xml version="1.0" encoding="utf-8"?>
<p:tagLst xmlns:p="http://schemas.openxmlformats.org/presentationml/2006/main">
  <p:tag name="AS_UNIQUEID" val="717"/>
</p:tagLst>
</file>

<file path=ppt/tags/tag60.xml><?xml version="1.0" encoding="utf-8"?>
<p:tagLst xmlns:p="http://schemas.openxmlformats.org/presentationml/2006/main">
  <p:tag name="AS_UNIQUEID" val="940"/>
</p:tagLst>
</file>

<file path=ppt/tags/tag61.xml><?xml version="1.0" encoding="utf-8"?>
<p:tagLst xmlns:p="http://schemas.openxmlformats.org/presentationml/2006/main">
  <p:tag name="AS_UNIQUEID" val="941"/>
</p:tagLst>
</file>

<file path=ppt/tags/tag62.xml><?xml version="1.0" encoding="utf-8"?>
<p:tagLst xmlns:p="http://schemas.openxmlformats.org/presentationml/2006/main">
  <p:tag name="AS_UNIQUEID" val="942"/>
</p:tagLst>
</file>

<file path=ppt/tags/tag63.xml><?xml version="1.0" encoding="utf-8"?>
<p:tagLst xmlns:p="http://schemas.openxmlformats.org/presentationml/2006/main">
  <p:tag name="AS_UNIQUEID" val="943"/>
</p:tagLst>
</file>

<file path=ppt/tags/tag64.xml><?xml version="1.0" encoding="utf-8"?>
<p:tagLst xmlns:p="http://schemas.openxmlformats.org/presentationml/2006/main">
  <p:tag name="AS_UNIQUEID" val="944"/>
</p:tagLst>
</file>

<file path=ppt/tags/tag65.xml><?xml version="1.0" encoding="utf-8"?>
<p:tagLst xmlns:p="http://schemas.openxmlformats.org/presentationml/2006/main">
  <p:tag name="AS_UNIQUEID" val="945"/>
</p:tagLst>
</file>

<file path=ppt/tags/tag66.xml><?xml version="1.0" encoding="utf-8"?>
<p:tagLst xmlns:p="http://schemas.openxmlformats.org/presentationml/2006/main">
  <p:tag name="AS_UNIQUEID" val="946"/>
</p:tagLst>
</file>

<file path=ppt/tags/tag67.xml><?xml version="1.0" encoding="utf-8"?>
<p:tagLst xmlns:p="http://schemas.openxmlformats.org/presentationml/2006/main">
  <p:tag name="AS_UNIQUEID" val="947"/>
</p:tagLst>
</file>

<file path=ppt/tags/tag68.xml><?xml version="1.0" encoding="utf-8"?>
<p:tagLst xmlns:p="http://schemas.openxmlformats.org/presentationml/2006/main">
  <p:tag name="AS_UNIQUEID" val="948"/>
</p:tagLst>
</file>

<file path=ppt/tags/tag69.xml><?xml version="1.0" encoding="utf-8"?>
<p:tagLst xmlns:p="http://schemas.openxmlformats.org/presentationml/2006/main">
  <p:tag name="AS_UNIQUEID" val="949"/>
</p:tagLst>
</file>

<file path=ppt/tags/tag7.xml><?xml version="1.0" encoding="utf-8"?>
<p:tagLst xmlns:p="http://schemas.openxmlformats.org/presentationml/2006/main">
  <p:tag name="AS_UNIQUEID" val="718"/>
</p:tagLst>
</file>

<file path=ppt/tags/tag70.xml><?xml version="1.0" encoding="utf-8"?>
<p:tagLst xmlns:p="http://schemas.openxmlformats.org/presentationml/2006/main">
  <p:tag name="AS_UNIQUEID" val="950"/>
</p:tagLst>
</file>

<file path=ppt/tags/tag71.xml><?xml version="1.0" encoding="utf-8"?>
<p:tagLst xmlns:p="http://schemas.openxmlformats.org/presentationml/2006/main">
  <p:tag name="AS_UNIQUEID" val="951"/>
</p:tagLst>
</file>

<file path=ppt/tags/tag72.xml><?xml version="1.0" encoding="utf-8"?>
<p:tagLst xmlns:p="http://schemas.openxmlformats.org/presentationml/2006/main">
  <p:tag name="AS_UNIQUEID" val="952"/>
</p:tagLst>
</file>

<file path=ppt/tags/tag73.xml><?xml version="1.0" encoding="utf-8"?>
<p:tagLst xmlns:p="http://schemas.openxmlformats.org/presentationml/2006/main">
  <p:tag name="AS_UNIQUEID" val="953"/>
</p:tagLst>
</file>

<file path=ppt/tags/tag74.xml><?xml version="1.0" encoding="utf-8"?>
<p:tagLst xmlns:p="http://schemas.openxmlformats.org/presentationml/2006/main">
  <p:tag name="AS_UNIQUEID" val="954"/>
</p:tagLst>
</file>

<file path=ppt/tags/tag75.xml><?xml version="1.0" encoding="utf-8"?>
<p:tagLst xmlns:p="http://schemas.openxmlformats.org/presentationml/2006/main">
  <p:tag name="AS_UNIQUEID" val="955"/>
</p:tagLst>
</file>

<file path=ppt/tags/tag76.xml><?xml version="1.0" encoding="utf-8"?>
<p:tagLst xmlns:p="http://schemas.openxmlformats.org/presentationml/2006/main">
  <p:tag name="AS_UNIQUEID" val="956"/>
</p:tagLst>
</file>

<file path=ppt/tags/tag77.xml><?xml version="1.0" encoding="utf-8"?>
<p:tagLst xmlns:p="http://schemas.openxmlformats.org/presentationml/2006/main">
  <p:tag name="AS_UNIQUEID" val="957"/>
</p:tagLst>
</file>

<file path=ppt/tags/tag78.xml><?xml version="1.0" encoding="utf-8"?>
<p:tagLst xmlns:p="http://schemas.openxmlformats.org/presentationml/2006/main">
  <p:tag name="AS_UNIQUEID" val="958"/>
</p:tagLst>
</file>

<file path=ppt/tags/tag79.xml><?xml version="1.0" encoding="utf-8"?>
<p:tagLst xmlns:p="http://schemas.openxmlformats.org/presentationml/2006/main">
  <p:tag name="AS_UNIQUEID" val="959"/>
</p:tagLst>
</file>

<file path=ppt/tags/tag8.xml><?xml version="1.0" encoding="utf-8"?>
<p:tagLst xmlns:p="http://schemas.openxmlformats.org/presentationml/2006/main">
  <p:tag name="AS_UNIQUEID" val="719"/>
</p:tagLst>
</file>

<file path=ppt/tags/tag80.xml><?xml version="1.0" encoding="utf-8"?>
<p:tagLst xmlns:p="http://schemas.openxmlformats.org/presentationml/2006/main">
  <p:tag name="AS_UNIQUEID" val="960"/>
</p:tagLst>
</file>

<file path=ppt/tags/tag81.xml><?xml version="1.0" encoding="utf-8"?>
<p:tagLst xmlns:p="http://schemas.openxmlformats.org/presentationml/2006/main">
  <p:tag name="AS_UNIQUEID" val="961"/>
</p:tagLst>
</file>

<file path=ppt/tags/tag82.xml><?xml version="1.0" encoding="utf-8"?>
<p:tagLst xmlns:p="http://schemas.openxmlformats.org/presentationml/2006/main">
  <p:tag name="AS_UNIQUEID" val="962"/>
</p:tagLst>
</file>

<file path=ppt/tags/tag83.xml><?xml version="1.0" encoding="utf-8"?>
<p:tagLst xmlns:p="http://schemas.openxmlformats.org/presentationml/2006/main">
  <p:tag name="AS_UNIQUEID" val="963"/>
</p:tagLst>
</file>

<file path=ppt/tags/tag84.xml><?xml version="1.0" encoding="utf-8"?>
<p:tagLst xmlns:p="http://schemas.openxmlformats.org/presentationml/2006/main">
  <p:tag name="AS_UNIQUEID" val="964"/>
</p:tagLst>
</file>

<file path=ppt/tags/tag85.xml><?xml version="1.0" encoding="utf-8"?>
<p:tagLst xmlns:p="http://schemas.openxmlformats.org/presentationml/2006/main">
  <p:tag name="AS_UNIQUEID" val="965"/>
</p:tagLst>
</file>

<file path=ppt/tags/tag86.xml><?xml version="1.0" encoding="utf-8"?>
<p:tagLst xmlns:p="http://schemas.openxmlformats.org/presentationml/2006/main">
  <p:tag name="AS_UNIQUEID" val="966"/>
</p:tagLst>
</file>

<file path=ppt/tags/tag87.xml><?xml version="1.0" encoding="utf-8"?>
<p:tagLst xmlns:p="http://schemas.openxmlformats.org/presentationml/2006/main">
  <p:tag name="AS_UNIQUEID" val="967"/>
</p:tagLst>
</file>

<file path=ppt/tags/tag88.xml><?xml version="1.0" encoding="utf-8"?>
<p:tagLst xmlns:p="http://schemas.openxmlformats.org/presentationml/2006/main">
  <p:tag name="AS_UNIQUEID" val="968"/>
</p:tagLst>
</file>

<file path=ppt/tags/tag89.xml><?xml version="1.0" encoding="utf-8"?>
<p:tagLst xmlns:p="http://schemas.openxmlformats.org/presentationml/2006/main">
  <p:tag name="AS_UNIQUEID" val="969"/>
</p:tagLst>
</file>

<file path=ppt/tags/tag9.xml><?xml version="1.0" encoding="utf-8"?>
<p:tagLst xmlns:p="http://schemas.openxmlformats.org/presentationml/2006/main">
  <p:tag name="AS_UNIQUEID" val="910"/>
</p:tagLst>
</file>

<file path=ppt/tags/tag90.xml><?xml version="1.0" encoding="utf-8"?>
<p:tagLst xmlns:p="http://schemas.openxmlformats.org/presentationml/2006/main">
  <p:tag name="AS_UNIQUEID" val="970"/>
</p:tagLst>
</file>

<file path=ppt/tags/tag91.xml><?xml version="1.0" encoding="utf-8"?>
<p:tagLst xmlns:p="http://schemas.openxmlformats.org/presentationml/2006/main">
  <p:tag name="AS_UNIQUEID" val="971"/>
</p:tagLst>
</file>

<file path=ppt/tags/tag92.xml><?xml version="1.0" encoding="utf-8"?>
<p:tagLst xmlns:p="http://schemas.openxmlformats.org/presentationml/2006/main">
  <p:tag name="AS_UNIQUEID" val="972"/>
</p:tagLst>
</file>

<file path=ppt/tags/tag93.xml><?xml version="1.0" encoding="utf-8"?>
<p:tagLst xmlns:p="http://schemas.openxmlformats.org/presentationml/2006/main">
  <p:tag name="AS_UNIQUEID" val="973"/>
</p:tagLst>
</file>

<file path=ppt/tags/tag94.xml><?xml version="1.0" encoding="utf-8"?>
<p:tagLst xmlns:p="http://schemas.openxmlformats.org/presentationml/2006/main">
  <p:tag name="AS_UNIQUEID" val="974"/>
</p:tagLst>
</file>

<file path=ppt/tags/tag95.xml><?xml version="1.0" encoding="utf-8"?>
<p:tagLst xmlns:p="http://schemas.openxmlformats.org/presentationml/2006/main">
  <p:tag name="AS_UNIQUEID" val="975"/>
</p:tagLst>
</file>

<file path=ppt/tags/tag96.xml><?xml version="1.0" encoding="utf-8"?>
<p:tagLst xmlns:p="http://schemas.openxmlformats.org/presentationml/2006/main">
  <p:tag name="AS_UNIQUEID" val="976"/>
</p:tagLst>
</file>

<file path=ppt/tags/tag97.xml><?xml version="1.0" encoding="utf-8"?>
<p:tagLst xmlns:p="http://schemas.openxmlformats.org/presentationml/2006/main">
  <p:tag name="AS_UNIQUEID" val="977"/>
</p:tagLst>
</file>

<file path=ppt/tags/tag98.xml><?xml version="1.0" encoding="utf-8"?>
<p:tagLst xmlns:p="http://schemas.openxmlformats.org/presentationml/2006/main">
  <p:tag name="AS_UNIQUEID" val="978"/>
</p:tagLst>
</file>

<file path=ppt/tags/tag99.xml><?xml version="1.0" encoding="utf-8"?>
<p:tagLst xmlns:p="http://schemas.openxmlformats.org/presentationml/2006/main">
  <p:tag name="AS_UNIQUEID" val="97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>
        <a:spAutoFit/>
      </a:bodyPr>
      <a:lstStyle>
        <a:defPPr eaLnBrk="1" hangingPunct="1">
          <a:defRPr lang="zh-CN" altLang="en-US" sz="7200" dirty="0">
            <a:solidFill>
              <a:srgbClr val="FF0000"/>
            </a:solidFill>
            <a:latin typeface="华文新魏" panose="02010800040101010101" charset="-122"/>
            <a:ea typeface="华文新魏" panose="02010800040101010101" charset="-122"/>
          </a:defRPr>
        </a:defPPr>
      </a:lstStyle>
    </a:spDef>
    <a:txDef>
      <a:spPr>
        <a:noFill/>
        <a:ln w="57150">
          <a:noFill/>
        </a:ln>
      </a:spPr>
      <a:bodyPr wrap="square" rtlCol="0">
        <a:spAutoFit/>
      </a:bodyPr>
      <a:lstStyle>
        <a:defPPr>
          <a:defRPr lang="zh-CN" altLang="en-US" sz="4800"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485</Paragraphs>
  <Slides>50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1">
      <vt:lpstr>Arial</vt:lpstr>
      <vt:lpstr>等线 Light</vt:lpstr>
      <vt:lpstr>等线</vt:lpstr>
      <vt:lpstr>微软雅黑</vt:lpstr>
      <vt:lpstr>楷体</vt:lpstr>
      <vt:lpstr>宋体</vt:lpstr>
      <vt:lpstr>Calibri Light</vt:lpstr>
      <vt:lpstr>Calibri</vt:lpstr>
      <vt:lpstr>Times New Roman</vt:lpstr>
      <vt:lpstr>黑体</vt:lpstr>
      <vt:lpstr>Courier New</vt:lpstr>
      <vt:lpstr>楷体_GB2312</vt:lpstr>
      <vt:lpstr>方正行楷简体</vt:lpstr>
      <vt:lpstr>华文行楷</vt:lpstr>
      <vt:lpstr>华文彩云</vt:lpstr>
      <vt:lpstr>Wingdings</vt:lpstr>
      <vt:lpstr>华文琥珀</vt:lpstr>
      <vt:lpstr>华文楷体</vt:lpstr>
      <vt:lpstr>华文中宋</vt:lpstr>
      <vt:lpstr>幼圆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《骆驼祥子》内容简介</vt:lpstr>
      <vt:lpstr>书名为“骆驼祥子”的含义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2022-06-18T17:38:44.528</cp:lastPrinted>
  <dcterms:created xsi:type="dcterms:W3CDTF">2022-06-18T17:38:44Z</dcterms:created>
  <dcterms:modified xsi:type="dcterms:W3CDTF">2022-06-18T09:38:45Z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