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svg" ContentType="image/sv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xml" ContentType="application/vnd.openxmlformats-officedocument.presentationml.slideLayout+xml"/>
  <Override PartName="/ppt/slideLayouts/slideLayout180.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67" r:id="rId3"/>
    <p:sldMasterId id="2147483686" r:id="rId4"/>
    <p:sldMasterId id="2147483705" r:id="rId5"/>
    <p:sldMasterId id="2147483724" r:id="rId6"/>
    <p:sldMasterId id="2147483743" r:id="rId7"/>
    <p:sldMasterId id="2147483762" r:id="rId8"/>
    <p:sldMasterId id="2147483781" r:id="rId9"/>
    <p:sldMasterId id="2147483800" r:id="rId10"/>
    <p:sldMasterId id="2147483819" r:id="rId11"/>
  </p:sldMasterIdLst>
  <p:notesMasterIdLst>
    <p:notesMasterId r:id="rId12"/>
  </p:notesMasterIdLst>
  <p:sldIdLst>
    <p:sldId id="283" r:id="rId13"/>
    <p:sldId id="257" r:id="rId14"/>
    <p:sldId id="258" r:id="rId15"/>
    <p:sldId id="267" r:id="rId16"/>
    <p:sldId id="268" r:id="rId17"/>
    <p:sldId id="271" r:id="rId18"/>
    <p:sldId id="272" r:id="rId19"/>
    <p:sldId id="273" r:id="rId20"/>
    <p:sldId id="274" r:id="rId21"/>
    <p:sldId id="269" r:id="rId22"/>
    <p:sldId id="301" r:id="rId23"/>
    <p:sldId id="275" r:id="rId24"/>
    <p:sldId id="260" r:id="rId25"/>
    <p:sldId id="262" r:id="rId26"/>
    <p:sldId id="263" r:id="rId27"/>
    <p:sldId id="264" r:id="rId28"/>
    <p:sldId id="265" r:id="rId29"/>
    <p:sldId id="266" r:id="rId30"/>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幸全" initials="幸全" lastIdx="0" clrIdx="0"/>
  <p:cmAuthor id="2" name="作者" initials="A"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Master" Target="slideMasters/slideMaster9.xml" /><Relationship Id="rId11" Type="http://schemas.openxmlformats.org/officeDocument/2006/relationships/slideMaster" Target="slideMasters/slideMaster10.xml" /><Relationship Id="rId12" Type="http://schemas.openxmlformats.org/officeDocument/2006/relationships/notesMaster" Target="notesMasters/notesMaster1.xml" /><Relationship Id="rId13" Type="http://schemas.openxmlformats.org/officeDocument/2006/relationships/slide" Target="slides/slide1.xml" /><Relationship Id="rId14" Type="http://schemas.openxmlformats.org/officeDocument/2006/relationships/slide" Target="slides/slide2.xml" /><Relationship Id="rId15" Type="http://schemas.openxmlformats.org/officeDocument/2006/relationships/slide" Target="slides/slide3.xml" /><Relationship Id="rId16" Type="http://schemas.openxmlformats.org/officeDocument/2006/relationships/slide" Target="slides/slide4.xml" /><Relationship Id="rId17" Type="http://schemas.openxmlformats.org/officeDocument/2006/relationships/slide" Target="slides/slide5.xml" /><Relationship Id="rId18" Type="http://schemas.openxmlformats.org/officeDocument/2006/relationships/slide" Target="slides/slide6.xml" /><Relationship Id="rId19" Type="http://schemas.openxmlformats.org/officeDocument/2006/relationships/slide" Target="slides/slide7.xml" /><Relationship Id="rId2" Type="http://schemas.openxmlformats.org/officeDocument/2006/relationships/slideMaster" Target="slideMasters/slideMaster1.xml" /><Relationship Id="rId20" Type="http://schemas.openxmlformats.org/officeDocument/2006/relationships/slide" Target="slides/slide8.xml" /><Relationship Id="rId21" Type="http://schemas.openxmlformats.org/officeDocument/2006/relationships/slide" Target="slides/slide9.xml" /><Relationship Id="rId22" Type="http://schemas.openxmlformats.org/officeDocument/2006/relationships/slide" Target="slides/slide10.xml" /><Relationship Id="rId23" Type="http://schemas.openxmlformats.org/officeDocument/2006/relationships/slide" Target="slides/slide11.xml" /><Relationship Id="rId24" Type="http://schemas.openxmlformats.org/officeDocument/2006/relationships/slide" Target="slides/slide12.xml" /><Relationship Id="rId25" Type="http://schemas.openxmlformats.org/officeDocument/2006/relationships/slide" Target="slides/slide13.xml" /><Relationship Id="rId26" Type="http://schemas.openxmlformats.org/officeDocument/2006/relationships/slide" Target="slides/slide14.xml" /><Relationship Id="rId27" Type="http://schemas.openxmlformats.org/officeDocument/2006/relationships/slide" Target="slides/slide15.xml" /><Relationship Id="rId28" Type="http://schemas.openxmlformats.org/officeDocument/2006/relationships/slide" Target="slides/slide16.xml" /><Relationship Id="rId29" Type="http://schemas.openxmlformats.org/officeDocument/2006/relationships/slide" Target="slides/slide17.xml" /><Relationship Id="rId3" Type="http://schemas.openxmlformats.org/officeDocument/2006/relationships/slideMaster" Target="slideMasters/slideMaster2.xml" /><Relationship Id="rId30" Type="http://schemas.openxmlformats.org/officeDocument/2006/relationships/slide" Target="slides/slide18.xml" /><Relationship Id="rId31" Type="http://schemas.openxmlformats.org/officeDocument/2006/relationships/tags" Target="tags/tag908.xml" /><Relationship Id="rId32" Type="http://schemas.openxmlformats.org/officeDocument/2006/relationships/presProps" Target="presProps.xml" /><Relationship Id="rId33" Type="http://schemas.openxmlformats.org/officeDocument/2006/relationships/viewProps" Target="viewProps.xml" /><Relationship Id="rId34" Type="http://schemas.openxmlformats.org/officeDocument/2006/relationships/theme" Target="theme/theme1.xml" /><Relationship Id="rId35" Type="http://schemas.openxmlformats.org/officeDocument/2006/relationships/tableStyles" Target="tableStyles.xml" /><Relationship Id="rId4" Type="http://schemas.openxmlformats.org/officeDocument/2006/relationships/slideMaster" Target="slideMasters/slideMaster3.xml" /><Relationship Id="rId5" Type="http://schemas.openxmlformats.org/officeDocument/2006/relationships/slideMaster" Target="slideMasters/slideMaster4.xml" /><Relationship Id="rId6" Type="http://schemas.openxmlformats.org/officeDocument/2006/relationships/slideMaster" Target="slideMasters/slideMaster5.xml" /><Relationship Id="rId7" Type="http://schemas.openxmlformats.org/officeDocument/2006/relationships/slideMaster" Target="slideMasters/slideMaster6.xml" /><Relationship Id="rId8" Type="http://schemas.openxmlformats.org/officeDocument/2006/relationships/slideMaster" Target="slideMasters/slideMaster7.xml" /><Relationship Id="rId9" Type="http://schemas.openxmlformats.org/officeDocument/2006/relationships/slideMaster" Target="slideMasters/slideMaster8.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11.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r>
              <a:rPr lang="zh-CN" altLang="en-US"/>
              <a:t>诸子百家关注政治秩序重建，将眼光落在短暂而有限的现实社会中，庄子则企图为人类寻找一个摆脱生命困境的途径，庄子蔑视世俗功利，追求自由人格和逍遥生命境界的精神，恰好和儒家的群体意识积极入世，形成了一种互补。</a:t>
            </a:r>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r>
              <a:rPr lang="zh-CN" altLang="en-US"/>
              <a:t>在思想上，庄子大体上继承了老子的学说，然其要本归于老子之言，从常人认为没有价值的事物中发现价值，都崇尚自然无为。但庄子并非仅仅对老子思想进行发挥，本文中的无用之用，不仅发展了老子对有和无的辩证思考，还体现出庄子不为功利所束缚，自由自适的精神追求</a:t>
            </a:r>
            <a:endParaRPr lang="zh-CN" altLang="en-US"/>
          </a:p>
          <a:p>
            <a:r>
              <a:rPr lang="zh-CN" altLang="en-US"/>
              <a:t>老子，最突出的感受是他善于汲取生活经验，以简约的语言阐明道，庄子是善于运用寓言故事，把哲学思想寄托在丰富奇特的想象和对话中，留给读者去体悟。庄子的寓言和心情语录体和论辩体散文不同，他把抽象的道理，变得生动有趣，达到哲理性和文学性的一种完美结合，创造了一种优美飘逸的说理风格，对文学也产生着深远的影响。</a:t>
            </a:r>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tags" Target="../tags/tag1.xml" /><Relationship Id="rId3" Type="http://schemas.openxmlformats.org/officeDocument/2006/relationships/tags" Target="../tags/tag2.xml" /><Relationship Id="rId4" Type="http://schemas.openxmlformats.org/officeDocument/2006/relationships/tags" Target="../tags/tag3.xml" /><Relationship Id="rId5"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svg" /><Relationship Id="rId3" Type="http://schemas.openxmlformats.org/officeDocument/2006/relationships/tags" Target="../tags/tag21.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22.xml" /><Relationship Id="rId7" Type="http://schemas.openxmlformats.org/officeDocument/2006/relationships/slideMaster" Target="../slideMasters/slideMaster1.xml" /></Relationships>
</file>

<file path=ppt/slideLayouts/_rels/slideLayout100.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svg" /><Relationship Id="rId3" Type="http://schemas.openxmlformats.org/officeDocument/2006/relationships/tags" Target="../tags/tag461.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462.xml" /><Relationship Id="rId7" Type="http://schemas.openxmlformats.org/officeDocument/2006/relationships/slideMaster" Target="../slideMasters/slideMaster6.xml" /></Relationships>
</file>

<file path=ppt/slideLayouts/_rels/slideLayout10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tags" Target="../tags/tag463.xml" /><Relationship Id="rId3" Type="http://schemas.openxmlformats.org/officeDocument/2006/relationships/tags" Target="../tags/tag464.xml" /><Relationship Id="rId4" Type="http://schemas.openxmlformats.org/officeDocument/2006/relationships/tags" Target="../tags/tag465.xml" /><Relationship Id="rId5" Type="http://schemas.openxmlformats.org/officeDocument/2006/relationships/slideMaster" Target="../slideMasters/slideMaster6.xml" /></Relationships>
</file>

<file path=ppt/slideLayouts/_rels/slideLayout102.xml.rels>&#65279;<?xml version="1.0" encoding="utf-8" standalone="yes"?><Relationships xmlns="http://schemas.openxmlformats.org/package/2006/relationships"><Relationship Id="rId1" Type="http://schemas.openxmlformats.org/officeDocument/2006/relationships/image" Target="../media/image2.png" /><Relationship Id="rId10" Type="http://schemas.openxmlformats.org/officeDocument/2006/relationships/tags" Target="../tags/tag471.xml" /><Relationship Id="rId11" Type="http://schemas.openxmlformats.org/officeDocument/2006/relationships/slideMaster" Target="../slideMasters/slideMaster6.xml" /><Relationship Id="rId2" Type="http://schemas.openxmlformats.org/officeDocument/2006/relationships/image" Target="../media/image3.svg" /><Relationship Id="rId3" Type="http://schemas.openxmlformats.org/officeDocument/2006/relationships/tags" Target="../tags/tag466.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467.xml" /><Relationship Id="rId7" Type="http://schemas.openxmlformats.org/officeDocument/2006/relationships/tags" Target="../tags/tag468.xml" /><Relationship Id="rId8" Type="http://schemas.openxmlformats.org/officeDocument/2006/relationships/tags" Target="../tags/tag469.xml" /><Relationship Id="rId9" Type="http://schemas.openxmlformats.org/officeDocument/2006/relationships/tags" Target="../tags/tag470.xml" /></Relationships>
</file>

<file path=ppt/slideLayouts/_rels/slideLayout103.xml.rels>&#65279;<?xml version="1.0" encoding="utf-8" standalone="yes"?><Relationships xmlns="http://schemas.openxmlformats.org/package/2006/relationships"><Relationship Id="rId1" Type="http://schemas.openxmlformats.org/officeDocument/2006/relationships/tags" Target="../tags/tag472.xml" /><Relationship Id="rId10" Type="http://schemas.openxmlformats.org/officeDocument/2006/relationships/tags" Target="../tags/tag477.xml" /><Relationship Id="rId11" Type="http://schemas.openxmlformats.org/officeDocument/2006/relationships/tags" Target="../tags/tag478.xml" /><Relationship Id="rId12" Type="http://schemas.openxmlformats.org/officeDocument/2006/relationships/tags" Target="../tags/tag479.xml" /><Relationship Id="rId13" Type="http://schemas.openxmlformats.org/officeDocument/2006/relationships/slideMaster" Target="../slideMasters/slideMaster6.xml"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tags" Target="../tags/tag473.xml" /><Relationship Id="rId5" Type="http://schemas.openxmlformats.org/officeDocument/2006/relationships/image" Target="../media/image4.png" /><Relationship Id="rId6" Type="http://schemas.openxmlformats.org/officeDocument/2006/relationships/image" Target="../media/image5.svg" /><Relationship Id="rId7" Type="http://schemas.openxmlformats.org/officeDocument/2006/relationships/tags" Target="../tags/tag474.xml" /><Relationship Id="rId8" Type="http://schemas.openxmlformats.org/officeDocument/2006/relationships/tags" Target="../tags/tag475.xml" /><Relationship Id="rId9" Type="http://schemas.openxmlformats.org/officeDocument/2006/relationships/tags" Target="../tags/tag476.xml" /></Relationships>
</file>

<file path=ppt/slideLayouts/_rels/slideLayout104.xml.rels>&#65279;<?xml version="1.0" encoding="utf-8" standalone="yes"?><Relationships xmlns="http://schemas.openxmlformats.org/package/2006/relationships"><Relationship Id="rId1" Type="http://schemas.openxmlformats.org/officeDocument/2006/relationships/tags" Target="../tags/tag480.xml" /><Relationship Id="rId10" Type="http://schemas.openxmlformats.org/officeDocument/2006/relationships/tags" Target="../tags/tag485.xml" /><Relationship Id="rId11" Type="http://schemas.openxmlformats.org/officeDocument/2006/relationships/tags" Target="../tags/tag486.xml" /><Relationship Id="rId12" Type="http://schemas.openxmlformats.org/officeDocument/2006/relationships/tags" Target="../tags/tag487.xml" /><Relationship Id="rId13" Type="http://schemas.openxmlformats.org/officeDocument/2006/relationships/tags" Target="../tags/tag488.xml" /><Relationship Id="rId14" Type="http://schemas.openxmlformats.org/officeDocument/2006/relationships/slideMaster" Target="../slideMasters/slideMaster6.xml"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tags" Target="../tags/tag481.xml" /><Relationship Id="rId5" Type="http://schemas.openxmlformats.org/officeDocument/2006/relationships/image" Target="../media/image4.png" /><Relationship Id="rId6" Type="http://schemas.openxmlformats.org/officeDocument/2006/relationships/image" Target="../media/image5.svg" /><Relationship Id="rId7" Type="http://schemas.openxmlformats.org/officeDocument/2006/relationships/tags" Target="../tags/tag482.xml" /><Relationship Id="rId8" Type="http://schemas.openxmlformats.org/officeDocument/2006/relationships/tags" Target="../tags/tag483.xml" /><Relationship Id="rId9" Type="http://schemas.openxmlformats.org/officeDocument/2006/relationships/tags" Target="../tags/tag484.xml" /></Relationships>
</file>

<file path=ppt/slideLayouts/_rels/slideLayout105.xml.rels>&#65279;<?xml version="1.0" encoding="utf-8" standalone="yes"?><Relationships xmlns="http://schemas.openxmlformats.org/package/2006/relationships"><Relationship Id="rId1" Type="http://schemas.openxmlformats.org/officeDocument/2006/relationships/tags" Target="../tags/tag489.xml" /><Relationship Id="rId10" Type="http://schemas.openxmlformats.org/officeDocument/2006/relationships/tags" Target="../tags/tag494.xml" /><Relationship Id="rId11" Type="http://schemas.openxmlformats.org/officeDocument/2006/relationships/tags" Target="../tags/tag495.xml" /><Relationship Id="rId12" Type="http://schemas.openxmlformats.org/officeDocument/2006/relationships/tags" Target="../tags/tag496.xml" /><Relationship Id="rId13" Type="http://schemas.openxmlformats.org/officeDocument/2006/relationships/tags" Target="../tags/tag497.xml" /><Relationship Id="rId14" Type="http://schemas.openxmlformats.org/officeDocument/2006/relationships/slideMaster" Target="../slideMasters/slideMaster6.xml"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tags" Target="../tags/tag490.xml" /><Relationship Id="rId5" Type="http://schemas.openxmlformats.org/officeDocument/2006/relationships/image" Target="../media/image4.png" /><Relationship Id="rId6" Type="http://schemas.openxmlformats.org/officeDocument/2006/relationships/image" Target="../media/image5.svg" /><Relationship Id="rId7" Type="http://schemas.openxmlformats.org/officeDocument/2006/relationships/tags" Target="../tags/tag491.xml" /><Relationship Id="rId8" Type="http://schemas.openxmlformats.org/officeDocument/2006/relationships/tags" Target="../tags/tag492.xml" /><Relationship Id="rId9" Type="http://schemas.openxmlformats.org/officeDocument/2006/relationships/tags" Target="../tags/tag493.xml" /></Relationships>
</file>

<file path=ppt/slideLayouts/_rels/slideLayout106.xml.rels>&#65279;<?xml version="1.0" encoding="utf-8" standalone="yes"?><Relationships xmlns="http://schemas.openxmlformats.org/package/2006/relationships"><Relationship Id="rId1" Type="http://schemas.openxmlformats.org/officeDocument/2006/relationships/tags" Target="../tags/tag498.xml" /><Relationship Id="rId10" Type="http://schemas.openxmlformats.org/officeDocument/2006/relationships/tags" Target="../tags/tag503.xml" /><Relationship Id="rId11" Type="http://schemas.openxmlformats.org/officeDocument/2006/relationships/tags" Target="../tags/tag504.xml" /><Relationship Id="rId12" Type="http://schemas.openxmlformats.org/officeDocument/2006/relationships/tags" Target="../tags/tag505.xml" /><Relationship Id="rId13" Type="http://schemas.openxmlformats.org/officeDocument/2006/relationships/tags" Target="../tags/tag506.xml" /><Relationship Id="rId14" Type="http://schemas.openxmlformats.org/officeDocument/2006/relationships/slideMaster" Target="../slideMasters/slideMaster6.xml"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tags" Target="../tags/tag499.xml" /><Relationship Id="rId5" Type="http://schemas.openxmlformats.org/officeDocument/2006/relationships/image" Target="../media/image4.png" /><Relationship Id="rId6" Type="http://schemas.openxmlformats.org/officeDocument/2006/relationships/image" Target="../media/image5.svg" /><Relationship Id="rId7" Type="http://schemas.openxmlformats.org/officeDocument/2006/relationships/tags" Target="../tags/tag500.xml" /><Relationship Id="rId8" Type="http://schemas.openxmlformats.org/officeDocument/2006/relationships/tags" Target="../tags/tag501.xml" /><Relationship Id="rId9" Type="http://schemas.openxmlformats.org/officeDocument/2006/relationships/tags" Target="../tags/tag502.xml" /></Relationships>
</file>

<file path=ppt/slideLayouts/_rels/slideLayout107.xml.rels>&#65279;<?xml version="1.0" encoding="utf-8" standalone="yes"?><Relationships xmlns="http://schemas.openxmlformats.org/package/2006/relationships"><Relationship Id="rId1" Type="http://schemas.openxmlformats.org/officeDocument/2006/relationships/tags" Target="../tags/tag507.xml" /><Relationship Id="rId10" Type="http://schemas.openxmlformats.org/officeDocument/2006/relationships/tags" Target="../tags/tag512.xml" /><Relationship Id="rId11" Type="http://schemas.openxmlformats.org/officeDocument/2006/relationships/tags" Target="../tags/tag513.xml" /><Relationship Id="rId12" Type="http://schemas.openxmlformats.org/officeDocument/2006/relationships/tags" Target="../tags/tag514.xml" /><Relationship Id="rId13" Type="http://schemas.openxmlformats.org/officeDocument/2006/relationships/tags" Target="../tags/tag515.xml" /><Relationship Id="rId14" Type="http://schemas.openxmlformats.org/officeDocument/2006/relationships/tags" Target="../tags/tag516.xml" /><Relationship Id="rId15" Type="http://schemas.openxmlformats.org/officeDocument/2006/relationships/tags" Target="../tags/tag517.xml" /><Relationship Id="rId16" Type="http://schemas.openxmlformats.org/officeDocument/2006/relationships/slideMaster" Target="../slideMasters/slideMaster6.xml"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tags" Target="../tags/tag508.xml" /><Relationship Id="rId5" Type="http://schemas.openxmlformats.org/officeDocument/2006/relationships/image" Target="../media/image4.png" /><Relationship Id="rId6" Type="http://schemas.openxmlformats.org/officeDocument/2006/relationships/image" Target="../media/image5.svg" /><Relationship Id="rId7" Type="http://schemas.openxmlformats.org/officeDocument/2006/relationships/tags" Target="../tags/tag509.xml" /><Relationship Id="rId8" Type="http://schemas.openxmlformats.org/officeDocument/2006/relationships/tags" Target="../tags/tag510.xml" /><Relationship Id="rId9" Type="http://schemas.openxmlformats.org/officeDocument/2006/relationships/tags" Target="../tags/tag511.xml" /></Relationships>
</file>

<file path=ppt/slideLayouts/_rels/slideLayout108.xml.rels>&#65279;<?xml version="1.0" encoding="utf-8" standalone="yes"?><Relationships xmlns="http://schemas.openxmlformats.org/package/2006/relationships"><Relationship Id="rId1" Type="http://schemas.openxmlformats.org/officeDocument/2006/relationships/tags" Target="../tags/tag518.xml" /><Relationship Id="rId10" Type="http://schemas.openxmlformats.org/officeDocument/2006/relationships/tags" Target="../tags/tag523.xml" /><Relationship Id="rId11" Type="http://schemas.openxmlformats.org/officeDocument/2006/relationships/tags" Target="../tags/tag524.xml" /><Relationship Id="rId12" Type="http://schemas.openxmlformats.org/officeDocument/2006/relationships/tags" Target="../tags/tag525.xml" /><Relationship Id="rId13" Type="http://schemas.openxmlformats.org/officeDocument/2006/relationships/slideMaster" Target="../slideMasters/slideMaster6.xml"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tags" Target="../tags/tag519.xml" /><Relationship Id="rId5" Type="http://schemas.openxmlformats.org/officeDocument/2006/relationships/image" Target="../media/image4.png" /><Relationship Id="rId6" Type="http://schemas.openxmlformats.org/officeDocument/2006/relationships/image" Target="../media/image5.svg" /><Relationship Id="rId7" Type="http://schemas.openxmlformats.org/officeDocument/2006/relationships/tags" Target="../tags/tag520.xml" /><Relationship Id="rId8" Type="http://schemas.openxmlformats.org/officeDocument/2006/relationships/tags" Target="../tags/tag521.xml" /><Relationship Id="rId9" Type="http://schemas.openxmlformats.org/officeDocument/2006/relationships/tags" Target="../tags/tag522.xml" /></Relationships>
</file>

<file path=ppt/slideLayouts/_rels/slideLayout109.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tags" Target="../tags/tag529.xml" /><Relationship Id="rId3" Type="http://schemas.openxmlformats.org/officeDocument/2006/relationships/tags" Target="../tags/tag530.xml" /><Relationship Id="rId4" Type="http://schemas.openxmlformats.org/officeDocument/2006/relationships/tags" Target="../tags/tag531.xml" /><Relationship Id="rId5" Type="http://schemas.openxmlformats.org/officeDocument/2006/relationships/slideMaster" Target="../slideMasters/slideMaster7.xml" /></Relationships>
</file>

<file path=ppt/slideLayouts/_rels/slideLayout1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slideMaster" Target="../slideMasters/slideMaster1.xml" /></Relationships>
</file>

<file path=ppt/slideLayouts/_rels/slideLayout110.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svg" /><Relationship Id="rId3" Type="http://schemas.openxmlformats.org/officeDocument/2006/relationships/tags" Target="../tags/tag532.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533.xml" /><Relationship Id="rId7" Type="http://schemas.openxmlformats.org/officeDocument/2006/relationships/slideMaster" Target="../slideMasters/slideMaster7.xml" /></Relationships>
</file>

<file path=ppt/slideLayouts/_rels/slideLayout111.xml.rels>&#65279;<?xml version="1.0" encoding="utf-8" standalone="yes"?><Relationships xmlns="http://schemas.openxmlformats.org/package/2006/relationships"><Relationship Id="rId1" Type="http://schemas.openxmlformats.org/officeDocument/2006/relationships/image" Target="../media/image6.png" /><Relationship Id="rId10" Type="http://schemas.openxmlformats.org/officeDocument/2006/relationships/tags" Target="../tags/tag538.xml" /><Relationship Id="rId11" Type="http://schemas.openxmlformats.org/officeDocument/2006/relationships/slideMaster" Target="../slideMasters/slideMaster7.xml" /><Relationship Id="rId2" Type="http://schemas.openxmlformats.org/officeDocument/2006/relationships/tags" Target="../tags/tag534.xml" /><Relationship Id="rId3" Type="http://schemas.openxmlformats.org/officeDocument/2006/relationships/image" Target="../media/image2.png" /><Relationship Id="rId4" Type="http://schemas.openxmlformats.org/officeDocument/2006/relationships/image" Target="../media/image3.svg" /><Relationship Id="rId5" Type="http://schemas.openxmlformats.org/officeDocument/2006/relationships/tags" Target="../tags/tag535.xml" /><Relationship Id="rId6" Type="http://schemas.openxmlformats.org/officeDocument/2006/relationships/image" Target="../media/image4.png" /><Relationship Id="rId7" Type="http://schemas.openxmlformats.org/officeDocument/2006/relationships/image" Target="../media/image5.svg" /><Relationship Id="rId8" Type="http://schemas.openxmlformats.org/officeDocument/2006/relationships/tags" Target="../tags/tag536.xml" /><Relationship Id="rId9" Type="http://schemas.openxmlformats.org/officeDocument/2006/relationships/tags" Target="../tags/tag537.xml" /></Relationships>
</file>

<file path=ppt/slideLayouts/_rels/slideLayout112.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svg" /><Relationship Id="rId3" Type="http://schemas.openxmlformats.org/officeDocument/2006/relationships/tags" Target="../tags/tag539.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540.xml" /><Relationship Id="rId7" Type="http://schemas.openxmlformats.org/officeDocument/2006/relationships/slideMaster" Target="../slideMasters/slideMaster7.xml" /></Relationships>
</file>

<file path=ppt/slideLayouts/_rels/slideLayout113.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svg" /><Relationship Id="rId3" Type="http://schemas.openxmlformats.org/officeDocument/2006/relationships/tags" Target="../tags/tag541.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542.xml" /><Relationship Id="rId7" Type="http://schemas.openxmlformats.org/officeDocument/2006/relationships/slideMaster" Target="../slideMasters/slideMaster7.xml" /></Relationships>
</file>

<file path=ppt/slideLayouts/_rels/slideLayout114.xml.rels>&#65279;<?xml version="1.0" encoding="utf-8" standalone="yes"?><Relationships xmlns="http://schemas.openxmlformats.org/package/2006/relationships"><Relationship Id="rId1" Type="http://schemas.openxmlformats.org/officeDocument/2006/relationships/image" Target="../media/image7.png" /><Relationship Id="rId2" Type="http://schemas.openxmlformats.org/officeDocument/2006/relationships/tags" Target="../tags/tag543.xml" /><Relationship Id="rId3" Type="http://schemas.openxmlformats.org/officeDocument/2006/relationships/image" Target="../media/image2.png" /><Relationship Id="rId4" Type="http://schemas.openxmlformats.org/officeDocument/2006/relationships/image" Target="../media/image3.svg" /><Relationship Id="rId5" Type="http://schemas.openxmlformats.org/officeDocument/2006/relationships/tags" Target="../tags/tag544.xml" /><Relationship Id="rId6" Type="http://schemas.openxmlformats.org/officeDocument/2006/relationships/slideMaster" Target="../slideMasters/slideMaster7.xml" /></Relationships>
</file>

<file path=ppt/slideLayouts/_rels/slideLayout115.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116.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svg" /><Relationship Id="rId3" Type="http://schemas.openxmlformats.org/officeDocument/2006/relationships/tags" Target="../tags/tag545.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546.xml" /><Relationship Id="rId7" Type="http://schemas.openxmlformats.org/officeDocument/2006/relationships/slideMaster" Target="../slideMasters/slideMaster7.xml" /></Relationships>
</file>

<file path=ppt/slideLayouts/_rels/slideLayout117.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svg" /><Relationship Id="rId3" Type="http://schemas.openxmlformats.org/officeDocument/2006/relationships/tags" Target="../tags/tag547.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548.xml" /><Relationship Id="rId7" Type="http://schemas.openxmlformats.org/officeDocument/2006/relationships/slideMaster" Target="../slideMasters/slideMaster7.xml" /></Relationships>
</file>

<file path=ppt/slideLayouts/_rels/slideLayout118.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svg" /><Relationship Id="rId3" Type="http://schemas.openxmlformats.org/officeDocument/2006/relationships/tags" Target="../tags/tag549.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550.xml" /><Relationship Id="rId7" Type="http://schemas.openxmlformats.org/officeDocument/2006/relationships/slideMaster" Target="../slideMasters/slideMaster7.xml" /></Relationships>
</file>

<file path=ppt/slideLayouts/_rels/slideLayout119.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tags" Target="../tags/tag551.xml" /><Relationship Id="rId3" Type="http://schemas.openxmlformats.org/officeDocument/2006/relationships/tags" Target="../tags/tag552.xml" /><Relationship Id="rId4" Type="http://schemas.openxmlformats.org/officeDocument/2006/relationships/tags" Target="../tags/tag553.xml" /><Relationship Id="rId5" Type="http://schemas.openxmlformats.org/officeDocument/2006/relationships/slideMaster" Target="../slideMasters/slideMaster7.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2.png" /><Relationship Id="rId10" Type="http://schemas.openxmlformats.org/officeDocument/2006/relationships/tags" Target="../tags/tag31.xml" /><Relationship Id="rId11" Type="http://schemas.openxmlformats.org/officeDocument/2006/relationships/slideMaster" Target="../slideMasters/slideMaster1.xml" /><Relationship Id="rId2" Type="http://schemas.openxmlformats.org/officeDocument/2006/relationships/image" Target="../media/image3.svg" /><Relationship Id="rId3" Type="http://schemas.openxmlformats.org/officeDocument/2006/relationships/tags" Target="../tags/tag26.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tags" Target="../tags/tag30.xml" /></Relationships>
</file>

<file path=ppt/slideLayouts/_rels/slideLayout120.xml.rels>&#65279;<?xml version="1.0" encoding="utf-8" standalone="yes"?><Relationships xmlns="http://schemas.openxmlformats.org/package/2006/relationships"><Relationship Id="rId1" Type="http://schemas.openxmlformats.org/officeDocument/2006/relationships/image" Target="../media/image2.png" /><Relationship Id="rId10" Type="http://schemas.openxmlformats.org/officeDocument/2006/relationships/tags" Target="../tags/tag559.xml" /><Relationship Id="rId11" Type="http://schemas.openxmlformats.org/officeDocument/2006/relationships/slideMaster" Target="../slideMasters/slideMaster7.xml" /><Relationship Id="rId2" Type="http://schemas.openxmlformats.org/officeDocument/2006/relationships/image" Target="../media/image3.svg" /><Relationship Id="rId3" Type="http://schemas.openxmlformats.org/officeDocument/2006/relationships/tags" Target="../tags/tag554.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555.xml" /><Relationship Id="rId7" Type="http://schemas.openxmlformats.org/officeDocument/2006/relationships/tags" Target="../tags/tag556.xml" /><Relationship Id="rId8" Type="http://schemas.openxmlformats.org/officeDocument/2006/relationships/tags" Target="../tags/tag557.xml" /><Relationship Id="rId9" Type="http://schemas.openxmlformats.org/officeDocument/2006/relationships/tags" Target="../tags/tag558.xml" /></Relationships>
</file>

<file path=ppt/slideLayouts/_rels/slideLayout121.xml.rels>&#65279;<?xml version="1.0" encoding="utf-8" standalone="yes"?><Relationships xmlns="http://schemas.openxmlformats.org/package/2006/relationships"><Relationship Id="rId1" Type="http://schemas.openxmlformats.org/officeDocument/2006/relationships/tags" Target="../tags/tag560.xml" /><Relationship Id="rId10" Type="http://schemas.openxmlformats.org/officeDocument/2006/relationships/tags" Target="../tags/tag565.xml" /><Relationship Id="rId11" Type="http://schemas.openxmlformats.org/officeDocument/2006/relationships/tags" Target="../tags/tag566.xml" /><Relationship Id="rId12" Type="http://schemas.openxmlformats.org/officeDocument/2006/relationships/tags" Target="../tags/tag567.xml" /><Relationship Id="rId13" Type="http://schemas.openxmlformats.org/officeDocument/2006/relationships/slideMaster" Target="../slideMasters/slideMaster7.xml"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tags" Target="../tags/tag561.xml" /><Relationship Id="rId5" Type="http://schemas.openxmlformats.org/officeDocument/2006/relationships/image" Target="../media/image4.png" /><Relationship Id="rId6" Type="http://schemas.openxmlformats.org/officeDocument/2006/relationships/image" Target="../media/image5.svg" /><Relationship Id="rId7" Type="http://schemas.openxmlformats.org/officeDocument/2006/relationships/tags" Target="../tags/tag562.xml" /><Relationship Id="rId8" Type="http://schemas.openxmlformats.org/officeDocument/2006/relationships/tags" Target="../tags/tag563.xml" /><Relationship Id="rId9" Type="http://schemas.openxmlformats.org/officeDocument/2006/relationships/tags" Target="../tags/tag564.xml" /></Relationships>
</file>

<file path=ppt/slideLayouts/_rels/slideLayout122.xml.rels>&#65279;<?xml version="1.0" encoding="utf-8" standalone="yes"?><Relationships xmlns="http://schemas.openxmlformats.org/package/2006/relationships"><Relationship Id="rId1" Type="http://schemas.openxmlformats.org/officeDocument/2006/relationships/tags" Target="../tags/tag568.xml" /><Relationship Id="rId10" Type="http://schemas.openxmlformats.org/officeDocument/2006/relationships/tags" Target="../tags/tag573.xml" /><Relationship Id="rId11" Type="http://schemas.openxmlformats.org/officeDocument/2006/relationships/tags" Target="../tags/tag574.xml" /><Relationship Id="rId12" Type="http://schemas.openxmlformats.org/officeDocument/2006/relationships/tags" Target="../tags/tag575.xml" /><Relationship Id="rId13" Type="http://schemas.openxmlformats.org/officeDocument/2006/relationships/tags" Target="../tags/tag576.xml" /><Relationship Id="rId14" Type="http://schemas.openxmlformats.org/officeDocument/2006/relationships/slideMaster" Target="../slideMasters/slideMaster7.xml"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tags" Target="../tags/tag569.xml" /><Relationship Id="rId5" Type="http://schemas.openxmlformats.org/officeDocument/2006/relationships/image" Target="../media/image4.png" /><Relationship Id="rId6" Type="http://schemas.openxmlformats.org/officeDocument/2006/relationships/image" Target="../media/image5.svg" /><Relationship Id="rId7" Type="http://schemas.openxmlformats.org/officeDocument/2006/relationships/tags" Target="../tags/tag570.xml" /><Relationship Id="rId8" Type="http://schemas.openxmlformats.org/officeDocument/2006/relationships/tags" Target="../tags/tag571.xml" /><Relationship Id="rId9" Type="http://schemas.openxmlformats.org/officeDocument/2006/relationships/tags" Target="../tags/tag572.xml" /></Relationships>
</file>

<file path=ppt/slideLayouts/_rels/slideLayout123.xml.rels>&#65279;<?xml version="1.0" encoding="utf-8" standalone="yes"?><Relationships xmlns="http://schemas.openxmlformats.org/package/2006/relationships"><Relationship Id="rId1" Type="http://schemas.openxmlformats.org/officeDocument/2006/relationships/tags" Target="../tags/tag577.xml" /><Relationship Id="rId10" Type="http://schemas.openxmlformats.org/officeDocument/2006/relationships/tags" Target="../tags/tag582.xml" /><Relationship Id="rId11" Type="http://schemas.openxmlformats.org/officeDocument/2006/relationships/tags" Target="../tags/tag583.xml" /><Relationship Id="rId12" Type="http://schemas.openxmlformats.org/officeDocument/2006/relationships/tags" Target="../tags/tag584.xml" /><Relationship Id="rId13" Type="http://schemas.openxmlformats.org/officeDocument/2006/relationships/tags" Target="../tags/tag585.xml" /><Relationship Id="rId14" Type="http://schemas.openxmlformats.org/officeDocument/2006/relationships/slideMaster" Target="../slideMasters/slideMaster7.xml"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tags" Target="../tags/tag578.xml" /><Relationship Id="rId5" Type="http://schemas.openxmlformats.org/officeDocument/2006/relationships/image" Target="../media/image4.png" /><Relationship Id="rId6" Type="http://schemas.openxmlformats.org/officeDocument/2006/relationships/image" Target="../media/image5.svg" /><Relationship Id="rId7" Type="http://schemas.openxmlformats.org/officeDocument/2006/relationships/tags" Target="../tags/tag579.xml" /><Relationship Id="rId8" Type="http://schemas.openxmlformats.org/officeDocument/2006/relationships/tags" Target="../tags/tag580.xml" /><Relationship Id="rId9" Type="http://schemas.openxmlformats.org/officeDocument/2006/relationships/tags" Target="../tags/tag581.xml" /></Relationships>
</file>

<file path=ppt/slideLayouts/_rels/slideLayout124.xml.rels>&#65279;<?xml version="1.0" encoding="utf-8" standalone="yes"?><Relationships xmlns="http://schemas.openxmlformats.org/package/2006/relationships"><Relationship Id="rId1" Type="http://schemas.openxmlformats.org/officeDocument/2006/relationships/tags" Target="../tags/tag586.xml" /><Relationship Id="rId10" Type="http://schemas.openxmlformats.org/officeDocument/2006/relationships/tags" Target="../tags/tag591.xml" /><Relationship Id="rId11" Type="http://schemas.openxmlformats.org/officeDocument/2006/relationships/tags" Target="../tags/tag592.xml" /><Relationship Id="rId12" Type="http://schemas.openxmlformats.org/officeDocument/2006/relationships/tags" Target="../tags/tag593.xml" /><Relationship Id="rId13" Type="http://schemas.openxmlformats.org/officeDocument/2006/relationships/tags" Target="../tags/tag594.xml" /><Relationship Id="rId14" Type="http://schemas.openxmlformats.org/officeDocument/2006/relationships/slideMaster" Target="../slideMasters/slideMaster7.xml"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tags" Target="../tags/tag587.xml" /><Relationship Id="rId5" Type="http://schemas.openxmlformats.org/officeDocument/2006/relationships/image" Target="../media/image4.png" /><Relationship Id="rId6" Type="http://schemas.openxmlformats.org/officeDocument/2006/relationships/image" Target="../media/image5.svg" /><Relationship Id="rId7" Type="http://schemas.openxmlformats.org/officeDocument/2006/relationships/tags" Target="../tags/tag588.xml" /><Relationship Id="rId8" Type="http://schemas.openxmlformats.org/officeDocument/2006/relationships/tags" Target="../tags/tag589.xml" /><Relationship Id="rId9" Type="http://schemas.openxmlformats.org/officeDocument/2006/relationships/tags" Target="../tags/tag590.xml" /></Relationships>
</file>

<file path=ppt/slideLayouts/_rels/slideLayout125.xml.rels>&#65279;<?xml version="1.0" encoding="utf-8" standalone="yes"?><Relationships xmlns="http://schemas.openxmlformats.org/package/2006/relationships"><Relationship Id="rId1" Type="http://schemas.openxmlformats.org/officeDocument/2006/relationships/tags" Target="../tags/tag595.xml" /><Relationship Id="rId10" Type="http://schemas.openxmlformats.org/officeDocument/2006/relationships/tags" Target="../tags/tag600.xml" /><Relationship Id="rId11" Type="http://schemas.openxmlformats.org/officeDocument/2006/relationships/tags" Target="../tags/tag601.xml" /><Relationship Id="rId12" Type="http://schemas.openxmlformats.org/officeDocument/2006/relationships/tags" Target="../tags/tag602.xml" /><Relationship Id="rId13" Type="http://schemas.openxmlformats.org/officeDocument/2006/relationships/tags" Target="../tags/tag603.xml" /><Relationship Id="rId14" Type="http://schemas.openxmlformats.org/officeDocument/2006/relationships/tags" Target="../tags/tag604.xml" /><Relationship Id="rId15" Type="http://schemas.openxmlformats.org/officeDocument/2006/relationships/tags" Target="../tags/tag605.xml" /><Relationship Id="rId16" Type="http://schemas.openxmlformats.org/officeDocument/2006/relationships/slideMaster" Target="../slideMasters/slideMaster7.xml"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tags" Target="../tags/tag596.xml" /><Relationship Id="rId5" Type="http://schemas.openxmlformats.org/officeDocument/2006/relationships/image" Target="../media/image4.png" /><Relationship Id="rId6" Type="http://schemas.openxmlformats.org/officeDocument/2006/relationships/image" Target="../media/image5.svg" /><Relationship Id="rId7" Type="http://schemas.openxmlformats.org/officeDocument/2006/relationships/tags" Target="../tags/tag597.xml" /><Relationship Id="rId8" Type="http://schemas.openxmlformats.org/officeDocument/2006/relationships/tags" Target="../tags/tag598.xml" /><Relationship Id="rId9" Type="http://schemas.openxmlformats.org/officeDocument/2006/relationships/tags" Target="../tags/tag599.xml" /></Relationships>
</file>

<file path=ppt/slideLayouts/_rels/slideLayout126.xml.rels>&#65279;<?xml version="1.0" encoding="utf-8" standalone="yes"?><Relationships xmlns="http://schemas.openxmlformats.org/package/2006/relationships"><Relationship Id="rId1" Type="http://schemas.openxmlformats.org/officeDocument/2006/relationships/tags" Target="../tags/tag606.xml" /><Relationship Id="rId10" Type="http://schemas.openxmlformats.org/officeDocument/2006/relationships/tags" Target="../tags/tag611.xml" /><Relationship Id="rId11" Type="http://schemas.openxmlformats.org/officeDocument/2006/relationships/tags" Target="../tags/tag612.xml" /><Relationship Id="rId12" Type="http://schemas.openxmlformats.org/officeDocument/2006/relationships/tags" Target="../tags/tag613.xml" /><Relationship Id="rId13" Type="http://schemas.openxmlformats.org/officeDocument/2006/relationships/slideMaster" Target="../slideMasters/slideMaster7.xml"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tags" Target="../tags/tag607.xml" /><Relationship Id="rId5" Type="http://schemas.openxmlformats.org/officeDocument/2006/relationships/image" Target="../media/image4.png" /><Relationship Id="rId6" Type="http://schemas.openxmlformats.org/officeDocument/2006/relationships/image" Target="../media/image5.svg" /><Relationship Id="rId7" Type="http://schemas.openxmlformats.org/officeDocument/2006/relationships/tags" Target="../tags/tag608.xml" /><Relationship Id="rId8" Type="http://schemas.openxmlformats.org/officeDocument/2006/relationships/tags" Target="../tags/tag609.xml" /><Relationship Id="rId9" Type="http://schemas.openxmlformats.org/officeDocument/2006/relationships/tags" Target="../tags/tag610.xml" /></Relationships>
</file>

<file path=ppt/slideLayouts/_rels/slideLayout127.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tags" Target="../tags/tag617.xml" /><Relationship Id="rId3" Type="http://schemas.openxmlformats.org/officeDocument/2006/relationships/tags" Target="../tags/tag618.xml" /><Relationship Id="rId4" Type="http://schemas.openxmlformats.org/officeDocument/2006/relationships/tags" Target="../tags/tag619.xml" /><Relationship Id="rId5" Type="http://schemas.openxmlformats.org/officeDocument/2006/relationships/slideMaster" Target="../slideMasters/slideMaster8.xml" /></Relationships>
</file>

<file path=ppt/slideLayouts/_rels/slideLayout128.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svg" /><Relationship Id="rId3" Type="http://schemas.openxmlformats.org/officeDocument/2006/relationships/tags" Target="../tags/tag620.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621.xml" /><Relationship Id="rId7" Type="http://schemas.openxmlformats.org/officeDocument/2006/relationships/slideMaster" Target="../slideMasters/slideMaster8.xml" /></Relationships>
</file>

<file path=ppt/slideLayouts/_rels/slideLayout129.xml.rels>&#65279;<?xml version="1.0" encoding="utf-8" standalone="yes"?><Relationships xmlns="http://schemas.openxmlformats.org/package/2006/relationships"><Relationship Id="rId1" Type="http://schemas.openxmlformats.org/officeDocument/2006/relationships/image" Target="../media/image6.png" /><Relationship Id="rId10" Type="http://schemas.openxmlformats.org/officeDocument/2006/relationships/tags" Target="../tags/tag626.xml" /><Relationship Id="rId11" Type="http://schemas.openxmlformats.org/officeDocument/2006/relationships/slideMaster" Target="../slideMasters/slideMaster8.xml" /><Relationship Id="rId2" Type="http://schemas.openxmlformats.org/officeDocument/2006/relationships/tags" Target="../tags/tag622.xml" /><Relationship Id="rId3" Type="http://schemas.openxmlformats.org/officeDocument/2006/relationships/image" Target="../media/image2.png" /><Relationship Id="rId4" Type="http://schemas.openxmlformats.org/officeDocument/2006/relationships/image" Target="../media/image3.svg" /><Relationship Id="rId5" Type="http://schemas.openxmlformats.org/officeDocument/2006/relationships/tags" Target="../tags/tag623.xml" /><Relationship Id="rId6" Type="http://schemas.openxmlformats.org/officeDocument/2006/relationships/image" Target="../media/image4.png" /><Relationship Id="rId7" Type="http://schemas.openxmlformats.org/officeDocument/2006/relationships/image" Target="../media/image5.svg" /><Relationship Id="rId8" Type="http://schemas.openxmlformats.org/officeDocument/2006/relationships/tags" Target="../tags/tag624.xml" /><Relationship Id="rId9" Type="http://schemas.openxmlformats.org/officeDocument/2006/relationships/tags" Target="../tags/tag625.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32.xml" /><Relationship Id="rId10" Type="http://schemas.openxmlformats.org/officeDocument/2006/relationships/tags" Target="../tags/tag37.xml" /><Relationship Id="rId11" Type="http://schemas.openxmlformats.org/officeDocument/2006/relationships/tags" Target="../tags/tag38.xml" /><Relationship Id="rId12" Type="http://schemas.openxmlformats.org/officeDocument/2006/relationships/tags" Target="../tags/tag39.xml" /><Relationship Id="rId13" Type="http://schemas.openxmlformats.org/officeDocument/2006/relationships/slideMaster" Target="../slideMasters/slideMaster1.xml"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tags" Target="../tags/tag33.xml" /><Relationship Id="rId5" Type="http://schemas.openxmlformats.org/officeDocument/2006/relationships/image" Target="../media/image4.png" /><Relationship Id="rId6" Type="http://schemas.openxmlformats.org/officeDocument/2006/relationships/image" Target="../media/image5.svg" /><Relationship Id="rId7" Type="http://schemas.openxmlformats.org/officeDocument/2006/relationships/tags" Target="../tags/tag34.xml" /><Relationship Id="rId8" Type="http://schemas.openxmlformats.org/officeDocument/2006/relationships/tags" Target="../tags/tag35.xml" /><Relationship Id="rId9" Type="http://schemas.openxmlformats.org/officeDocument/2006/relationships/tags" Target="../tags/tag36.xml" /></Relationships>
</file>

<file path=ppt/slideLayouts/_rels/slideLayout130.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svg" /><Relationship Id="rId3" Type="http://schemas.openxmlformats.org/officeDocument/2006/relationships/tags" Target="../tags/tag627.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628.xml" /><Relationship Id="rId7" Type="http://schemas.openxmlformats.org/officeDocument/2006/relationships/slideMaster" Target="../slideMasters/slideMaster8.xml" /></Relationships>
</file>

<file path=ppt/slideLayouts/_rels/slideLayout131.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svg" /><Relationship Id="rId3" Type="http://schemas.openxmlformats.org/officeDocument/2006/relationships/tags" Target="../tags/tag629.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630.xml" /><Relationship Id="rId7" Type="http://schemas.openxmlformats.org/officeDocument/2006/relationships/slideMaster" Target="../slideMasters/slideMaster8.xml" /></Relationships>
</file>

<file path=ppt/slideLayouts/_rels/slideLayout132.xml.rels>&#65279;<?xml version="1.0" encoding="utf-8" standalone="yes"?><Relationships xmlns="http://schemas.openxmlformats.org/package/2006/relationships"><Relationship Id="rId1" Type="http://schemas.openxmlformats.org/officeDocument/2006/relationships/image" Target="../media/image7.png" /><Relationship Id="rId2" Type="http://schemas.openxmlformats.org/officeDocument/2006/relationships/tags" Target="../tags/tag631.xml" /><Relationship Id="rId3" Type="http://schemas.openxmlformats.org/officeDocument/2006/relationships/image" Target="../media/image2.png" /><Relationship Id="rId4" Type="http://schemas.openxmlformats.org/officeDocument/2006/relationships/image" Target="../media/image3.svg" /><Relationship Id="rId5" Type="http://schemas.openxmlformats.org/officeDocument/2006/relationships/tags" Target="../tags/tag632.xml" /><Relationship Id="rId6" Type="http://schemas.openxmlformats.org/officeDocument/2006/relationships/slideMaster" Target="../slideMasters/slideMaster8.xml" /></Relationships>
</file>

<file path=ppt/slideLayouts/_rels/slideLayout133.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134.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svg" /><Relationship Id="rId3" Type="http://schemas.openxmlformats.org/officeDocument/2006/relationships/tags" Target="../tags/tag633.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634.xml" /><Relationship Id="rId7" Type="http://schemas.openxmlformats.org/officeDocument/2006/relationships/slideMaster" Target="../slideMasters/slideMaster8.xml" /></Relationships>
</file>

<file path=ppt/slideLayouts/_rels/slideLayout135.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svg" /><Relationship Id="rId3" Type="http://schemas.openxmlformats.org/officeDocument/2006/relationships/tags" Target="../tags/tag635.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636.xml" /><Relationship Id="rId7" Type="http://schemas.openxmlformats.org/officeDocument/2006/relationships/slideMaster" Target="../slideMasters/slideMaster8.xml" /></Relationships>
</file>

<file path=ppt/slideLayouts/_rels/slideLayout136.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svg" /><Relationship Id="rId3" Type="http://schemas.openxmlformats.org/officeDocument/2006/relationships/tags" Target="../tags/tag637.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638.xml" /><Relationship Id="rId7" Type="http://schemas.openxmlformats.org/officeDocument/2006/relationships/slideMaster" Target="../slideMasters/slideMaster8.xml" /></Relationships>
</file>

<file path=ppt/slideLayouts/_rels/slideLayout137.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tags" Target="../tags/tag639.xml" /><Relationship Id="rId3" Type="http://schemas.openxmlformats.org/officeDocument/2006/relationships/tags" Target="../tags/tag640.xml" /><Relationship Id="rId4" Type="http://schemas.openxmlformats.org/officeDocument/2006/relationships/tags" Target="../tags/tag641.xml" /><Relationship Id="rId5" Type="http://schemas.openxmlformats.org/officeDocument/2006/relationships/slideMaster" Target="../slideMasters/slideMaster8.xml" /></Relationships>
</file>

<file path=ppt/slideLayouts/_rels/slideLayout138.xml.rels>&#65279;<?xml version="1.0" encoding="utf-8" standalone="yes"?><Relationships xmlns="http://schemas.openxmlformats.org/package/2006/relationships"><Relationship Id="rId1" Type="http://schemas.openxmlformats.org/officeDocument/2006/relationships/image" Target="../media/image2.png" /><Relationship Id="rId10" Type="http://schemas.openxmlformats.org/officeDocument/2006/relationships/tags" Target="../tags/tag647.xml" /><Relationship Id="rId11" Type="http://schemas.openxmlformats.org/officeDocument/2006/relationships/slideMaster" Target="../slideMasters/slideMaster8.xml" /><Relationship Id="rId2" Type="http://schemas.openxmlformats.org/officeDocument/2006/relationships/image" Target="../media/image3.svg" /><Relationship Id="rId3" Type="http://schemas.openxmlformats.org/officeDocument/2006/relationships/tags" Target="../tags/tag642.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643.xml" /><Relationship Id="rId7" Type="http://schemas.openxmlformats.org/officeDocument/2006/relationships/tags" Target="../tags/tag644.xml" /><Relationship Id="rId8" Type="http://schemas.openxmlformats.org/officeDocument/2006/relationships/tags" Target="../tags/tag645.xml" /><Relationship Id="rId9" Type="http://schemas.openxmlformats.org/officeDocument/2006/relationships/tags" Target="../tags/tag646.xml" /></Relationships>
</file>

<file path=ppt/slideLayouts/_rels/slideLayout139.xml.rels>&#65279;<?xml version="1.0" encoding="utf-8" standalone="yes"?><Relationships xmlns="http://schemas.openxmlformats.org/package/2006/relationships"><Relationship Id="rId1" Type="http://schemas.openxmlformats.org/officeDocument/2006/relationships/tags" Target="../tags/tag648.xml" /><Relationship Id="rId10" Type="http://schemas.openxmlformats.org/officeDocument/2006/relationships/tags" Target="../tags/tag653.xml" /><Relationship Id="rId11" Type="http://schemas.openxmlformats.org/officeDocument/2006/relationships/tags" Target="../tags/tag654.xml" /><Relationship Id="rId12" Type="http://schemas.openxmlformats.org/officeDocument/2006/relationships/tags" Target="../tags/tag655.xml" /><Relationship Id="rId13" Type="http://schemas.openxmlformats.org/officeDocument/2006/relationships/slideMaster" Target="../slideMasters/slideMaster8.xml"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tags" Target="../tags/tag649.xml" /><Relationship Id="rId5" Type="http://schemas.openxmlformats.org/officeDocument/2006/relationships/image" Target="../media/image4.png" /><Relationship Id="rId6" Type="http://schemas.openxmlformats.org/officeDocument/2006/relationships/image" Target="../media/image5.svg" /><Relationship Id="rId7" Type="http://schemas.openxmlformats.org/officeDocument/2006/relationships/tags" Target="../tags/tag650.xml" /><Relationship Id="rId8" Type="http://schemas.openxmlformats.org/officeDocument/2006/relationships/tags" Target="../tags/tag651.xml" /><Relationship Id="rId9" Type="http://schemas.openxmlformats.org/officeDocument/2006/relationships/tags" Target="../tags/tag652.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40.xml" /><Relationship Id="rId10" Type="http://schemas.openxmlformats.org/officeDocument/2006/relationships/tags" Target="../tags/tag45.xml" /><Relationship Id="rId11" Type="http://schemas.openxmlformats.org/officeDocument/2006/relationships/tags" Target="../tags/tag46.xml" /><Relationship Id="rId12" Type="http://schemas.openxmlformats.org/officeDocument/2006/relationships/tags" Target="../tags/tag47.xml" /><Relationship Id="rId13" Type="http://schemas.openxmlformats.org/officeDocument/2006/relationships/tags" Target="../tags/tag48.xml" /><Relationship Id="rId14" Type="http://schemas.openxmlformats.org/officeDocument/2006/relationships/slideMaster" Target="../slideMasters/slideMaster1.xml"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tags" Target="../tags/tag41.xml" /><Relationship Id="rId5" Type="http://schemas.openxmlformats.org/officeDocument/2006/relationships/image" Target="../media/image4.png" /><Relationship Id="rId6" Type="http://schemas.openxmlformats.org/officeDocument/2006/relationships/image" Target="../media/image5.svg" /><Relationship Id="rId7" Type="http://schemas.openxmlformats.org/officeDocument/2006/relationships/tags" Target="../tags/tag42.xml" /><Relationship Id="rId8" Type="http://schemas.openxmlformats.org/officeDocument/2006/relationships/tags" Target="../tags/tag43.xml" /><Relationship Id="rId9" Type="http://schemas.openxmlformats.org/officeDocument/2006/relationships/tags" Target="../tags/tag44.xml" /></Relationships>
</file>

<file path=ppt/slideLayouts/_rels/slideLayout140.xml.rels>&#65279;<?xml version="1.0" encoding="utf-8" standalone="yes"?><Relationships xmlns="http://schemas.openxmlformats.org/package/2006/relationships"><Relationship Id="rId1" Type="http://schemas.openxmlformats.org/officeDocument/2006/relationships/tags" Target="../tags/tag656.xml" /><Relationship Id="rId10" Type="http://schemas.openxmlformats.org/officeDocument/2006/relationships/tags" Target="../tags/tag661.xml" /><Relationship Id="rId11" Type="http://schemas.openxmlformats.org/officeDocument/2006/relationships/tags" Target="../tags/tag662.xml" /><Relationship Id="rId12" Type="http://schemas.openxmlformats.org/officeDocument/2006/relationships/tags" Target="../tags/tag663.xml" /><Relationship Id="rId13" Type="http://schemas.openxmlformats.org/officeDocument/2006/relationships/tags" Target="../tags/tag664.xml" /><Relationship Id="rId14" Type="http://schemas.openxmlformats.org/officeDocument/2006/relationships/slideMaster" Target="../slideMasters/slideMaster8.xml"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tags" Target="../tags/tag657.xml" /><Relationship Id="rId5" Type="http://schemas.openxmlformats.org/officeDocument/2006/relationships/image" Target="../media/image4.png" /><Relationship Id="rId6" Type="http://schemas.openxmlformats.org/officeDocument/2006/relationships/image" Target="../media/image5.svg" /><Relationship Id="rId7" Type="http://schemas.openxmlformats.org/officeDocument/2006/relationships/tags" Target="../tags/tag658.xml" /><Relationship Id="rId8" Type="http://schemas.openxmlformats.org/officeDocument/2006/relationships/tags" Target="../tags/tag659.xml" /><Relationship Id="rId9" Type="http://schemas.openxmlformats.org/officeDocument/2006/relationships/tags" Target="../tags/tag660.xml" /></Relationships>
</file>

<file path=ppt/slideLayouts/_rels/slideLayout141.xml.rels>&#65279;<?xml version="1.0" encoding="utf-8" standalone="yes"?><Relationships xmlns="http://schemas.openxmlformats.org/package/2006/relationships"><Relationship Id="rId1" Type="http://schemas.openxmlformats.org/officeDocument/2006/relationships/tags" Target="../tags/tag665.xml" /><Relationship Id="rId10" Type="http://schemas.openxmlformats.org/officeDocument/2006/relationships/tags" Target="../tags/tag670.xml" /><Relationship Id="rId11" Type="http://schemas.openxmlformats.org/officeDocument/2006/relationships/tags" Target="../tags/tag671.xml" /><Relationship Id="rId12" Type="http://schemas.openxmlformats.org/officeDocument/2006/relationships/tags" Target="../tags/tag672.xml" /><Relationship Id="rId13" Type="http://schemas.openxmlformats.org/officeDocument/2006/relationships/tags" Target="../tags/tag673.xml" /><Relationship Id="rId14" Type="http://schemas.openxmlformats.org/officeDocument/2006/relationships/slideMaster" Target="../slideMasters/slideMaster8.xml"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tags" Target="../tags/tag666.xml" /><Relationship Id="rId5" Type="http://schemas.openxmlformats.org/officeDocument/2006/relationships/image" Target="../media/image4.png" /><Relationship Id="rId6" Type="http://schemas.openxmlformats.org/officeDocument/2006/relationships/image" Target="../media/image5.svg" /><Relationship Id="rId7" Type="http://schemas.openxmlformats.org/officeDocument/2006/relationships/tags" Target="../tags/tag667.xml" /><Relationship Id="rId8" Type="http://schemas.openxmlformats.org/officeDocument/2006/relationships/tags" Target="../tags/tag668.xml" /><Relationship Id="rId9" Type="http://schemas.openxmlformats.org/officeDocument/2006/relationships/tags" Target="../tags/tag669.xml" /></Relationships>
</file>

<file path=ppt/slideLayouts/_rels/slideLayout142.xml.rels>&#65279;<?xml version="1.0" encoding="utf-8" standalone="yes"?><Relationships xmlns="http://schemas.openxmlformats.org/package/2006/relationships"><Relationship Id="rId1" Type="http://schemas.openxmlformats.org/officeDocument/2006/relationships/tags" Target="../tags/tag674.xml" /><Relationship Id="rId10" Type="http://schemas.openxmlformats.org/officeDocument/2006/relationships/tags" Target="../tags/tag679.xml" /><Relationship Id="rId11" Type="http://schemas.openxmlformats.org/officeDocument/2006/relationships/tags" Target="../tags/tag680.xml" /><Relationship Id="rId12" Type="http://schemas.openxmlformats.org/officeDocument/2006/relationships/tags" Target="../tags/tag681.xml" /><Relationship Id="rId13" Type="http://schemas.openxmlformats.org/officeDocument/2006/relationships/tags" Target="../tags/tag682.xml" /><Relationship Id="rId14" Type="http://schemas.openxmlformats.org/officeDocument/2006/relationships/slideMaster" Target="../slideMasters/slideMaster8.xml"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tags" Target="../tags/tag675.xml" /><Relationship Id="rId5" Type="http://schemas.openxmlformats.org/officeDocument/2006/relationships/image" Target="../media/image4.png" /><Relationship Id="rId6" Type="http://schemas.openxmlformats.org/officeDocument/2006/relationships/image" Target="../media/image5.svg" /><Relationship Id="rId7" Type="http://schemas.openxmlformats.org/officeDocument/2006/relationships/tags" Target="../tags/tag676.xml" /><Relationship Id="rId8" Type="http://schemas.openxmlformats.org/officeDocument/2006/relationships/tags" Target="../tags/tag677.xml" /><Relationship Id="rId9" Type="http://schemas.openxmlformats.org/officeDocument/2006/relationships/tags" Target="../tags/tag678.xml" /></Relationships>
</file>

<file path=ppt/slideLayouts/_rels/slideLayout143.xml.rels>&#65279;<?xml version="1.0" encoding="utf-8" standalone="yes"?><Relationships xmlns="http://schemas.openxmlformats.org/package/2006/relationships"><Relationship Id="rId1" Type="http://schemas.openxmlformats.org/officeDocument/2006/relationships/tags" Target="../tags/tag683.xml" /><Relationship Id="rId10" Type="http://schemas.openxmlformats.org/officeDocument/2006/relationships/tags" Target="../tags/tag688.xml" /><Relationship Id="rId11" Type="http://schemas.openxmlformats.org/officeDocument/2006/relationships/tags" Target="../tags/tag689.xml" /><Relationship Id="rId12" Type="http://schemas.openxmlformats.org/officeDocument/2006/relationships/tags" Target="../tags/tag690.xml" /><Relationship Id="rId13" Type="http://schemas.openxmlformats.org/officeDocument/2006/relationships/tags" Target="../tags/tag691.xml" /><Relationship Id="rId14" Type="http://schemas.openxmlformats.org/officeDocument/2006/relationships/tags" Target="../tags/tag692.xml" /><Relationship Id="rId15" Type="http://schemas.openxmlformats.org/officeDocument/2006/relationships/tags" Target="../tags/tag693.xml" /><Relationship Id="rId16" Type="http://schemas.openxmlformats.org/officeDocument/2006/relationships/slideMaster" Target="../slideMasters/slideMaster8.xml"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tags" Target="../tags/tag684.xml" /><Relationship Id="rId5" Type="http://schemas.openxmlformats.org/officeDocument/2006/relationships/image" Target="../media/image4.png" /><Relationship Id="rId6" Type="http://schemas.openxmlformats.org/officeDocument/2006/relationships/image" Target="../media/image5.svg" /><Relationship Id="rId7" Type="http://schemas.openxmlformats.org/officeDocument/2006/relationships/tags" Target="../tags/tag685.xml" /><Relationship Id="rId8" Type="http://schemas.openxmlformats.org/officeDocument/2006/relationships/tags" Target="../tags/tag686.xml" /><Relationship Id="rId9" Type="http://schemas.openxmlformats.org/officeDocument/2006/relationships/tags" Target="../tags/tag687.xml" /></Relationships>
</file>

<file path=ppt/slideLayouts/_rels/slideLayout144.xml.rels>&#65279;<?xml version="1.0" encoding="utf-8" standalone="yes"?><Relationships xmlns="http://schemas.openxmlformats.org/package/2006/relationships"><Relationship Id="rId1" Type="http://schemas.openxmlformats.org/officeDocument/2006/relationships/tags" Target="../tags/tag694.xml" /><Relationship Id="rId10" Type="http://schemas.openxmlformats.org/officeDocument/2006/relationships/tags" Target="../tags/tag699.xml" /><Relationship Id="rId11" Type="http://schemas.openxmlformats.org/officeDocument/2006/relationships/tags" Target="../tags/tag700.xml" /><Relationship Id="rId12" Type="http://schemas.openxmlformats.org/officeDocument/2006/relationships/tags" Target="../tags/tag701.xml" /><Relationship Id="rId13" Type="http://schemas.openxmlformats.org/officeDocument/2006/relationships/slideMaster" Target="../slideMasters/slideMaster8.xml"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tags" Target="../tags/tag695.xml" /><Relationship Id="rId5" Type="http://schemas.openxmlformats.org/officeDocument/2006/relationships/image" Target="../media/image4.png" /><Relationship Id="rId6" Type="http://schemas.openxmlformats.org/officeDocument/2006/relationships/image" Target="../media/image5.svg" /><Relationship Id="rId7" Type="http://schemas.openxmlformats.org/officeDocument/2006/relationships/tags" Target="../tags/tag696.xml" /><Relationship Id="rId8" Type="http://schemas.openxmlformats.org/officeDocument/2006/relationships/tags" Target="../tags/tag697.xml" /><Relationship Id="rId9" Type="http://schemas.openxmlformats.org/officeDocument/2006/relationships/tags" Target="../tags/tag698.xml" /></Relationships>
</file>

<file path=ppt/slideLayouts/_rels/slideLayout145.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tags" Target="../tags/tag705.xml" /><Relationship Id="rId3" Type="http://schemas.openxmlformats.org/officeDocument/2006/relationships/tags" Target="../tags/tag706.xml" /><Relationship Id="rId4" Type="http://schemas.openxmlformats.org/officeDocument/2006/relationships/tags" Target="../tags/tag707.xml" /><Relationship Id="rId5" Type="http://schemas.openxmlformats.org/officeDocument/2006/relationships/slideMaster" Target="../slideMasters/slideMaster9.xml" /></Relationships>
</file>

<file path=ppt/slideLayouts/_rels/slideLayout146.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svg" /><Relationship Id="rId3" Type="http://schemas.openxmlformats.org/officeDocument/2006/relationships/tags" Target="../tags/tag708.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709.xml" /><Relationship Id="rId7" Type="http://schemas.openxmlformats.org/officeDocument/2006/relationships/slideMaster" Target="../slideMasters/slideMaster9.xml" /></Relationships>
</file>

<file path=ppt/slideLayouts/_rels/slideLayout147.xml.rels>&#65279;<?xml version="1.0" encoding="utf-8" standalone="yes"?><Relationships xmlns="http://schemas.openxmlformats.org/package/2006/relationships"><Relationship Id="rId1" Type="http://schemas.openxmlformats.org/officeDocument/2006/relationships/image" Target="../media/image6.png" /><Relationship Id="rId10" Type="http://schemas.openxmlformats.org/officeDocument/2006/relationships/tags" Target="../tags/tag714.xml" /><Relationship Id="rId11" Type="http://schemas.openxmlformats.org/officeDocument/2006/relationships/slideMaster" Target="../slideMasters/slideMaster9.xml" /><Relationship Id="rId2" Type="http://schemas.openxmlformats.org/officeDocument/2006/relationships/tags" Target="../tags/tag710.xml" /><Relationship Id="rId3" Type="http://schemas.openxmlformats.org/officeDocument/2006/relationships/image" Target="../media/image2.png" /><Relationship Id="rId4" Type="http://schemas.openxmlformats.org/officeDocument/2006/relationships/image" Target="../media/image3.svg" /><Relationship Id="rId5" Type="http://schemas.openxmlformats.org/officeDocument/2006/relationships/tags" Target="../tags/tag711.xml" /><Relationship Id="rId6" Type="http://schemas.openxmlformats.org/officeDocument/2006/relationships/image" Target="../media/image4.png" /><Relationship Id="rId7" Type="http://schemas.openxmlformats.org/officeDocument/2006/relationships/image" Target="../media/image5.svg" /><Relationship Id="rId8" Type="http://schemas.openxmlformats.org/officeDocument/2006/relationships/tags" Target="../tags/tag712.xml" /><Relationship Id="rId9" Type="http://schemas.openxmlformats.org/officeDocument/2006/relationships/tags" Target="../tags/tag713.xml" /></Relationships>
</file>

<file path=ppt/slideLayouts/_rels/slideLayout148.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svg" /><Relationship Id="rId3" Type="http://schemas.openxmlformats.org/officeDocument/2006/relationships/tags" Target="../tags/tag715.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716.xml" /><Relationship Id="rId7" Type="http://schemas.openxmlformats.org/officeDocument/2006/relationships/slideMaster" Target="../slideMasters/slideMaster9.xml" /></Relationships>
</file>

<file path=ppt/slideLayouts/_rels/slideLayout149.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svg" /><Relationship Id="rId3" Type="http://schemas.openxmlformats.org/officeDocument/2006/relationships/tags" Target="../tags/tag717.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718.xml" /><Relationship Id="rId7" Type="http://schemas.openxmlformats.org/officeDocument/2006/relationships/slideMaster" Target="../slideMasters/slideMaster9.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49.xml" /><Relationship Id="rId10" Type="http://schemas.openxmlformats.org/officeDocument/2006/relationships/tags" Target="../tags/tag54.xml" /><Relationship Id="rId11" Type="http://schemas.openxmlformats.org/officeDocument/2006/relationships/tags" Target="../tags/tag55.xml" /><Relationship Id="rId12" Type="http://schemas.openxmlformats.org/officeDocument/2006/relationships/tags" Target="../tags/tag56.xml" /><Relationship Id="rId13" Type="http://schemas.openxmlformats.org/officeDocument/2006/relationships/tags" Target="../tags/tag57.xml" /><Relationship Id="rId14" Type="http://schemas.openxmlformats.org/officeDocument/2006/relationships/slideMaster" Target="../slideMasters/slideMaster1.xml"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tags" Target="../tags/tag50.xml" /><Relationship Id="rId5" Type="http://schemas.openxmlformats.org/officeDocument/2006/relationships/image" Target="../media/image4.png" /><Relationship Id="rId6" Type="http://schemas.openxmlformats.org/officeDocument/2006/relationships/image" Target="../media/image5.svg" /><Relationship Id="rId7" Type="http://schemas.openxmlformats.org/officeDocument/2006/relationships/tags" Target="../tags/tag51.xml" /><Relationship Id="rId8" Type="http://schemas.openxmlformats.org/officeDocument/2006/relationships/tags" Target="../tags/tag52.xml" /><Relationship Id="rId9" Type="http://schemas.openxmlformats.org/officeDocument/2006/relationships/tags" Target="../tags/tag53.xml" /></Relationships>
</file>

<file path=ppt/slideLayouts/_rels/slideLayout150.xml.rels>&#65279;<?xml version="1.0" encoding="utf-8" standalone="yes"?><Relationships xmlns="http://schemas.openxmlformats.org/package/2006/relationships"><Relationship Id="rId1" Type="http://schemas.openxmlformats.org/officeDocument/2006/relationships/image" Target="../media/image7.png" /><Relationship Id="rId2" Type="http://schemas.openxmlformats.org/officeDocument/2006/relationships/tags" Target="../tags/tag719.xml" /><Relationship Id="rId3" Type="http://schemas.openxmlformats.org/officeDocument/2006/relationships/image" Target="../media/image2.png" /><Relationship Id="rId4" Type="http://schemas.openxmlformats.org/officeDocument/2006/relationships/image" Target="../media/image3.svg" /><Relationship Id="rId5" Type="http://schemas.openxmlformats.org/officeDocument/2006/relationships/tags" Target="../tags/tag720.xml" /><Relationship Id="rId6" Type="http://schemas.openxmlformats.org/officeDocument/2006/relationships/slideMaster" Target="../slideMasters/slideMaster9.xml" /></Relationships>
</file>

<file path=ppt/slideLayouts/_rels/slideLayout151.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152.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svg" /><Relationship Id="rId3" Type="http://schemas.openxmlformats.org/officeDocument/2006/relationships/tags" Target="../tags/tag721.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722.xml" /><Relationship Id="rId7" Type="http://schemas.openxmlformats.org/officeDocument/2006/relationships/slideMaster" Target="../slideMasters/slideMaster9.xml" /></Relationships>
</file>

<file path=ppt/slideLayouts/_rels/slideLayout153.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svg" /><Relationship Id="rId3" Type="http://schemas.openxmlformats.org/officeDocument/2006/relationships/tags" Target="../tags/tag723.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724.xml" /><Relationship Id="rId7" Type="http://schemas.openxmlformats.org/officeDocument/2006/relationships/slideMaster" Target="../slideMasters/slideMaster9.xml" /></Relationships>
</file>

<file path=ppt/slideLayouts/_rels/slideLayout154.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svg" /><Relationship Id="rId3" Type="http://schemas.openxmlformats.org/officeDocument/2006/relationships/tags" Target="../tags/tag725.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726.xml" /><Relationship Id="rId7" Type="http://schemas.openxmlformats.org/officeDocument/2006/relationships/slideMaster" Target="../slideMasters/slideMaster9.xml" /></Relationships>
</file>

<file path=ppt/slideLayouts/_rels/slideLayout155.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tags" Target="../tags/tag727.xml" /><Relationship Id="rId3" Type="http://schemas.openxmlformats.org/officeDocument/2006/relationships/tags" Target="../tags/tag728.xml" /><Relationship Id="rId4" Type="http://schemas.openxmlformats.org/officeDocument/2006/relationships/tags" Target="../tags/tag729.xml" /><Relationship Id="rId5" Type="http://schemas.openxmlformats.org/officeDocument/2006/relationships/slideMaster" Target="../slideMasters/slideMaster9.xml" /></Relationships>
</file>

<file path=ppt/slideLayouts/_rels/slideLayout156.xml.rels>&#65279;<?xml version="1.0" encoding="utf-8" standalone="yes"?><Relationships xmlns="http://schemas.openxmlformats.org/package/2006/relationships"><Relationship Id="rId1" Type="http://schemas.openxmlformats.org/officeDocument/2006/relationships/image" Target="../media/image2.png" /><Relationship Id="rId10" Type="http://schemas.openxmlformats.org/officeDocument/2006/relationships/tags" Target="../tags/tag735.xml" /><Relationship Id="rId11" Type="http://schemas.openxmlformats.org/officeDocument/2006/relationships/slideMaster" Target="../slideMasters/slideMaster9.xml" /><Relationship Id="rId2" Type="http://schemas.openxmlformats.org/officeDocument/2006/relationships/image" Target="../media/image3.svg" /><Relationship Id="rId3" Type="http://schemas.openxmlformats.org/officeDocument/2006/relationships/tags" Target="../tags/tag730.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731.xml" /><Relationship Id="rId7" Type="http://schemas.openxmlformats.org/officeDocument/2006/relationships/tags" Target="../tags/tag732.xml" /><Relationship Id="rId8" Type="http://schemas.openxmlformats.org/officeDocument/2006/relationships/tags" Target="../tags/tag733.xml" /><Relationship Id="rId9" Type="http://schemas.openxmlformats.org/officeDocument/2006/relationships/tags" Target="../tags/tag734.xml" /></Relationships>
</file>

<file path=ppt/slideLayouts/_rels/slideLayout157.xml.rels>&#65279;<?xml version="1.0" encoding="utf-8" standalone="yes"?><Relationships xmlns="http://schemas.openxmlformats.org/package/2006/relationships"><Relationship Id="rId1" Type="http://schemas.openxmlformats.org/officeDocument/2006/relationships/tags" Target="../tags/tag736.xml" /><Relationship Id="rId10" Type="http://schemas.openxmlformats.org/officeDocument/2006/relationships/tags" Target="../tags/tag741.xml" /><Relationship Id="rId11" Type="http://schemas.openxmlformats.org/officeDocument/2006/relationships/tags" Target="../tags/tag742.xml" /><Relationship Id="rId12" Type="http://schemas.openxmlformats.org/officeDocument/2006/relationships/tags" Target="../tags/tag743.xml" /><Relationship Id="rId13" Type="http://schemas.openxmlformats.org/officeDocument/2006/relationships/slideMaster" Target="../slideMasters/slideMaster9.xml"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tags" Target="../tags/tag737.xml" /><Relationship Id="rId5" Type="http://schemas.openxmlformats.org/officeDocument/2006/relationships/image" Target="../media/image4.png" /><Relationship Id="rId6" Type="http://schemas.openxmlformats.org/officeDocument/2006/relationships/image" Target="../media/image5.svg" /><Relationship Id="rId7" Type="http://schemas.openxmlformats.org/officeDocument/2006/relationships/tags" Target="../tags/tag738.xml" /><Relationship Id="rId8" Type="http://schemas.openxmlformats.org/officeDocument/2006/relationships/tags" Target="../tags/tag739.xml" /><Relationship Id="rId9" Type="http://schemas.openxmlformats.org/officeDocument/2006/relationships/tags" Target="../tags/tag740.xml" /></Relationships>
</file>

<file path=ppt/slideLayouts/_rels/slideLayout158.xml.rels>&#65279;<?xml version="1.0" encoding="utf-8" standalone="yes"?><Relationships xmlns="http://schemas.openxmlformats.org/package/2006/relationships"><Relationship Id="rId1" Type="http://schemas.openxmlformats.org/officeDocument/2006/relationships/tags" Target="../tags/tag744.xml" /><Relationship Id="rId10" Type="http://schemas.openxmlformats.org/officeDocument/2006/relationships/tags" Target="../tags/tag749.xml" /><Relationship Id="rId11" Type="http://schemas.openxmlformats.org/officeDocument/2006/relationships/tags" Target="../tags/tag750.xml" /><Relationship Id="rId12" Type="http://schemas.openxmlformats.org/officeDocument/2006/relationships/tags" Target="../tags/tag751.xml" /><Relationship Id="rId13" Type="http://schemas.openxmlformats.org/officeDocument/2006/relationships/tags" Target="../tags/tag752.xml" /><Relationship Id="rId14" Type="http://schemas.openxmlformats.org/officeDocument/2006/relationships/slideMaster" Target="../slideMasters/slideMaster9.xml"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tags" Target="../tags/tag745.xml" /><Relationship Id="rId5" Type="http://schemas.openxmlformats.org/officeDocument/2006/relationships/image" Target="../media/image4.png" /><Relationship Id="rId6" Type="http://schemas.openxmlformats.org/officeDocument/2006/relationships/image" Target="../media/image5.svg" /><Relationship Id="rId7" Type="http://schemas.openxmlformats.org/officeDocument/2006/relationships/tags" Target="../tags/tag746.xml" /><Relationship Id="rId8" Type="http://schemas.openxmlformats.org/officeDocument/2006/relationships/tags" Target="../tags/tag747.xml" /><Relationship Id="rId9" Type="http://schemas.openxmlformats.org/officeDocument/2006/relationships/tags" Target="../tags/tag748.xml" /></Relationships>
</file>

<file path=ppt/slideLayouts/_rels/slideLayout159.xml.rels>&#65279;<?xml version="1.0" encoding="utf-8" standalone="yes"?><Relationships xmlns="http://schemas.openxmlformats.org/package/2006/relationships"><Relationship Id="rId1" Type="http://schemas.openxmlformats.org/officeDocument/2006/relationships/tags" Target="../tags/tag753.xml" /><Relationship Id="rId10" Type="http://schemas.openxmlformats.org/officeDocument/2006/relationships/tags" Target="../tags/tag758.xml" /><Relationship Id="rId11" Type="http://schemas.openxmlformats.org/officeDocument/2006/relationships/tags" Target="../tags/tag759.xml" /><Relationship Id="rId12" Type="http://schemas.openxmlformats.org/officeDocument/2006/relationships/tags" Target="../tags/tag760.xml" /><Relationship Id="rId13" Type="http://schemas.openxmlformats.org/officeDocument/2006/relationships/tags" Target="../tags/tag761.xml" /><Relationship Id="rId14" Type="http://schemas.openxmlformats.org/officeDocument/2006/relationships/slideMaster" Target="../slideMasters/slideMaster9.xml"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tags" Target="../tags/tag754.xml" /><Relationship Id="rId5" Type="http://schemas.openxmlformats.org/officeDocument/2006/relationships/image" Target="../media/image4.png" /><Relationship Id="rId6" Type="http://schemas.openxmlformats.org/officeDocument/2006/relationships/image" Target="../media/image5.svg" /><Relationship Id="rId7" Type="http://schemas.openxmlformats.org/officeDocument/2006/relationships/tags" Target="../tags/tag755.xml" /><Relationship Id="rId8" Type="http://schemas.openxmlformats.org/officeDocument/2006/relationships/tags" Target="../tags/tag756.xml" /><Relationship Id="rId9" Type="http://schemas.openxmlformats.org/officeDocument/2006/relationships/tags" Target="../tags/tag757.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58.xml" /><Relationship Id="rId10" Type="http://schemas.openxmlformats.org/officeDocument/2006/relationships/tags" Target="../tags/tag63.xml" /><Relationship Id="rId11" Type="http://schemas.openxmlformats.org/officeDocument/2006/relationships/tags" Target="../tags/tag64.xml" /><Relationship Id="rId12" Type="http://schemas.openxmlformats.org/officeDocument/2006/relationships/tags" Target="../tags/tag65.xml" /><Relationship Id="rId13" Type="http://schemas.openxmlformats.org/officeDocument/2006/relationships/tags" Target="../tags/tag66.xml" /><Relationship Id="rId14" Type="http://schemas.openxmlformats.org/officeDocument/2006/relationships/slideMaster" Target="../slideMasters/slideMaster1.xml"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tags" Target="../tags/tag59.xml" /><Relationship Id="rId5" Type="http://schemas.openxmlformats.org/officeDocument/2006/relationships/image" Target="../media/image4.png" /><Relationship Id="rId6" Type="http://schemas.openxmlformats.org/officeDocument/2006/relationships/image" Target="../media/image5.svg" /><Relationship Id="rId7" Type="http://schemas.openxmlformats.org/officeDocument/2006/relationships/tags" Target="../tags/tag60.xml" /><Relationship Id="rId8" Type="http://schemas.openxmlformats.org/officeDocument/2006/relationships/tags" Target="../tags/tag61.xml" /><Relationship Id="rId9" Type="http://schemas.openxmlformats.org/officeDocument/2006/relationships/tags" Target="../tags/tag62.xml" /></Relationships>
</file>

<file path=ppt/slideLayouts/_rels/slideLayout160.xml.rels>&#65279;<?xml version="1.0" encoding="utf-8" standalone="yes"?><Relationships xmlns="http://schemas.openxmlformats.org/package/2006/relationships"><Relationship Id="rId1" Type="http://schemas.openxmlformats.org/officeDocument/2006/relationships/tags" Target="../tags/tag762.xml" /><Relationship Id="rId10" Type="http://schemas.openxmlformats.org/officeDocument/2006/relationships/tags" Target="../tags/tag767.xml" /><Relationship Id="rId11" Type="http://schemas.openxmlformats.org/officeDocument/2006/relationships/tags" Target="../tags/tag768.xml" /><Relationship Id="rId12" Type="http://schemas.openxmlformats.org/officeDocument/2006/relationships/tags" Target="../tags/tag769.xml" /><Relationship Id="rId13" Type="http://schemas.openxmlformats.org/officeDocument/2006/relationships/tags" Target="../tags/tag770.xml" /><Relationship Id="rId14" Type="http://schemas.openxmlformats.org/officeDocument/2006/relationships/slideMaster" Target="../slideMasters/slideMaster9.xml"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tags" Target="../tags/tag763.xml" /><Relationship Id="rId5" Type="http://schemas.openxmlformats.org/officeDocument/2006/relationships/image" Target="../media/image4.png" /><Relationship Id="rId6" Type="http://schemas.openxmlformats.org/officeDocument/2006/relationships/image" Target="../media/image5.svg" /><Relationship Id="rId7" Type="http://schemas.openxmlformats.org/officeDocument/2006/relationships/tags" Target="../tags/tag764.xml" /><Relationship Id="rId8" Type="http://schemas.openxmlformats.org/officeDocument/2006/relationships/tags" Target="../tags/tag765.xml" /><Relationship Id="rId9" Type="http://schemas.openxmlformats.org/officeDocument/2006/relationships/tags" Target="../tags/tag766.xml" /></Relationships>
</file>

<file path=ppt/slideLayouts/_rels/slideLayout161.xml.rels>&#65279;<?xml version="1.0" encoding="utf-8" standalone="yes"?><Relationships xmlns="http://schemas.openxmlformats.org/package/2006/relationships"><Relationship Id="rId1" Type="http://schemas.openxmlformats.org/officeDocument/2006/relationships/tags" Target="../tags/tag771.xml" /><Relationship Id="rId10" Type="http://schemas.openxmlformats.org/officeDocument/2006/relationships/tags" Target="../tags/tag776.xml" /><Relationship Id="rId11" Type="http://schemas.openxmlformats.org/officeDocument/2006/relationships/tags" Target="../tags/tag777.xml" /><Relationship Id="rId12" Type="http://schemas.openxmlformats.org/officeDocument/2006/relationships/tags" Target="../tags/tag778.xml" /><Relationship Id="rId13" Type="http://schemas.openxmlformats.org/officeDocument/2006/relationships/tags" Target="../tags/tag779.xml" /><Relationship Id="rId14" Type="http://schemas.openxmlformats.org/officeDocument/2006/relationships/tags" Target="../tags/tag780.xml" /><Relationship Id="rId15" Type="http://schemas.openxmlformats.org/officeDocument/2006/relationships/tags" Target="../tags/tag781.xml" /><Relationship Id="rId16" Type="http://schemas.openxmlformats.org/officeDocument/2006/relationships/slideMaster" Target="../slideMasters/slideMaster9.xml"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tags" Target="../tags/tag772.xml" /><Relationship Id="rId5" Type="http://schemas.openxmlformats.org/officeDocument/2006/relationships/image" Target="../media/image4.png" /><Relationship Id="rId6" Type="http://schemas.openxmlformats.org/officeDocument/2006/relationships/image" Target="../media/image5.svg" /><Relationship Id="rId7" Type="http://schemas.openxmlformats.org/officeDocument/2006/relationships/tags" Target="../tags/tag773.xml" /><Relationship Id="rId8" Type="http://schemas.openxmlformats.org/officeDocument/2006/relationships/tags" Target="../tags/tag774.xml" /><Relationship Id="rId9" Type="http://schemas.openxmlformats.org/officeDocument/2006/relationships/tags" Target="../tags/tag775.xml" /></Relationships>
</file>

<file path=ppt/slideLayouts/_rels/slideLayout162.xml.rels>&#65279;<?xml version="1.0" encoding="utf-8" standalone="yes"?><Relationships xmlns="http://schemas.openxmlformats.org/package/2006/relationships"><Relationship Id="rId1" Type="http://schemas.openxmlformats.org/officeDocument/2006/relationships/tags" Target="../tags/tag782.xml" /><Relationship Id="rId10" Type="http://schemas.openxmlformats.org/officeDocument/2006/relationships/tags" Target="../tags/tag787.xml" /><Relationship Id="rId11" Type="http://schemas.openxmlformats.org/officeDocument/2006/relationships/tags" Target="../tags/tag788.xml" /><Relationship Id="rId12" Type="http://schemas.openxmlformats.org/officeDocument/2006/relationships/tags" Target="../tags/tag789.xml" /><Relationship Id="rId13" Type="http://schemas.openxmlformats.org/officeDocument/2006/relationships/slideMaster" Target="../slideMasters/slideMaster9.xml"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tags" Target="../tags/tag783.xml" /><Relationship Id="rId5" Type="http://schemas.openxmlformats.org/officeDocument/2006/relationships/image" Target="../media/image4.png" /><Relationship Id="rId6" Type="http://schemas.openxmlformats.org/officeDocument/2006/relationships/image" Target="../media/image5.svg" /><Relationship Id="rId7" Type="http://schemas.openxmlformats.org/officeDocument/2006/relationships/tags" Target="../tags/tag784.xml" /><Relationship Id="rId8" Type="http://schemas.openxmlformats.org/officeDocument/2006/relationships/tags" Target="../tags/tag785.xml" /><Relationship Id="rId9" Type="http://schemas.openxmlformats.org/officeDocument/2006/relationships/tags" Target="../tags/tag786.xml" /></Relationships>
</file>

<file path=ppt/slideLayouts/_rels/slideLayout163.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tags" Target="../tags/tag793.xml" /><Relationship Id="rId3" Type="http://schemas.openxmlformats.org/officeDocument/2006/relationships/tags" Target="../tags/tag794.xml" /><Relationship Id="rId4" Type="http://schemas.openxmlformats.org/officeDocument/2006/relationships/tags" Target="../tags/tag795.xml" /><Relationship Id="rId5" Type="http://schemas.openxmlformats.org/officeDocument/2006/relationships/slideMaster" Target="../slideMasters/slideMaster10.xml" /></Relationships>
</file>

<file path=ppt/slideLayouts/_rels/slideLayout164.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svg" /><Relationship Id="rId3" Type="http://schemas.openxmlformats.org/officeDocument/2006/relationships/tags" Target="../tags/tag796.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797.xml" /><Relationship Id="rId7" Type="http://schemas.openxmlformats.org/officeDocument/2006/relationships/slideMaster" Target="../slideMasters/slideMaster10.xml" /></Relationships>
</file>

<file path=ppt/slideLayouts/_rels/slideLayout165.xml.rels>&#65279;<?xml version="1.0" encoding="utf-8" standalone="yes"?><Relationships xmlns="http://schemas.openxmlformats.org/package/2006/relationships"><Relationship Id="rId1" Type="http://schemas.openxmlformats.org/officeDocument/2006/relationships/image" Target="../media/image6.png" /><Relationship Id="rId10" Type="http://schemas.openxmlformats.org/officeDocument/2006/relationships/tags" Target="../tags/tag802.xml" /><Relationship Id="rId11" Type="http://schemas.openxmlformats.org/officeDocument/2006/relationships/slideMaster" Target="../slideMasters/slideMaster10.xml" /><Relationship Id="rId2" Type="http://schemas.openxmlformats.org/officeDocument/2006/relationships/tags" Target="../tags/tag798.xml" /><Relationship Id="rId3" Type="http://schemas.openxmlformats.org/officeDocument/2006/relationships/image" Target="../media/image2.png" /><Relationship Id="rId4" Type="http://schemas.openxmlformats.org/officeDocument/2006/relationships/image" Target="../media/image3.svg" /><Relationship Id="rId5" Type="http://schemas.openxmlformats.org/officeDocument/2006/relationships/tags" Target="../tags/tag799.xml" /><Relationship Id="rId6" Type="http://schemas.openxmlformats.org/officeDocument/2006/relationships/image" Target="../media/image4.png" /><Relationship Id="rId7" Type="http://schemas.openxmlformats.org/officeDocument/2006/relationships/image" Target="../media/image5.svg" /><Relationship Id="rId8" Type="http://schemas.openxmlformats.org/officeDocument/2006/relationships/tags" Target="../tags/tag800.xml" /><Relationship Id="rId9" Type="http://schemas.openxmlformats.org/officeDocument/2006/relationships/tags" Target="../tags/tag801.xml" /></Relationships>
</file>

<file path=ppt/slideLayouts/_rels/slideLayout166.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svg" /><Relationship Id="rId3" Type="http://schemas.openxmlformats.org/officeDocument/2006/relationships/tags" Target="../tags/tag803.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804.xml" /><Relationship Id="rId7" Type="http://schemas.openxmlformats.org/officeDocument/2006/relationships/slideMaster" Target="../slideMasters/slideMaster10.xml" /></Relationships>
</file>

<file path=ppt/slideLayouts/_rels/slideLayout167.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svg" /><Relationship Id="rId3" Type="http://schemas.openxmlformats.org/officeDocument/2006/relationships/tags" Target="../tags/tag805.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806.xml" /><Relationship Id="rId7" Type="http://schemas.openxmlformats.org/officeDocument/2006/relationships/slideMaster" Target="../slideMasters/slideMaster10.xml" /></Relationships>
</file>

<file path=ppt/slideLayouts/_rels/slideLayout168.xml.rels>&#65279;<?xml version="1.0" encoding="utf-8" standalone="yes"?><Relationships xmlns="http://schemas.openxmlformats.org/package/2006/relationships"><Relationship Id="rId1" Type="http://schemas.openxmlformats.org/officeDocument/2006/relationships/image" Target="../media/image7.png" /><Relationship Id="rId2" Type="http://schemas.openxmlformats.org/officeDocument/2006/relationships/tags" Target="../tags/tag807.xml" /><Relationship Id="rId3" Type="http://schemas.openxmlformats.org/officeDocument/2006/relationships/image" Target="../media/image2.png" /><Relationship Id="rId4" Type="http://schemas.openxmlformats.org/officeDocument/2006/relationships/image" Target="../media/image3.svg" /><Relationship Id="rId5" Type="http://schemas.openxmlformats.org/officeDocument/2006/relationships/tags" Target="../tags/tag808.xml" /><Relationship Id="rId6" Type="http://schemas.openxmlformats.org/officeDocument/2006/relationships/slideMaster" Target="../slideMasters/slideMaster10.xml" /></Relationships>
</file>

<file path=ppt/slideLayouts/_rels/slideLayout169.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67.xml" /><Relationship Id="rId10" Type="http://schemas.openxmlformats.org/officeDocument/2006/relationships/tags" Target="../tags/tag72.xml" /><Relationship Id="rId11" Type="http://schemas.openxmlformats.org/officeDocument/2006/relationships/tags" Target="../tags/tag73.xml" /><Relationship Id="rId12" Type="http://schemas.openxmlformats.org/officeDocument/2006/relationships/tags" Target="../tags/tag74.xml" /><Relationship Id="rId13" Type="http://schemas.openxmlformats.org/officeDocument/2006/relationships/tags" Target="../tags/tag75.xml" /><Relationship Id="rId14" Type="http://schemas.openxmlformats.org/officeDocument/2006/relationships/tags" Target="../tags/tag76.xml" /><Relationship Id="rId15" Type="http://schemas.openxmlformats.org/officeDocument/2006/relationships/tags" Target="../tags/tag77.xml" /><Relationship Id="rId16" Type="http://schemas.openxmlformats.org/officeDocument/2006/relationships/slideMaster" Target="../slideMasters/slideMaster1.xml"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tags" Target="../tags/tag68.xml" /><Relationship Id="rId5" Type="http://schemas.openxmlformats.org/officeDocument/2006/relationships/image" Target="../media/image4.png" /><Relationship Id="rId6" Type="http://schemas.openxmlformats.org/officeDocument/2006/relationships/image" Target="../media/image5.svg" /><Relationship Id="rId7" Type="http://schemas.openxmlformats.org/officeDocument/2006/relationships/tags" Target="../tags/tag69.xml" /><Relationship Id="rId8" Type="http://schemas.openxmlformats.org/officeDocument/2006/relationships/tags" Target="../tags/tag70.xml" /><Relationship Id="rId9" Type="http://schemas.openxmlformats.org/officeDocument/2006/relationships/tags" Target="../tags/tag71.xml" /></Relationships>
</file>

<file path=ppt/slideLayouts/_rels/slideLayout170.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svg" /><Relationship Id="rId3" Type="http://schemas.openxmlformats.org/officeDocument/2006/relationships/tags" Target="../tags/tag809.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810.xml" /><Relationship Id="rId7" Type="http://schemas.openxmlformats.org/officeDocument/2006/relationships/slideMaster" Target="../slideMasters/slideMaster10.xml" /></Relationships>
</file>

<file path=ppt/slideLayouts/_rels/slideLayout171.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svg" /><Relationship Id="rId3" Type="http://schemas.openxmlformats.org/officeDocument/2006/relationships/tags" Target="../tags/tag811.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812.xml" /><Relationship Id="rId7" Type="http://schemas.openxmlformats.org/officeDocument/2006/relationships/slideMaster" Target="../slideMasters/slideMaster10.xml" /></Relationships>
</file>

<file path=ppt/slideLayouts/_rels/slideLayout172.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svg" /><Relationship Id="rId3" Type="http://schemas.openxmlformats.org/officeDocument/2006/relationships/tags" Target="../tags/tag813.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814.xml" /><Relationship Id="rId7" Type="http://schemas.openxmlformats.org/officeDocument/2006/relationships/slideMaster" Target="../slideMasters/slideMaster10.xml" /></Relationships>
</file>

<file path=ppt/slideLayouts/_rels/slideLayout173.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tags" Target="../tags/tag815.xml" /><Relationship Id="rId3" Type="http://schemas.openxmlformats.org/officeDocument/2006/relationships/tags" Target="../tags/tag816.xml" /><Relationship Id="rId4" Type="http://schemas.openxmlformats.org/officeDocument/2006/relationships/tags" Target="../tags/tag817.xml" /><Relationship Id="rId5" Type="http://schemas.openxmlformats.org/officeDocument/2006/relationships/slideMaster" Target="../slideMasters/slideMaster10.xml" /></Relationships>
</file>

<file path=ppt/slideLayouts/_rels/slideLayout174.xml.rels>&#65279;<?xml version="1.0" encoding="utf-8" standalone="yes"?><Relationships xmlns="http://schemas.openxmlformats.org/package/2006/relationships"><Relationship Id="rId1" Type="http://schemas.openxmlformats.org/officeDocument/2006/relationships/image" Target="../media/image2.png" /><Relationship Id="rId10" Type="http://schemas.openxmlformats.org/officeDocument/2006/relationships/tags" Target="../tags/tag823.xml" /><Relationship Id="rId11" Type="http://schemas.openxmlformats.org/officeDocument/2006/relationships/slideMaster" Target="../slideMasters/slideMaster10.xml" /><Relationship Id="rId2" Type="http://schemas.openxmlformats.org/officeDocument/2006/relationships/image" Target="../media/image3.svg" /><Relationship Id="rId3" Type="http://schemas.openxmlformats.org/officeDocument/2006/relationships/tags" Target="../tags/tag818.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819.xml" /><Relationship Id="rId7" Type="http://schemas.openxmlformats.org/officeDocument/2006/relationships/tags" Target="../tags/tag820.xml" /><Relationship Id="rId8" Type="http://schemas.openxmlformats.org/officeDocument/2006/relationships/tags" Target="../tags/tag821.xml" /><Relationship Id="rId9" Type="http://schemas.openxmlformats.org/officeDocument/2006/relationships/tags" Target="../tags/tag822.xml" /></Relationships>
</file>

<file path=ppt/slideLayouts/_rels/slideLayout175.xml.rels>&#65279;<?xml version="1.0" encoding="utf-8" standalone="yes"?><Relationships xmlns="http://schemas.openxmlformats.org/package/2006/relationships"><Relationship Id="rId1" Type="http://schemas.openxmlformats.org/officeDocument/2006/relationships/tags" Target="../tags/tag824.xml" /><Relationship Id="rId10" Type="http://schemas.openxmlformats.org/officeDocument/2006/relationships/tags" Target="../tags/tag829.xml" /><Relationship Id="rId11" Type="http://schemas.openxmlformats.org/officeDocument/2006/relationships/tags" Target="../tags/tag830.xml" /><Relationship Id="rId12" Type="http://schemas.openxmlformats.org/officeDocument/2006/relationships/tags" Target="../tags/tag831.xml" /><Relationship Id="rId13" Type="http://schemas.openxmlformats.org/officeDocument/2006/relationships/slideMaster" Target="../slideMasters/slideMaster10.xml"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tags" Target="../tags/tag825.xml" /><Relationship Id="rId5" Type="http://schemas.openxmlformats.org/officeDocument/2006/relationships/image" Target="../media/image4.png" /><Relationship Id="rId6" Type="http://schemas.openxmlformats.org/officeDocument/2006/relationships/image" Target="../media/image5.svg" /><Relationship Id="rId7" Type="http://schemas.openxmlformats.org/officeDocument/2006/relationships/tags" Target="../tags/tag826.xml" /><Relationship Id="rId8" Type="http://schemas.openxmlformats.org/officeDocument/2006/relationships/tags" Target="../tags/tag827.xml" /><Relationship Id="rId9" Type="http://schemas.openxmlformats.org/officeDocument/2006/relationships/tags" Target="../tags/tag828.xml" /></Relationships>
</file>

<file path=ppt/slideLayouts/_rels/slideLayout176.xml.rels>&#65279;<?xml version="1.0" encoding="utf-8" standalone="yes"?><Relationships xmlns="http://schemas.openxmlformats.org/package/2006/relationships"><Relationship Id="rId1" Type="http://schemas.openxmlformats.org/officeDocument/2006/relationships/tags" Target="../tags/tag832.xml" /><Relationship Id="rId10" Type="http://schemas.openxmlformats.org/officeDocument/2006/relationships/tags" Target="../tags/tag837.xml" /><Relationship Id="rId11" Type="http://schemas.openxmlformats.org/officeDocument/2006/relationships/tags" Target="../tags/tag838.xml" /><Relationship Id="rId12" Type="http://schemas.openxmlformats.org/officeDocument/2006/relationships/tags" Target="../tags/tag839.xml" /><Relationship Id="rId13" Type="http://schemas.openxmlformats.org/officeDocument/2006/relationships/tags" Target="../tags/tag840.xml" /><Relationship Id="rId14" Type="http://schemas.openxmlformats.org/officeDocument/2006/relationships/slideMaster" Target="../slideMasters/slideMaster10.xml"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tags" Target="../tags/tag833.xml" /><Relationship Id="rId5" Type="http://schemas.openxmlformats.org/officeDocument/2006/relationships/image" Target="../media/image4.png" /><Relationship Id="rId6" Type="http://schemas.openxmlformats.org/officeDocument/2006/relationships/image" Target="../media/image5.svg" /><Relationship Id="rId7" Type="http://schemas.openxmlformats.org/officeDocument/2006/relationships/tags" Target="../tags/tag834.xml" /><Relationship Id="rId8" Type="http://schemas.openxmlformats.org/officeDocument/2006/relationships/tags" Target="../tags/tag835.xml" /><Relationship Id="rId9" Type="http://schemas.openxmlformats.org/officeDocument/2006/relationships/tags" Target="../tags/tag836.xml" /></Relationships>
</file>

<file path=ppt/slideLayouts/_rels/slideLayout177.xml.rels>&#65279;<?xml version="1.0" encoding="utf-8" standalone="yes"?><Relationships xmlns="http://schemas.openxmlformats.org/package/2006/relationships"><Relationship Id="rId1" Type="http://schemas.openxmlformats.org/officeDocument/2006/relationships/tags" Target="../tags/tag841.xml" /><Relationship Id="rId10" Type="http://schemas.openxmlformats.org/officeDocument/2006/relationships/tags" Target="../tags/tag846.xml" /><Relationship Id="rId11" Type="http://schemas.openxmlformats.org/officeDocument/2006/relationships/tags" Target="../tags/tag847.xml" /><Relationship Id="rId12" Type="http://schemas.openxmlformats.org/officeDocument/2006/relationships/tags" Target="../tags/tag848.xml" /><Relationship Id="rId13" Type="http://schemas.openxmlformats.org/officeDocument/2006/relationships/tags" Target="../tags/tag849.xml" /><Relationship Id="rId14" Type="http://schemas.openxmlformats.org/officeDocument/2006/relationships/slideMaster" Target="../slideMasters/slideMaster10.xml"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tags" Target="../tags/tag842.xml" /><Relationship Id="rId5" Type="http://schemas.openxmlformats.org/officeDocument/2006/relationships/image" Target="../media/image4.png" /><Relationship Id="rId6" Type="http://schemas.openxmlformats.org/officeDocument/2006/relationships/image" Target="../media/image5.svg" /><Relationship Id="rId7" Type="http://schemas.openxmlformats.org/officeDocument/2006/relationships/tags" Target="../tags/tag843.xml" /><Relationship Id="rId8" Type="http://schemas.openxmlformats.org/officeDocument/2006/relationships/tags" Target="../tags/tag844.xml" /><Relationship Id="rId9" Type="http://schemas.openxmlformats.org/officeDocument/2006/relationships/tags" Target="../tags/tag845.xml" /></Relationships>
</file>

<file path=ppt/slideLayouts/_rels/slideLayout178.xml.rels>&#65279;<?xml version="1.0" encoding="utf-8" standalone="yes"?><Relationships xmlns="http://schemas.openxmlformats.org/package/2006/relationships"><Relationship Id="rId1" Type="http://schemas.openxmlformats.org/officeDocument/2006/relationships/tags" Target="../tags/tag850.xml" /><Relationship Id="rId10" Type="http://schemas.openxmlformats.org/officeDocument/2006/relationships/tags" Target="../tags/tag855.xml" /><Relationship Id="rId11" Type="http://schemas.openxmlformats.org/officeDocument/2006/relationships/tags" Target="../tags/tag856.xml" /><Relationship Id="rId12" Type="http://schemas.openxmlformats.org/officeDocument/2006/relationships/tags" Target="../tags/tag857.xml" /><Relationship Id="rId13" Type="http://schemas.openxmlformats.org/officeDocument/2006/relationships/tags" Target="../tags/tag858.xml" /><Relationship Id="rId14" Type="http://schemas.openxmlformats.org/officeDocument/2006/relationships/slideMaster" Target="../slideMasters/slideMaster10.xml"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tags" Target="../tags/tag851.xml" /><Relationship Id="rId5" Type="http://schemas.openxmlformats.org/officeDocument/2006/relationships/image" Target="../media/image4.png" /><Relationship Id="rId6" Type="http://schemas.openxmlformats.org/officeDocument/2006/relationships/image" Target="../media/image5.svg" /><Relationship Id="rId7" Type="http://schemas.openxmlformats.org/officeDocument/2006/relationships/tags" Target="../tags/tag852.xml" /><Relationship Id="rId8" Type="http://schemas.openxmlformats.org/officeDocument/2006/relationships/tags" Target="../tags/tag853.xml" /><Relationship Id="rId9" Type="http://schemas.openxmlformats.org/officeDocument/2006/relationships/tags" Target="../tags/tag854.xml" /></Relationships>
</file>

<file path=ppt/slideLayouts/_rels/slideLayout179.xml.rels>&#65279;<?xml version="1.0" encoding="utf-8" standalone="yes"?><Relationships xmlns="http://schemas.openxmlformats.org/package/2006/relationships"><Relationship Id="rId1" Type="http://schemas.openxmlformats.org/officeDocument/2006/relationships/tags" Target="../tags/tag859.xml" /><Relationship Id="rId10" Type="http://schemas.openxmlformats.org/officeDocument/2006/relationships/tags" Target="../tags/tag864.xml" /><Relationship Id="rId11" Type="http://schemas.openxmlformats.org/officeDocument/2006/relationships/tags" Target="../tags/tag865.xml" /><Relationship Id="rId12" Type="http://schemas.openxmlformats.org/officeDocument/2006/relationships/tags" Target="../tags/tag866.xml" /><Relationship Id="rId13" Type="http://schemas.openxmlformats.org/officeDocument/2006/relationships/tags" Target="../tags/tag867.xml" /><Relationship Id="rId14" Type="http://schemas.openxmlformats.org/officeDocument/2006/relationships/tags" Target="../tags/tag868.xml" /><Relationship Id="rId15" Type="http://schemas.openxmlformats.org/officeDocument/2006/relationships/tags" Target="../tags/tag869.xml" /><Relationship Id="rId16" Type="http://schemas.openxmlformats.org/officeDocument/2006/relationships/slideMaster" Target="../slideMasters/slideMaster10.xml"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tags" Target="../tags/tag860.xml" /><Relationship Id="rId5" Type="http://schemas.openxmlformats.org/officeDocument/2006/relationships/image" Target="../media/image4.png" /><Relationship Id="rId6" Type="http://schemas.openxmlformats.org/officeDocument/2006/relationships/image" Target="../media/image5.svg" /><Relationship Id="rId7" Type="http://schemas.openxmlformats.org/officeDocument/2006/relationships/tags" Target="../tags/tag861.xml" /><Relationship Id="rId8" Type="http://schemas.openxmlformats.org/officeDocument/2006/relationships/tags" Target="../tags/tag862.xml" /><Relationship Id="rId9" Type="http://schemas.openxmlformats.org/officeDocument/2006/relationships/tags" Target="../tags/tag863.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78.xml" /><Relationship Id="rId10" Type="http://schemas.openxmlformats.org/officeDocument/2006/relationships/tags" Target="../tags/tag83.xml" /><Relationship Id="rId11" Type="http://schemas.openxmlformats.org/officeDocument/2006/relationships/tags" Target="../tags/tag84.xml" /><Relationship Id="rId12" Type="http://schemas.openxmlformats.org/officeDocument/2006/relationships/tags" Target="../tags/tag85.xml" /><Relationship Id="rId13" Type="http://schemas.openxmlformats.org/officeDocument/2006/relationships/slideMaster" Target="../slideMasters/slideMaster1.xml"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tags" Target="../tags/tag79.xml" /><Relationship Id="rId5" Type="http://schemas.openxmlformats.org/officeDocument/2006/relationships/image" Target="../media/image4.png" /><Relationship Id="rId6" Type="http://schemas.openxmlformats.org/officeDocument/2006/relationships/image" Target="../media/image5.svg" /><Relationship Id="rId7" Type="http://schemas.openxmlformats.org/officeDocument/2006/relationships/tags" Target="../tags/tag80.xml" /><Relationship Id="rId8" Type="http://schemas.openxmlformats.org/officeDocument/2006/relationships/tags" Target="../tags/tag81.xml" /><Relationship Id="rId9" Type="http://schemas.openxmlformats.org/officeDocument/2006/relationships/tags" Target="../tags/tag82.xml" /></Relationships>
</file>

<file path=ppt/slideLayouts/_rels/slideLayout180.xml.rels>&#65279;<?xml version="1.0" encoding="utf-8" standalone="yes"?><Relationships xmlns="http://schemas.openxmlformats.org/package/2006/relationships"><Relationship Id="rId1" Type="http://schemas.openxmlformats.org/officeDocument/2006/relationships/tags" Target="../tags/tag870.xml" /><Relationship Id="rId10" Type="http://schemas.openxmlformats.org/officeDocument/2006/relationships/tags" Target="../tags/tag875.xml" /><Relationship Id="rId11" Type="http://schemas.openxmlformats.org/officeDocument/2006/relationships/tags" Target="../tags/tag876.xml" /><Relationship Id="rId12" Type="http://schemas.openxmlformats.org/officeDocument/2006/relationships/tags" Target="../tags/tag877.xml" /><Relationship Id="rId13" Type="http://schemas.openxmlformats.org/officeDocument/2006/relationships/slideMaster" Target="../slideMasters/slideMaster10.xml"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tags" Target="../tags/tag871.xml" /><Relationship Id="rId5" Type="http://schemas.openxmlformats.org/officeDocument/2006/relationships/image" Target="../media/image4.png" /><Relationship Id="rId6" Type="http://schemas.openxmlformats.org/officeDocument/2006/relationships/image" Target="../media/image5.svg" /><Relationship Id="rId7" Type="http://schemas.openxmlformats.org/officeDocument/2006/relationships/tags" Target="../tags/tag872.xml" /><Relationship Id="rId8" Type="http://schemas.openxmlformats.org/officeDocument/2006/relationships/tags" Target="../tags/tag873.xml" /><Relationship Id="rId9" Type="http://schemas.openxmlformats.org/officeDocument/2006/relationships/tags" Target="../tags/tag874.xml" /></Relationships>
</file>

<file path=ppt/slideLayouts/_rels/slideLayout19.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tags" Target="../tags/tag89.xml" /><Relationship Id="rId3" Type="http://schemas.openxmlformats.org/officeDocument/2006/relationships/tags" Target="../tags/tag90.xml" /><Relationship Id="rId4" Type="http://schemas.openxmlformats.org/officeDocument/2006/relationships/tags" Target="../tags/tag91.xml" /><Relationship Id="rId5"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svg" /><Relationship Id="rId3" Type="http://schemas.openxmlformats.org/officeDocument/2006/relationships/tags" Target="../tags/tag4.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5.xml" /><Relationship Id="rId7"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svg" /><Relationship Id="rId3" Type="http://schemas.openxmlformats.org/officeDocument/2006/relationships/tags" Target="../tags/tag92.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93.xml" /><Relationship Id="rId7"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image" Target="../media/image6.png" /><Relationship Id="rId10" Type="http://schemas.openxmlformats.org/officeDocument/2006/relationships/tags" Target="../tags/tag98.xml" /><Relationship Id="rId11" Type="http://schemas.openxmlformats.org/officeDocument/2006/relationships/slideMaster" Target="../slideMasters/slideMaster2.xml" /><Relationship Id="rId2" Type="http://schemas.openxmlformats.org/officeDocument/2006/relationships/tags" Target="../tags/tag94.xml" /><Relationship Id="rId3" Type="http://schemas.openxmlformats.org/officeDocument/2006/relationships/image" Target="../media/image2.png" /><Relationship Id="rId4" Type="http://schemas.openxmlformats.org/officeDocument/2006/relationships/image" Target="../media/image3.svg" /><Relationship Id="rId5" Type="http://schemas.openxmlformats.org/officeDocument/2006/relationships/tags" Target="../tags/tag95.xml" /><Relationship Id="rId6" Type="http://schemas.openxmlformats.org/officeDocument/2006/relationships/image" Target="../media/image4.png" /><Relationship Id="rId7" Type="http://schemas.openxmlformats.org/officeDocument/2006/relationships/image" Target="../media/image5.svg" /><Relationship Id="rId8" Type="http://schemas.openxmlformats.org/officeDocument/2006/relationships/tags" Target="../tags/tag96.xml" /><Relationship Id="rId9" Type="http://schemas.openxmlformats.org/officeDocument/2006/relationships/tags" Target="../tags/tag97.xml" /></Relationships>
</file>

<file path=ppt/slideLayouts/_rels/slideLayout22.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svg" /><Relationship Id="rId3" Type="http://schemas.openxmlformats.org/officeDocument/2006/relationships/tags" Target="../tags/tag99.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100.xml" /><Relationship Id="rId7"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svg" /><Relationship Id="rId3" Type="http://schemas.openxmlformats.org/officeDocument/2006/relationships/tags" Target="../tags/tag101.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102.xml" /><Relationship Id="rId7"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image" Target="../media/image7.png" /><Relationship Id="rId2" Type="http://schemas.openxmlformats.org/officeDocument/2006/relationships/tags" Target="../tags/tag103.xml" /><Relationship Id="rId3" Type="http://schemas.openxmlformats.org/officeDocument/2006/relationships/image" Target="../media/image2.png" /><Relationship Id="rId4" Type="http://schemas.openxmlformats.org/officeDocument/2006/relationships/image" Target="../media/image3.svg" /><Relationship Id="rId5" Type="http://schemas.openxmlformats.org/officeDocument/2006/relationships/tags" Target="../tags/tag104.xml" /><Relationship Id="rId6"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6.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svg" /><Relationship Id="rId3" Type="http://schemas.openxmlformats.org/officeDocument/2006/relationships/tags" Target="../tags/tag105.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106.xml" /><Relationship Id="rId7" Type="http://schemas.openxmlformats.org/officeDocument/2006/relationships/slideMaster" Target="../slideMasters/slideMaster2.xml" /></Relationships>
</file>

<file path=ppt/slideLayouts/_rels/slideLayout27.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svg" /><Relationship Id="rId3" Type="http://schemas.openxmlformats.org/officeDocument/2006/relationships/tags" Target="../tags/tag107.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108.xml" /><Relationship Id="rId7" Type="http://schemas.openxmlformats.org/officeDocument/2006/relationships/slideMaster" Target="../slideMasters/slideMaster2.xml" /></Relationships>
</file>

<file path=ppt/slideLayouts/_rels/slideLayout28.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svg" /><Relationship Id="rId3" Type="http://schemas.openxmlformats.org/officeDocument/2006/relationships/tags" Target="../tags/tag109.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110.xml" /><Relationship Id="rId7" Type="http://schemas.openxmlformats.org/officeDocument/2006/relationships/slideMaster" Target="../slideMasters/slideMaster2.xml" /></Relationships>
</file>

<file path=ppt/slideLayouts/_rels/slideLayout29.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tags" Target="../tags/tag111.xml" /><Relationship Id="rId3" Type="http://schemas.openxmlformats.org/officeDocument/2006/relationships/tags" Target="../tags/tag112.xml" /><Relationship Id="rId4" Type="http://schemas.openxmlformats.org/officeDocument/2006/relationships/tags" Target="../tags/tag113.xml" /><Relationship Id="rId5"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6.png" /><Relationship Id="rId10" Type="http://schemas.openxmlformats.org/officeDocument/2006/relationships/tags" Target="../tags/tag10.xml" /><Relationship Id="rId11" Type="http://schemas.openxmlformats.org/officeDocument/2006/relationships/slideMaster" Target="../slideMasters/slideMaster1.xml" /><Relationship Id="rId2" Type="http://schemas.openxmlformats.org/officeDocument/2006/relationships/tags" Target="../tags/tag6.xml" /><Relationship Id="rId3" Type="http://schemas.openxmlformats.org/officeDocument/2006/relationships/image" Target="../media/image2.png" /><Relationship Id="rId4" Type="http://schemas.openxmlformats.org/officeDocument/2006/relationships/image" Target="../media/image3.svg" /><Relationship Id="rId5" Type="http://schemas.openxmlformats.org/officeDocument/2006/relationships/tags" Target="../tags/tag7.xml" /><Relationship Id="rId6" Type="http://schemas.openxmlformats.org/officeDocument/2006/relationships/image" Target="../media/image4.png" /><Relationship Id="rId7" Type="http://schemas.openxmlformats.org/officeDocument/2006/relationships/image" Target="../media/image5.svg" /><Relationship Id="rId8" Type="http://schemas.openxmlformats.org/officeDocument/2006/relationships/tags" Target="../tags/tag8.xml" /><Relationship Id="rId9" Type="http://schemas.openxmlformats.org/officeDocument/2006/relationships/tags" Target="../tags/tag9.xml" /></Relationships>
</file>

<file path=ppt/slideLayouts/_rels/slideLayout30.xml.rels>&#65279;<?xml version="1.0" encoding="utf-8" standalone="yes"?><Relationships xmlns="http://schemas.openxmlformats.org/package/2006/relationships"><Relationship Id="rId1" Type="http://schemas.openxmlformats.org/officeDocument/2006/relationships/image" Target="../media/image2.png" /><Relationship Id="rId10" Type="http://schemas.openxmlformats.org/officeDocument/2006/relationships/tags" Target="../tags/tag119.xml" /><Relationship Id="rId11" Type="http://schemas.openxmlformats.org/officeDocument/2006/relationships/slideMaster" Target="../slideMasters/slideMaster2.xml" /><Relationship Id="rId2" Type="http://schemas.openxmlformats.org/officeDocument/2006/relationships/image" Target="../media/image3.svg" /><Relationship Id="rId3" Type="http://schemas.openxmlformats.org/officeDocument/2006/relationships/tags" Target="../tags/tag114.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115.xml" /><Relationship Id="rId7" Type="http://schemas.openxmlformats.org/officeDocument/2006/relationships/tags" Target="../tags/tag116.xml" /><Relationship Id="rId8" Type="http://schemas.openxmlformats.org/officeDocument/2006/relationships/tags" Target="../tags/tag117.xml" /><Relationship Id="rId9" Type="http://schemas.openxmlformats.org/officeDocument/2006/relationships/tags" Target="../tags/tag118.xml" /></Relationships>
</file>

<file path=ppt/slideLayouts/_rels/slideLayout31.xml.rels>&#65279;<?xml version="1.0" encoding="utf-8" standalone="yes"?><Relationships xmlns="http://schemas.openxmlformats.org/package/2006/relationships"><Relationship Id="rId1" Type="http://schemas.openxmlformats.org/officeDocument/2006/relationships/tags" Target="../tags/tag120.xml" /><Relationship Id="rId10" Type="http://schemas.openxmlformats.org/officeDocument/2006/relationships/tags" Target="../tags/tag125.xml" /><Relationship Id="rId11" Type="http://schemas.openxmlformats.org/officeDocument/2006/relationships/tags" Target="../tags/tag126.xml" /><Relationship Id="rId12" Type="http://schemas.openxmlformats.org/officeDocument/2006/relationships/tags" Target="../tags/tag127.xml" /><Relationship Id="rId13" Type="http://schemas.openxmlformats.org/officeDocument/2006/relationships/slideMaster" Target="../slideMasters/slideMaster2.xml"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tags" Target="../tags/tag121.xml" /><Relationship Id="rId5" Type="http://schemas.openxmlformats.org/officeDocument/2006/relationships/image" Target="../media/image4.png" /><Relationship Id="rId6" Type="http://schemas.openxmlformats.org/officeDocument/2006/relationships/image" Target="../media/image5.svg" /><Relationship Id="rId7" Type="http://schemas.openxmlformats.org/officeDocument/2006/relationships/tags" Target="../tags/tag122.xml" /><Relationship Id="rId8" Type="http://schemas.openxmlformats.org/officeDocument/2006/relationships/tags" Target="../tags/tag123.xml" /><Relationship Id="rId9" Type="http://schemas.openxmlformats.org/officeDocument/2006/relationships/tags" Target="../tags/tag124.xml" /></Relationships>
</file>

<file path=ppt/slideLayouts/_rels/slideLayout32.xml.rels>&#65279;<?xml version="1.0" encoding="utf-8" standalone="yes"?><Relationships xmlns="http://schemas.openxmlformats.org/package/2006/relationships"><Relationship Id="rId1" Type="http://schemas.openxmlformats.org/officeDocument/2006/relationships/tags" Target="../tags/tag128.xml" /><Relationship Id="rId10" Type="http://schemas.openxmlformats.org/officeDocument/2006/relationships/tags" Target="../tags/tag133.xml" /><Relationship Id="rId11" Type="http://schemas.openxmlformats.org/officeDocument/2006/relationships/tags" Target="../tags/tag134.xml" /><Relationship Id="rId12" Type="http://schemas.openxmlformats.org/officeDocument/2006/relationships/tags" Target="../tags/tag135.xml" /><Relationship Id="rId13" Type="http://schemas.openxmlformats.org/officeDocument/2006/relationships/tags" Target="../tags/tag136.xml" /><Relationship Id="rId14" Type="http://schemas.openxmlformats.org/officeDocument/2006/relationships/slideMaster" Target="../slideMasters/slideMaster2.xml"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tags" Target="../tags/tag129.xml" /><Relationship Id="rId5" Type="http://schemas.openxmlformats.org/officeDocument/2006/relationships/image" Target="../media/image4.png" /><Relationship Id="rId6" Type="http://schemas.openxmlformats.org/officeDocument/2006/relationships/image" Target="../media/image5.svg" /><Relationship Id="rId7" Type="http://schemas.openxmlformats.org/officeDocument/2006/relationships/tags" Target="../tags/tag130.xml" /><Relationship Id="rId8" Type="http://schemas.openxmlformats.org/officeDocument/2006/relationships/tags" Target="../tags/tag131.xml" /><Relationship Id="rId9" Type="http://schemas.openxmlformats.org/officeDocument/2006/relationships/tags" Target="../tags/tag132.xml" /></Relationships>
</file>

<file path=ppt/slideLayouts/_rels/slideLayout33.xml.rels>&#65279;<?xml version="1.0" encoding="utf-8" standalone="yes"?><Relationships xmlns="http://schemas.openxmlformats.org/package/2006/relationships"><Relationship Id="rId1" Type="http://schemas.openxmlformats.org/officeDocument/2006/relationships/tags" Target="../tags/tag137.xml" /><Relationship Id="rId10" Type="http://schemas.openxmlformats.org/officeDocument/2006/relationships/tags" Target="../tags/tag142.xml" /><Relationship Id="rId11" Type="http://schemas.openxmlformats.org/officeDocument/2006/relationships/tags" Target="../tags/tag143.xml" /><Relationship Id="rId12" Type="http://schemas.openxmlformats.org/officeDocument/2006/relationships/tags" Target="../tags/tag144.xml" /><Relationship Id="rId13" Type="http://schemas.openxmlformats.org/officeDocument/2006/relationships/tags" Target="../tags/tag145.xml" /><Relationship Id="rId14" Type="http://schemas.openxmlformats.org/officeDocument/2006/relationships/slideMaster" Target="../slideMasters/slideMaster2.xml"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tags" Target="../tags/tag138.xml" /><Relationship Id="rId5" Type="http://schemas.openxmlformats.org/officeDocument/2006/relationships/image" Target="../media/image4.png" /><Relationship Id="rId6" Type="http://schemas.openxmlformats.org/officeDocument/2006/relationships/image" Target="../media/image5.svg" /><Relationship Id="rId7" Type="http://schemas.openxmlformats.org/officeDocument/2006/relationships/tags" Target="../tags/tag139.xml" /><Relationship Id="rId8" Type="http://schemas.openxmlformats.org/officeDocument/2006/relationships/tags" Target="../tags/tag140.xml" /><Relationship Id="rId9" Type="http://schemas.openxmlformats.org/officeDocument/2006/relationships/tags" Target="../tags/tag141.xml" /></Relationships>
</file>

<file path=ppt/slideLayouts/_rels/slideLayout34.xml.rels>&#65279;<?xml version="1.0" encoding="utf-8" standalone="yes"?><Relationships xmlns="http://schemas.openxmlformats.org/package/2006/relationships"><Relationship Id="rId1" Type="http://schemas.openxmlformats.org/officeDocument/2006/relationships/tags" Target="../tags/tag146.xml" /><Relationship Id="rId10" Type="http://schemas.openxmlformats.org/officeDocument/2006/relationships/tags" Target="../tags/tag151.xml" /><Relationship Id="rId11" Type="http://schemas.openxmlformats.org/officeDocument/2006/relationships/tags" Target="../tags/tag152.xml" /><Relationship Id="rId12" Type="http://schemas.openxmlformats.org/officeDocument/2006/relationships/tags" Target="../tags/tag153.xml" /><Relationship Id="rId13" Type="http://schemas.openxmlformats.org/officeDocument/2006/relationships/tags" Target="../tags/tag154.xml" /><Relationship Id="rId14" Type="http://schemas.openxmlformats.org/officeDocument/2006/relationships/slideMaster" Target="../slideMasters/slideMaster2.xml"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tags" Target="../tags/tag147.xml" /><Relationship Id="rId5" Type="http://schemas.openxmlformats.org/officeDocument/2006/relationships/image" Target="../media/image4.png" /><Relationship Id="rId6" Type="http://schemas.openxmlformats.org/officeDocument/2006/relationships/image" Target="../media/image5.svg" /><Relationship Id="rId7" Type="http://schemas.openxmlformats.org/officeDocument/2006/relationships/tags" Target="../tags/tag148.xml" /><Relationship Id="rId8" Type="http://schemas.openxmlformats.org/officeDocument/2006/relationships/tags" Target="../tags/tag149.xml" /><Relationship Id="rId9" Type="http://schemas.openxmlformats.org/officeDocument/2006/relationships/tags" Target="../tags/tag150.xml" /></Relationships>
</file>

<file path=ppt/slideLayouts/_rels/slideLayout35.xml.rels>&#65279;<?xml version="1.0" encoding="utf-8" standalone="yes"?><Relationships xmlns="http://schemas.openxmlformats.org/package/2006/relationships"><Relationship Id="rId1" Type="http://schemas.openxmlformats.org/officeDocument/2006/relationships/tags" Target="../tags/tag155.xml" /><Relationship Id="rId10" Type="http://schemas.openxmlformats.org/officeDocument/2006/relationships/tags" Target="../tags/tag160.xml" /><Relationship Id="rId11" Type="http://schemas.openxmlformats.org/officeDocument/2006/relationships/tags" Target="../tags/tag161.xml" /><Relationship Id="rId12" Type="http://schemas.openxmlformats.org/officeDocument/2006/relationships/tags" Target="../tags/tag162.xml" /><Relationship Id="rId13" Type="http://schemas.openxmlformats.org/officeDocument/2006/relationships/tags" Target="../tags/tag163.xml" /><Relationship Id="rId14" Type="http://schemas.openxmlformats.org/officeDocument/2006/relationships/tags" Target="../tags/tag164.xml" /><Relationship Id="rId15" Type="http://schemas.openxmlformats.org/officeDocument/2006/relationships/tags" Target="../tags/tag165.xml" /><Relationship Id="rId16" Type="http://schemas.openxmlformats.org/officeDocument/2006/relationships/slideMaster" Target="../slideMasters/slideMaster2.xml"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tags" Target="../tags/tag156.xml" /><Relationship Id="rId5" Type="http://schemas.openxmlformats.org/officeDocument/2006/relationships/image" Target="../media/image4.png" /><Relationship Id="rId6" Type="http://schemas.openxmlformats.org/officeDocument/2006/relationships/image" Target="../media/image5.svg" /><Relationship Id="rId7" Type="http://schemas.openxmlformats.org/officeDocument/2006/relationships/tags" Target="../tags/tag157.xml" /><Relationship Id="rId8" Type="http://schemas.openxmlformats.org/officeDocument/2006/relationships/tags" Target="../tags/tag158.xml" /><Relationship Id="rId9" Type="http://schemas.openxmlformats.org/officeDocument/2006/relationships/tags" Target="../tags/tag159.xml" /></Relationships>
</file>

<file path=ppt/slideLayouts/_rels/slideLayout36.xml.rels>&#65279;<?xml version="1.0" encoding="utf-8" standalone="yes"?><Relationships xmlns="http://schemas.openxmlformats.org/package/2006/relationships"><Relationship Id="rId1" Type="http://schemas.openxmlformats.org/officeDocument/2006/relationships/tags" Target="../tags/tag166.xml" /><Relationship Id="rId10" Type="http://schemas.openxmlformats.org/officeDocument/2006/relationships/tags" Target="../tags/tag171.xml" /><Relationship Id="rId11" Type="http://schemas.openxmlformats.org/officeDocument/2006/relationships/tags" Target="../tags/tag172.xml" /><Relationship Id="rId12" Type="http://schemas.openxmlformats.org/officeDocument/2006/relationships/tags" Target="../tags/tag173.xml" /><Relationship Id="rId13" Type="http://schemas.openxmlformats.org/officeDocument/2006/relationships/slideMaster" Target="../slideMasters/slideMaster2.xml"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tags" Target="../tags/tag167.xml" /><Relationship Id="rId5" Type="http://schemas.openxmlformats.org/officeDocument/2006/relationships/image" Target="../media/image4.png" /><Relationship Id="rId6" Type="http://schemas.openxmlformats.org/officeDocument/2006/relationships/image" Target="../media/image5.svg" /><Relationship Id="rId7" Type="http://schemas.openxmlformats.org/officeDocument/2006/relationships/tags" Target="../tags/tag168.xml" /><Relationship Id="rId8" Type="http://schemas.openxmlformats.org/officeDocument/2006/relationships/tags" Target="../tags/tag169.xml" /><Relationship Id="rId9" Type="http://schemas.openxmlformats.org/officeDocument/2006/relationships/tags" Target="../tags/tag170.xml" /></Relationships>
</file>

<file path=ppt/slideLayouts/_rels/slideLayout37.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tags" Target="../tags/tag177.xml" /><Relationship Id="rId3" Type="http://schemas.openxmlformats.org/officeDocument/2006/relationships/tags" Target="../tags/tag178.xml" /><Relationship Id="rId4" Type="http://schemas.openxmlformats.org/officeDocument/2006/relationships/tags" Target="../tags/tag179.xml" /><Relationship Id="rId5" Type="http://schemas.openxmlformats.org/officeDocument/2006/relationships/slideMaster" Target="../slideMasters/slideMaster3.xml" /></Relationships>
</file>

<file path=ppt/slideLayouts/_rels/slideLayout38.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svg" /><Relationship Id="rId3" Type="http://schemas.openxmlformats.org/officeDocument/2006/relationships/tags" Target="../tags/tag180.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181.xml" /><Relationship Id="rId7" Type="http://schemas.openxmlformats.org/officeDocument/2006/relationships/slideMaster" Target="../slideMasters/slideMaster3.xml" /></Relationships>
</file>

<file path=ppt/slideLayouts/_rels/slideLayout39.xml.rels>&#65279;<?xml version="1.0" encoding="utf-8" standalone="yes"?><Relationships xmlns="http://schemas.openxmlformats.org/package/2006/relationships"><Relationship Id="rId1" Type="http://schemas.openxmlformats.org/officeDocument/2006/relationships/image" Target="../media/image6.png" /><Relationship Id="rId10" Type="http://schemas.openxmlformats.org/officeDocument/2006/relationships/tags" Target="../tags/tag186.xml" /><Relationship Id="rId11" Type="http://schemas.openxmlformats.org/officeDocument/2006/relationships/slideMaster" Target="../slideMasters/slideMaster3.xml" /><Relationship Id="rId2" Type="http://schemas.openxmlformats.org/officeDocument/2006/relationships/tags" Target="../tags/tag182.xml" /><Relationship Id="rId3" Type="http://schemas.openxmlformats.org/officeDocument/2006/relationships/image" Target="../media/image2.png" /><Relationship Id="rId4" Type="http://schemas.openxmlformats.org/officeDocument/2006/relationships/image" Target="../media/image3.svg" /><Relationship Id="rId5" Type="http://schemas.openxmlformats.org/officeDocument/2006/relationships/tags" Target="../tags/tag183.xml" /><Relationship Id="rId6" Type="http://schemas.openxmlformats.org/officeDocument/2006/relationships/image" Target="../media/image4.png" /><Relationship Id="rId7" Type="http://schemas.openxmlformats.org/officeDocument/2006/relationships/image" Target="../media/image5.svg" /><Relationship Id="rId8" Type="http://schemas.openxmlformats.org/officeDocument/2006/relationships/tags" Target="../tags/tag184.xml" /><Relationship Id="rId9" Type="http://schemas.openxmlformats.org/officeDocument/2006/relationships/tags" Target="../tags/tag185.xml" /></Relationships>
</file>

<file path=ppt/slideLayouts/_rels/slideLayout4.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svg" /><Relationship Id="rId3" Type="http://schemas.openxmlformats.org/officeDocument/2006/relationships/tags" Target="../tags/tag11.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svg" /><Relationship Id="rId3" Type="http://schemas.openxmlformats.org/officeDocument/2006/relationships/tags" Target="../tags/tag187.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188.xml" /><Relationship Id="rId7" Type="http://schemas.openxmlformats.org/officeDocument/2006/relationships/slideMaster" Target="../slideMasters/slideMaster3.xml" /></Relationships>
</file>

<file path=ppt/slideLayouts/_rels/slideLayout41.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svg" /><Relationship Id="rId3" Type="http://schemas.openxmlformats.org/officeDocument/2006/relationships/tags" Target="../tags/tag189.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190.xml" /><Relationship Id="rId7" Type="http://schemas.openxmlformats.org/officeDocument/2006/relationships/slideMaster" Target="../slideMasters/slideMaster3.xml" /></Relationships>
</file>

<file path=ppt/slideLayouts/_rels/slideLayout42.xml.rels>&#65279;<?xml version="1.0" encoding="utf-8" standalone="yes"?><Relationships xmlns="http://schemas.openxmlformats.org/package/2006/relationships"><Relationship Id="rId1" Type="http://schemas.openxmlformats.org/officeDocument/2006/relationships/image" Target="../media/image7.png" /><Relationship Id="rId2" Type="http://schemas.openxmlformats.org/officeDocument/2006/relationships/tags" Target="../tags/tag191.xml" /><Relationship Id="rId3" Type="http://schemas.openxmlformats.org/officeDocument/2006/relationships/image" Target="../media/image2.png" /><Relationship Id="rId4" Type="http://schemas.openxmlformats.org/officeDocument/2006/relationships/image" Target="../media/image3.svg" /><Relationship Id="rId5" Type="http://schemas.openxmlformats.org/officeDocument/2006/relationships/tags" Target="../tags/tag192.xml" /><Relationship Id="rId6" Type="http://schemas.openxmlformats.org/officeDocument/2006/relationships/slideMaster" Target="../slideMasters/slideMaster3.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44.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svg" /><Relationship Id="rId3" Type="http://schemas.openxmlformats.org/officeDocument/2006/relationships/tags" Target="../tags/tag193.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194.xml" /><Relationship Id="rId7" Type="http://schemas.openxmlformats.org/officeDocument/2006/relationships/slideMaster" Target="../slideMasters/slideMaster3.xml" /></Relationships>
</file>

<file path=ppt/slideLayouts/_rels/slideLayout45.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svg" /><Relationship Id="rId3" Type="http://schemas.openxmlformats.org/officeDocument/2006/relationships/tags" Target="../tags/tag195.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196.xml" /><Relationship Id="rId7" Type="http://schemas.openxmlformats.org/officeDocument/2006/relationships/slideMaster" Target="../slideMasters/slideMaster3.xml" /></Relationships>
</file>

<file path=ppt/slideLayouts/_rels/slideLayout46.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svg" /><Relationship Id="rId3" Type="http://schemas.openxmlformats.org/officeDocument/2006/relationships/tags" Target="../tags/tag197.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198.xml" /><Relationship Id="rId7" Type="http://schemas.openxmlformats.org/officeDocument/2006/relationships/slideMaster" Target="../slideMasters/slideMaster3.xml" /></Relationships>
</file>

<file path=ppt/slideLayouts/_rels/slideLayout47.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tags" Target="../tags/tag199.xml" /><Relationship Id="rId3" Type="http://schemas.openxmlformats.org/officeDocument/2006/relationships/tags" Target="../tags/tag200.xml" /><Relationship Id="rId4" Type="http://schemas.openxmlformats.org/officeDocument/2006/relationships/tags" Target="../tags/tag201.xml" /><Relationship Id="rId5" Type="http://schemas.openxmlformats.org/officeDocument/2006/relationships/slideMaster" Target="../slideMasters/slideMaster3.xml" /></Relationships>
</file>

<file path=ppt/slideLayouts/_rels/slideLayout48.xml.rels>&#65279;<?xml version="1.0" encoding="utf-8" standalone="yes"?><Relationships xmlns="http://schemas.openxmlformats.org/package/2006/relationships"><Relationship Id="rId1" Type="http://schemas.openxmlformats.org/officeDocument/2006/relationships/image" Target="../media/image2.png" /><Relationship Id="rId10" Type="http://schemas.openxmlformats.org/officeDocument/2006/relationships/tags" Target="../tags/tag207.xml" /><Relationship Id="rId11" Type="http://schemas.openxmlformats.org/officeDocument/2006/relationships/slideMaster" Target="../slideMasters/slideMaster3.xml" /><Relationship Id="rId2" Type="http://schemas.openxmlformats.org/officeDocument/2006/relationships/image" Target="../media/image3.svg" /><Relationship Id="rId3" Type="http://schemas.openxmlformats.org/officeDocument/2006/relationships/tags" Target="../tags/tag202.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203.xml" /><Relationship Id="rId7" Type="http://schemas.openxmlformats.org/officeDocument/2006/relationships/tags" Target="../tags/tag204.xml" /><Relationship Id="rId8" Type="http://schemas.openxmlformats.org/officeDocument/2006/relationships/tags" Target="../tags/tag205.xml" /><Relationship Id="rId9" Type="http://schemas.openxmlformats.org/officeDocument/2006/relationships/tags" Target="../tags/tag206.xml" /></Relationships>
</file>

<file path=ppt/slideLayouts/_rels/slideLayout49.xml.rels>&#65279;<?xml version="1.0" encoding="utf-8" standalone="yes"?><Relationships xmlns="http://schemas.openxmlformats.org/package/2006/relationships"><Relationship Id="rId1" Type="http://schemas.openxmlformats.org/officeDocument/2006/relationships/tags" Target="../tags/tag208.xml" /><Relationship Id="rId10" Type="http://schemas.openxmlformats.org/officeDocument/2006/relationships/tags" Target="../tags/tag213.xml" /><Relationship Id="rId11" Type="http://schemas.openxmlformats.org/officeDocument/2006/relationships/tags" Target="../tags/tag214.xml" /><Relationship Id="rId12" Type="http://schemas.openxmlformats.org/officeDocument/2006/relationships/tags" Target="../tags/tag215.xml" /><Relationship Id="rId13" Type="http://schemas.openxmlformats.org/officeDocument/2006/relationships/slideMaster" Target="../slideMasters/slideMaster3.xml"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tags" Target="../tags/tag209.xml" /><Relationship Id="rId5" Type="http://schemas.openxmlformats.org/officeDocument/2006/relationships/image" Target="../media/image4.png" /><Relationship Id="rId6" Type="http://schemas.openxmlformats.org/officeDocument/2006/relationships/image" Target="../media/image5.svg" /><Relationship Id="rId7" Type="http://schemas.openxmlformats.org/officeDocument/2006/relationships/tags" Target="../tags/tag210.xml" /><Relationship Id="rId8" Type="http://schemas.openxmlformats.org/officeDocument/2006/relationships/tags" Target="../tags/tag211.xml" /><Relationship Id="rId9" Type="http://schemas.openxmlformats.org/officeDocument/2006/relationships/tags" Target="../tags/tag212.xml" /></Relationships>
</file>

<file path=ppt/slideLayouts/_rels/slideLayout5.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svg" /><Relationship Id="rId3" Type="http://schemas.openxmlformats.org/officeDocument/2006/relationships/tags" Target="../tags/tag13.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14.xml" /><Relationship Id="rId7"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tags" Target="../tags/tag216.xml" /><Relationship Id="rId10" Type="http://schemas.openxmlformats.org/officeDocument/2006/relationships/tags" Target="../tags/tag221.xml" /><Relationship Id="rId11" Type="http://schemas.openxmlformats.org/officeDocument/2006/relationships/tags" Target="../tags/tag222.xml" /><Relationship Id="rId12" Type="http://schemas.openxmlformats.org/officeDocument/2006/relationships/tags" Target="../tags/tag223.xml" /><Relationship Id="rId13" Type="http://schemas.openxmlformats.org/officeDocument/2006/relationships/tags" Target="../tags/tag224.xml" /><Relationship Id="rId14" Type="http://schemas.openxmlformats.org/officeDocument/2006/relationships/slideMaster" Target="../slideMasters/slideMaster3.xml"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tags" Target="../tags/tag217.xml" /><Relationship Id="rId5" Type="http://schemas.openxmlformats.org/officeDocument/2006/relationships/image" Target="../media/image4.png" /><Relationship Id="rId6" Type="http://schemas.openxmlformats.org/officeDocument/2006/relationships/image" Target="../media/image5.svg" /><Relationship Id="rId7" Type="http://schemas.openxmlformats.org/officeDocument/2006/relationships/tags" Target="../tags/tag218.xml" /><Relationship Id="rId8" Type="http://schemas.openxmlformats.org/officeDocument/2006/relationships/tags" Target="../tags/tag219.xml" /><Relationship Id="rId9" Type="http://schemas.openxmlformats.org/officeDocument/2006/relationships/tags" Target="../tags/tag220.xml" /></Relationships>
</file>

<file path=ppt/slideLayouts/_rels/slideLayout51.xml.rels>&#65279;<?xml version="1.0" encoding="utf-8" standalone="yes"?><Relationships xmlns="http://schemas.openxmlformats.org/package/2006/relationships"><Relationship Id="rId1" Type="http://schemas.openxmlformats.org/officeDocument/2006/relationships/tags" Target="../tags/tag225.xml" /><Relationship Id="rId10" Type="http://schemas.openxmlformats.org/officeDocument/2006/relationships/tags" Target="../tags/tag230.xml" /><Relationship Id="rId11" Type="http://schemas.openxmlformats.org/officeDocument/2006/relationships/tags" Target="../tags/tag231.xml" /><Relationship Id="rId12" Type="http://schemas.openxmlformats.org/officeDocument/2006/relationships/tags" Target="../tags/tag232.xml" /><Relationship Id="rId13" Type="http://schemas.openxmlformats.org/officeDocument/2006/relationships/tags" Target="../tags/tag233.xml" /><Relationship Id="rId14" Type="http://schemas.openxmlformats.org/officeDocument/2006/relationships/slideMaster" Target="../slideMasters/slideMaster3.xml"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tags" Target="../tags/tag226.xml" /><Relationship Id="rId5" Type="http://schemas.openxmlformats.org/officeDocument/2006/relationships/image" Target="../media/image4.png" /><Relationship Id="rId6" Type="http://schemas.openxmlformats.org/officeDocument/2006/relationships/image" Target="../media/image5.svg" /><Relationship Id="rId7" Type="http://schemas.openxmlformats.org/officeDocument/2006/relationships/tags" Target="../tags/tag227.xml" /><Relationship Id="rId8" Type="http://schemas.openxmlformats.org/officeDocument/2006/relationships/tags" Target="../tags/tag228.xml" /><Relationship Id="rId9" Type="http://schemas.openxmlformats.org/officeDocument/2006/relationships/tags" Target="../tags/tag229.xml" /></Relationships>
</file>

<file path=ppt/slideLayouts/_rels/slideLayout52.xml.rels>&#65279;<?xml version="1.0" encoding="utf-8" standalone="yes"?><Relationships xmlns="http://schemas.openxmlformats.org/package/2006/relationships"><Relationship Id="rId1" Type="http://schemas.openxmlformats.org/officeDocument/2006/relationships/tags" Target="../tags/tag234.xml" /><Relationship Id="rId10" Type="http://schemas.openxmlformats.org/officeDocument/2006/relationships/tags" Target="../tags/tag239.xml" /><Relationship Id="rId11" Type="http://schemas.openxmlformats.org/officeDocument/2006/relationships/tags" Target="../tags/tag240.xml" /><Relationship Id="rId12" Type="http://schemas.openxmlformats.org/officeDocument/2006/relationships/tags" Target="../tags/tag241.xml" /><Relationship Id="rId13" Type="http://schemas.openxmlformats.org/officeDocument/2006/relationships/tags" Target="../tags/tag242.xml" /><Relationship Id="rId14" Type="http://schemas.openxmlformats.org/officeDocument/2006/relationships/slideMaster" Target="../slideMasters/slideMaster3.xml"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tags" Target="../tags/tag235.xml" /><Relationship Id="rId5" Type="http://schemas.openxmlformats.org/officeDocument/2006/relationships/image" Target="../media/image4.png" /><Relationship Id="rId6" Type="http://schemas.openxmlformats.org/officeDocument/2006/relationships/image" Target="../media/image5.svg" /><Relationship Id="rId7" Type="http://schemas.openxmlformats.org/officeDocument/2006/relationships/tags" Target="../tags/tag236.xml" /><Relationship Id="rId8" Type="http://schemas.openxmlformats.org/officeDocument/2006/relationships/tags" Target="../tags/tag237.xml" /><Relationship Id="rId9" Type="http://schemas.openxmlformats.org/officeDocument/2006/relationships/tags" Target="../tags/tag238.xml" /></Relationships>
</file>

<file path=ppt/slideLayouts/_rels/slideLayout53.xml.rels>&#65279;<?xml version="1.0" encoding="utf-8" standalone="yes"?><Relationships xmlns="http://schemas.openxmlformats.org/package/2006/relationships"><Relationship Id="rId1" Type="http://schemas.openxmlformats.org/officeDocument/2006/relationships/tags" Target="../tags/tag243.xml" /><Relationship Id="rId10" Type="http://schemas.openxmlformats.org/officeDocument/2006/relationships/tags" Target="../tags/tag248.xml" /><Relationship Id="rId11" Type="http://schemas.openxmlformats.org/officeDocument/2006/relationships/tags" Target="../tags/tag249.xml" /><Relationship Id="rId12" Type="http://schemas.openxmlformats.org/officeDocument/2006/relationships/tags" Target="../tags/tag250.xml" /><Relationship Id="rId13" Type="http://schemas.openxmlformats.org/officeDocument/2006/relationships/tags" Target="../tags/tag251.xml" /><Relationship Id="rId14" Type="http://schemas.openxmlformats.org/officeDocument/2006/relationships/tags" Target="../tags/tag252.xml" /><Relationship Id="rId15" Type="http://schemas.openxmlformats.org/officeDocument/2006/relationships/tags" Target="../tags/tag253.xml" /><Relationship Id="rId16" Type="http://schemas.openxmlformats.org/officeDocument/2006/relationships/slideMaster" Target="../slideMasters/slideMaster3.xml"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tags" Target="../tags/tag244.xml" /><Relationship Id="rId5" Type="http://schemas.openxmlformats.org/officeDocument/2006/relationships/image" Target="../media/image4.png" /><Relationship Id="rId6" Type="http://schemas.openxmlformats.org/officeDocument/2006/relationships/image" Target="../media/image5.svg" /><Relationship Id="rId7" Type="http://schemas.openxmlformats.org/officeDocument/2006/relationships/tags" Target="../tags/tag245.xml" /><Relationship Id="rId8" Type="http://schemas.openxmlformats.org/officeDocument/2006/relationships/tags" Target="../tags/tag246.xml" /><Relationship Id="rId9" Type="http://schemas.openxmlformats.org/officeDocument/2006/relationships/tags" Target="../tags/tag247.xml" /></Relationships>
</file>

<file path=ppt/slideLayouts/_rels/slideLayout54.xml.rels>&#65279;<?xml version="1.0" encoding="utf-8" standalone="yes"?><Relationships xmlns="http://schemas.openxmlformats.org/package/2006/relationships"><Relationship Id="rId1" Type="http://schemas.openxmlformats.org/officeDocument/2006/relationships/tags" Target="../tags/tag254.xml" /><Relationship Id="rId10" Type="http://schemas.openxmlformats.org/officeDocument/2006/relationships/tags" Target="../tags/tag259.xml" /><Relationship Id="rId11" Type="http://schemas.openxmlformats.org/officeDocument/2006/relationships/tags" Target="../tags/tag260.xml" /><Relationship Id="rId12" Type="http://schemas.openxmlformats.org/officeDocument/2006/relationships/tags" Target="../tags/tag261.xml" /><Relationship Id="rId13" Type="http://schemas.openxmlformats.org/officeDocument/2006/relationships/slideMaster" Target="../slideMasters/slideMaster3.xml"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tags" Target="../tags/tag255.xml" /><Relationship Id="rId5" Type="http://schemas.openxmlformats.org/officeDocument/2006/relationships/image" Target="../media/image4.png" /><Relationship Id="rId6" Type="http://schemas.openxmlformats.org/officeDocument/2006/relationships/image" Target="../media/image5.svg" /><Relationship Id="rId7" Type="http://schemas.openxmlformats.org/officeDocument/2006/relationships/tags" Target="../tags/tag256.xml" /><Relationship Id="rId8" Type="http://schemas.openxmlformats.org/officeDocument/2006/relationships/tags" Target="../tags/tag257.xml" /><Relationship Id="rId9" Type="http://schemas.openxmlformats.org/officeDocument/2006/relationships/tags" Target="../tags/tag258.xml" /></Relationships>
</file>

<file path=ppt/slideLayouts/_rels/slideLayout55.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tags" Target="../tags/tag265.xml" /><Relationship Id="rId3" Type="http://schemas.openxmlformats.org/officeDocument/2006/relationships/tags" Target="../tags/tag266.xml" /><Relationship Id="rId4" Type="http://schemas.openxmlformats.org/officeDocument/2006/relationships/tags" Target="../tags/tag267.xml" /><Relationship Id="rId5" Type="http://schemas.openxmlformats.org/officeDocument/2006/relationships/slideMaster" Target="../slideMasters/slideMaster4.xml" /></Relationships>
</file>

<file path=ppt/slideLayouts/_rels/slideLayout56.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svg" /><Relationship Id="rId3" Type="http://schemas.openxmlformats.org/officeDocument/2006/relationships/tags" Target="../tags/tag268.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269.xml" /><Relationship Id="rId7" Type="http://schemas.openxmlformats.org/officeDocument/2006/relationships/slideMaster" Target="../slideMasters/slideMaster4.xml" /></Relationships>
</file>

<file path=ppt/slideLayouts/_rels/slideLayout57.xml.rels>&#65279;<?xml version="1.0" encoding="utf-8" standalone="yes"?><Relationships xmlns="http://schemas.openxmlformats.org/package/2006/relationships"><Relationship Id="rId1" Type="http://schemas.openxmlformats.org/officeDocument/2006/relationships/image" Target="../media/image6.png" /><Relationship Id="rId10" Type="http://schemas.openxmlformats.org/officeDocument/2006/relationships/tags" Target="../tags/tag274.xml" /><Relationship Id="rId11" Type="http://schemas.openxmlformats.org/officeDocument/2006/relationships/slideMaster" Target="../slideMasters/slideMaster4.xml" /><Relationship Id="rId2" Type="http://schemas.openxmlformats.org/officeDocument/2006/relationships/tags" Target="../tags/tag270.xml" /><Relationship Id="rId3" Type="http://schemas.openxmlformats.org/officeDocument/2006/relationships/image" Target="../media/image2.png" /><Relationship Id="rId4" Type="http://schemas.openxmlformats.org/officeDocument/2006/relationships/image" Target="../media/image3.svg" /><Relationship Id="rId5" Type="http://schemas.openxmlformats.org/officeDocument/2006/relationships/tags" Target="../tags/tag271.xml" /><Relationship Id="rId6" Type="http://schemas.openxmlformats.org/officeDocument/2006/relationships/image" Target="../media/image4.png" /><Relationship Id="rId7" Type="http://schemas.openxmlformats.org/officeDocument/2006/relationships/image" Target="../media/image5.svg" /><Relationship Id="rId8" Type="http://schemas.openxmlformats.org/officeDocument/2006/relationships/tags" Target="../tags/tag272.xml" /><Relationship Id="rId9" Type="http://schemas.openxmlformats.org/officeDocument/2006/relationships/tags" Target="../tags/tag273.xml" /></Relationships>
</file>

<file path=ppt/slideLayouts/_rels/slideLayout58.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svg" /><Relationship Id="rId3" Type="http://schemas.openxmlformats.org/officeDocument/2006/relationships/tags" Target="../tags/tag275.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276.xml" /><Relationship Id="rId7" Type="http://schemas.openxmlformats.org/officeDocument/2006/relationships/slideMaster" Target="../slideMasters/slideMaster4.xml" /></Relationships>
</file>

<file path=ppt/slideLayouts/_rels/slideLayout59.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svg" /><Relationship Id="rId3" Type="http://schemas.openxmlformats.org/officeDocument/2006/relationships/tags" Target="../tags/tag277.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278.xml" /><Relationship Id="rId7" Type="http://schemas.openxmlformats.org/officeDocument/2006/relationships/slideMaster" Target="../slideMasters/slideMaster4.xml" /></Relationships>
</file>

<file path=ppt/slideLayouts/_rels/slideLayout6.xml.rels>&#65279;<?xml version="1.0" encoding="utf-8" standalone="yes"?><Relationships xmlns="http://schemas.openxmlformats.org/package/2006/relationships"><Relationship Id="rId1" Type="http://schemas.openxmlformats.org/officeDocument/2006/relationships/image" Target="../media/image7.png" /><Relationship Id="rId2" Type="http://schemas.openxmlformats.org/officeDocument/2006/relationships/tags" Target="../tags/tag15.xml" /><Relationship Id="rId3" Type="http://schemas.openxmlformats.org/officeDocument/2006/relationships/image" Target="../media/image2.png" /><Relationship Id="rId4" Type="http://schemas.openxmlformats.org/officeDocument/2006/relationships/image" Target="../media/image3.svg" /><Relationship Id="rId5" Type="http://schemas.openxmlformats.org/officeDocument/2006/relationships/tags" Target="../tags/tag16.xml" /><Relationship Id="rId6" Type="http://schemas.openxmlformats.org/officeDocument/2006/relationships/slideMaster" Target="../slideMasters/slideMaster1.xml" /></Relationships>
</file>

<file path=ppt/slideLayouts/_rels/slideLayout60.xml.rels>&#65279;<?xml version="1.0" encoding="utf-8" standalone="yes"?><Relationships xmlns="http://schemas.openxmlformats.org/package/2006/relationships"><Relationship Id="rId1" Type="http://schemas.openxmlformats.org/officeDocument/2006/relationships/image" Target="../media/image7.png" /><Relationship Id="rId2" Type="http://schemas.openxmlformats.org/officeDocument/2006/relationships/tags" Target="../tags/tag279.xml" /><Relationship Id="rId3" Type="http://schemas.openxmlformats.org/officeDocument/2006/relationships/image" Target="../media/image2.png" /><Relationship Id="rId4" Type="http://schemas.openxmlformats.org/officeDocument/2006/relationships/image" Target="../media/image3.svg" /><Relationship Id="rId5" Type="http://schemas.openxmlformats.org/officeDocument/2006/relationships/tags" Target="../tags/tag280.xml" /><Relationship Id="rId6" Type="http://schemas.openxmlformats.org/officeDocument/2006/relationships/slideMaster" Target="../slideMasters/slideMaster4.xml" /></Relationships>
</file>

<file path=ppt/slideLayouts/_rels/slideLayout61.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62.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svg" /><Relationship Id="rId3" Type="http://schemas.openxmlformats.org/officeDocument/2006/relationships/tags" Target="../tags/tag281.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282.xml" /><Relationship Id="rId7" Type="http://schemas.openxmlformats.org/officeDocument/2006/relationships/slideMaster" Target="../slideMasters/slideMaster4.xml" /></Relationships>
</file>

<file path=ppt/slideLayouts/_rels/slideLayout63.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svg" /><Relationship Id="rId3" Type="http://schemas.openxmlformats.org/officeDocument/2006/relationships/tags" Target="../tags/tag283.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284.xml" /><Relationship Id="rId7" Type="http://schemas.openxmlformats.org/officeDocument/2006/relationships/slideMaster" Target="../slideMasters/slideMaster4.xml" /></Relationships>
</file>

<file path=ppt/slideLayouts/_rels/slideLayout64.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svg" /><Relationship Id="rId3" Type="http://schemas.openxmlformats.org/officeDocument/2006/relationships/tags" Target="../tags/tag285.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286.xml" /><Relationship Id="rId7" Type="http://schemas.openxmlformats.org/officeDocument/2006/relationships/slideMaster" Target="../slideMasters/slideMaster4.xml" /></Relationships>
</file>

<file path=ppt/slideLayouts/_rels/slideLayout65.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tags" Target="../tags/tag287.xml" /><Relationship Id="rId3" Type="http://schemas.openxmlformats.org/officeDocument/2006/relationships/tags" Target="../tags/tag288.xml" /><Relationship Id="rId4" Type="http://schemas.openxmlformats.org/officeDocument/2006/relationships/tags" Target="../tags/tag289.xml" /><Relationship Id="rId5" Type="http://schemas.openxmlformats.org/officeDocument/2006/relationships/slideMaster" Target="../slideMasters/slideMaster4.xml" /></Relationships>
</file>

<file path=ppt/slideLayouts/_rels/slideLayout66.xml.rels>&#65279;<?xml version="1.0" encoding="utf-8" standalone="yes"?><Relationships xmlns="http://schemas.openxmlformats.org/package/2006/relationships"><Relationship Id="rId1" Type="http://schemas.openxmlformats.org/officeDocument/2006/relationships/image" Target="../media/image2.png" /><Relationship Id="rId10" Type="http://schemas.openxmlformats.org/officeDocument/2006/relationships/tags" Target="../tags/tag295.xml" /><Relationship Id="rId11" Type="http://schemas.openxmlformats.org/officeDocument/2006/relationships/slideMaster" Target="../slideMasters/slideMaster4.xml" /><Relationship Id="rId2" Type="http://schemas.openxmlformats.org/officeDocument/2006/relationships/image" Target="../media/image3.svg" /><Relationship Id="rId3" Type="http://schemas.openxmlformats.org/officeDocument/2006/relationships/tags" Target="../tags/tag290.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291.xml" /><Relationship Id="rId7" Type="http://schemas.openxmlformats.org/officeDocument/2006/relationships/tags" Target="../tags/tag292.xml" /><Relationship Id="rId8" Type="http://schemas.openxmlformats.org/officeDocument/2006/relationships/tags" Target="../tags/tag293.xml" /><Relationship Id="rId9" Type="http://schemas.openxmlformats.org/officeDocument/2006/relationships/tags" Target="../tags/tag294.xml" /></Relationships>
</file>

<file path=ppt/slideLayouts/_rels/slideLayout67.xml.rels>&#65279;<?xml version="1.0" encoding="utf-8" standalone="yes"?><Relationships xmlns="http://schemas.openxmlformats.org/package/2006/relationships"><Relationship Id="rId1" Type="http://schemas.openxmlformats.org/officeDocument/2006/relationships/tags" Target="../tags/tag296.xml" /><Relationship Id="rId10" Type="http://schemas.openxmlformats.org/officeDocument/2006/relationships/tags" Target="../tags/tag301.xml" /><Relationship Id="rId11" Type="http://schemas.openxmlformats.org/officeDocument/2006/relationships/tags" Target="../tags/tag302.xml" /><Relationship Id="rId12" Type="http://schemas.openxmlformats.org/officeDocument/2006/relationships/tags" Target="../tags/tag303.xml" /><Relationship Id="rId13" Type="http://schemas.openxmlformats.org/officeDocument/2006/relationships/slideMaster" Target="../slideMasters/slideMaster4.xml"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tags" Target="../tags/tag297.xml" /><Relationship Id="rId5" Type="http://schemas.openxmlformats.org/officeDocument/2006/relationships/image" Target="../media/image4.png" /><Relationship Id="rId6" Type="http://schemas.openxmlformats.org/officeDocument/2006/relationships/image" Target="../media/image5.svg" /><Relationship Id="rId7" Type="http://schemas.openxmlformats.org/officeDocument/2006/relationships/tags" Target="../tags/tag298.xml" /><Relationship Id="rId8" Type="http://schemas.openxmlformats.org/officeDocument/2006/relationships/tags" Target="../tags/tag299.xml" /><Relationship Id="rId9" Type="http://schemas.openxmlformats.org/officeDocument/2006/relationships/tags" Target="../tags/tag300.xml" /></Relationships>
</file>

<file path=ppt/slideLayouts/_rels/slideLayout68.xml.rels>&#65279;<?xml version="1.0" encoding="utf-8" standalone="yes"?><Relationships xmlns="http://schemas.openxmlformats.org/package/2006/relationships"><Relationship Id="rId1" Type="http://schemas.openxmlformats.org/officeDocument/2006/relationships/tags" Target="../tags/tag304.xml" /><Relationship Id="rId10" Type="http://schemas.openxmlformats.org/officeDocument/2006/relationships/tags" Target="../tags/tag309.xml" /><Relationship Id="rId11" Type="http://schemas.openxmlformats.org/officeDocument/2006/relationships/tags" Target="../tags/tag310.xml" /><Relationship Id="rId12" Type="http://schemas.openxmlformats.org/officeDocument/2006/relationships/tags" Target="../tags/tag311.xml" /><Relationship Id="rId13" Type="http://schemas.openxmlformats.org/officeDocument/2006/relationships/tags" Target="../tags/tag312.xml" /><Relationship Id="rId14" Type="http://schemas.openxmlformats.org/officeDocument/2006/relationships/slideMaster" Target="../slideMasters/slideMaster4.xml"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tags" Target="../tags/tag305.xml" /><Relationship Id="rId5" Type="http://schemas.openxmlformats.org/officeDocument/2006/relationships/image" Target="../media/image4.png" /><Relationship Id="rId6" Type="http://schemas.openxmlformats.org/officeDocument/2006/relationships/image" Target="../media/image5.svg" /><Relationship Id="rId7" Type="http://schemas.openxmlformats.org/officeDocument/2006/relationships/tags" Target="../tags/tag306.xml" /><Relationship Id="rId8" Type="http://schemas.openxmlformats.org/officeDocument/2006/relationships/tags" Target="../tags/tag307.xml" /><Relationship Id="rId9" Type="http://schemas.openxmlformats.org/officeDocument/2006/relationships/tags" Target="../tags/tag308.xml" /></Relationships>
</file>

<file path=ppt/slideLayouts/_rels/slideLayout69.xml.rels>&#65279;<?xml version="1.0" encoding="utf-8" standalone="yes"?><Relationships xmlns="http://schemas.openxmlformats.org/package/2006/relationships"><Relationship Id="rId1" Type="http://schemas.openxmlformats.org/officeDocument/2006/relationships/tags" Target="../tags/tag313.xml" /><Relationship Id="rId10" Type="http://schemas.openxmlformats.org/officeDocument/2006/relationships/tags" Target="../tags/tag318.xml" /><Relationship Id="rId11" Type="http://schemas.openxmlformats.org/officeDocument/2006/relationships/tags" Target="../tags/tag319.xml" /><Relationship Id="rId12" Type="http://schemas.openxmlformats.org/officeDocument/2006/relationships/tags" Target="../tags/tag320.xml" /><Relationship Id="rId13" Type="http://schemas.openxmlformats.org/officeDocument/2006/relationships/tags" Target="../tags/tag321.xml" /><Relationship Id="rId14" Type="http://schemas.openxmlformats.org/officeDocument/2006/relationships/slideMaster" Target="../slideMasters/slideMaster4.xml"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tags" Target="../tags/tag314.xml" /><Relationship Id="rId5" Type="http://schemas.openxmlformats.org/officeDocument/2006/relationships/image" Target="../media/image4.png" /><Relationship Id="rId6" Type="http://schemas.openxmlformats.org/officeDocument/2006/relationships/image" Target="../media/image5.svg" /><Relationship Id="rId7" Type="http://schemas.openxmlformats.org/officeDocument/2006/relationships/tags" Target="../tags/tag315.xml" /><Relationship Id="rId8" Type="http://schemas.openxmlformats.org/officeDocument/2006/relationships/tags" Target="../tags/tag316.xml" /><Relationship Id="rId9" Type="http://schemas.openxmlformats.org/officeDocument/2006/relationships/tags" Target="../tags/tag317.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0.xml.rels>&#65279;<?xml version="1.0" encoding="utf-8" standalone="yes"?><Relationships xmlns="http://schemas.openxmlformats.org/package/2006/relationships"><Relationship Id="rId1" Type="http://schemas.openxmlformats.org/officeDocument/2006/relationships/tags" Target="../tags/tag322.xml" /><Relationship Id="rId10" Type="http://schemas.openxmlformats.org/officeDocument/2006/relationships/tags" Target="../tags/tag327.xml" /><Relationship Id="rId11" Type="http://schemas.openxmlformats.org/officeDocument/2006/relationships/tags" Target="../tags/tag328.xml" /><Relationship Id="rId12" Type="http://schemas.openxmlformats.org/officeDocument/2006/relationships/tags" Target="../tags/tag329.xml" /><Relationship Id="rId13" Type="http://schemas.openxmlformats.org/officeDocument/2006/relationships/tags" Target="../tags/tag330.xml" /><Relationship Id="rId14" Type="http://schemas.openxmlformats.org/officeDocument/2006/relationships/slideMaster" Target="../slideMasters/slideMaster4.xml"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tags" Target="../tags/tag323.xml" /><Relationship Id="rId5" Type="http://schemas.openxmlformats.org/officeDocument/2006/relationships/image" Target="../media/image4.png" /><Relationship Id="rId6" Type="http://schemas.openxmlformats.org/officeDocument/2006/relationships/image" Target="../media/image5.svg" /><Relationship Id="rId7" Type="http://schemas.openxmlformats.org/officeDocument/2006/relationships/tags" Target="../tags/tag324.xml" /><Relationship Id="rId8" Type="http://schemas.openxmlformats.org/officeDocument/2006/relationships/tags" Target="../tags/tag325.xml" /><Relationship Id="rId9" Type="http://schemas.openxmlformats.org/officeDocument/2006/relationships/tags" Target="../tags/tag326.xml" /></Relationships>
</file>

<file path=ppt/slideLayouts/_rels/slideLayout71.xml.rels>&#65279;<?xml version="1.0" encoding="utf-8" standalone="yes"?><Relationships xmlns="http://schemas.openxmlformats.org/package/2006/relationships"><Relationship Id="rId1" Type="http://schemas.openxmlformats.org/officeDocument/2006/relationships/tags" Target="../tags/tag331.xml" /><Relationship Id="rId10" Type="http://schemas.openxmlformats.org/officeDocument/2006/relationships/tags" Target="../tags/tag336.xml" /><Relationship Id="rId11" Type="http://schemas.openxmlformats.org/officeDocument/2006/relationships/tags" Target="../tags/tag337.xml" /><Relationship Id="rId12" Type="http://schemas.openxmlformats.org/officeDocument/2006/relationships/tags" Target="../tags/tag338.xml" /><Relationship Id="rId13" Type="http://schemas.openxmlformats.org/officeDocument/2006/relationships/tags" Target="../tags/tag339.xml" /><Relationship Id="rId14" Type="http://schemas.openxmlformats.org/officeDocument/2006/relationships/tags" Target="../tags/tag340.xml" /><Relationship Id="rId15" Type="http://schemas.openxmlformats.org/officeDocument/2006/relationships/tags" Target="../tags/tag341.xml" /><Relationship Id="rId16" Type="http://schemas.openxmlformats.org/officeDocument/2006/relationships/slideMaster" Target="../slideMasters/slideMaster4.xml"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tags" Target="../tags/tag332.xml" /><Relationship Id="rId5" Type="http://schemas.openxmlformats.org/officeDocument/2006/relationships/image" Target="../media/image4.png" /><Relationship Id="rId6" Type="http://schemas.openxmlformats.org/officeDocument/2006/relationships/image" Target="../media/image5.svg" /><Relationship Id="rId7" Type="http://schemas.openxmlformats.org/officeDocument/2006/relationships/tags" Target="../tags/tag333.xml" /><Relationship Id="rId8" Type="http://schemas.openxmlformats.org/officeDocument/2006/relationships/tags" Target="../tags/tag334.xml" /><Relationship Id="rId9" Type="http://schemas.openxmlformats.org/officeDocument/2006/relationships/tags" Target="../tags/tag335.xml" /></Relationships>
</file>

<file path=ppt/slideLayouts/_rels/slideLayout72.xml.rels>&#65279;<?xml version="1.0" encoding="utf-8" standalone="yes"?><Relationships xmlns="http://schemas.openxmlformats.org/package/2006/relationships"><Relationship Id="rId1" Type="http://schemas.openxmlformats.org/officeDocument/2006/relationships/tags" Target="../tags/tag342.xml" /><Relationship Id="rId10" Type="http://schemas.openxmlformats.org/officeDocument/2006/relationships/tags" Target="../tags/tag347.xml" /><Relationship Id="rId11" Type="http://schemas.openxmlformats.org/officeDocument/2006/relationships/tags" Target="../tags/tag348.xml" /><Relationship Id="rId12" Type="http://schemas.openxmlformats.org/officeDocument/2006/relationships/tags" Target="../tags/tag349.xml" /><Relationship Id="rId13" Type="http://schemas.openxmlformats.org/officeDocument/2006/relationships/slideMaster" Target="../slideMasters/slideMaster4.xml"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tags" Target="../tags/tag343.xml" /><Relationship Id="rId5" Type="http://schemas.openxmlformats.org/officeDocument/2006/relationships/image" Target="../media/image4.png" /><Relationship Id="rId6" Type="http://schemas.openxmlformats.org/officeDocument/2006/relationships/image" Target="../media/image5.svg" /><Relationship Id="rId7" Type="http://schemas.openxmlformats.org/officeDocument/2006/relationships/tags" Target="../tags/tag344.xml" /><Relationship Id="rId8" Type="http://schemas.openxmlformats.org/officeDocument/2006/relationships/tags" Target="../tags/tag345.xml" /><Relationship Id="rId9" Type="http://schemas.openxmlformats.org/officeDocument/2006/relationships/tags" Target="../tags/tag346.xml" /></Relationships>
</file>

<file path=ppt/slideLayouts/_rels/slideLayout73.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tags" Target="../tags/tag353.xml" /><Relationship Id="rId3" Type="http://schemas.openxmlformats.org/officeDocument/2006/relationships/tags" Target="../tags/tag354.xml" /><Relationship Id="rId4" Type="http://schemas.openxmlformats.org/officeDocument/2006/relationships/tags" Target="../tags/tag355.xml" /><Relationship Id="rId5" Type="http://schemas.openxmlformats.org/officeDocument/2006/relationships/slideMaster" Target="../slideMasters/slideMaster5.xml" /></Relationships>
</file>

<file path=ppt/slideLayouts/_rels/slideLayout74.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svg" /><Relationship Id="rId3" Type="http://schemas.openxmlformats.org/officeDocument/2006/relationships/tags" Target="../tags/tag356.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357.xml" /><Relationship Id="rId7" Type="http://schemas.openxmlformats.org/officeDocument/2006/relationships/slideMaster" Target="../slideMasters/slideMaster5.xml" /></Relationships>
</file>

<file path=ppt/slideLayouts/_rels/slideLayout75.xml.rels>&#65279;<?xml version="1.0" encoding="utf-8" standalone="yes"?><Relationships xmlns="http://schemas.openxmlformats.org/package/2006/relationships"><Relationship Id="rId1" Type="http://schemas.openxmlformats.org/officeDocument/2006/relationships/image" Target="../media/image6.png" /><Relationship Id="rId10" Type="http://schemas.openxmlformats.org/officeDocument/2006/relationships/tags" Target="../tags/tag362.xml" /><Relationship Id="rId11" Type="http://schemas.openxmlformats.org/officeDocument/2006/relationships/slideMaster" Target="../slideMasters/slideMaster5.xml" /><Relationship Id="rId2" Type="http://schemas.openxmlformats.org/officeDocument/2006/relationships/tags" Target="../tags/tag358.xml" /><Relationship Id="rId3" Type="http://schemas.openxmlformats.org/officeDocument/2006/relationships/image" Target="../media/image2.png" /><Relationship Id="rId4" Type="http://schemas.openxmlformats.org/officeDocument/2006/relationships/image" Target="../media/image3.svg" /><Relationship Id="rId5" Type="http://schemas.openxmlformats.org/officeDocument/2006/relationships/tags" Target="../tags/tag359.xml" /><Relationship Id="rId6" Type="http://schemas.openxmlformats.org/officeDocument/2006/relationships/image" Target="../media/image4.png" /><Relationship Id="rId7" Type="http://schemas.openxmlformats.org/officeDocument/2006/relationships/image" Target="../media/image5.svg" /><Relationship Id="rId8" Type="http://schemas.openxmlformats.org/officeDocument/2006/relationships/tags" Target="../tags/tag360.xml" /><Relationship Id="rId9" Type="http://schemas.openxmlformats.org/officeDocument/2006/relationships/tags" Target="../tags/tag361.xml" /></Relationships>
</file>

<file path=ppt/slideLayouts/_rels/slideLayout76.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svg" /><Relationship Id="rId3" Type="http://schemas.openxmlformats.org/officeDocument/2006/relationships/tags" Target="../tags/tag363.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364.xml" /><Relationship Id="rId7" Type="http://schemas.openxmlformats.org/officeDocument/2006/relationships/slideMaster" Target="../slideMasters/slideMaster5.xml" /></Relationships>
</file>

<file path=ppt/slideLayouts/_rels/slideLayout77.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svg" /><Relationship Id="rId3" Type="http://schemas.openxmlformats.org/officeDocument/2006/relationships/tags" Target="../tags/tag365.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366.xml" /><Relationship Id="rId7" Type="http://schemas.openxmlformats.org/officeDocument/2006/relationships/slideMaster" Target="../slideMasters/slideMaster5.xml" /></Relationships>
</file>

<file path=ppt/slideLayouts/_rels/slideLayout78.xml.rels>&#65279;<?xml version="1.0" encoding="utf-8" standalone="yes"?><Relationships xmlns="http://schemas.openxmlformats.org/package/2006/relationships"><Relationship Id="rId1" Type="http://schemas.openxmlformats.org/officeDocument/2006/relationships/image" Target="../media/image7.png" /><Relationship Id="rId2" Type="http://schemas.openxmlformats.org/officeDocument/2006/relationships/tags" Target="../tags/tag367.xml" /><Relationship Id="rId3" Type="http://schemas.openxmlformats.org/officeDocument/2006/relationships/image" Target="../media/image2.png" /><Relationship Id="rId4" Type="http://schemas.openxmlformats.org/officeDocument/2006/relationships/image" Target="../media/image3.svg" /><Relationship Id="rId5" Type="http://schemas.openxmlformats.org/officeDocument/2006/relationships/tags" Target="../tags/tag368.xml" /><Relationship Id="rId6" Type="http://schemas.openxmlformats.org/officeDocument/2006/relationships/slideMaster" Target="../slideMasters/slideMaster5.xml" /></Relationships>
</file>

<file path=ppt/slideLayouts/_rels/slideLayout79.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8.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svg" /><Relationship Id="rId3" Type="http://schemas.openxmlformats.org/officeDocument/2006/relationships/tags" Target="../tags/tag17.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80.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svg" /><Relationship Id="rId3" Type="http://schemas.openxmlformats.org/officeDocument/2006/relationships/tags" Target="../tags/tag369.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370.xml" /><Relationship Id="rId7" Type="http://schemas.openxmlformats.org/officeDocument/2006/relationships/slideMaster" Target="../slideMasters/slideMaster5.xml" /></Relationships>
</file>

<file path=ppt/slideLayouts/_rels/slideLayout81.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svg" /><Relationship Id="rId3" Type="http://schemas.openxmlformats.org/officeDocument/2006/relationships/tags" Target="../tags/tag371.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372.xml" /><Relationship Id="rId7" Type="http://schemas.openxmlformats.org/officeDocument/2006/relationships/slideMaster" Target="../slideMasters/slideMaster5.xml" /></Relationships>
</file>

<file path=ppt/slideLayouts/_rels/slideLayout82.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svg" /><Relationship Id="rId3" Type="http://schemas.openxmlformats.org/officeDocument/2006/relationships/tags" Target="../tags/tag373.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374.xml" /><Relationship Id="rId7" Type="http://schemas.openxmlformats.org/officeDocument/2006/relationships/slideMaster" Target="../slideMasters/slideMaster5.xml" /></Relationships>
</file>

<file path=ppt/slideLayouts/_rels/slideLayout83.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tags" Target="../tags/tag375.xml" /><Relationship Id="rId3" Type="http://schemas.openxmlformats.org/officeDocument/2006/relationships/tags" Target="../tags/tag376.xml" /><Relationship Id="rId4" Type="http://schemas.openxmlformats.org/officeDocument/2006/relationships/tags" Target="../tags/tag377.xml" /><Relationship Id="rId5" Type="http://schemas.openxmlformats.org/officeDocument/2006/relationships/slideMaster" Target="../slideMasters/slideMaster5.xml" /></Relationships>
</file>

<file path=ppt/slideLayouts/_rels/slideLayout84.xml.rels>&#65279;<?xml version="1.0" encoding="utf-8" standalone="yes"?><Relationships xmlns="http://schemas.openxmlformats.org/package/2006/relationships"><Relationship Id="rId1" Type="http://schemas.openxmlformats.org/officeDocument/2006/relationships/image" Target="../media/image2.png" /><Relationship Id="rId10" Type="http://schemas.openxmlformats.org/officeDocument/2006/relationships/tags" Target="../tags/tag383.xml" /><Relationship Id="rId11" Type="http://schemas.openxmlformats.org/officeDocument/2006/relationships/slideMaster" Target="../slideMasters/slideMaster5.xml" /><Relationship Id="rId2" Type="http://schemas.openxmlformats.org/officeDocument/2006/relationships/image" Target="../media/image3.svg" /><Relationship Id="rId3" Type="http://schemas.openxmlformats.org/officeDocument/2006/relationships/tags" Target="../tags/tag378.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379.xml" /><Relationship Id="rId7" Type="http://schemas.openxmlformats.org/officeDocument/2006/relationships/tags" Target="../tags/tag380.xml" /><Relationship Id="rId8" Type="http://schemas.openxmlformats.org/officeDocument/2006/relationships/tags" Target="../tags/tag381.xml" /><Relationship Id="rId9" Type="http://schemas.openxmlformats.org/officeDocument/2006/relationships/tags" Target="../tags/tag382.xml" /></Relationships>
</file>

<file path=ppt/slideLayouts/_rels/slideLayout85.xml.rels>&#65279;<?xml version="1.0" encoding="utf-8" standalone="yes"?><Relationships xmlns="http://schemas.openxmlformats.org/package/2006/relationships"><Relationship Id="rId1" Type="http://schemas.openxmlformats.org/officeDocument/2006/relationships/tags" Target="../tags/tag384.xml" /><Relationship Id="rId10" Type="http://schemas.openxmlformats.org/officeDocument/2006/relationships/tags" Target="../tags/tag389.xml" /><Relationship Id="rId11" Type="http://schemas.openxmlformats.org/officeDocument/2006/relationships/tags" Target="../tags/tag390.xml" /><Relationship Id="rId12" Type="http://schemas.openxmlformats.org/officeDocument/2006/relationships/tags" Target="../tags/tag391.xml" /><Relationship Id="rId13" Type="http://schemas.openxmlformats.org/officeDocument/2006/relationships/slideMaster" Target="../slideMasters/slideMaster5.xml"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tags" Target="../tags/tag385.xml" /><Relationship Id="rId5" Type="http://schemas.openxmlformats.org/officeDocument/2006/relationships/image" Target="../media/image4.png" /><Relationship Id="rId6" Type="http://schemas.openxmlformats.org/officeDocument/2006/relationships/image" Target="../media/image5.svg" /><Relationship Id="rId7" Type="http://schemas.openxmlformats.org/officeDocument/2006/relationships/tags" Target="../tags/tag386.xml" /><Relationship Id="rId8" Type="http://schemas.openxmlformats.org/officeDocument/2006/relationships/tags" Target="../tags/tag387.xml" /><Relationship Id="rId9" Type="http://schemas.openxmlformats.org/officeDocument/2006/relationships/tags" Target="../tags/tag388.xml" /></Relationships>
</file>

<file path=ppt/slideLayouts/_rels/slideLayout86.xml.rels>&#65279;<?xml version="1.0" encoding="utf-8" standalone="yes"?><Relationships xmlns="http://schemas.openxmlformats.org/package/2006/relationships"><Relationship Id="rId1" Type="http://schemas.openxmlformats.org/officeDocument/2006/relationships/tags" Target="../tags/tag392.xml" /><Relationship Id="rId10" Type="http://schemas.openxmlformats.org/officeDocument/2006/relationships/tags" Target="../tags/tag397.xml" /><Relationship Id="rId11" Type="http://schemas.openxmlformats.org/officeDocument/2006/relationships/tags" Target="../tags/tag398.xml" /><Relationship Id="rId12" Type="http://schemas.openxmlformats.org/officeDocument/2006/relationships/tags" Target="../tags/tag399.xml" /><Relationship Id="rId13" Type="http://schemas.openxmlformats.org/officeDocument/2006/relationships/tags" Target="../tags/tag400.xml" /><Relationship Id="rId14" Type="http://schemas.openxmlformats.org/officeDocument/2006/relationships/slideMaster" Target="../slideMasters/slideMaster5.xml"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tags" Target="../tags/tag393.xml" /><Relationship Id="rId5" Type="http://schemas.openxmlformats.org/officeDocument/2006/relationships/image" Target="../media/image4.png" /><Relationship Id="rId6" Type="http://schemas.openxmlformats.org/officeDocument/2006/relationships/image" Target="../media/image5.svg" /><Relationship Id="rId7" Type="http://schemas.openxmlformats.org/officeDocument/2006/relationships/tags" Target="../tags/tag394.xml" /><Relationship Id="rId8" Type="http://schemas.openxmlformats.org/officeDocument/2006/relationships/tags" Target="../tags/tag395.xml" /><Relationship Id="rId9" Type="http://schemas.openxmlformats.org/officeDocument/2006/relationships/tags" Target="../tags/tag396.xml" /></Relationships>
</file>

<file path=ppt/slideLayouts/_rels/slideLayout87.xml.rels>&#65279;<?xml version="1.0" encoding="utf-8" standalone="yes"?><Relationships xmlns="http://schemas.openxmlformats.org/package/2006/relationships"><Relationship Id="rId1" Type="http://schemas.openxmlformats.org/officeDocument/2006/relationships/tags" Target="../tags/tag401.xml" /><Relationship Id="rId10" Type="http://schemas.openxmlformats.org/officeDocument/2006/relationships/tags" Target="../tags/tag406.xml" /><Relationship Id="rId11" Type="http://schemas.openxmlformats.org/officeDocument/2006/relationships/tags" Target="../tags/tag407.xml" /><Relationship Id="rId12" Type="http://schemas.openxmlformats.org/officeDocument/2006/relationships/tags" Target="../tags/tag408.xml" /><Relationship Id="rId13" Type="http://schemas.openxmlformats.org/officeDocument/2006/relationships/tags" Target="../tags/tag409.xml" /><Relationship Id="rId14" Type="http://schemas.openxmlformats.org/officeDocument/2006/relationships/slideMaster" Target="../slideMasters/slideMaster5.xml"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tags" Target="../tags/tag402.xml" /><Relationship Id="rId5" Type="http://schemas.openxmlformats.org/officeDocument/2006/relationships/image" Target="../media/image4.png" /><Relationship Id="rId6" Type="http://schemas.openxmlformats.org/officeDocument/2006/relationships/image" Target="../media/image5.svg" /><Relationship Id="rId7" Type="http://schemas.openxmlformats.org/officeDocument/2006/relationships/tags" Target="../tags/tag403.xml" /><Relationship Id="rId8" Type="http://schemas.openxmlformats.org/officeDocument/2006/relationships/tags" Target="../tags/tag404.xml" /><Relationship Id="rId9" Type="http://schemas.openxmlformats.org/officeDocument/2006/relationships/tags" Target="../tags/tag405.xml" /></Relationships>
</file>

<file path=ppt/slideLayouts/_rels/slideLayout88.xml.rels>&#65279;<?xml version="1.0" encoding="utf-8" standalone="yes"?><Relationships xmlns="http://schemas.openxmlformats.org/package/2006/relationships"><Relationship Id="rId1" Type="http://schemas.openxmlformats.org/officeDocument/2006/relationships/tags" Target="../tags/tag410.xml" /><Relationship Id="rId10" Type="http://schemas.openxmlformats.org/officeDocument/2006/relationships/tags" Target="../tags/tag415.xml" /><Relationship Id="rId11" Type="http://schemas.openxmlformats.org/officeDocument/2006/relationships/tags" Target="../tags/tag416.xml" /><Relationship Id="rId12" Type="http://schemas.openxmlformats.org/officeDocument/2006/relationships/tags" Target="../tags/tag417.xml" /><Relationship Id="rId13" Type="http://schemas.openxmlformats.org/officeDocument/2006/relationships/tags" Target="../tags/tag418.xml" /><Relationship Id="rId14" Type="http://schemas.openxmlformats.org/officeDocument/2006/relationships/slideMaster" Target="../slideMasters/slideMaster5.xml"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tags" Target="../tags/tag411.xml" /><Relationship Id="rId5" Type="http://schemas.openxmlformats.org/officeDocument/2006/relationships/image" Target="../media/image4.png" /><Relationship Id="rId6" Type="http://schemas.openxmlformats.org/officeDocument/2006/relationships/image" Target="../media/image5.svg" /><Relationship Id="rId7" Type="http://schemas.openxmlformats.org/officeDocument/2006/relationships/tags" Target="../tags/tag412.xml" /><Relationship Id="rId8" Type="http://schemas.openxmlformats.org/officeDocument/2006/relationships/tags" Target="../tags/tag413.xml" /><Relationship Id="rId9" Type="http://schemas.openxmlformats.org/officeDocument/2006/relationships/tags" Target="../tags/tag414.xml" /></Relationships>
</file>

<file path=ppt/slideLayouts/_rels/slideLayout89.xml.rels>&#65279;<?xml version="1.0" encoding="utf-8" standalone="yes"?><Relationships xmlns="http://schemas.openxmlformats.org/package/2006/relationships"><Relationship Id="rId1" Type="http://schemas.openxmlformats.org/officeDocument/2006/relationships/tags" Target="../tags/tag419.xml" /><Relationship Id="rId10" Type="http://schemas.openxmlformats.org/officeDocument/2006/relationships/tags" Target="../tags/tag424.xml" /><Relationship Id="rId11" Type="http://schemas.openxmlformats.org/officeDocument/2006/relationships/tags" Target="../tags/tag425.xml" /><Relationship Id="rId12" Type="http://schemas.openxmlformats.org/officeDocument/2006/relationships/tags" Target="../tags/tag426.xml" /><Relationship Id="rId13" Type="http://schemas.openxmlformats.org/officeDocument/2006/relationships/tags" Target="../tags/tag427.xml" /><Relationship Id="rId14" Type="http://schemas.openxmlformats.org/officeDocument/2006/relationships/tags" Target="../tags/tag428.xml" /><Relationship Id="rId15" Type="http://schemas.openxmlformats.org/officeDocument/2006/relationships/tags" Target="../tags/tag429.xml" /><Relationship Id="rId16" Type="http://schemas.openxmlformats.org/officeDocument/2006/relationships/slideMaster" Target="../slideMasters/slideMaster5.xml"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tags" Target="../tags/tag420.xml" /><Relationship Id="rId5" Type="http://schemas.openxmlformats.org/officeDocument/2006/relationships/image" Target="../media/image4.png" /><Relationship Id="rId6" Type="http://schemas.openxmlformats.org/officeDocument/2006/relationships/image" Target="../media/image5.svg" /><Relationship Id="rId7" Type="http://schemas.openxmlformats.org/officeDocument/2006/relationships/tags" Target="../tags/tag421.xml" /><Relationship Id="rId8" Type="http://schemas.openxmlformats.org/officeDocument/2006/relationships/tags" Target="../tags/tag422.xml" /><Relationship Id="rId9" Type="http://schemas.openxmlformats.org/officeDocument/2006/relationships/tags" Target="../tags/tag423.xml" /></Relationships>
</file>

<file path=ppt/slideLayouts/_rels/slideLayout9.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svg" /><Relationship Id="rId3" Type="http://schemas.openxmlformats.org/officeDocument/2006/relationships/tags" Target="../tags/tag19.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20.xml" /><Relationship Id="rId7" Type="http://schemas.openxmlformats.org/officeDocument/2006/relationships/slideMaster" Target="../slideMasters/slideMaster1.xml" /></Relationships>
</file>

<file path=ppt/slideLayouts/_rels/slideLayout90.xml.rels>&#65279;<?xml version="1.0" encoding="utf-8" standalone="yes"?><Relationships xmlns="http://schemas.openxmlformats.org/package/2006/relationships"><Relationship Id="rId1" Type="http://schemas.openxmlformats.org/officeDocument/2006/relationships/tags" Target="../tags/tag430.xml" /><Relationship Id="rId10" Type="http://schemas.openxmlformats.org/officeDocument/2006/relationships/tags" Target="../tags/tag435.xml" /><Relationship Id="rId11" Type="http://schemas.openxmlformats.org/officeDocument/2006/relationships/tags" Target="../tags/tag436.xml" /><Relationship Id="rId12" Type="http://schemas.openxmlformats.org/officeDocument/2006/relationships/tags" Target="../tags/tag437.xml" /><Relationship Id="rId13" Type="http://schemas.openxmlformats.org/officeDocument/2006/relationships/slideMaster" Target="../slideMasters/slideMaster5.xml"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tags" Target="../tags/tag431.xml" /><Relationship Id="rId5" Type="http://schemas.openxmlformats.org/officeDocument/2006/relationships/image" Target="../media/image4.png" /><Relationship Id="rId6" Type="http://schemas.openxmlformats.org/officeDocument/2006/relationships/image" Target="../media/image5.svg" /><Relationship Id="rId7" Type="http://schemas.openxmlformats.org/officeDocument/2006/relationships/tags" Target="../tags/tag432.xml" /><Relationship Id="rId8" Type="http://schemas.openxmlformats.org/officeDocument/2006/relationships/tags" Target="../tags/tag433.xml" /><Relationship Id="rId9" Type="http://schemas.openxmlformats.org/officeDocument/2006/relationships/tags" Target="../tags/tag434.xml" /></Relationships>
</file>

<file path=ppt/slideLayouts/_rels/slideLayout9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tags" Target="../tags/tag441.xml" /><Relationship Id="rId3" Type="http://schemas.openxmlformats.org/officeDocument/2006/relationships/tags" Target="../tags/tag442.xml" /><Relationship Id="rId4" Type="http://schemas.openxmlformats.org/officeDocument/2006/relationships/tags" Target="../tags/tag443.xml" /><Relationship Id="rId5" Type="http://schemas.openxmlformats.org/officeDocument/2006/relationships/slideMaster" Target="../slideMasters/slideMaster6.xml" /></Relationships>
</file>

<file path=ppt/slideLayouts/_rels/slideLayout92.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svg" /><Relationship Id="rId3" Type="http://schemas.openxmlformats.org/officeDocument/2006/relationships/tags" Target="../tags/tag444.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445.xml" /><Relationship Id="rId7" Type="http://schemas.openxmlformats.org/officeDocument/2006/relationships/slideMaster" Target="../slideMasters/slideMaster6.xml" /></Relationships>
</file>

<file path=ppt/slideLayouts/_rels/slideLayout93.xml.rels>&#65279;<?xml version="1.0" encoding="utf-8" standalone="yes"?><Relationships xmlns="http://schemas.openxmlformats.org/package/2006/relationships"><Relationship Id="rId1" Type="http://schemas.openxmlformats.org/officeDocument/2006/relationships/image" Target="../media/image6.png" /><Relationship Id="rId10" Type="http://schemas.openxmlformats.org/officeDocument/2006/relationships/tags" Target="../tags/tag450.xml" /><Relationship Id="rId11" Type="http://schemas.openxmlformats.org/officeDocument/2006/relationships/slideMaster" Target="../slideMasters/slideMaster6.xml" /><Relationship Id="rId2" Type="http://schemas.openxmlformats.org/officeDocument/2006/relationships/tags" Target="../tags/tag446.xml" /><Relationship Id="rId3" Type="http://schemas.openxmlformats.org/officeDocument/2006/relationships/image" Target="../media/image2.png" /><Relationship Id="rId4" Type="http://schemas.openxmlformats.org/officeDocument/2006/relationships/image" Target="../media/image3.svg" /><Relationship Id="rId5" Type="http://schemas.openxmlformats.org/officeDocument/2006/relationships/tags" Target="../tags/tag447.xml" /><Relationship Id="rId6" Type="http://schemas.openxmlformats.org/officeDocument/2006/relationships/image" Target="../media/image4.png" /><Relationship Id="rId7" Type="http://schemas.openxmlformats.org/officeDocument/2006/relationships/image" Target="../media/image5.svg" /><Relationship Id="rId8" Type="http://schemas.openxmlformats.org/officeDocument/2006/relationships/tags" Target="../tags/tag448.xml" /><Relationship Id="rId9" Type="http://schemas.openxmlformats.org/officeDocument/2006/relationships/tags" Target="../tags/tag449.xml" /></Relationships>
</file>

<file path=ppt/slideLayouts/_rels/slideLayout94.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svg" /><Relationship Id="rId3" Type="http://schemas.openxmlformats.org/officeDocument/2006/relationships/tags" Target="../tags/tag451.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452.xml" /><Relationship Id="rId7" Type="http://schemas.openxmlformats.org/officeDocument/2006/relationships/slideMaster" Target="../slideMasters/slideMaster6.xml" /></Relationships>
</file>

<file path=ppt/slideLayouts/_rels/slideLayout95.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svg" /><Relationship Id="rId3" Type="http://schemas.openxmlformats.org/officeDocument/2006/relationships/tags" Target="../tags/tag453.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454.xml" /><Relationship Id="rId7" Type="http://schemas.openxmlformats.org/officeDocument/2006/relationships/slideMaster" Target="../slideMasters/slideMaster6.xml" /></Relationships>
</file>

<file path=ppt/slideLayouts/_rels/slideLayout96.xml.rels>&#65279;<?xml version="1.0" encoding="utf-8" standalone="yes"?><Relationships xmlns="http://schemas.openxmlformats.org/package/2006/relationships"><Relationship Id="rId1" Type="http://schemas.openxmlformats.org/officeDocument/2006/relationships/image" Target="../media/image7.png" /><Relationship Id="rId2" Type="http://schemas.openxmlformats.org/officeDocument/2006/relationships/tags" Target="../tags/tag455.xml" /><Relationship Id="rId3" Type="http://schemas.openxmlformats.org/officeDocument/2006/relationships/image" Target="../media/image2.png" /><Relationship Id="rId4" Type="http://schemas.openxmlformats.org/officeDocument/2006/relationships/image" Target="../media/image3.svg" /><Relationship Id="rId5" Type="http://schemas.openxmlformats.org/officeDocument/2006/relationships/tags" Target="../tags/tag456.xml" /><Relationship Id="rId6" Type="http://schemas.openxmlformats.org/officeDocument/2006/relationships/slideMaster" Target="../slideMasters/slideMaster6.xml" /></Relationships>
</file>

<file path=ppt/slideLayouts/_rels/slideLayout97.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98.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svg" /><Relationship Id="rId3" Type="http://schemas.openxmlformats.org/officeDocument/2006/relationships/tags" Target="../tags/tag457.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458.xml" /><Relationship Id="rId7" Type="http://schemas.openxmlformats.org/officeDocument/2006/relationships/slideMaster" Target="../slideMasters/slideMaster6.xml" /></Relationships>
</file>

<file path=ppt/slideLayouts/_rels/slideLayout99.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svg" /><Relationship Id="rId3" Type="http://schemas.openxmlformats.org/officeDocument/2006/relationships/tags" Target="../tags/tag459.xml" /><Relationship Id="rId4" Type="http://schemas.openxmlformats.org/officeDocument/2006/relationships/image" Target="../media/image4.png" /><Relationship Id="rId5" Type="http://schemas.openxmlformats.org/officeDocument/2006/relationships/image" Target="../media/image5.svg" /><Relationship Id="rId6" Type="http://schemas.openxmlformats.org/officeDocument/2006/relationships/tags" Target="../tags/tag460.xml" /><Relationship Id="rId7" Type="http://schemas.openxmlformats.org/officeDocument/2006/relationships/slideMaster" Target="../slideMasters/slideMaster6.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2" name="标题 2"/>
          <p:cNvSpPr/>
          <p:nvPr>
            <p:ph type="ctrTitle" idx="2" hasCustomPrompt="1"/>
            <p:custDataLst>
              <p:tags r:id="rId3"/>
            </p:custDataLst>
          </p:nvPr>
        </p:nvSpPr>
        <p:spPr>
          <a:xfrm>
            <a:off x="6299269" y="2095765"/>
            <a:ext cx="4825365" cy="1846659"/>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ct val="0"/>
              </a:spcAft>
              <a:buClrTx/>
              <a:buSzTx/>
              <a:buFontTx/>
              <a:buNone/>
              <a:defRPr kumimoji="0" lang="zh-CN" altLang="en-US" sz="6000" b="1" i="0" u="none" strike="noStrike" kern="1200" cap="none" spc="600" normalizeH="0" baseline="0" noProof="0">
                <a:ln>
                  <a:noFill/>
                </a:ln>
                <a:solidFill>
                  <a:schemeClr val="lt1"/>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3"/>
          <p:cNvSpPr/>
          <p:nvPr>
            <p:ph type="subTitle" idx="3" hasCustomPrompt="1"/>
            <p:custDataLst>
              <p:tags r:id="rId4"/>
            </p:custDataLst>
          </p:nvPr>
        </p:nvSpPr>
        <p:spPr>
          <a:xfrm>
            <a:off x="6299269" y="4115857"/>
            <a:ext cx="4826000" cy="370205"/>
          </a:xfrm>
        </p:spPr>
        <p:txBody>
          <a:bodyPr vert="horz" wrap="square" lIns="0" tIns="0" rIns="0" bIns="0" rtlCol="0">
            <a:normAutofit/>
          </a:bodyPr>
          <a:lstStyle>
            <a:lvl1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2200" b="0" i="0" u="none" strike="noStrike" kern="1200" cap="none" spc="200" normalizeH="0" baseline="0" noProof="0">
                <a:ln>
                  <a:noFill/>
                </a:ln>
                <a:solidFill>
                  <a:schemeClr val="lt1"/>
                </a:solidFill>
                <a:effectLst/>
                <a:uLnTx/>
                <a:uFillTx/>
                <a:latin typeface="Arial" panose="020b0604020202020204" pitchFamily="34" charset="0"/>
                <a:ea typeface="微软雅黑"/>
                <a:cs typeface="+mn-cs"/>
                <a:sym typeface="Arial" panose="020b0604020202020204" pitchFamily="34" charset="0"/>
              </a:defRPr>
            </a:lvl1pPr>
            <a:lvl2pPr marL="457200" indent="0" algn="ctr" defTabSz="914400" rtl="0" eaLnBrk="1" fontAlgn="auto" latinLnBrk="0" hangingPunct="1">
              <a:lnSpc>
                <a:spcPct val="130000"/>
              </a:lnSpc>
              <a:spcBef>
                <a:spcPct val="0"/>
              </a:spcBef>
              <a:spcAft>
                <a:spcPts val="1000"/>
              </a:spcAft>
              <a:buFont typeface="Arial" panose="020b0604020202020204" pitchFamily="34" charset="0"/>
              <a:buNone/>
              <a:tabLst>
                <a:tab pos="1609725"/>
              </a:tabLst>
              <a:defRPr sz="20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2pPr>
            <a:lvl3pPr marL="914400" indent="0" algn="ctr" defTabSz="914400" rtl="0" eaLnBrk="1" fontAlgn="auto" latinLnBrk="0" hangingPunct="1">
              <a:lnSpc>
                <a:spcPct val="13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3pPr>
            <a:lvl4pPr marL="13716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4pPr>
            <a:lvl5pPr marL="18288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pic>
        <p:nvPicPr>
          <p:cNvPr id="2"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6"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nvPr>
        </p:nvSpPr>
        <p:spPr>
          <a:xfrm>
            <a:off x="669930" y="952508"/>
            <a:ext cx="10852237" cy="5388907"/>
          </a:xfrm>
        </p:spPr>
        <p:txBody>
          <a:bodyPr/>
          <a:lstStyle>
            <a:lvl1pPr>
              <a:defRPr>
                <a:solidFill>
                  <a:schemeClr val="tx1"/>
                </a:solidFill>
                <a:latin typeface="Arial" panose="020b0604020202020204" pitchFamily="34" charset="0"/>
                <a:ea typeface="微软雅黑"/>
              </a:defRPr>
            </a:lvl1pPr>
            <a:lvl2pPr>
              <a:defRPr>
                <a:solidFill>
                  <a:schemeClr val="tx1"/>
                </a:solidFill>
                <a:latin typeface="Arial" panose="020b0604020202020204" pitchFamily="34" charset="0"/>
                <a:ea typeface="微软雅黑"/>
              </a:defRPr>
            </a:lvl2pPr>
            <a:lvl3pPr>
              <a:defRPr>
                <a:solidFill>
                  <a:schemeClr val="tx1"/>
                </a:solidFill>
                <a:latin typeface="Arial" panose="020b0604020202020204" pitchFamily="34" charset="0"/>
                <a:ea typeface="微软雅黑"/>
              </a:defRPr>
            </a:lvl3pPr>
            <a:lvl4pPr>
              <a:defRPr>
                <a:solidFill>
                  <a:schemeClr val="tx1"/>
                </a:solidFill>
                <a:latin typeface="Arial" panose="020b0604020202020204" pitchFamily="34" charset="0"/>
                <a:ea typeface="微软雅黑"/>
              </a:defRPr>
            </a:lvl4pPr>
            <a:lvl5pPr>
              <a:defRPr>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0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pic>
        <p:nvPicPr>
          <p:cNvPr id="2"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6"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nvPr>
        </p:nvSpPr>
        <p:spPr>
          <a:xfrm>
            <a:off x="669930" y="952508"/>
            <a:ext cx="10852237" cy="5388907"/>
          </a:xfrm>
        </p:spPr>
        <p:txBody>
          <a:bodyPr/>
          <a:lstStyle>
            <a:lvl1pPr>
              <a:defRPr>
                <a:solidFill>
                  <a:schemeClr val="tx1"/>
                </a:solidFill>
                <a:latin typeface="Arial" panose="020b0604020202020204" pitchFamily="34" charset="0"/>
                <a:ea typeface="微软雅黑"/>
              </a:defRPr>
            </a:lvl1pPr>
            <a:lvl2pPr>
              <a:defRPr>
                <a:solidFill>
                  <a:schemeClr val="tx1"/>
                </a:solidFill>
                <a:latin typeface="Arial" panose="020b0604020202020204" pitchFamily="34" charset="0"/>
                <a:ea typeface="微软雅黑"/>
              </a:defRPr>
            </a:lvl2pPr>
            <a:lvl3pPr>
              <a:defRPr>
                <a:solidFill>
                  <a:schemeClr val="tx1"/>
                </a:solidFill>
                <a:latin typeface="Arial" panose="020b0604020202020204" pitchFamily="34" charset="0"/>
                <a:ea typeface="微软雅黑"/>
              </a:defRPr>
            </a:lvl3pPr>
            <a:lvl4pPr>
              <a:defRPr>
                <a:solidFill>
                  <a:schemeClr val="tx1"/>
                </a:solidFill>
                <a:latin typeface="Arial" panose="020b0604020202020204" pitchFamily="34" charset="0"/>
                <a:ea typeface="微软雅黑"/>
              </a:defRPr>
            </a:lvl4pPr>
            <a:lvl5pPr>
              <a:defRPr>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0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2" name="文本占位符 4"/>
          <p:cNvSpPr/>
          <p:nvPr>
            <p:ph type="body" idx="1" hasCustomPrompt="1"/>
            <p:custDataLst>
              <p:tags r:id="rId3"/>
            </p:custDataLst>
          </p:nvPr>
        </p:nvSpPr>
        <p:spPr>
          <a:xfrm>
            <a:off x="6604687" y="2463322"/>
            <a:ext cx="4825403" cy="640394"/>
          </a:xfrm>
        </p:spPr>
        <p:txBody>
          <a:bodyPr vert="horz" wrap="square" lIns="0" tIns="0" rIns="0" bIns="0" rtlCol="0" anchor="b" anchorCtr="0">
            <a:normAutofit/>
          </a:bodyPr>
          <a:lstStyle>
            <a:lvl1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2400" b="0" i="0" u="none" strike="noStrike" kern="1200" cap="none" spc="200" normalizeH="0" baseline="0" noProof="0">
                <a:ln>
                  <a:noFill/>
                </a:ln>
                <a:solidFill>
                  <a:schemeClr val="lt1"/>
                </a:solidFill>
                <a:effectLst/>
                <a:uLnTx/>
                <a:uFillTx/>
                <a:latin typeface="Arial" panose="020b0604020202020204" pitchFamily="34" charset="0"/>
                <a:ea typeface="微软雅黑"/>
                <a:cs typeface="+mn-cs"/>
              </a:defRPr>
            </a:lvl1pPr>
            <a:lvl2pPr marL="457200" indent="0" algn="ctr" defTabSz="914400" rtl="0" eaLnBrk="1" fontAlgn="auto" latinLnBrk="0" hangingPunct="1">
              <a:lnSpc>
                <a:spcPct val="130000"/>
              </a:lnSpc>
              <a:spcBef>
                <a:spcPct val="0"/>
              </a:spcBef>
              <a:spcAft>
                <a:spcPts val="1000"/>
              </a:spcAft>
              <a:buFont typeface="Arial" panose="020b0604020202020204" pitchFamily="34" charset="0"/>
              <a:buNone/>
              <a:tabLst>
                <a:tab pos="1609725"/>
              </a:tabLst>
              <a:defRPr sz="20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2pPr>
            <a:lvl3pPr marL="914400" indent="0" algn="ctr" defTabSz="914400" rtl="0" eaLnBrk="1" fontAlgn="auto" latinLnBrk="0" hangingPunct="1">
              <a:lnSpc>
                <a:spcPct val="13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3pPr>
            <a:lvl4pPr marL="13716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4pPr>
            <a:lvl5pPr marL="18288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5"/>
          <p:cNvSpPr/>
          <p:nvPr>
            <p:ph type="title" hasCustomPrompt="1"/>
            <p:custDataLst>
              <p:tags r:id="rId4"/>
            </p:custDataLst>
          </p:nvPr>
        </p:nvSpPr>
        <p:spPr>
          <a:xfrm>
            <a:off x="6604053" y="3256115"/>
            <a:ext cx="4826038" cy="1138555"/>
          </a:xfrm>
        </p:spPr>
        <p:txBody>
          <a:bodyPr vert="horz" wrap="square" lIns="0" tIns="0" rIns="0" bIns="0" rtlCol="0" anchor="t" anchorCtr="0">
            <a:normAutofit/>
          </a:bodyPr>
          <a:lstStyle>
            <a:lvl1pPr marL="0" marR="0" lvl="0" algn="l" defTabSz="914400" rtl="0" eaLnBrk="1" fontAlgn="auto" latinLnBrk="0" hangingPunct="1">
              <a:lnSpc>
                <a:spcPct val="100000"/>
              </a:lnSpc>
              <a:spcBef>
                <a:spcPct val="0"/>
              </a:spcBef>
              <a:spcAft>
                <a:spcPct val="0"/>
              </a:spcAft>
              <a:buClrTx/>
              <a:buSzTx/>
              <a:buFontTx/>
              <a:buNone/>
              <a:defRPr kumimoji="0" lang="zh-CN" altLang="en-US" sz="6600" b="1" i="0" u="none" strike="noStrike" kern="1200" cap="none" spc="700" normalizeH="0" baseline="0" noProof="0">
                <a:ln>
                  <a:noFill/>
                </a:ln>
                <a:solidFill>
                  <a:schemeClr val="lt1"/>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transition/>
  <p:timing/>
</p:sldLayout>
</file>

<file path=ppt/slideLayouts/slideLayout10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spTree>
      <p:nvGrpSpPr>
        <p:cNvPr id="1" name=""/>
        <p:cNvGrpSpPr/>
        <p:nvPr/>
      </p:nvGrpSpPr>
      <p:grpSpPr>
        <a:xfrm>
          <a:off x="0" y="0"/>
          <a:ext cx="0" cy="0"/>
        </a:xfrm>
      </p:grpSpPr>
      <p:pic>
        <p:nvPicPr>
          <p:cNvPr id="7"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6"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2" name="标题 1"/>
          <p:cNvSpPr>
            <a:spLocks noGrp="1"/>
          </p:cNvSpPr>
          <p:nvPr>
            <p:ph type="title"/>
            <p:custDataLst>
              <p:tags r:id="rId7"/>
            </p:custDataLst>
          </p:nvPr>
        </p:nvSpPr>
        <p:spPr/>
        <p:txBody>
          <a:bodyPr/>
          <a:lstStyle>
            <a:lvl1pPr>
              <a:defRPr baseline="0">
                <a:solidFill>
                  <a:schemeClr val="tx1"/>
                </a:solidFill>
                <a:latin typeface="Arial" panose="020b0604020202020204" pitchFamily="34" charset="0"/>
                <a:ea typeface="微软雅黑"/>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spTree>
      <p:nvGrpSpPr>
        <p:cNvPr id="1" name=""/>
        <p:cNvGrpSpPr/>
        <p:nvPr/>
      </p:nvGrpSpPr>
      <p:grpSpPr>
        <a:xfrm>
          <a:off x="0" y="0"/>
          <a:ext cx="0" cy="0"/>
        </a:xfrm>
      </p:grpSpPr>
      <p:sp>
        <p:nvSpPr>
          <p:cNvPr id="9" name="矩形 8"/>
          <p:cNvSpPr/>
          <p:nvPr>
            <p:custDataLst>
              <p:tags r:id="rId1"/>
            </p:custDataLst>
          </p:nvPr>
        </p:nvSpPr>
        <p:spPr>
          <a:xfrm>
            <a:off x="294600" y="302400"/>
            <a:ext cx="11602796" cy="6253188"/>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形 4"/>
          <p:cNvPicPr>
            <a:picLocks noChangeAspect="1"/>
          </p:cNvPicPr>
          <p:nvPr>
            <p:custDataLst>
              <p:tags r:id="rId4"/>
            </p:custDataLst>
          </p:nvPr>
        </p:nvPicPr>
        <p:blipFill>
          <a:blip r:embed="rId2">
            <a:extLst>
              <a:ext uri="{96DAC541-7B7A-43D3-8B79-37D633B846F1}">
                <asvg:svgBlip xmlns:asvg="http://schemas.microsoft.com/office/drawing/2016/SVG/main" r:embed="rId3"/>
              </a:ext>
            </a:extLst>
          </a:blip>
          <a:stretch>
            <a:fillRect/>
          </a:stretch>
        </p:blipFill>
        <p:spPr>
          <a:xfrm>
            <a:off x="11471910" y="0"/>
            <a:ext cx="720090" cy="720090"/>
          </a:xfrm>
          <a:prstGeom prst="rect">
            <a:avLst/>
          </a:prstGeom>
        </p:spPr>
      </p:pic>
      <p:pic>
        <p:nvPicPr>
          <p:cNvPr id="6" name="图形 5"/>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0" y="6137910"/>
            <a:ext cx="720090" cy="720090"/>
          </a:xfrm>
          <a:prstGeom prst="rect">
            <a:avLst/>
          </a:prstGeom>
        </p:spPr>
      </p:pic>
      <p:sp>
        <p:nvSpPr>
          <p:cNvPr id="2" name="标题 1"/>
          <p:cNvSpPr>
            <a:spLocks noGrp="1"/>
          </p:cNvSpPr>
          <p:nvPr>
            <p:ph type="title" hasCustomPrompt="1"/>
            <p:custDataLst>
              <p:tags r:id="rId8"/>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a:defRPr>
            </a:lvl1pPr>
          </a:lstStyle>
          <a:p>
            <a:r>
              <a:rPr lang="zh-CN" altLang="en-US"/>
              <a:t>单击此处编辑标题</a:t>
            </a:r>
            <a:endParaRPr lang="zh-CN" altLang="en-US"/>
          </a:p>
        </p:txBody>
      </p:sp>
      <p:sp>
        <p:nvSpPr>
          <p:cNvPr id="7" name="内容占位符 6"/>
          <p:cNvSpPr>
            <a:spLocks noGrp="1"/>
          </p:cNvSpPr>
          <p:nvPr>
            <p:ph sz="quarter" idx="13"/>
            <p:custDataLst>
              <p:tags r:id="rId9"/>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spTree>
      <p:nvGrpSpPr>
        <p:cNvPr id="1" name=""/>
        <p:cNvGrpSpPr/>
        <p:nvPr/>
      </p:nvGrpSpPr>
      <p:grpSpPr>
        <a:xfrm>
          <a:off x="0" y="0"/>
          <a:ext cx="0" cy="0"/>
        </a:xfrm>
      </p:grpSpPr>
      <p:sp>
        <p:nvSpPr>
          <p:cNvPr id="10" name="矩形 9"/>
          <p:cNvSpPr/>
          <p:nvPr>
            <p:custDataLst>
              <p:tags r:id="rId1"/>
            </p:custDataLst>
          </p:nvPr>
        </p:nvSpPr>
        <p:spPr>
          <a:xfrm>
            <a:off x="0" y="-10800"/>
            <a:ext cx="4827588" cy="68687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形 4"/>
          <p:cNvPicPr>
            <a:picLocks noChangeAspect="1"/>
          </p:cNvPicPr>
          <p:nvPr>
            <p:custDataLst>
              <p:tags r:id="rId4"/>
            </p:custDataLst>
          </p:nvPr>
        </p:nvPicPr>
        <p:blipFill>
          <a:blip r:embed="rId2">
            <a:extLst>
              <a:ext uri="{96DAC541-7B7A-43D3-8B79-37D633B846F1}">
                <asvg:svgBlip xmlns:asvg="http://schemas.microsoft.com/office/drawing/2016/SVG/main" r:embed="rId3"/>
              </a:ext>
            </a:extLst>
          </a:blip>
          <a:stretch>
            <a:fillRect/>
          </a:stretch>
        </p:blipFill>
        <p:spPr>
          <a:xfrm>
            <a:off x="11471910" y="0"/>
            <a:ext cx="720090" cy="720090"/>
          </a:xfrm>
          <a:prstGeom prst="rect">
            <a:avLst/>
          </a:prstGeom>
        </p:spPr>
      </p:pic>
      <p:pic>
        <p:nvPicPr>
          <p:cNvPr id="6" name="图形 5"/>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0" y="6137910"/>
            <a:ext cx="720090" cy="720090"/>
          </a:xfrm>
          <a:prstGeom prst="rect">
            <a:avLst/>
          </a:prstGeom>
        </p:spPr>
      </p:pic>
      <p:sp>
        <p:nvSpPr>
          <p:cNvPr id="2" name="标题 1"/>
          <p:cNvSpPr>
            <a:spLocks noGrp="1"/>
          </p:cNvSpPr>
          <p:nvPr>
            <p:ph type="title" hasCustomPrompt="1"/>
            <p:custDataLst>
              <p:tags r:id="rId8"/>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微软雅黑"/>
              </a:defRPr>
            </a:lvl1pPr>
          </a:lstStyle>
          <a:p>
            <a:r>
              <a:rPr lang="zh-CN" altLang="en-US"/>
              <a:t>单击编辑标题</a:t>
            </a:r>
            <a:endParaRPr lang="zh-CN" altLang="en-US"/>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2"/>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13"/>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0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spTree>
      <p:nvGrpSpPr>
        <p:cNvPr id="1" name=""/>
        <p:cNvGrpSpPr/>
        <p:nvPr/>
      </p:nvGrpSpPr>
      <p:grpSpPr>
        <a:xfrm>
          <a:off x="0" y="0"/>
          <a:ext cx="0" cy="0"/>
        </a:xfrm>
      </p:grpSpPr>
      <p:sp>
        <p:nvSpPr>
          <p:cNvPr id="10" name="矩形 9"/>
          <p:cNvSpPr/>
          <p:nvPr>
            <p:custDataLst>
              <p:tags r:id="rId1"/>
            </p:custDataLst>
          </p:nvPr>
        </p:nvSpPr>
        <p:spPr>
          <a:xfrm>
            <a:off x="0" y="-10800"/>
            <a:ext cx="12189600" cy="2660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形 4"/>
          <p:cNvPicPr>
            <a:picLocks noChangeAspect="1"/>
          </p:cNvPicPr>
          <p:nvPr>
            <p:custDataLst>
              <p:tags r:id="rId4"/>
            </p:custDataLst>
          </p:nvPr>
        </p:nvPicPr>
        <p:blipFill>
          <a:blip r:embed="rId2">
            <a:extLst>
              <a:ext uri="{96DAC541-7B7A-43D3-8B79-37D633B846F1}">
                <asvg:svgBlip xmlns:asvg="http://schemas.microsoft.com/office/drawing/2016/SVG/main" r:embed="rId3"/>
              </a:ext>
            </a:extLst>
          </a:blip>
          <a:stretch>
            <a:fillRect/>
          </a:stretch>
        </p:blipFill>
        <p:spPr>
          <a:xfrm>
            <a:off x="0" y="-10800"/>
            <a:ext cx="720090" cy="720090"/>
          </a:xfrm>
          <a:prstGeom prst="rect">
            <a:avLst/>
          </a:prstGeom>
        </p:spPr>
      </p:pic>
      <p:pic>
        <p:nvPicPr>
          <p:cNvPr id="6" name="图形 5"/>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11471910" y="6137910"/>
            <a:ext cx="720090" cy="720090"/>
          </a:xfrm>
          <a:prstGeom prst="rect">
            <a:avLst/>
          </a:prstGeom>
        </p:spPr>
      </p:pic>
      <p:sp>
        <p:nvSpPr>
          <p:cNvPr id="2" name="标题 1"/>
          <p:cNvSpPr>
            <a:spLocks noGrp="1"/>
          </p:cNvSpPr>
          <p:nvPr>
            <p:ph type="title"/>
            <p:custDataLst>
              <p:tags r:id="rId8"/>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2"/>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3"/>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0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spTree>
      <p:nvGrpSpPr>
        <p:cNvPr id="1" name=""/>
        <p:cNvGrpSpPr/>
        <p:nvPr/>
      </p:nvGrpSpPr>
      <p:grpSpPr>
        <a:xfrm>
          <a:off x="0" y="0"/>
          <a:ext cx="0" cy="0"/>
        </a:xfrm>
      </p:grpSpPr>
      <p:sp>
        <p:nvSpPr>
          <p:cNvPr id="10" name="矩形 9"/>
          <p:cNvSpPr/>
          <p:nvPr>
            <p:custDataLst>
              <p:tags r:id="rId1"/>
            </p:custDataLst>
          </p:nvPr>
        </p:nvSpPr>
        <p:spPr>
          <a:xfrm>
            <a:off x="0" y="5029200"/>
            <a:ext cx="12189600" cy="1828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形 4"/>
          <p:cNvPicPr>
            <a:picLocks noChangeAspect="1"/>
          </p:cNvPicPr>
          <p:nvPr>
            <p:custDataLst>
              <p:tags r:id="rId4"/>
            </p:custDataLst>
          </p:nvPr>
        </p:nvPicPr>
        <p:blipFill>
          <a:blip r:embed="rId2">
            <a:extLst>
              <a:ext uri="{96DAC541-7B7A-43D3-8B79-37D633B846F1}">
                <asvg:svgBlip xmlns:asvg="http://schemas.microsoft.com/office/drawing/2016/SVG/main" r:embed="rId3"/>
              </a:ext>
            </a:extLst>
          </a:blip>
          <a:stretch>
            <a:fillRect/>
          </a:stretch>
        </p:blipFill>
        <p:spPr>
          <a:xfrm>
            <a:off x="0" y="0"/>
            <a:ext cx="720090" cy="720090"/>
          </a:xfrm>
          <a:prstGeom prst="rect">
            <a:avLst/>
          </a:prstGeom>
        </p:spPr>
      </p:pic>
      <p:pic>
        <p:nvPicPr>
          <p:cNvPr id="6" name="图形 5"/>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11471910" y="6137910"/>
            <a:ext cx="720090" cy="720090"/>
          </a:xfrm>
          <a:prstGeom prst="rect">
            <a:avLst/>
          </a:prstGeom>
        </p:spPr>
      </p:pic>
      <p:sp>
        <p:nvSpPr>
          <p:cNvPr id="2" name="标题 1"/>
          <p:cNvSpPr>
            <a:spLocks noGrp="1"/>
          </p:cNvSpPr>
          <p:nvPr>
            <p:ph type="title"/>
            <p:custDataLst>
              <p:tags r:id="rId8"/>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微软雅黑"/>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2"/>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13"/>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0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spTree>
      <p:nvGrpSpPr>
        <p:cNvPr id="1" name=""/>
        <p:cNvGrpSpPr/>
        <p:nvPr/>
      </p:nvGrpSpPr>
      <p:grpSpPr>
        <a:xfrm>
          <a:off x="0" y="0"/>
          <a:ext cx="0" cy="0"/>
        </a:xfrm>
      </p:grpSpPr>
      <p:sp>
        <p:nvSpPr>
          <p:cNvPr id="10" name="矩形 9"/>
          <p:cNvSpPr/>
          <p:nvPr>
            <p:custDataLst>
              <p:tags r:id="rId1"/>
            </p:custDataLst>
          </p:nvPr>
        </p:nvSpPr>
        <p:spPr>
          <a:xfrm>
            <a:off x="0" y="-10800"/>
            <a:ext cx="12189600" cy="9144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形 4"/>
          <p:cNvPicPr>
            <a:picLocks noChangeAspect="1"/>
          </p:cNvPicPr>
          <p:nvPr>
            <p:custDataLst>
              <p:tags r:id="rId4"/>
            </p:custDataLst>
          </p:nvPr>
        </p:nvPicPr>
        <p:blipFill>
          <a:blip r:embed="rId2">
            <a:extLst>
              <a:ext uri="{96DAC541-7B7A-43D3-8B79-37D633B846F1}">
                <asvg:svgBlip xmlns:asvg="http://schemas.microsoft.com/office/drawing/2016/SVG/main" r:embed="rId3"/>
              </a:ext>
            </a:extLst>
          </a:blip>
          <a:stretch>
            <a:fillRect/>
          </a:stretch>
        </p:blipFill>
        <p:spPr>
          <a:xfrm>
            <a:off x="11471910" y="6137910"/>
            <a:ext cx="720090" cy="720090"/>
          </a:xfrm>
          <a:prstGeom prst="rect">
            <a:avLst/>
          </a:prstGeom>
        </p:spPr>
      </p:pic>
      <p:pic>
        <p:nvPicPr>
          <p:cNvPr id="6" name="图形 5"/>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0" y="6137910"/>
            <a:ext cx="720090" cy="720090"/>
          </a:xfrm>
          <a:prstGeom prst="rect">
            <a:avLst/>
          </a:prstGeom>
        </p:spPr>
      </p:pic>
      <p:sp>
        <p:nvSpPr>
          <p:cNvPr id="2" name="标题 1"/>
          <p:cNvSpPr>
            <a:spLocks noGrp="1"/>
          </p:cNvSpPr>
          <p:nvPr>
            <p:ph type="title"/>
            <p:custDataLst>
              <p:tags r:id="rId8"/>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2"/>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13"/>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14"/>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5"/>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0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spTree>
      <p:nvGrpSpPr>
        <p:cNvPr id="1" name=""/>
        <p:cNvGrpSpPr/>
        <p:nvPr/>
      </p:nvGrpSpPr>
      <p:grpSpPr>
        <a:xfrm>
          <a:off x="0" y="0"/>
          <a:ext cx="0" cy="0"/>
        </a:xfrm>
      </p:grpSpPr>
      <p:sp>
        <p:nvSpPr>
          <p:cNvPr id="9" name="矩形 8"/>
          <p:cNvSpPr/>
          <p:nvPr>
            <p:custDataLst>
              <p:tags r:id="rId1"/>
            </p:custDataLst>
          </p:nvPr>
        </p:nvSpPr>
        <p:spPr>
          <a:xfrm>
            <a:off x="0" y="959400"/>
            <a:ext cx="12189600" cy="49391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形 4"/>
          <p:cNvPicPr>
            <a:picLocks noChangeAspect="1"/>
          </p:cNvPicPr>
          <p:nvPr>
            <p:custDataLst>
              <p:tags r:id="rId4"/>
            </p:custDataLst>
          </p:nvPr>
        </p:nvPicPr>
        <p:blipFill>
          <a:blip r:embed="rId2">
            <a:extLst>
              <a:ext uri="{96DAC541-7B7A-43D3-8B79-37D633B846F1}">
                <asvg:svgBlip xmlns:asvg="http://schemas.microsoft.com/office/drawing/2016/SVG/main" r:embed="rId3"/>
              </a:ext>
            </a:extLst>
          </a:blip>
          <a:stretch>
            <a:fillRect/>
          </a:stretch>
        </p:blipFill>
        <p:spPr>
          <a:xfrm>
            <a:off x="10436061" y="-10801"/>
            <a:ext cx="1753527" cy="1753527"/>
          </a:xfrm>
          <a:prstGeom prst="rect">
            <a:avLst/>
          </a:prstGeom>
        </p:spPr>
      </p:pic>
      <p:pic>
        <p:nvPicPr>
          <p:cNvPr id="6" name="图形 5"/>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0" y="5104461"/>
            <a:ext cx="1753527" cy="1753527"/>
          </a:xfrm>
          <a:prstGeom prst="rect">
            <a:avLst/>
          </a:prstGeom>
        </p:spPr>
      </p:pic>
      <p:sp>
        <p:nvSpPr>
          <p:cNvPr id="2" name="标题 1"/>
          <p:cNvSpPr>
            <a:spLocks noGrp="1"/>
          </p:cNvSpPr>
          <p:nvPr>
            <p:ph type="title" hasCustomPrompt="1"/>
            <p:custDataLst>
              <p:tags r:id="rId8"/>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a:defRPr>
            </a:lvl1pPr>
          </a:lstStyle>
          <a:p>
            <a:r>
              <a:rPr lang="zh-CN" altLang="en-US"/>
              <a:t>单击此处编辑标题</a:t>
            </a:r>
            <a:endParaRPr lang="zh-CN" altLang="en-US"/>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2"/>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0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2" name="标题 2"/>
          <p:cNvSpPr/>
          <p:nvPr>
            <p:ph type="ctrTitle" idx="2" hasCustomPrompt="1"/>
            <p:custDataLst>
              <p:tags r:id="rId3"/>
            </p:custDataLst>
          </p:nvPr>
        </p:nvSpPr>
        <p:spPr>
          <a:xfrm>
            <a:off x="6299269" y="2095765"/>
            <a:ext cx="4825365" cy="1846659"/>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ct val="0"/>
              </a:spcAft>
              <a:buClrTx/>
              <a:buSzTx/>
              <a:buFontTx/>
              <a:buNone/>
              <a:defRPr kumimoji="0" lang="zh-CN" altLang="en-US" sz="6000" b="1" i="0" u="none" strike="noStrike" kern="1200" cap="none" spc="600" normalizeH="0" baseline="0" noProof="0">
                <a:ln>
                  <a:noFill/>
                </a:ln>
                <a:solidFill>
                  <a:schemeClr val="lt1"/>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3"/>
          <p:cNvSpPr/>
          <p:nvPr>
            <p:ph type="subTitle" idx="3" hasCustomPrompt="1"/>
            <p:custDataLst>
              <p:tags r:id="rId4"/>
            </p:custDataLst>
          </p:nvPr>
        </p:nvSpPr>
        <p:spPr>
          <a:xfrm>
            <a:off x="6299269" y="4115857"/>
            <a:ext cx="4826000" cy="370205"/>
          </a:xfrm>
        </p:spPr>
        <p:txBody>
          <a:bodyPr vert="horz" wrap="square" lIns="0" tIns="0" rIns="0" bIns="0" rtlCol="0">
            <a:normAutofit/>
          </a:bodyPr>
          <a:lstStyle>
            <a:lvl1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2200" b="0" i="0" u="none" strike="noStrike" kern="1200" cap="none" spc="200" normalizeH="0" baseline="0" noProof="0">
                <a:ln>
                  <a:noFill/>
                </a:ln>
                <a:solidFill>
                  <a:schemeClr val="lt1"/>
                </a:solidFill>
                <a:effectLst/>
                <a:uLnTx/>
                <a:uFillTx/>
                <a:latin typeface="Arial" panose="020b0604020202020204" pitchFamily="34" charset="0"/>
                <a:ea typeface="微软雅黑"/>
                <a:cs typeface="+mn-cs"/>
                <a:sym typeface="Arial" panose="020b0604020202020204" pitchFamily="34" charset="0"/>
              </a:defRPr>
            </a:lvl1pPr>
            <a:lvl2pPr marL="457200" indent="0" algn="ctr" defTabSz="914400" rtl="0" eaLnBrk="1" fontAlgn="auto" latinLnBrk="0" hangingPunct="1">
              <a:lnSpc>
                <a:spcPct val="130000"/>
              </a:lnSpc>
              <a:spcBef>
                <a:spcPct val="0"/>
              </a:spcBef>
              <a:spcAft>
                <a:spcPts val="1000"/>
              </a:spcAft>
              <a:buFont typeface="Arial" panose="020b0604020202020204" pitchFamily="34" charset="0"/>
              <a:buNone/>
              <a:tabLst>
                <a:tab pos="1609725"/>
              </a:tabLst>
              <a:defRPr sz="20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2pPr>
            <a:lvl3pPr marL="914400" indent="0" algn="ctr" defTabSz="914400" rtl="0" eaLnBrk="1" fontAlgn="auto" latinLnBrk="0" hangingPunct="1">
              <a:lnSpc>
                <a:spcPct val="13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3pPr>
            <a:lvl4pPr marL="13716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4pPr>
            <a:lvl5pPr marL="18288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2" name="文本占位符 4"/>
          <p:cNvSpPr/>
          <p:nvPr>
            <p:ph type="body" idx="1" hasCustomPrompt="1"/>
            <p:custDataLst>
              <p:tags r:id="rId3"/>
            </p:custDataLst>
          </p:nvPr>
        </p:nvSpPr>
        <p:spPr>
          <a:xfrm>
            <a:off x="6604687" y="2463322"/>
            <a:ext cx="4825403" cy="640394"/>
          </a:xfrm>
        </p:spPr>
        <p:txBody>
          <a:bodyPr vert="horz" wrap="square" lIns="0" tIns="0" rIns="0" bIns="0" rtlCol="0" anchor="b" anchorCtr="0">
            <a:normAutofit/>
          </a:bodyPr>
          <a:lstStyle>
            <a:lvl1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2400" b="0" i="0" u="none" strike="noStrike" kern="1200" cap="none" spc="200" normalizeH="0" baseline="0" noProof="0">
                <a:ln>
                  <a:noFill/>
                </a:ln>
                <a:solidFill>
                  <a:schemeClr val="lt1"/>
                </a:solidFill>
                <a:effectLst/>
                <a:uLnTx/>
                <a:uFillTx/>
                <a:latin typeface="Arial" panose="020b0604020202020204" pitchFamily="34" charset="0"/>
                <a:ea typeface="微软雅黑"/>
                <a:cs typeface="+mn-cs"/>
              </a:defRPr>
            </a:lvl1pPr>
            <a:lvl2pPr marL="457200" indent="0" algn="ctr" defTabSz="914400" rtl="0" eaLnBrk="1" fontAlgn="auto" latinLnBrk="0" hangingPunct="1">
              <a:lnSpc>
                <a:spcPct val="130000"/>
              </a:lnSpc>
              <a:spcBef>
                <a:spcPct val="0"/>
              </a:spcBef>
              <a:spcAft>
                <a:spcPts val="1000"/>
              </a:spcAft>
              <a:buFont typeface="Arial" panose="020b0604020202020204" pitchFamily="34" charset="0"/>
              <a:buNone/>
              <a:tabLst>
                <a:tab pos="1609725"/>
              </a:tabLst>
              <a:defRPr sz="20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2pPr>
            <a:lvl3pPr marL="914400" indent="0" algn="ctr" defTabSz="914400" rtl="0" eaLnBrk="1" fontAlgn="auto" latinLnBrk="0" hangingPunct="1">
              <a:lnSpc>
                <a:spcPct val="13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3pPr>
            <a:lvl4pPr marL="13716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4pPr>
            <a:lvl5pPr marL="18288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5"/>
          <p:cNvSpPr/>
          <p:nvPr>
            <p:ph type="title" hasCustomPrompt="1"/>
            <p:custDataLst>
              <p:tags r:id="rId4"/>
            </p:custDataLst>
          </p:nvPr>
        </p:nvSpPr>
        <p:spPr>
          <a:xfrm>
            <a:off x="6604053" y="3256115"/>
            <a:ext cx="4826038" cy="1138555"/>
          </a:xfrm>
        </p:spPr>
        <p:txBody>
          <a:bodyPr vert="horz" wrap="square" lIns="0" tIns="0" rIns="0" bIns="0" rtlCol="0" anchor="t" anchorCtr="0">
            <a:normAutofit/>
          </a:bodyPr>
          <a:lstStyle>
            <a:lvl1pPr marL="0" marR="0" lvl="0" algn="l" defTabSz="914400" rtl="0" eaLnBrk="1" fontAlgn="auto" latinLnBrk="0" hangingPunct="1">
              <a:lnSpc>
                <a:spcPct val="100000"/>
              </a:lnSpc>
              <a:spcBef>
                <a:spcPct val="0"/>
              </a:spcBef>
              <a:spcAft>
                <a:spcPct val="0"/>
              </a:spcAft>
              <a:buClrTx/>
              <a:buSzTx/>
              <a:buFontTx/>
              <a:buNone/>
              <a:defRPr kumimoji="0" lang="zh-CN" altLang="en-US" sz="6600" b="1" i="0" u="none" strike="noStrike" kern="1200" cap="none" spc="700" normalizeH="0" baseline="0" noProof="0">
                <a:ln>
                  <a:noFill/>
                </a:ln>
                <a:solidFill>
                  <a:schemeClr val="lt1"/>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transition/>
  <p:timing/>
</p:sldLayout>
</file>

<file path=ppt/slideLayouts/slideLayout1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pic>
        <p:nvPicPr>
          <p:cNvPr id="8"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7"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pic>
        <p:nvPicPr>
          <p:cNvPr id="11" name="图片 10"/>
          <p:cNvPicPr>
            <a:picLocks noChangeAspect="1"/>
          </p:cNvPicPr>
          <p:nvPr>
            <p:custDataLst>
              <p:tags r:id="rId2"/>
            </p:custDataLst>
          </p:nvPr>
        </p:nvPicPr>
        <p:blipFill>
          <a:blip r:embed="rId1"/>
          <a:stretch>
            <a:fillRect/>
          </a:stretch>
        </p:blipFill>
        <p:spPr>
          <a:xfrm>
            <a:off x="215153" y="2869820"/>
            <a:ext cx="3235350" cy="1118348"/>
          </a:xfrm>
          <a:prstGeom prst="rect">
            <a:avLst/>
          </a:prstGeom>
        </p:spPr>
      </p:pic>
      <p:pic>
        <p:nvPicPr>
          <p:cNvPr id="3" name="图形 4"/>
          <p:cNvPicPr>
            <a:picLocks noChangeAspect="1"/>
          </p:cNvPicPr>
          <p:nvPr>
            <p:custDataLst>
              <p:tags r:id="rId5"/>
            </p:custDataLst>
          </p:nvPr>
        </p:nvPicPr>
        <p:blipFill>
          <a:blip r:embed="rId3">
            <a:extLst>
              <a:ext uri="{96DAC541-7B7A-43D3-8B79-37D633B846F1}">
                <asvg:svgBlip xmlns:asvg="http://schemas.microsoft.com/office/drawing/2016/SVG/main" r:embed="rId4"/>
              </a:ext>
            </a:extLst>
          </a:blip>
          <a:stretch>
            <a:fillRect/>
          </a:stretch>
        </p:blipFill>
        <p:spPr>
          <a:xfrm>
            <a:off x="11471910" y="6137910"/>
            <a:ext cx="720090" cy="720090"/>
          </a:xfrm>
          <a:prstGeom prst="rect">
            <a:avLst/>
          </a:prstGeom>
        </p:spPr>
      </p:pic>
      <p:pic>
        <p:nvPicPr>
          <p:cNvPr id="2" name="图形 5"/>
          <p:cNvPicPr>
            <a:picLocks noChangeAspect="1"/>
          </p:cNvPicPr>
          <p:nvPr>
            <p:custDataLst>
              <p:tags r:id="rId8"/>
            </p:custDataLst>
          </p:nvPr>
        </p:nvPicPr>
        <p:blipFill>
          <a:blip r:embed="rId6">
            <a:extLst>
              <a:ext uri="{96DAC541-7B7A-43D3-8B79-37D633B846F1}">
                <asvg:svgBlip xmlns:asvg="http://schemas.microsoft.com/office/drawing/2016/SVG/main" r:embed="rId7"/>
              </a:ext>
            </a:extLst>
          </a:blip>
          <a:stretch>
            <a:fillRect/>
          </a:stretch>
        </p:blipFill>
        <p:spPr>
          <a:xfrm>
            <a:off x="11471910" y="0"/>
            <a:ext cx="720090" cy="720090"/>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副标题 2"/>
          <p:cNvSpPr/>
          <p:nvPr>
            <p:ph type="subTitle" idx="3" hasCustomPrompt="1"/>
            <p:custDataLst>
              <p:tags r:id="rId9"/>
            </p:custDataLst>
          </p:nvPr>
        </p:nvSpPr>
        <p:spPr>
          <a:xfrm>
            <a:off x="4521236" y="2976598"/>
            <a:ext cx="6857365" cy="825334"/>
          </a:xfrm>
        </p:spPr>
        <p:txBody>
          <a:bodyPr vert="horz" wrap="square" lIns="0" tIns="0" rIns="0" bIns="0" rtlCol="0">
            <a:normAutofit/>
          </a:bodyPr>
          <a:lstStyle>
            <a:lvl1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1800" b="0" i="0" u="none" strike="noStrike" kern="1200" cap="none" spc="200" normalizeH="0" baseline="0" noProof="0">
                <a:ln>
                  <a:noFill/>
                </a:ln>
                <a:solidFill>
                  <a:schemeClr val="dk1">
                    <a:lumMod val="65000"/>
                    <a:lumOff val="35000"/>
                  </a:schemeClr>
                </a:solidFill>
                <a:effectLst/>
                <a:uLnTx/>
                <a:uFillTx/>
                <a:latin typeface="Arial" panose="020b0604020202020204" pitchFamily="34" charset="0"/>
                <a:ea typeface="微软雅黑"/>
                <a:cs typeface="+mn-cs"/>
              </a:defRPr>
            </a:lvl1pPr>
            <a:lvl2pPr marL="457200" indent="0" algn="ctr" defTabSz="914400" rtl="0" eaLnBrk="1" fontAlgn="auto" latinLnBrk="0" hangingPunct="1">
              <a:lnSpc>
                <a:spcPct val="130000"/>
              </a:lnSpc>
              <a:spcBef>
                <a:spcPct val="0"/>
              </a:spcBef>
              <a:spcAft>
                <a:spcPts val="1000"/>
              </a:spcAft>
              <a:buFont typeface="Arial" panose="020b0604020202020204" pitchFamily="34" charset="0"/>
              <a:buNone/>
              <a:tabLst>
                <a:tab pos="1609725"/>
              </a:tabLst>
              <a:defRPr sz="20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2pPr>
            <a:lvl3pPr marL="914400" indent="0" algn="ctr" defTabSz="914400" rtl="0" eaLnBrk="1" fontAlgn="auto" latinLnBrk="0" hangingPunct="1">
              <a:lnSpc>
                <a:spcPct val="13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3pPr>
            <a:lvl4pPr marL="13716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4pPr>
            <a:lvl5pPr marL="18288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标题 3"/>
          <p:cNvSpPr/>
          <p:nvPr>
            <p:ph type="ctrTitle" idx="2" hasCustomPrompt="1"/>
            <p:custDataLst>
              <p:tags r:id="rId10"/>
            </p:custDataLst>
          </p:nvPr>
        </p:nvSpPr>
        <p:spPr>
          <a:xfrm>
            <a:off x="4521236" y="2000603"/>
            <a:ext cx="6858000" cy="845820"/>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ct val="0"/>
              </a:spcAft>
              <a:buClrTx/>
              <a:buSzTx/>
              <a:buFontTx/>
              <a:buNone/>
              <a:defRPr kumimoji="0" lang="zh-CN" altLang="en-US" sz="5500"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transition/>
  <p:timing/>
</p:sldLayout>
</file>

<file path=ppt/slideLayouts/slideLayout1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pic>
        <p:nvPicPr>
          <p:cNvPr id="9"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8"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a:defRPr>
            </a:lvl1pPr>
            <a:lvl2pPr eaLnBrk="1" fontAlgn="auto" latinLnBrk="0" hangingPunct="1">
              <a:defRPr sz="1600">
                <a:solidFill>
                  <a:schemeClr val="tx1"/>
                </a:solidFill>
                <a:latin typeface="Arial" panose="020b0604020202020204" pitchFamily="34" charset="0"/>
                <a:ea typeface="微软雅黑"/>
              </a:defRPr>
            </a:lvl2pPr>
            <a:lvl3pPr eaLnBrk="1" fontAlgn="auto" latinLnBrk="0" hangingPunct="1">
              <a:defRPr sz="1600">
                <a:solidFill>
                  <a:schemeClr val="tx1"/>
                </a:solidFill>
                <a:latin typeface="Arial" panose="020b0604020202020204" pitchFamily="34" charset="0"/>
                <a:ea typeface="微软雅黑"/>
              </a:defRPr>
            </a:lvl3pPr>
            <a:lvl4pPr eaLnBrk="1" fontAlgn="auto" latinLnBrk="0" hangingPunct="1">
              <a:defRPr sz="1600">
                <a:solidFill>
                  <a:schemeClr val="tx1"/>
                </a:solidFill>
                <a:latin typeface="Arial" panose="020b0604020202020204" pitchFamily="34" charset="0"/>
                <a:ea typeface="微软雅黑"/>
              </a:defRPr>
            </a:lvl4pPr>
            <a:lvl5pPr eaLnBrk="1" fontAlgn="auto" latinLnBrk="0" hangingPunct="1">
              <a:defRPr sz="160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pic>
        <p:nvPicPr>
          <p:cNvPr id="11"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10"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微软雅黑"/>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微软雅黑"/>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pic>
        <p:nvPicPr>
          <p:cNvPr id="11" name="图片 10"/>
          <p:cNvPicPr>
            <a:picLocks noChangeAspect="1"/>
          </p:cNvPicPr>
          <p:nvPr>
            <p:custDataLst>
              <p:tags r:id="rId2"/>
            </p:custDataLst>
          </p:nvPr>
        </p:nvPicPr>
        <p:blipFill>
          <a:blip r:embed="rId1"/>
          <a:stretch>
            <a:fillRect/>
          </a:stretch>
        </p:blipFill>
        <p:spPr>
          <a:xfrm>
            <a:off x="7498080" y="2670417"/>
            <a:ext cx="4389120" cy="1517166"/>
          </a:xfrm>
          <a:prstGeom prst="rect">
            <a:avLst/>
          </a:prstGeom>
        </p:spPr>
      </p:pic>
      <p:pic>
        <p:nvPicPr>
          <p:cNvPr id="6" name="图形 4"/>
          <p:cNvPicPr>
            <a:picLocks noChangeAspect="1"/>
          </p:cNvPicPr>
          <p:nvPr>
            <p:custDataLst>
              <p:tags r:id="rId5"/>
            </p:custDataLst>
          </p:nvPr>
        </p:nvPicPr>
        <p:blipFill>
          <a:blip r:embed="rId3">
            <a:extLst>
              <a:ext uri="{96DAC541-7B7A-43D3-8B79-37D633B846F1}">
                <asvg:svgBlip xmlns:asvg="http://schemas.microsoft.com/office/drawing/2016/SVG/main" r:embed="rId4"/>
              </a:ext>
            </a:extLst>
          </a:blip>
          <a:stretch>
            <a:fillRect/>
          </a:stretch>
        </p:blipFill>
        <p:spPr>
          <a:xfrm>
            <a:off x="0" y="0"/>
            <a:ext cx="720090" cy="720090"/>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pic>
        <p:nvPicPr>
          <p:cNvPr id="9"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8"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a:defRPr>
            </a:lvl1p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1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pic>
        <p:nvPicPr>
          <p:cNvPr id="8"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7"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2" name="竖排标题 1"/>
          <p:cNvSpPr>
            <a:spLocks noGrp="1"/>
          </p:cNvSpPr>
          <p:nvPr>
            <p:ph type="title" orient="ver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微软雅黑"/>
              </a:defRPr>
            </a:lvl1pPr>
            <a:lvl2pPr indent="0" eaLnBrk="1" fontAlgn="auto" latinLnBrk="0" hangingPunct="1">
              <a:defRPr>
                <a:solidFill>
                  <a:schemeClr val="tx1"/>
                </a:solidFill>
                <a:latin typeface="Arial" panose="020b0604020202020204" pitchFamily="34" charset="0"/>
                <a:ea typeface="微软雅黑"/>
              </a:defRPr>
            </a:lvl2pPr>
            <a:lvl3pPr indent="0" eaLnBrk="1" fontAlgn="auto" latinLnBrk="0" hangingPunct="1">
              <a:defRPr>
                <a:solidFill>
                  <a:schemeClr val="tx1"/>
                </a:solidFill>
                <a:latin typeface="Arial" panose="020b0604020202020204" pitchFamily="34" charset="0"/>
                <a:ea typeface="微软雅黑"/>
              </a:defRPr>
            </a:lvl3pPr>
            <a:lvl4pPr indent="0" eaLnBrk="1" fontAlgn="auto" latinLnBrk="0" hangingPunct="1">
              <a:defRPr>
                <a:solidFill>
                  <a:schemeClr val="tx1"/>
                </a:solidFill>
                <a:latin typeface="Arial" panose="020b0604020202020204" pitchFamily="34" charset="0"/>
                <a:ea typeface="微软雅黑"/>
              </a:defRPr>
            </a:lvl4pPr>
            <a:lvl5pPr indent="0" eaLnBrk="1" fontAlgn="auto" latinLnBrk="0" hangingPunct="1">
              <a:defRPr>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pic>
        <p:nvPicPr>
          <p:cNvPr id="2"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6"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nvPr>
        </p:nvSpPr>
        <p:spPr>
          <a:xfrm>
            <a:off x="669930" y="952508"/>
            <a:ext cx="10852237" cy="5388907"/>
          </a:xfrm>
        </p:spPr>
        <p:txBody>
          <a:bodyPr/>
          <a:lstStyle>
            <a:lvl1pPr>
              <a:defRPr>
                <a:solidFill>
                  <a:schemeClr val="tx1"/>
                </a:solidFill>
                <a:latin typeface="Arial" panose="020b0604020202020204" pitchFamily="34" charset="0"/>
                <a:ea typeface="微软雅黑"/>
              </a:defRPr>
            </a:lvl1pPr>
            <a:lvl2pPr>
              <a:defRPr>
                <a:solidFill>
                  <a:schemeClr val="tx1"/>
                </a:solidFill>
                <a:latin typeface="Arial" panose="020b0604020202020204" pitchFamily="34" charset="0"/>
                <a:ea typeface="微软雅黑"/>
              </a:defRPr>
            </a:lvl2pPr>
            <a:lvl3pPr>
              <a:defRPr>
                <a:solidFill>
                  <a:schemeClr val="tx1"/>
                </a:solidFill>
                <a:latin typeface="Arial" panose="020b0604020202020204" pitchFamily="34" charset="0"/>
                <a:ea typeface="微软雅黑"/>
              </a:defRPr>
            </a:lvl3pPr>
            <a:lvl4pPr>
              <a:defRPr>
                <a:solidFill>
                  <a:schemeClr val="tx1"/>
                </a:solidFill>
                <a:latin typeface="Arial" panose="020b0604020202020204" pitchFamily="34" charset="0"/>
                <a:ea typeface="微软雅黑"/>
              </a:defRPr>
            </a:lvl4pPr>
            <a:lvl5pPr>
              <a:defRPr>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2" name="文本占位符 4"/>
          <p:cNvSpPr/>
          <p:nvPr>
            <p:ph type="body" idx="1" hasCustomPrompt="1"/>
            <p:custDataLst>
              <p:tags r:id="rId3"/>
            </p:custDataLst>
          </p:nvPr>
        </p:nvSpPr>
        <p:spPr>
          <a:xfrm>
            <a:off x="6604687" y="2463322"/>
            <a:ext cx="4825403" cy="640394"/>
          </a:xfrm>
        </p:spPr>
        <p:txBody>
          <a:bodyPr vert="horz" wrap="square" lIns="0" tIns="0" rIns="0" bIns="0" rtlCol="0" anchor="b" anchorCtr="0">
            <a:normAutofit/>
          </a:bodyPr>
          <a:lstStyle>
            <a:lvl1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2400" b="0" i="0" u="none" strike="noStrike" kern="1200" cap="none" spc="200" normalizeH="0" baseline="0" noProof="0">
                <a:ln>
                  <a:noFill/>
                </a:ln>
                <a:solidFill>
                  <a:schemeClr val="lt1"/>
                </a:solidFill>
                <a:effectLst/>
                <a:uLnTx/>
                <a:uFillTx/>
                <a:latin typeface="Arial" panose="020b0604020202020204" pitchFamily="34" charset="0"/>
                <a:ea typeface="微软雅黑"/>
                <a:cs typeface="+mn-cs"/>
              </a:defRPr>
            </a:lvl1pPr>
            <a:lvl2pPr marL="457200" indent="0" algn="ctr" defTabSz="914400" rtl="0" eaLnBrk="1" fontAlgn="auto" latinLnBrk="0" hangingPunct="1">
              <a:lnSpc>
                <a:spcPct val="130000"/>
              </a:lnSpc>
              <a:spcBef>
                <a:spcPct val="0"/>
              </a:spcBef>
              <a:spcAft>
                <a:spcPts val="1000"/>
              </a:spcAft>
              <a:buFont typeface="Arial" panose="020b0604020202020204" pitchFamily="34" charset="0"/>
              <a:buNone/>
              <a:tabLst>
                <a:tab pos="1609725"/>
              </a:tabLst>
              <a:defRPr sz="20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2pPr>
            <a:lvl3pPr marL="914400" indent="0" algn="ctr" defTabSz="914400" rtl="0" eaLnBrk="1" fontAlgn="auto" latinLnBrk="0" hangingPunct="1">
              <a:lnSpc>
                <a:spcPct val="13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3pPr>
            <a:lvl4pPr marL="13716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4pPr>
            <a:lvl5pPr marL="18288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5"/>
          <p:cNvSpPr/>
          <p:nvPr>
            <p:ph type="title" hasCustomPrompt="1"/>
            <p:custDataLst>
              <p:tags r:id="rId4"/>
            </p:custDataLst>
          </p:nvPr>
        </p:nvSpPr>
        <p:spPr>
          <a:xfrm>
            <a:off x="6604053" y="3256115"/>
            <a:ext cx="4826038" cy="1138555"/>
          </a:xfrm>
        </p:spPr>
        <p:txBody>
          <a:bodyPr vert="horz" wrap="square" lIns="0" tIns="0" rIns="0" bIns="0" rtlCol="0" anchor="t" anchorCtr="0">
            <a:normAutofit/>
          </a:bodyPr>
          <a:lstStyle>
            <a:lvl1pPr marL="0" marR="0" lvl="0" algn="l" defTabSz="914400" rtl="0" eaLnBrk="1" fontAlgn="auto" latinLnBrk="0" hangingPunct="1">
              <a:lnSpc>
                <a:spcPct val="100000"/>
              </a:lnSpc>
              <a:spcBef>
                <a:spcPct val="0"/>
              </a:spcBef>
              <a:spcAft>
                <a:spcPct val="0"/>
              </a:spcAft>
              <a:buClrTx/>
              <a:buSzTx/>
              <a:buFontTx/>
              <a:buNone/>
              <a:defRPr kumimoji="0" lang="zh-CN" altLang="en-US" sz="6600" b="1" i="0" u="none" strike="noStrike" kern="1200" cap="none" spc="700" normalizeH="0" baseline="0" noProof="0">
                <a:ln>
                  <a:noFill/>
                </a:ln>
                <a:solidFill>
                  <a:schemeClr val="lt1"/>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spTree>
      <p:nvGrpSpPr>
        <p:cNvPr id="1" name=""/>
        <p:cNvGrpSpPr/>
        <p:nvPr/>
      </p:nvGrpSpPr>
      <p:grpSpPr>
        <a:xfrm>
          <a:off x="0" y="0"/>
          <a:ext cx="0" cy="0"/>
        </a:xfrm>
      </p:grpSpPr>
      <p:pic>
        <p:nvPicPr>
          <p:cNvPr id="7"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6"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2" name="标题 1"/>
          <p:cNvSpPr>
            <a:spLocks noGrp="1"/>
          </p:cNvSpPr>
          <p:nvPr>
            <p:ph type="title"/>
            <p:custDataLst>
              <p:tags r:id="rId7"/>
            </p:custDataLst>
          </p:nvPr>
        </p:nvSpPr>
        <p:spPr/>
        <p:txBody>
          <a:bodyPr/>
          <a:lstStyle>
            <a:lvl1pPr>
              <a:defRPr baseline="0">
                <a:solidFill>
                  <a:schemeClr val="tx1"/>
                </a:solidFill>
                <a:latin typeface="Arial" panose="020b0604020202020204" pitchFamily="34" charset="0"/>
                <a:ea typeface="微软雅黑"/>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spTree>
      <p:nvGrpSpPr>
        <p:cNvPr id="1" name=""/>
        <p:cNvGrpSpPr/>
        <p:nvPr/>
      </p:nvGrpSpPr>
      <p:grpSpPr>
        <a:xfrm>
          <a:off x="0" y="0"/>
          <a:ext cx="0" cy="0"/>
        </a:xfrm>
      </p:grpSpPr>
      <p:pic>
        <p:nvPicPr>
          <p:cNvPr id="7"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6"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2" name="标题 1"/>
          <p:cNvSpPr>
            <a:spLocks noGrp="1"/>
          </p:cNvSpPr>
          <p:nvPr>
            <p:ph type="title"/>
            <p:custDataLst>
              <p:tags r:id="rId7"/>
            </p:custDataLst>
          </p:nvPr>
        </p:nvSpPr>
        <p:spPr/>
        <p:txBody>
          <a:bodyPr/>
          <a:lstStyle>
            <a:lvl1pPr>
              <a:defRPr baseline="0">
                <a:solidFill>
                  <a:schemeClr val="tx1"/>
                </a:solidFill>
                <a:latin typeface="Arial" panose="020b0604020202020204" pitchFamily="34" charset="0"/>
                <a:ea typeface="微软雅黑"/>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spTree>
      <p:nvGrpSpPr>
        <p:cNvPr id="1" name=""/>
        <p:cNvGrpSpPr/>
        <p:nvPr/>
      </p:nvGrpSpPr>
      <p:grpSpPr>
        <a:xfrm>
          <a:off x="0" y="0"/>
          <a:ext cx="0" cy="0"/>
        </a:xfrm>
      </p:grpSpPr>
      <p:sp>
        <p:nvSpPr>
          <p:cNvPr id="9" name="矩形 8"/>
          <p:cNvSpPr/>
          <p:nvPr>
            <p:custDataLst>
              <p:tags r:id="rId1"/>
            </p:custDataLst>
          </p:nvPr>
        </p:nvSpPr>
        <p:spPr>
          <a:xfrm>
            <a:off x="294600" y="302400"/>
            <a:ext cx="11602796" cy="6253188"/>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形 4"/>
          <p:cNvPicPr>
            <a:picLocks noChangeAspect="1"/>
          </p:cNvPicPr>
          <p:nvPr>
            <p:custDataLst>
              <p:tags r:id="rId4"/>
            </p:custDataLst>
          </p:nvPr>
        </p:nvPicPr>
        <p:blipFill>
          <a:blip r:embed="rId2">
            <a:extLst>
              <a:ext uri="{96DAC541-7B7A-43D3-8B79-37D633B846F1}">
                <asvg:svgBlip xmlns:asvg="http://schemas.microsoft.com/office/drawing/2016/SVG/main" r:embed="rId3"/>
              </a:ext>
            </a:extLst>
          </a:blip>
          <a:stretch>
            <a:fillRect/>
          </a:stretch>
        </p:blipFill>
        <p:spPr>
          <a:xfrm>
            <a:off x="11471910" y="0"/>
            <a:ext cx="720090" cy="720090"/>
          </a:xfrm>
          <a:prstGeom prst="rect">
            <a:avLst/>
          </a:prstGeom>
        </p:spPr>
      </p:pic>
      <p:pic>
        <p:nvPicPr>
          <p:cNvPr id="6" name="图形 5"/>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0" y="6137910"/>
            <a:ext cx="720090" cy="720090"/>
          </a:xfrm>
          <a:prstGeom prst="rect">
            <a:avLst/>
          </a:prstGeom>
        </p:spPr>
      </p:pic>
      <p:sp>
        <p:nvSpPr>
          <p:cNvPr id="2" name="标题 1"/>
          <p:cNvSpPr>
            <a:spLocks noGrp="1"/>
          </p:cNvSpPr>
          <p:nvPr>
            <p:ph type="title" hasCustomPrompt="1"/>
            <p:custDataLst>
              <p:tags r:id="rId8"/>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a:defRPr>
            </a:lvl1pPr>
          </a:lstStyle>
          <a:p>
            <a:r>
              <a:rPr lang="zh-CN" altLang="en-US"/>
              <a:t>单击此处编辑标题</a:t>
            </a:r>
            <a:endParaRPr lang="zh-CN" altLang="en-US"/>
          </a:p>
        </p:txBody>
      </p:sp>
      <p:sp>
        <p:nvSpPr>
          <p:cNvPr id="7" name="内容占位符 6"/>
          <p:cNvSpPr>
            <a:spLocks noGrp="1"/>
          </p:cNvSpPr>
          <p:nvPr>
            <p:ph sz="quarter" idx="13"/>
            <p:custDataLst>
              <p:tags r:id="rId9"/>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spTree>
      <p:nvGrpSpPr>
        <p:cNvPr id="1" name=""/>
        <p:cNvGrpSpPr/>
        <p:nvPr/>
      </p:nvGrpSpPr>
      <p:grpSpPr>
        <a:xfrm>
          <a:off x="0" y="0"/>
          <a:ext cx="0" cy="0"/>
        </a:xfrm>
      </p:grpSpPr>
      <p:sp>
        <p:nvSpPr>
          <p:cNvPr id="10" name="矩形 9"/>
          <p:cNvSpPr/>
          <p:nvPr>
            <p:custDataLst>
              <p:tags r:id="rId1"/>
            </p:custDataLst>
          </p:nvPr>
        </p:nvSpPr>
        <p:spPr>
          <a:xfrm>
            <a:off x="0" y="-10800"/>
            <a:ext cx="4827588" cy="68687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形 4"/>
          <p:cNvPicPr>
            <a:picLocks noChangeAspect="1"/>
          </p:cNvPicPr>
          <p:nvPr>
            <p:custDataLst>
              <p:tags r:id="rId4"/>
            </p:custDataLst>
          </p:nvPr>
        </p:nvPicPr>
        <p:blipFill>
          <a:blip r:embed="rId2">
            <a:extLst>
              <a:ext uri="{96DAC541-7B7A-43D3-8B79-37D633B846F1}">
                <asvg:svgBlip xmlns:asvg="http://schemas.microsoft.com/office/drawing/2016/SVG/main" r:embed="rId3"/>
              </a:ext>
            </a:extLst>
          </a:blip>
          <a:stretch>
            <a:fillRect/>
          </a:stretch>
        </p:blipFill>
        <p:spPr>
          <a:xfrm>
            <a:off x="11471910" y="0"/>
            <a:ext cx="720090" cy="720090"/>
          </a:xfrm>
          <a:prstGeom prst="rect">
            <a:avLst/>
          </a:prstGeom>
        </p:spPr>
      </p:pic>
      <p:pic>
        <p:nvPicPr>
          <p:cNvPr id="6" name="图形 5"/>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0" y="6137910"/>
            <a:ext cx="720090" cy="720090"/>
          </a:xfrm>
          <a:prstGeom prst="rect">
            <a:avLst/>
          </a:prstGeom>
        </p:spPr>
      </p:pic>
      <p:sp>
        <p:nvSpPr>
          <p:cNvPr id="2" name="标题 1"/>
          <p:cNvSpPr>
            <a:spLocks noGrp="1"/>
          </p:cNvSpPr>
          <p:nvPr>
            <p:ph type="title" hasCustomPrompt="1"/>
            <p:custDataLst>
              <p:tags r:id="rId8"/>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微软雅黑"/>
              </a:defRPr>
            </a:lvl1pPr>
          </a:lstStyle>
          <a:p>
            <a:r>
              <a:rPr lang="zh-CN" altLang="en-US"/>
              <a:t>单击编辑标题</a:t>
            </a:r>
            <a:endParaRPr lang="zh-CN" altLang="en-US"/>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2"/>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13"/>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spTree>
      <p:nvGrpSpPr>
        <p:cNvPr id="1" name=""/>
        <p:cNvGrpSpPr/>
        <p:nvPr/>
      </p:nvGrpSpPr>
      <p:grpSpPr>
        <a:xfrm>
          <a:off x="0" y="0"/>
          <a:ext cx="0" cy="0"/>
        </a:xfrm>
      </p:grpSpPr>
      <p:sp>
        <p:nvSpPr>
          <p:cNvPr id="10" name="矩形 9"/>
          <p:cNvSpPr/>
          <p:nvPr>
            <p:custDataLst>
              <p:tags r:id="rId1"/>
            </p:custDataLst>
          </p:nvPr>
        </p:nvSpPr>
        <p:spPr>
          <a:xfrm>
            <a:off x="0" y="-10800"/>
            <a:ext cx="12189600" cy="2660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形 4"/>
          <p:cNvPicPr>
            <a:picLocks noChangeAspect="1"/>
          </p:cNvPicPr>
          <p:nvPr>
            <p:custDataLst>
              <p:tags r:id="rId4"/>
            </p:custDataLst>
          </p:nvPr>
        </p:nvPicPr>
        <p:blipFill>
          <a:blip r:embed="rId2">
            <a:extLst>
              <a:ext uri="{96DAC541-7B7A-43D3-8B79-37D633B846F1}">
                <asvg:svgBlip xmlns:asvg="http://schemas.microsoft.com/office/drawing/2016/SVG/main" r:embed="rId3"/>
              </a:ext>
            </a:extLst>
          </a:blip>
          <a:stretch>
            <a:fillRect/>
          </a:stretch>
        </p:blipFill>
        <p:spPr>
          <a:xfrm>
            <a:off x="0" y="-10800"/>
            <a:ext cx="720090" cy="720090"/>
          </a:xfrm>
          <a:prstGeom prst="rect">
            <a:avLst/>
          </a:prstGeom>
        </p:spPr>
      </p:pic>
      <p:pic>
        <p:nvPicPr>
          <p:cNvPr id="6" name="图形 5"/>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11471910" y="6137910"/>
            <a:ext cx="720090" cy="720090"/>
          </a:xfrm>
          <a:prstGeom prst="rect">
            <a:avLst/>
          </a:prstGeom>
        </p:spPr>
      </p:pic>
      <p:sp>
        <p:nvSpPr>
          <p:cNvPr id="2" name="标题 1"/>
          <p:cNvSpPr>
            <a:spLocks noGrp="1"/>
          </p:cNvSpPr>
          <p:nvPr>
            <p:ph type="title"/>
            <p:custDataLst>
              <p:tags r:id="rId8"/>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2"/>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3"/>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spTree>
      <p:nvGrpSpPr>
        <p:cNvPr id="1" name=""/>
        <p:cNvGrpSpPr/>
        <p:nvPr/>
      </p:nvGrpSpPr>
      <p:grpSpPr>
        <a:xfrm>
          <a:off x="0" y="0"/>
          <a:ext cx="0" cy="0"/>
        </a:xfrm>
      </p:grpSpPr>
      <p:sp>
        <p:nvSpPr>
          <p:cNvPr id="10" name="矩形 9"/>
          <p:cNvSpPr/>
          <p:nvPr>
            <p:custDataLst>
              <p:tags r:id="rId1"/>
            </p:custDataLst>
          </p:nvPr>
        </p:nvSpPr>
        <p:spPr>
          <a:xfrm>
            <a:off x="0" y="5029200"/>
            <a:ext cx="12189600" cy="1828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形 4"/>
          <p:cNvPicPr>
            <a:picLocks noChangeAspect="1"/>
          </p:cNvPicPr>
          <p:nvPr>
            <p:custDataLst>
              <p:tags r:id="rId4"/>
            </p:custDataLst>
          </p:nvPr>
        </p:nvPicPr>
        <p:blipFill>
          <a:blip r:embed="rId2">
            <a:extLst>
              <a:ext uri="{96DAC541-7B7A-43D3-8B79-37D633B846F1}">
                <asvg:svgBlip xmlns:asvg="http://schemas.microsoft.com/office/drawing/2016/SVG/main" r:embed="rId3"/>
              </a:ext>
            </a:extLst>
          </a:blip>
          <a:stretch>
            <a:fillRect/>
          </a:stretch>
        </p:blipFill>
        <p:spPr>
          <a:xfrm>
            <a:off x="0" y="0"/>
            <a:ext cx="720090" cy="720090"/>
          </a:xfrm>
          <a:prstGeom prst="rect">
            <a:avLst/>
          </a:prstGeom>
        </p:spPr>
      </p:pic>
      <p:pic>
        <p:nvPicPr>
          <p:cNvPr id="6" name="图形 5"/>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11471910" y="6137910"/>
            <a:ext cx="720090" cy="720090"/>
          </a:xfrm>
          <a:prstGeom prst="rect">
            <a:avLst/>
          </a:prstGeom>
        </p:spPr>
      </p:pic>
      <p:sp>
        <p:nvSpPr>
          <p:cNvPr id="2" name="标题 1"/>
          <p:cNvSpPr>
            <a:spLocks noGrp="1"/>
          </p:cNvSpPr>
          <p:nvPr>
            <p:ph type="title"/>
            <p:custDataLst>
              <p:tags r:id="rId8"/>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微软雅黑"/>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2"/>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13"/>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spTree>
      <p:nvGrpSpPr>
        <p:cNvPr id="1" name=""/>
        <p:cNvGrpSpPr/>
        <p:nvPr/>
      </p:nvGrpSpPr>
      <p:grpSpPr>
        <a:xfrm>
          <a:off x="0" y="0"/>
          <a:ext cx="0" cy="0"/>
        </a:xfrm>
      </p:grpSpPr>
      <p:sp>
        <p:nvSpPr>
          <p:cNvPr id="10" name="矩形 9"/>
          <p:cNvSpPr/>
          <p:nvPr>
            <p:custDataLst>
              <p:tags r:id="rId1"/>
            </p:custDataLst>
          </p:nvPr>
        </p:nvSpPr>
        <p:spPr>
          <a:xfrm>
            <a:off x="0" y="-10800"/>
            <a:ext cx="12189600" cy="9144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形 4"/>
          <p:cNvPicPr>
            <a:picLocks noChangeAspect="1"/>
          </p:cNvPicPr>
          <p:nvPr>
            <p:custDataLst>
              <p:tags r:id="rId4"/>
            </p:custDataLst>
          </p:nvPr>
        </p:nvPicPr>
        <p:blipFill>
          <a:blip r:embed="rId2">
            <a:extLst>
              <a:ext uri="{96DAC541-7B7A-43D3-8B79-37D633B846F1}">
                <asvg:svgBlip xmlns:asvg="http://schemas.microsoft.com/office/drawing/2016/SVG/main" r:embed="rId3"/>
              </a:ext>
            </a:extLst>
          </a:blip>
          <a:stretch>
            <a:fillRect/>
          </a:stretch>
        </p:blipFill>
        <p:spPr>
          <a:xfrm>
            <a:off x="11471910" y="6137910"/>
            <a:ext cx="720090" cy="720090"/>
          </a:xfrm>
          <a:prstGeom prst="rect">
            <a:avLst/>
          </a:prstGeom>
        </p:spPr>
      </p:pic>
      <p:pic>
        <p:nvPicPr>
          <p:cNvPr id="6" name="图形 5"/>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0" y="6137910"/>
            <a:ext cx="720090" cy="720090"/>
          </a:xfrm>
          <a:prstGeom prst="rect">
            <a:avLst/>
          </a:prstGeom>
        </p:spPr>
      </p:pic>
      <p:sp>
        <p:nvSpPr>
          <p:cNvPr id="2" name="标题 1"/>
          <p:cNvSpPr>
            <a:spLocks noGrp="1"/>
          </p:cNvSpPr>
          <p:nvPr>
            <p:ph type="title"/>
            <p:custDataLst>
              <p:tags r:id="rId8"/>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2"/>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13"/>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14"/>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5"/>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spTree>
      <p:nvGrpSpPr>
        <p:cNvPr id="1" name=""/>
        <p:cNvGrpSpPr/>
        <p:nvPr/>
      </p:nvGrpSpPr>
      <p:grpSpPr>
        <a:xfrm>
          <a:off x="0" y="0"/>
          <a:ext cx="0" cy="0"/>
        </a:xfrm>
      </p:grpSpPr>
      <p:sp>
        <p:nvSpPr>
          <p:cNvPr id="9" name="矩形 8"/>
          <p:cNvSpPr/>
          <p:nvPr>
            <p:custDataLst>
              <p:tags r:id="rId1"/>
            </p:custDataLst>
          </p:nvPr>
        </p:nvSpPr>
        <p:spPr>
          <a:xfrm>
            <a:off x="0" y="959400"/>
            <a:ext cx="12189600" cy="49391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形 4"/>
          <p:cNvPicPr>
            <a:picLocks noChangeAspect="1"/>
          </p:cNvPicPr>
          <p:nvPr>
            <p:custDataLst>
              <p:tags r:id="rId4"/>
            </p:custDataLst>
          </p:nvPr>
        </p:nvPicPr>
        <p:blipFill>
          <a:blip r:embed="rId2">
            <a:extLst>
              <a:ext uri="{96DAC541-7B7A-43D3-8B79-37D633B846F1}">
                <asvg:svgBlip xmlns:asvg="http://schemas.microsoft.com/office/drawing/2016/SVG/main" r:embed="rId3"/>
              </a:ext>
            </a:extLst>
          </a:blip>
          <a:stretch>
            <a:fillRect/>
          </a:stretch>
        </p:blipFill>
        <p:spPr>
          <a:xfrm>
            <a:off x="10436061" y="-10801"/>
            <a:ext cx="1753527" cy="1753527"/>
          </a:xfrm>
          <a:prstGeom prst="rect">
            <a:avLst/>
          </a:prstGeom>
        </p:spPr>
      </p:pic>
      <p:pic>
        <p:nvPicPr>
          <p:cNvPr id="6" name="图形 5"/>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0" y="5104461"/>
            <a:ext cx="1753527" cy="1753527"/>
          </a:xfrm>
          <a:prstGeom prst="rect">
            <a:avLst/>
          </a:prstGeom>
        </p:spPr>
      </p:pic>
      <p:sp>
        <p:nvSpPr>
          <p:cNvPr id="2" name="标题 1"/>
          <p:cNvSpPr>
            <a:spLocks noGrp="1"/>
          </p:cNvSpPr>
          <p:nvPr>
            <p:ph type="title" hasCustomPrompt="1"/>
            <p:custDataLst>
              <p:tags r:id="rId8"/>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a:defRPr>
            </a:lvl1pPr>
          </a:lstStyle>
          <a:p>
            <a:r>
              <a:rPr lang="zh-CN" altLang="en-US"/>
              <a:t>单击此处编辑标题</a:t>
            </a:r>
            <a:endParaRPr lang="zh-CN" altLang="en-US"/>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2"/>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2" name="标题 2"/>
          <p:cNvSpPr/>
          <p:nvPr>
            <p:ph type="ctrTitle" idx="2" hasCustomPrompt="1"/>
            <p:custDataLst>
              <p:tags r:id="rId3"/>
            </p:custDataLst>
          </p:nvPr>
        </p:nvSpPr>
        <p:spPr>
          <a:xfrm>
            <a:off x="6299269" y="2095765"/>
            <a:ext cx="4825365" cy="1846659"/>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ct val="0"/>
              </a:spcAft>
              <a:buClrTx/>
              <a:buSzTx/>
              <a:buFontTx/>
              <a:buNone/>
              <a:defRPr kumimoji="0" lang="zh-CN" altLang="en-US" sz="6000" b="1" i="0" u="none" strike="noStrike" kern="1200" cap="none" spc="600" normalizeH="0" baseline="0" noProof="0">
                <a:ln>
                  <a:noFill/>
                </a:ln>
                <a:solidFill>
                  <a:schemeClr val="lt1"/>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3"/>
          <p:cNvSpPr/>
          <p:nvPr>
            <p:ph type="subTitle" idx="3" hasCustomPrompt="1"/>
            <p:custDataLst>
              <p:tags r:id="rId4"/>
            </p:custDataLst>
          </p:nvPr>
        </p:nvSpPr>
        <p:spPr>
          <a:xfrm>
            <a:off x="6299269" y="4115857"/>
            <a:ext cx="4826000" cy="370205"/>
          </a:xfrm>
        </p:spPr>
        <p:txBody>
          <a:bodyPr vert="horz" wrap="square" lIns="0" tIns="0" rIns="0" bIns="0" rtlCol="0">
            <a:normAutofit/>
          </a:bodyPr>
          <a:lstStyle>
            <a:lvl1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2200" b="0" i="0" u="none" strike="noStrike" kern="1200" cap="none" spc="200" normalizeH="0" baseline="0" noProof="0">
                <a:ln>
                  <a:noFill/>
                </a:ln>
                <a:solidFill>
                  <a:schemeClr val="lt1"/>
                </a:solidFill>
                <a:effectLst/>
                <a:uLnTx/>
                <a:uFillTx/>
                <a:latin typeface="Arial" panose="020b0604020202020204" pitchFamily="34" charset="0"/>
                <a:ea typeface="微软雅黑"/>
                <a:cs typeface="+mn-cs"/>
                <a:sym typeface="Arial" panose="020b0604020202020204" pitchFamily="34" charset="0"/>
              </a:defRPr>
            </a:lvl1pPr>
            <a:lvl2pPr marL="457200" indent="0" algn="ctr" defTabSz="914400" rtl="0" eaLnBrk="1" fontAlgn="auto" latinLnBrk="0" hangingPunct="1">
              <a:lnSpc>
                <a:spcPct val="130000"/>
              </a:lnSpc>
              <a:spcBef>
                <a:spcPct val="0"/>
              </a:spcBef>
              <a:spcAft>
                <a:spcPts val="1000"/>
              </a:spcAft>
              <a:buFont typeface="Arial" panose="020b0604020202020204" pitchFamily="34" charset="0"/>
              <a:buNone/>
              <a:tabLst>
                <a:tab pos="1609725"/>
              </a:tabLst>
              <a:defRPr sz="20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2pPr>
            <a:lvl3pPr marL="914400" indent="0" algn="ctr" defTabSz="914400" rtl="0" eaLnBrk="1" fontAlgn="auto" latinLnBrk="0" hangingPunct="1">
              <a:lnSpc>
                <a:spcPct val="13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3pPr>
            <a:lvl4pPr marL="13716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4pPr>
            <a:lvl5pPr marL="18288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transition/>
  <p:timing/>
</p:sldLayout>
</file>

<file path=ppt/slideLayouts/slideLayout1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pic>
        <p:nvPicPr>
          <p:cNvPr id="8"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7"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pic>
        <p:nvPicPr>
          <p:cNvPr id="11" name="图片 10"/>
          <p:cNvPicPr>
            <a:picLocks noChangeAspect="1"/>
          </p:cNvPicPr>
          <p:nvPr>
            <p:custDataLst>
              <p:tags r:id="rId2"/>
            </p:custDataLst>
          </p:nvPr>
        </p:nvPicPr>
        <p:blipFill>
          <a:blip r:embed="rId1"/>
          <a:stretch>
            <a:fillRect/>
          </a:stretch>
        </p:blipFill>
        <p:spPr>
          <a:xfrm>
            <a:off x="215153" y="2869820"/>
            <a:ext cx="3235350" cy="1118348"/>
          </a:xfrm>
          <a:prstGeom prst="rect">
            <a:avLst/>
          </a:prstGeom>
        </p:spPr>
      </p:pic>
      <p:pic>
        <p:nvPicPr>
          <p:cNvPr id="3" name="图形 4"/>
          <p:cNvPicPr>
            <a:picLocks noChangeAspect="1"/>
          </p:cNvPicPr>
          <p:nvPr>
            <p:custDataLst>
              <p:tags r:id="rId5"/>
            </p:custDataLst>
          </p:nvPr>
        </p:nvPicPr>
        <p:blipFill>
          <a:blip r:embed="rId3">
            <a:extLst>
              <a:ext uri="{96DAC541-7B7A-43D3-8B79-37D633B846F1}">
                <asvg:svgBlip xmlns:asvg="http://schemas.microsoft.com/office/drawing/2016/SVG/main" r:embed="rId4"/>
              </a:ext>
            </a:extLst>
          </a:blip>
          <a:stretch>
            <a:fillRect/>
          </a:stretch>
        </p:blipFill>
        <p:spPr>
          <a:xfrm>
            <a:off x="11471910" y="6137910"/>
            <a:ext cx="720090" cy="720090"/>
          </a:xfrm>
          <a:prstGeom prst="rect">
            <a:avLst/>
          </a:prstGeom>
        </p:spPr>
      </p:pic>
      <p:pic>
        <p:nvPicPr>
          <p:cNvPr id="2" name="图形 5"/>
          <p:cNvPicPr>
            <a:picLocks noChangeAspect="1"/>
          </p:cNvPicPr>
          <p:nvPr>
            <p:custDataLst>
              <p:tags r:id="rId8"/>
            </p:custDataLst>
          </p:nvPr>
        </p:nvPicPr>
        <p:blipFill>
          <a:blip r:embed="rId6">
            <a:extLst>
              <a:ext uri="{96DAC541-7B7A-43D3-8B79-37D633B846F1}">
                <asvg:svgBlip xmlns:asvg="http://schemas.microsoft.com/office/drawing/2016/SVG/main" r:embed="rId7"/>
              </a:ext>
            </a:extLst>
          </a:blip>
          <a:stretch>
            <a:fillRect/>
          </a:stretch>
        </p:blipFill>
        <p:spPr>
          <a:xfrm>
            <a:off x="11471910" y="0"/>
            <a:ext cx="720090" cy="720090"/>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副标题 2"/>
          <p:cNvSpPr/>
          <p:nvPr>
            <p:ph type="subTitle" idx="3" hasCustomPrompt="1"/>
            <p:custDataLst>
              <p:tags r:id="rId9"/>
            </p:custDataLst>
          </p:nvPr>
        </p:nvSpPr>
        <p:spPr>
          <a:xfrm>
            <a:off x="4521236" y="2976598"/>
            <a:ext cx="6857365" cy="825334"/>
          </a:xfrm>
        </p:spPr>
        <p:txBody>
          <a:bodyPr vert="horz" wrap="square" lIns="0" tIns="0" rIns="0" bIns="0" rtlCol="0">
            <a:normAutofit/>
          </a:bodyPr>
          <a:lstStyle>
            <a:lvl1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1800" b="0" i="0" u="none" strike="noStrike" kern="1200" cap="none" spc="200" normalizeH="0" baseline="0" noProof="0">
                <a:ln>
                  <a:noFill/>
                </a:ln>
                <a:solidFill>
                  <a:schemeClr val="dk1">
                    <a:lumMod val="65000"/>
                    <a:lumOff val="35000"/>
                  </a:schemeClr>
                </a:solidFill>
                <a:effectLst/>
                <a:uLnTx/>
                <a:uFillTx/>
                <a:latin typeface="Arial" panose="020b0604020202020204" pitchFamily="34" charset="0"/>
                <a:ea typeface="微软雅黑"/>
                <a:cs typeface="+mn-cs"/>
              </a:defRPr>
            </a:lvl1pPr>
            <a:lvl2pPr marL="457200" indent="0" algn="ctr" defTabSz="914400" rtl="0" eaLnBrk="1" fontAlgn="auto" latinLnBrk="0" hangingPunct="1">
              <a:lnSpc>
                <a:spcPct val="130000"/>
              </a:lnSpc>
              <a:spcBef>
                <a:spcPct val="0"/>
              </a:spcBef>
              <a:spcAft>
                <a:spcPts val="1000"/>
              </a:spcAft>
              <a:buFont typeface="Arial" panose="020b0604020202020204" pitchFamily="34" charset="0"/>
              <a:buNone/>
              <a:tabLst>
                <a:tab pos="1609725"/>
              </a:tabLst>
              <a:defRPr sz="20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2pPr>
            <a:lvl3pPr marL="914400" indent="0" algn="ctr" defTabSz="914400" rtl="0" eaLnBrk="1" fontAlgn="auto" latinLnBrk="0" hangingPunct="1">
              <a:lnSpc>
                <a:spcPct val="13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3pPr>
            <a:lvl4pPr marL="13716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4pPr>
            <a:lvl5pPr marL="18288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标题 3"/>
          <p:cNvSpPr/>
          <p:nvPr>
            <p:ph type="ctrTitle" idx="2" hasCustomPrompt="1"/>
            <p:custDataLst>
              <p:tags r:id="rId10"/>
            </p:custDataLst>
          </p:nvPr>
        </p:nvSpPr>
        <p:spPr>
          <a:xfrm>
            <a:off x="4521236" y="2000603"/>
            <a:ext cx="6858000" cy="845820"/>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ct val="0"/>
              </a:spcAft>
              <a:buClrTx/>
              <a:buSzTx/>
              <a:buFontTx/>
              <a:buNone/>
              <a:defRPr kumimoji="0" lang="zh-CN" altLang="en-US" sz="5500"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spTree>
      <p:nvGrpSpPr>
        <p:cNvPr id="1" name=""/>
        <p:cNvGrpSpPr/>
        <p:nvPr/>
      </p:nvGrpSpPr>
      <p:grpSpPr>
        <a:xfrm>
          <a:off x="0" y="0"/>
          <a:ext cx="0" cy="0"/>
        </a:xfrm>
      </p:grpSpPr>
      <p:sp>
        <p:nvSpPr>
          <p:cNvPr id="9" name="矩形 8"/>
          <p:cNvSpPr/>
          <p:nvPr>
            <p:custDataLst>
              <p:tags r:id="rId1"/>
            </p:custDataLst>
          </p:nvPr>
        </p:nvSpPr>
        <p:spPr>
          <a:xfrm>
            <a:off x="294600" y="302400"/>
            <a:ext cx="11602796" cy="6253188"/>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形 4"/>
          <p:cNvPicPr>
            <a:picLocks noChangeAspect="1"/>
          </p:cNvPicPr>
          <p:nvPr>
            <p:custDataLst>
              <p:tags r:id="rId4"/>
            </p:custDataLst>
          </p:nvPr>
        </p:nvPicPr>
        <p:blipFill>
          <a:blip r:embed="rId2">
            <a:extLst>
              <a:ext uri="{96DAC541-7B7A-43D3-8B79-37D633B846F1}">
                <asvg:svgBlip xmlns:asvg="http://schemas.microsoft.com/office/drawing/2016/SVG/main" r:embed="rId3"/>
              </a:ext>
            </a:extLst>
          </a:blip>
          <a:stretch>
            <a:fillRect/>
          </a:stretch>
        </p:blipFill>
        <p:spPr>
          <a:xfrm>
            <a:off x="11471910" y="0"/>
            <a:ext cx="720090" cy="720090"/>
          </a:xfrm>
          <a:prstGeom prst="rect">
            <a:avLst/>
          </a:prstGeom>
        </p:spPr>
      </p:pic>
      <p:pic>
        <p:nvPicPr>
          <p:cNvPr id="6" name="图形 5"/>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0" y="6137910"/>
            <a:ext cx="720090" cy="720090"/>
          </a:xfrm>
          <a:prstGeom prst="rect">
            <a:avLst/>
          </a:prstGeom>
        </p:spPr>
      </p:pic>
      <p:sp>
        <p:nvSpPr>
          <p:cNvPr id="2" name="标题 1"/>
          <p:cNvSpPr>
            <a:spLocks noGrp="1"/>
          </p:cNvSpPr>
          <p:nvPr>
            <p:ph type="title" hasCustomPrompt="1"/>
            <p:custDataLst>
              <p:tags r:id="rId8"/>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a:defRPr>
            </a:lvl1pPr>
          </a:lstStyle>
          <a:p>
            <a:r>
              <a:rPr lang="zh-CN" altLang="en-US"/>
              <a:t>单击此处编辑标题</a:t>
            </a:r>
            <a:endParaRPr lang="zh-CN" altLang="en-US"/>
          </a:p>
        </p:txBody>
      </p:sp>
      <p:sp>
        <p:nvSpPr>
          <p:cNvPr id="7" name="内容占位符 6"/>
          <p:cNvSpPr>
            <a:spLocks noGrp="1"/>
          </p:cNvSpPr>
          <p:nvPr>
            <p:ph sz="quarter" idx="13"/>
            <p:custDataLst>
              <p:tags r:id="rId9"/>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pic>
        <p:nvPicPr>
          <p:cNvPr id="9"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8"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a:defRPr>
            </a:lvl1pPr>
            <a:lvl2pPr eaLnBrk="1" fontAlgn="auto" latinLnBrk="0" hangingPunct="1">
              <a:defRPr sz="1600">
                <a:solidFill>
                  <a:schemeClr val="tx1"/>
                </a:solidFill>
                <a:latin typeface="Arial" panose="020b0604020202020204" pitchFamily="34" charset="0"/>
                <a:ea typeface="微软雅黑"/>
              </a:defRPr>
            </a:lvl2pPr>
            <a:lvl3pPr eaLnBrk="1" fontAlgn="auto" latinLnBrk="0" hangingPunct="1">
              <a:defRPr sz="1600">
                <a:solidFill>
                  <a:schemeClr val="tx1"/>
                </a:solidFill>
                <a:latin typeface="Arial" panose="020b0604020202020204" pitchFamily="34" charset="0"/>
                <a:ea typeface="微软雅黑"/>
              </a:defRPr>
            </a:lvl3pPr>
            <a:lvl4pPr eaLnBrk="1" fontAlgn="auto" latinLnBrk="0" hangingPunct="1">
              <a:defRPr sz="1600">
                <a:solidFill>
                  <a:schemeClr val="tx1"/>
                </a:solidFill>
                <a:latin typeface="Arial" panose="020b0604020202020204" pitchFamily="34" charset="0"/>
                <a:ea typeface="微软雅黑"/>
              </a:defRPr>
            </a:lvl4pPr>
            <a:lvl5pPr eaLnBrk="1" fontAlgn="auto" latinLnBrk="0" hangingPunct="1">
              <a:defRPr sz="160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pic>
        <p:nvPicPr>
          <p:cNvPr id="11"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10"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微软雅黑"/>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微软雅黑"/>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pic>
        <p:nvPicPr>
          <p:cNvPr id="11" name="图片 10"/>
          <p:cNvPicPr>
            <a:picLocks noChangeAspect="1"/>
          </p:cNvPicPr>
          <p:nvPr>
            <p:custDataLst>
              <p:tags r:id="rId2"/>
            </p:custDataLst>
          </p:nvPr>
        </p:nvPicPr>
        <p:blipFill>
          <a:blip r:embed="rId1"/>
          <a:stretch>
            <a:fillRect/>
          </a:stretch>
        </p:blipFill>
        <p:spPr>
          <a:xfrm>
            <a:off x="7498080" y="2670417"/>
            <a:ext cx="4389120" cy="1517166"/>
          </a:xfrm>
          <a:prstGeom prst="rect">
            <a:avLst/>
          </a:prstGeom>
        </p:spPr>
      </p:pic>
      <p:pic>
        <p:nvPicPr>
          <p:cNvPr id="6" name="图形 4"/>
          <p:cNvPicPr>
            <a:picLocks noChangeAspect="1"/>
          </p:cNvPicPr>
          <p:nvPr>
            <p:custDataLst>
              <p:tags r:id="rId5"/>
            </p:custDataLst>
          </p:nvPr>
        </p:nvPicPr>
        <p:blipFill>
          <a:blip r:embed="rId3">
            <a:extLst>
              <a:ext uri="{96DAC541-7B7A-43D3-8B79-37D633B846F1}">
                <asvg:svgBlip xmlns:asvg="http://schemas.microsoft.com/office/drawing/2016/SVG/main" r:embed="rId4"/>
              </a:ext>
            </a:extLst>
          </a:blip>
          <a:stretch>
            <a:fillRect/>
          </a:stretch>
        </p:blipFill>
        <p:spPr>
          <a:xfrm>
            <a:off x="0" y="0"/>
            <a:ext cx="720090" cy="720090"/>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pic>
        <p:nvPicPr>
          <p:cNvPr id="9"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8"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a:defRPr>
            </a:lvl1p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1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pic>
        <p:nvPicPr>
          <p:cNvPr id="8"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7"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2" name="竖排标题 1"/>
          <p:cNvSpPr>
            <a:spLocks noGrp="1"/>
          </p:cNvSpPr>
          <p:nvPr>
            <p:ph type="title" orient="ver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微软雅黑"/>
              </a:defRPr>
            </a:lvl1pPr>
            <a:lvl2pPr indent="0" eaLnBrk="1" fontAlgn="auto" latinLnBrk="0" hangingPunct="1">
              <a:defRPr>
                <a:solidFill>
                  <a:schemeClr val="tx1"/>
                </a:solidFill>
                <a:latin typeface="Arial" panose="020b0604020202020204" pitchFamily="34" charset="0"/>
                <a:ea typeface="微软雅黑"/>
              </a:defRPr>
            </a:lvl2pPr>
            <a:lvl3pPr indent="0" eaLnBrk="1" fontAlgn="auto" latinLnBrk="0" hangingPunct="1">
              <a:defRPr>
                <a:solidFill>
                  <a:schemeClr val="tx1"/>
                </a:solidFill>
                <a:latin typeface="Arial" panose="020b0604020202020204" pitchFamily="34" charset="0"/>
                <a:ea typeface="微软雅黑"/>
              </a:defRPr>
            </a:lvl3pPr>
            <a:lvl4pPr indent="0" eaLnBrk="1" fontAlgn="auto" latinLnBrk="0" hangingPunct="1">
              <a:defRPr>
                <a:solidFill>
                  <a:schemeClr val="tx1"/>
                </a:solidFill>
                <a:latin typeface="Arial" panose="020b0604020202020204" pitchFamily="34" charset="0"/>
                <a:ea typeface="微软雅黑"/>
              </a:defRPr>
            </a:lvl4pPr>
            <a:lvl5pPr indent="0" eaLnBrk="1" fontAlgn="auto" latinLnBrk="0" hangingPunct="1">
              <a:defRPr>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pic>
        <p:nvPicPr>
          <p:cNvPr id="2"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6"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nvPr>
        </p:nvSpPr>
        <p:spPr>
          <a:xfrm>
            <a:off x="669930" y="952508"/>
            <a:ext cx="10852237" cy="5388907"/>
          </a:xfrm>
        </p:spPr>
        <p:txBody>
          <a:bodyPr/>
          <a:lstStyle>
            <a:lvl1pPr>
              <a:defRPr>
                <a:solidFill>
                  <a:schemeClr val="tx1"/>
                </a:solidFill>
                <a:latin typeface="Arial" panose="020b0604020202020204" pitchFamily="34" charset="0"/>
                <a:ea typeface="微软雅黑"/>
              </a:defRPr>
            </a:lvl1pPr>
            <a:lvl2pPr>
              <a:defRPr>
                <a:solidFill>
                  <a:schemeClr val="tx1"/>
                </a:solidFill>
                <a:latin typeface="Arial" panose="020b0604020202020204" pitchFamily="34" charset="0"/>
                <a:ea typeface="微软雅黑"/>
              </a:defRPr>
            </a:lvl2pPr>
            <a:lvl3pPr>
              <a:defRPr>
                <a:solidFill>
                  <a:schemeClr val="tx1"/>
                </a:solidFill>
                <a:latin typeface="Arial" panose="020b0604020202020204" pitchFamily="34" charset="0"/>
                <a:ea typeface="微软雅黑"/>
              </a:defRPr>
            </a:lvl3pPr>
            <a:lvl4pPr>
              <a:defRPr>
                <a:solidFill>
                  <a:schemeClr val="tx1"/>
                </a:solidFill>
                <a:latin typeface="Arial" panose="020b0604020202020204" pitchFamily="34" charset="0"/>
                <a:ea typeface="微软雅黑"/>
              </a:defRPr>
            </a:lvl4pPr>
            <a:lvl5pPr>
              <a:defRPr>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2" name="文本占位符 4"/>
          <p:cNvSpPr/>
          <p:nvPr>
            <p:ph type="body" idx="1" hasCustomPrompt="1"/>
            <p:custDataLst>
              <p:tags r:id="rId3"/>
            </p:custDataLst>
          </p:nvPr>
        </p:nvSpPr>
        <p:spPr>
          <a:xfrm>
            <a:off x="6604687" y="2463322"/>
            <a:ext cx="4825403" cy="640394"/>
          </a:xfrm>
        </p:spPr>
        <p:txBody>
          <a:bodyPr vert="horz" wrap="square" lIns="0" tIns="0" rIns="0" bIns="0" rtlCol="0" anchor="b" anchorCtr="0">
            <a:normAutofit/>
          </a:bodyPr>
          <a:lstStyle>
            <a:lvl1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2400" b="0" i="0" u="none" strike="noStrike" kern="1200" cap="none" spc="200" normalizeH="0" baseline="0" noProof="0">
                <a:ln>
                  <a:noFill/>
                </a:ln>
                <a:solidFill>
                  <a:schemeClr val="lt1"/>
                </a:solidFill>
                <a:effectLst/>
                <a:uLnTx/>
                <a:uFillTx/>
                <a:latin typeface="Arial" panose="020b0604020202020204" pitchFamily="34" charset="0"/>
                <a:ea typeface="微软雅黑"/>
                <a:cs typeface="+mn-cs"/>
              </a:defRPr>
            </a:lvl1pPr>
            <a:lvl2pPr marL="457200" indent="0" algn="ctr" defTabSz="914400" rtl="0" eaLnBrk="1" fontAlgn="auto" latinLnBrk="0" hangingPunct="1">
              <a:lnSpc>
                <a:spcPct val="130000"/>
              </a:lnSpc>
              <a:spcBef>
                <a:spcPct val="0"/>
              </a:spcBef>
              <a:spcAft>
                <a:spcPts val="1000"/>
              </a:spcAft>
              <a:buFont typeface="Arial" panose="020b0604020202020204" pitchFamily="34" charset="0"/>
              <a:buNone/>
              <a:tabLst>
                <a:tab pos="1609725"/>
              </a:tabLst>
              <a:defRPr sz="20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2pPr>
            <a:lvl3pPr marL="914400" indent="0" algn="ctr" defTabSz="914400" rtl="0" eaLnBrk="1" fontAlgn="auto" latinLnBrk="0" hangingPunct="1">
              <a:lnSpc>
                <a:spcPct val="13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3pPr>
            <a:lvl4pPr marL="13716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4pPr>
            <a:lvl5pPr marL="18288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5"/>
          <p:cNvSpPr/>
          <p:nvPr>
            <p:ph type="title" hasCustomPrompt="1"/>
            <p:custDataLst>
              <p:tags r:id="rId4"/>
            </p:custDataLst>
          </p:nvPr>
        </p:nvSpPr>
        <p:spPr>
          <a:xfrm>
            <a:off x="6604053" y="3256115"/>
            <a:ext cx="4826038" cy="1138555"/>
          </a:xfrm>
        </p:spPr>
        <p:txBody>
          <a:bodyPr vert="horz" wrap="square" lIns="0" tIns="0" rIns="0" bIns="0" rtlCol="0" anchor="t" anchorCtr="0">
            <a:normAutofit/>
          </a:bodyPr>
          <a:lstStyle>
            <a:lvl1pPr marL="0" marR="0" lvl="0" algn="l" defTabSz="914400" rtl="0" eaLnBrk="1" fontAlgn="auto" latinLnBrk="0" hangingPunct="1">
              <a:lnSpc>
                <a:spcPct val="100000"/>
              </a:lnSpc>
              <a:spcBef>
                <a:spcPct val="0"/>
              </a:spcBef>
              <a:spcAft>
                <a:spcPct val="0"/>
              </a:spcAft>
              <a:buClrTx/>
              <a:buSzTx/>
              <a:buFontTx/>
              <a:buNone/>
              <a:defRPr kumimoji="0" lang="zh-CN" altLang="en-US" sz="6600" b="1" i="0" u="none" strike="noStrike" kern="1200" cap="none" spc="700" normalizeH="0" baseline="0" noProof="0">
                <a:ln>
                  <a:noFill/>
                </a:ln>
                <a:solidFill>
                  <a:schemeClr val="lt1"/>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transition/>
  <p:timing/>
</p:sldLayout>
</file>

<file path=ppt/slideLayouts/slideLayout1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spTree>
      <p:nvGrpSpPr>
        <p:cNvPr id="1" name=""/>
        <p:cNvGrpSpPr/>
        <p:nvPr/>
      </p:nvGrpSpPr>
      <p:grpSpPr>
        <a:xfrm>
          <a:off x="0" y="0"/>
          <a:ext cx="0" cy="0"/>
        </a:xfrm>
      </p:grpSpPr>
      <p:pic>
        <p:nvPicPr>
          <p:cNvPr id="7"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6"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2" name="标题 1"/>
          <p:cNvSpPr>
            <a:spLocks noGrp="1"/>
          </p:cNvSpPr>
          <p:nvPr>
            <p:ph type="title"/>
            <p:custDataLst>
              <p:tags r:id="rId7"/>
            </p:custDataLst>
          </p:nvPr>
        </p:nvSpPr>
        <p:spPr/>
        <p:txBody>
          <a:bodyPr/>
          <a:lstStyle>
            <a:lvl1pPr>
              <a:defRPr baseline="0">
                <a:solidFill>
                  <a:schemeClr val="tx1"/>
                </a:solidFill>
                <a:latin typeface="Arial" panose="020b0604020202020204" pitchFamily="34" charset="0"/>
                <a:ea typeface="微软雅黑"/>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spTree>
      <p:nvGrpSpPr>
        <p:cNvPr id="1" name=""/>
        <p:cNvGrpSpPr/>
        <p:nvPr/>
      </p:nvGrpSpPr>
      <p:grpSpPr>
        <a:xfrm>
          <a:off x="0" y="0"/>
          <a:ext cx="0" cy="0"/>
        </a:xfrm>
      </p:grpSpPr>
      <p:sp>
        <p:nvSpPr>
          <p:cNvPr id="9" name="矩形 8"/>
          <p:cNvSpPr/>
          <p:nvPr>
            <p:custDataLst>
              <p:tags r:id="rId1"/>
            </p:custDataLst>
          </p:nvPr>
        </p:nvSpPr>
        <p:spPr>
          <a:xfrm>
            <a:off x="294600" y="302400"/>
            <a:ext cx="11602796" cy="6253188"/>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形 4"/>
          <p:cNvPicPr>
            <a:picLocks noChangeAspect="1"/>
          </p:cNvPicPr>
          <p:nvPr>
            <p:custDataLst>
              <p:tags r:id="rId4"/>
            </p:custDataLst>
          </p:nvPr>
        </p:nvPicPr>
        <p:blipFill>
          <a:blip r:embed="rId2">
            <a:extLst>
              <a:ext uri="{96DAC541-7B7A-43D3-8B79-37D633B846F1}">
                <asvg:svgBlip xmlns:asvg="http://schemas.microsoft.com/office/drawing/2016/SVG/main" r:embed="rId3"/>
              </a:ext>
            </a:extLst>
          </a:blip>
          <a:stretch>
            <a:fillRect/>
          </a:stretch>
        </p:blipFill>
        <p:spPr>
          <a:xfrm>
            <a:off x="11471910" y="0"/>
            <a:ext cx="720090" cy="720090"/>
          </a:xfrm>
          <a:prstGeom prst="rect">
            <a:avLst/>
          </a:prstGeom>
        </p:spPr>
      </p:pic>
      <p:pic>
        <p:nvPicPr>
          <p:cNvPr id="6" name="图形 5"/>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0" y="6137910"/>
            <a:ext cx="720090" cy="720090"/>
          </a:xfrm>
          <a:prstGeom prst="rect">
            <a:avLst/>
          </a:prstGeom>
        </p:spPr>
      </p:pic>
      <p:sp>
        <p:nvSpPr>
          <p:cNvPr id="2" name="标题 1"/>
          <p:cNvSpPr>
            <a:spLocks noGrp="1"/>
          </p:cNvSpPr>
          <p:nvPr>
            <p:ph type="title" hasCustomPrompt="1"/>
            <p:custDataLst>
              <p:tags r:id="rId8"/>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a:defRPr>
            </a:lvl1pPr>
          </a:lstStyle>
          <a:p>
            <a:r>
              <a:rPr lang="zh-CN" altLang="en-US"/>
              <a:t>单击此处编辑标题</a:t>
            </a:r>
            <a:endParaRPr lang="zh-CN" altLang="en-US"/>
          </a:p>
        </p:txBody>
      </p:sp>
      <p:sp>
        <p:nvSpPr>
          <p:cNvPr id="7" name="内容占位符 6"/>
          <p:cNvSpPr>
            <a:spLocks noGrp="1"/>
          </p:cNvSpPr>
          <p:nvPr>
            <p:ph sz="quarter" idx="13"/>
            <p:custDataLst>
              <p:tags r:id="rId9"/>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spTree>
      <p:nvGrpSpPr>
        <p:cNvPr id="1" name=""/>
        <p:cNvGrpSpPr/>
        <p:nvPr/>
      </p:nvGrpSpPr>
      <p:grpSpPr>
        <a:xfrm>
          <a:off x="0" y="0"/>
          <a:ext cx="0" cy="0"/>
        </a:xfrm>
      </p:grpSpPr>
      <p:sp>
        <p:nvSpPr>
          <p:cNvPr id="10" name="矩形 9"/>
          <p:cNvSpPr/>
          <p:nvPr>
            <p:custDataLst>
              <p:tags r:id="rId1"/>
            </p:custDataLst>
          </p:nvPr>
        </p:nvSpPr>
        <p:spPr>
          <a:xfrm>
            <a:off x="0" y="-10800"/>
            <a:ext cx="4827588" cy="68687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形 4"/>
          <p:cNvPicPr>
            <a:picLocks noChangeAspect="1"/>
          </p:cNvPicPr>
          <p:nvPr>
            <p:custDataLst>
              <p:tags r:id="rId4"/>
            </p:custDataLst>
          </p:nvPr>
        </p:nvPicPr>
        <p:blipFill>
          <a:blip r:embed="rId2">
            <a:extLst>
              <a:ext uri="{96DAC541-7B7A-43D3-8B79-37D633B846F1}">
                <asvg:svgBlip xmlns:asvg="http://schemas.microsoft.com/office/drawing/2016/SVG/main" r:embed="rId3"/>
              </a:ext>
            </a:extLst>
          </a:blip>
          <a:stretch>
            <a:fillRect/>
          </a:stretch>
        </p:blipFill>
        <p:spPr>
          <a:xfrm>
            <a:off x="11471910" y="0"/>
            <a:ext cx="720090" cy="720090"/>
          </a:xfrm>
          <a:prstGeom prst="rect">
            <a:avLst/>
          </a:prstGeom>
        </p:spPr>
      </p:pic>
      <p:pic>
        <p:nvPicPr>
          <p:cNvPr id="6" name="图形 5"/>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0" y="6137910"/>
            <a:ext cx="720090" cy="720090"/>
          </a:xfrm>
          <a:prstGeom prst="rect">
            <a:avLst/>
          </a:prstGeom>
        </p:spPr>
      </p:pic>
      <p:sp>
        <p:nvSpPr>
          <p:cNvPr id="2" name="标题 1"/>
          <p:cNvSpPr>
            <a:spLocks noGrp="1"/>
          </p:cNvSpPr>
          <p:nvPr>
            <p:ph type="title" hasCustomPrompt="1"/>
            <p:custDataLst>
              <p:tags r:id="rId8"/>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微软雅黑"/>
              </a:defRPr>
            </a:lvl1pPr>
          </a:lstStyle>
          <a:p>
            <a:r>
              <a:rPr lang="zh-CN" altLang="en-US"/>
              <a:t>单击编辑标题</a:t>
            </a:r>
            <a:endParaRPr lang="zh-CN" altLang="en-US"/>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2"/>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13"/>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spTree>
      <p:nvGrpSpPr>
        <p:cNvPr id="1" name=""/>
        <p:cNvGrpSpPr/>
        <p:nvPr/>
      </p:nvGrpSpPr>
      <p:grpSpPr>
        <a:xfrm>
          <a:off x="0" y="0"/>
          <a:ext cx="0" cy="0"/>
        </a:xfrm>
      </p:grpSpPr>
      <p:sp>
        <p:nvSpPr>
          <p:cNvPr id="10" name="矩形 9"/>
          <p:cNvSpPr/>
          <p:nvPr>
            <p:custDataLst>
              <p:tags r:id="rId1"/>
            </p:custDataLst>
          </p:nvPr>
        </p:nvSpPr>
        <p:spPr>
          <a:xfrm>
            <a:off x="0" y="-10800"/>
            <a:ext cx="4827588" cy="68687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形 4"/>
          <p:cNvPicPr>
            <a:picLocks noChangeAspect="1"/>
          </p:cNvPicPr>
          <p:nvPr>
            <p:custDataLst>
              <p:tags r:id="rId4"/>
            </p:custDataLst>
          </p:nvPr>
        </p:nvPicPr>
        <p:blipFill>
          <a:blip r:embed="rId2">
            <a:extLst>
              <a:ext uri="{96DAC541-7B7A-43D3-8B79-37D633B846F1}">
                <asvg:svgBlip xmlns:asvg="http://schemas.microsoft.com/office/drawing/2016/SVG/main" r:embed="rId3"/>
              </a:ext>
            </a:extLst>
          </a:blip>
          <a:stretch>
            <a:fillRect/>
          </a:stretch>
        </p:blipFill>
        <p:spPr>
          <a:xfrm>
            <a:off x="11471910" y="0"/>
            <a:ext cx="720090" cy="720090"/>
          </a:xfrm>
          <a:prstGeom prst="rect">
            <a:avLst/>
          </a:prstGeom>
        </p:spPr>
      </p:pic>
      <p:pic>
        <p:nvPicPr>
          <p:cNvPr id="6" name="图形 5"/>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0" y="6137910"/>
            <a:ext cx="720090" cy="720090"/>
          </a:xfrm>
          <a:prstGeom prst="rect">
            <a:avLst/>
          </a:prstGeom>
        </p:spPr>
      </p:pic>
      <p:sp>
        <p:nvSpPr>
          <p:cNvPr id="2" name="标题 1"/>
          <p:cNvSpPr>
            <a:spLocks noGrp="1"/>
          </p:cNvSpPr>
          <p:nvPr>
            <p:ph type="title" hasCustomPrompt="1"/>
            <p:custDataLst>
              <p:tags r:id="rId8"/>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微软雅黑"/>
              </a:defRPr>
            </a:lvl1pPr>
          </a:lstStyle>
          <a:p>
            <a:r>
              <a:rPr lang="zh-CN" altLang="en-US"/>
              <a:t>单击编辑标题</a:t>
            </a:r>
            <a:endParaRPr lang="zh-CN" altLang="en-US"/>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2"/>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13"/>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spTree>
      <p:nvGrpSpPr>
        <p:cNvPr id="1" name=""/>
        <p:cNvGrpSpPr/>
        <p:nvPr/>
      </p:nvGrpSpPr>
      <p:grpSpPr>
        <a:xfrm>
          <a:off x="0" y="0"/>
          <a:ext cx="0" cy="0"/>
        </a:xfrm>
      </p:grpSpPr>
      <p:sp>
        <p:nvSpPr>
          <p:cNvPr id="10" name="矩形 9"/>
          <p:cNvSpPr/>
          <p:nvPr>
            <p:custDataLst>
              <p:tags r:id="rId1"/>
            </p:custDataLst>
          </p:nvPr>
        </p:nvSpPr>
        <p:spPr>
          <a:xfrm>
            <a:off x="0" y="-10800"/>
            <a:ext cx="12189600" cy="2660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形 4"/>
          <p:cNvPicPr>
            <a:picLocks noChangeAspect="1"/>
          </p:cNvPicPr>
          <p:nvPr>
            <p:custDataLst>
              <p:tags r:id="rId4"/>
            </p:custDataLst>
          </p:nvPr>
        </p:nvPicPr>
        <p:blipFill>
          <a:blip r:embed="rId2">
            <a:extLst>
              <a:ext uri="{96DAC541-7B7A-43D3-8B79-37D633B846F1}">
                <asvg:svgBlip xmlns:asvg="http://schemas.microsoft.com/office/drawing/2016/SVG/main" r:embed="rId3"/>
              </a:ext>
            </a:extLst>
          </a:blip>
          <a:stretch>
            <a:fillRect/>
          </a:stretch>
        </p:blipFill>
        <p:spPr>
          <a:xfrm>
            <a:off x="0" y="-10800"/>
            <a:ext cx="720090" cy="720090"/>
          </a:xfrm>
          <a:prstGeom prst="rect">
            <a:avLst/>
          </a:prstGeom>
        </p:spPr>
      </p:pic>
      <p:pic>
        <p:nvPicPr>
          <p:cNvPr id="6" name="图形 5"/>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11471910" y="6137910"/>
            <a:ext cx="720090" cy="720090"/>
          </a:xfrm>
          <a:prstGeom prst="rect">
            <a:avLst/>
          </a:prstGeom>
        </p:spPr>
      </p:pic>
      <p:sp>
        <p:nvSpPr>
          <p:cNvPr id="2" name="标题 1"/>
          <p:cNvSpPr>
            <a:spLocks noGrp="1"/>
          </p:cNvSpPr>
          <p:nvPr>
            <p:ph type="title"/>
            <p:custDataLst>
              <p:tags r:id="rId8"/>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2"/>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3"/>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spTree>
      <p:nvGrpSpPr>
        <p:cNvPr id="1" name=""/>
        <p:cNvGrpSpPr/>
        <p:nvPr/>
      </p:nvGrpSpPr>
      <p:grpSpPr>
        <a:xfrm>
          <a:off x="0" y="0"/>
          <a:ext cx="0" cy="0"/>
        </a:xfrm>
      </p:grpSpPr>
      <p:sp>
        <p:nvSpPr>
          <p:cNvPr id="10" name="矩形 9"/>
          <p:cNvSpPr/>
          <p:nvPr>
            <p:custDataLst>
              <p:tags r:id="rId1"/>
            </p:custDataLst>
          </p:nvPr>
        </p:nvSpPr>
        <p:spPr>
          <a:xfrm>
            <a:off x="0" y="5029200"/>
            <a:ext cx="12189600" cy="1828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形 4"/>
          <p:cNvPicPr>
            <a:picLocks noChangeAspect="1"/>
          </p:cNvPicPr>
          <p:nvPr>
            <p:custDataLst>
              <p:tags r:id="rId4"/>
            </p:custDataLst>
          </p:nvPr>
        </p:nvPicPr>
        <p:blipFill>
          <a:blip r:embed="rId2">
            <a:extLst>
              <a:ext uri="{96DAC541-7B7A-43D3-8B79-37D633B846F1}">
                <asvg:svgBlip xmlns:asvg="http://schemas.microsoft.com/office/drawing/2016/SVG/main" r:embed="rId3"/>
              </a:ext>
            </a:extLst>
          </a:blip>
          <a:stretch>
            <a:fillRect/>
          </a:stretch>
        </p:blipFill>
        <p:spPr>
          <a:xfrm>
            <a:off x="0" y="0"/>
            <a:ext cx="720090" cy="720090"/>
          </a:xfrm>
          <a:prstGeom prst="rect">
            <a:avLst/>
          </a:prstGeom>
        </p:spPr>
      </p:pic>
      <p:pic>
        <p:nvPicPr>
          <p:cNvPr id="6" name="图形 5"/>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11471910" y="6137910"/>
            <a:ext cx="720090" cy="720090"/>
          </a:xfrm>
          <a:prstGeom prst="rect">
            <a:avLst/>
          </a:prstGeom>
        </p:spPr>
      </p:pic>
      <p:sp>
        <p:nvSpPr>
          <p:cNvPr id="2" name="标题 1"/>
          <p:cNvSpPr>
            <a:spLocks noGrp="1"/>
          </p:cNvSpPr>
          <p:nvPr>
            <p:ph type="title"/>
            <p:custDataLst>
              <p:tags r:id="rId8"/>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微软雅黑"/>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2"/>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13"/>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spTree>
      <p:nvGrpSpPr>
        <p:cNvPr id="1" name=""/>
        <p:cNvGrpSpPr/>
        <p:nvPr/>
      </p:nvGrpSpPr>
      <p:grpSpPr>
        <a:xfrm>
          <a:off x="0" y="0"/>
          <a:ext cx="0" cy="0"/>
        </a:xfrm>
      </p:grpSpPr>
      <p:sp>
        <p:nvSpPr>
          <p:cNvPr id="10" name="矩形 9"/>
          <p:cNvSpPr/>
          <p:nvPr>
            <p:custDataLst>
              <p:tags r:id="rId1"/>
            </p:custDataLst>
          </p:nvPr>
        </p:nvSpPr>
        <p:spPr>
          <a:xfrm>
            <a:off x="0" y="-10800"/>
            <a:ext cx="12189600" cy="9144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形 4"/>
          <p:cNvPicPr>
            <a:picLocks noChangeAspect="1"/>
          </p:cNvPicPr>
          <p:nvPr>
            <p:custDataLst>
              <p:tags r:id="rId4"/>
            </p:custDataLst>
          </p:nvPr>
        </p:nvPicPr>
        <p:blipFill>
          <a:blip r:embed="rId2">
            <a:extLst>
              <a:ext uri="{96DAC541-7B7A-43D3-8B79-37D633B846F1}">
                <asvg:svgBlip xmlns:asvg="http://schemas.microsoft.com/office/drawing/2016/SVG/main" r:embed="rId3"/>
              </a:ext>
            </a:extLst>
          </a:blip>
          <a:stretch>
            <a:fillRect/>
          </a:stretch>
        </p:blipFill>
        <p:spPr>
          <a:xfrm>
            <a:off x="11471910" y="6137910"/>
            <a:ext cx="720090" cy="720090"/>
          </a:xfrm>
          <a:prstGeom prst="rect">
            <a:avLst/>
          </a:prstGeom>
        </p:spPr>
      </p:pic>
      <p:pic>
        <p:nvPicPr>
          <p:cNvPr id="6" name="图形 5"/>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0" y="6137910"/>
            <a:ext cx="720090" cy="720090"/>
          </a:xfrm>
          <a:prstGeom prst="rect">
            <a:avLst/>
          </a:prstGeom>
        </p:spPr>
      </p:pic>
      <p:sp>
        <p:nvSpPr>
          <p:cNvPr id="2" name="标题 1"/>
          <p:cNvSpPr>
            <a:spLocks noGrp="1"/>
          </p:cNvSpPr>
          <p:nvPr>
            <p:ph type="title"/>
            <p:custDataLst>
              <p:tags r:id="rId8"/>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2"/>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13"/>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14"/>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5"/>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spTree>
      <p:nvGrpSpPr>
        <p:cNvPr id="1" name=""/>
        <p:cNvGrpSpPr/>
        <p:nvPr/>
      </p:nvGrpSpPr>
      <p:grpSpPr>
        <a:xfrm>
          <a:off x="0" y="0"/>
          <a:ext cx="0" cy="0"/>
        </a:xfrm>
      </p:grpSpPr>
      <p:sp>
        <p:nvSpPr>
          <p:cNvPr id="9" name="矩形 8"/>
          <p:cNvSpPr/>
          <p:nvPr>
            <p:custDataLst>
              <p:tags r:id="rId1"/>
            </p:custDataLst>
          </p:nvPr>
        </p:nvSpPr>
        <p:spPr>
          <a:xfrm>
            <a:off x="0" y="959400"/>
            <a:ext cx="12189600" cy="49391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形 4"/>
          <p:cNvPicPr>
            <a:picLocks noChangeAspect="1"/>
          </p:cNvPicPr>
          <p:nvPr>
            <p:custDataLst>
              <p:tags r:id="rId4"/>
            </p:custDataLst>
          </p:nvPr>
        </p:nvPicPr>
        <p:blipFill>
          <a:blip r:embed="rId2">
            <a:extLst>
              <a:ext uri="{96DAC541-7B7A-43D3-8B79-37D633B846F1}">
                <asvg:svgBlip xmlns:asvg="http://schemas.microsoft.com/office/drawing/2016/SVG/main" r:embed="rId3"/>
              </a:ext>
            </a:extLst>
          </a:blip>
          <a:stretch>
            <a:fillRect/>
          </a:stretch>
        </p:blipFill>
        <p:spPr>
          <a:xfrm>
            <a:off x="10436061" y="-10801"/>
            <a:ext cx="1753527" cy="1753527"/>
          </a:xfrm>
          <a:prstGeom prst="rect">
            <a:avLst/>
          </a:prstGeom>
        </p:spPr>
      </p:pic>
      <p:pic>
        <p:nvPicPr>
          <p:cNvPr id="6" name="图形 5"/>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0" y="5104461"/>
            <a:ext cx="1753527" cy="1753527"/>
          </a:xfrm>
          <a:prstGeom prst="rect">
            <a:avLst/>
          </a:prstGeom>
        </p:spPr>
      </p:pic>
      <p:sp>
        <p:nvSpPr>
          <p:cNvPr id="2" name="标题 1"/>
          <p:cNvSpPr>
            <a:spLocks noGrp="1"/>
          </p:cNvSpPr>
          <p:nvPr>
            <p:ph type="title" hasCustomPrompt="1"/>
            <p:custDataLst>
              <p:tags r:id="rId8"/>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a:defRPr>
            </a:lvl1pPr>
          </a:lstStyle>
          <a:p>
            <a:r>
              <a:rPr lang="zh-CN" altLang="en-US"/>
              <a:t>单击此处编辑标题</a:t>
            </a:r>
            <a:endParaRPr lang="zh-CN" altLang="en-US"/>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2"/>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2" name="标题 2"/>
          <p:cNvSpPr/>
          <p:nvPr>
            <p:ph type="ctrTitle" idx="2" hasCustomPrompt="1"/>
            <p:custDataLst>
              <p:tags r:id="rId3"/>
            </p:custDataLst>
          </p:nvPr>
        </p:nvSpPr>
        <p:spPr>
          <a:xfrm>
            <a:off x="6299269" y="2095765"/>
            <a:ext cx="4825365" cy="1846659"/>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ct val="0"/>
              </a:spcAft>
              <a:buClrTx/>
              <a:buSzTx/>
              <a:buFontTx/>
              <a:buNone/>
              <a:defRPr kumimoji="0" lang="zh-CN" altLang="en-US" sz="6000" b="1" i="0" u="none" strike="noStrike" kern="1200" cap="none" spc="600" normalizeH="0" baseline="0" noProof="0">
                <a:ln>
                  <a:noFill/>
                </a:ln>
                <a:solidFill>
                  <a:schemeClr val="lt1"/>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3"/>
          <p:cNvSpPr/>
          <p:nvPr>
            <p:ph type="subTitle" idx="3" hasCustomPrompt="1"/>
            <p:custDataLst>
              <p:tags r:id="rId4"/>
            </p:custDataLst>
          </p:nvPr>
        </p:nvSpPr>
        <p:spPr>
          <a:xfrm>
            <a:off x="6299269" y="4115857"/>
            <a:ext cx="4826000" cy="370205"/>
          </a:xfrm>
        </p:spPr>
        <p:txBody>
          <a:bodyPr vert="horz" wrap="square" lIns="0" tIns="0" rIns="0" bIns="0" rtlCol="0">
            <a:normAutofit/>
          </a:bodyPr>
          <a:lstStyle>
            <a:lvl1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2200" b="0" i="0" u="none" strike="noStrike" kern="1200" cap="none" spc="200" normalizeH="0" baseline="0" noProof="0">
                <a:ln>
                  <a:noFill/>
                </a:ln>
                <a:solidFill>
                  <a:schemeClr val="lt1"/>
                </a:solidFill>
                <a:effectLst/>
                <a:uLnTx/>
                <a:uFillTx/>
                <a:latin typeface="Arial" panose="020b0604020202020204" pitchFamily="34" charset="0"/>
                <a:ea typeface="微软雅黑"/>
                <a:cs typeface="+mn-cs"/>
                <a:sym typeface="Arial" panose="020b0604020202020204" pitchFamily="34" charset="0"/>
              </a:defRPr>
            </a:lvl1pPr>
            <a:lvl2pPr marL="457200" indent="0" algn="ctr" defTabSz="914400" rtl="0" eaLnBrk="1" fontAlgn="auto" latinLnBrk="0" hangingPunct="1">
              <a:lnSpc>
                <a:spcPct val="130000"/>
              </a:lnSpc>
              <a:spcBef>
                <a:spcPct val="0"/>
              </a:spcBef>
              <a:spcAft>
                <a:spcPts val="1000"/>
              </a:spcAft>
              <a:buFont typeface="Arial" panose="020b0604020202020204" pitchFamily="34" charset="0"/>
              <a:buNone/>
              <a:tabLst>
                <a:tab pos="1609725"/>
              </a:tabLst>
              <a:defRPr sz="20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2pPr>
            <a:lvl3pPr marL="914400" indent="0" algn="ctr" defTabSz="914400" rtl="0" eaLnBrk="1" fontAlgn="auto" latinLnBrk="0" hangingPunct="1">
              <a:lnSpc>
                <a:spcPct val="13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3pPr>
            <a:lvl4pPr marL="13716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4pPr>
            <a:lvl5pPr marL="18288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transition/>
  <p:timing/>
</p:sldLayout>
</file>

<file path=ppt/slideLayouts/slideLayout1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pic>
        <p:nvPicPr>
          <p:cNvPr id="8"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7"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pic>
        <p:nvPicPr>
          <p:cNvPr id="11" name="图片 10"/>
          <p:cNvPicPr>
            <a:picLocks noChangeAspect="1"/>
          </p:cNvPicPr>
          <p:nvPr>
            <p:custDataLst>
              <p:tags r:id="rId2"/>
            </p:custDataLst>
          </p:nvPr>
        </p:nvPicPr>
        <p:blipFill>
          <a:blip r:embed="rId1"/>
          <a:stretch>
            <a:fillRect/>
          </a:stretch>
        </p:blipFill>
        <p:spPr>
          <a:xfrm>
            <a:off x="215153" y="2869820"/>
            <a:ext cx="3235350" cy="1118348"/>
          </a:xfrm>
          <a:prstGeom prst="rect">
            <a:avLst/>
          </a:prstGeom>
        </p:spPr>
      </p:pic>
      <p:pic>
        <p:nvPicPr>
          <p:cNvPr id="3" name="图形 4"/>
          <p:cNvPicPr>
            <a:picLocks noChangeAspect="1"/>
          </p:cNvPicPr>
          <p:nvPr>
            <p:custDataLst>
              <p:tags r:id="rId5"/>
            </p:custDataLst>
          </p:nvPr>
        </p:nvPicPr>
        <p:blipFill>
          <a:blip r:embed="rId3">
            <a:extLst>
              <a:ext uri="{96DAC541-7B7A-43D3-8B79-37D633B846F1}">
                <asvg:svgBlip xmlns:asvg="http://schemas.microsoft.com/office/drawing/2016/SVG/main" r:embed="rId4"/>
              </a:ext>
            </a:extLst>
          </a:blip>
          <a:stretch>
            <a:fillRect/>
          </a:stretch>
        </p:blipFill>
        <p:spPr>
          <a:xfrm>
            <a:off x="11471910" y="6137910"/>
            <a:ext cx="720090" cy="720090"/>
          </a:xfrm>
          <a:prstGeom prst="rect">
            <a:avLst/>
          </a:prstGeom>
        </p:spPr>
      </p:pic>
      <p:pic>
        <p:nvPicPr>
          <p:cNvPr id="2" name="图形 5"/>
          <p:cNvPicPr>
            <a:picLocks noChangeAspect="1"/>
          </p:cNvPicPr>
          <p:nvPr>
            <p:custDataLst>
              <p:tags r:id="rId8"/>
            </p:custDataLst>
          </p:nvPr>
        </p:nvPicPr>
        <p:blipFill>
          <a:blip r:embed="rId6">
            <a:extLst>
              <a:ext uri="{96DAC541-7B7A-43D3-8B79-37D633B846F1}">
                <asvg:svgBlip xmlns:asvg="http://schemas.microsoft.com/office/drawing/2016/SVG/main" r:embed="rId7"/>
              </a:ext>
            </a:extLst>
          </a:blip>
          <a:stretch>
            <a:fillRect/>
          </a:stretch>
        </p:blipFill>
        <p:spPr>
          <a:xfrm>
            <a:off x="11471910" y="0"/>
            <a:ext cx="720090" cy="720090"/>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副标题 2"/>
          <p:cNvSpPr/>
          <p:nvPr>
            <p:ph type="subTitle" idx="3" hasCustomPrompt="1"/>
            <p:custDataLst>
              <p:tags r:id="rId9"/>
            </p:custDataLst>
          </p:nvPr>
        </p:nvSpPr>
        <p:spPr>
          <a:xfrm>
            <a:off x="4521236" y="2976598"/>
            <a:ext cx="6857365" cy="825334"/>
          </a:xfrm>
        </p:spPr>
        <p:txBody>
          <a:bodyPr vert="horz" wrap="square" lIns="0" tIns="0" rIns="0" bIns="0" rtlCol="0">
            <a:normAutofit/>
          </a:bodyPr>
          <a:lstStyle>
            <a:lvl1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1800" b="0" i="0" u="none" strike="noStrike" kern="1200" cap="none" spc="200" normalizeH="0" baseline="0" noProof="0">
                <a:ln>
                  <a:noFill/>
                </a:ln>
                <a:solidFill>
                  <a:schemeClr val="dk1">
                    <a:lumMod val="65000"/>
                    <a:lumOff val="35000"/>
                  </a:schemeClr>
                </a:solidFill>
                <a:effectLst/>
                <a:uLnTx/>
                <a:uFillTx/>
                <a:latin typeface="Arial" panose="020b0604020202020204" pitchFamily="34" charset="0"/>
                <a:ea typeface="微软雅黑"/>
                <a:cs typeface="+mn-cs"/>
              </a:defRPr>
            </a:lvl1pPr>
            <a:lvl2pPr marL="457200" indent="0" algn="ctr" defTabSz="914400" rtl="0" eaLnBrk="1" fontAlgn="auto" latinLnBrk="0" hangingPunct="1">
              <a:lnSpc>
                <a:spcPct val="130000"/>
              </a:lnSpc>
              <a:spcBef>
                <a:spcPct val="0"/>
              </a:spcBef>
              <a:spcAft>
                <a:spcPts val="1000"/>
              </a:spcAft>
              <a:buFont typeface="Arial" panose="020b0604020202020204" pitchFamily="34" charset="0"/>
              <a:buNone/>
              <a:tabLst>
                <a:tab pos="1609725"/>
              </a:tabLst>
              <a:defRPr sz="20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2pPr>
            <a:lvl3pPr marL="914400" indent="0" algn="ctr" defTabSz="914400" rtl="0" eaLnBrk="1" fontAlgn="auto" latinLnBrk="0" hangingPunct="1">
              <a:lnSpc>
                <a:spcPct val="13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3pPr>
            <a:lvl4pPr marL="13716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4pPr>
            <a:lvl5pPr marL="18288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标题 3"/>
          <p:cNvSpPr/>
          <p:nvPr>
            <p:ph type="ctrTitle" idx="2" hasCustomPrompt="1"/>
            <p:custDataLst>
              <p:tags r:id="rId10"/>
            </p:custDataLst>
          </p:nvPr>
        </p:nvSpPr>
        <p:spPr>
          <a:xfrm>
            <a:off x="4521236" y="2000603"/>
            <a:ext cx="6858000" cy="845820"/>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ct val="0"/>
              </a:spcAft>
              <a:buClrTx/>
              <a:buSzTx/>
              <a:buFontTx/>
              <a:buNone/>
              <a:defRPr kumimoji="0" lang="zh-CN" altLang="en-US" sz="5500"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transition/>
  <p:timing/>
</p:sldLayout>
</file>

<file path=ppt/slideLayouts/slideLayout1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pic>
        <p:nvPicPr>
          <p:cNvPr id="9"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8"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a:defRPr>
            </a:lvl1pPr>
            <a:lvl2pPr eaLnBrk="1" fontAlgn="auto" latinLnBrk="0" hangingPunct="1">
              <a:defRPr sz="1600">
                <a:solidFill>
                  <a:schemeClr val="tx1"/>
                </a:solidFill>
                <a:latin typeface="Arial" panose="020b0604020202020204" pitchFamily="34" charset="0"/>
                <a:ea typeface="微软雅黑"/>
              </a:defRPr>
            </a:lvl2pPr>
            <a:lvl3pPr eaLnBrk="1" fontAlgn="auto" latinLnBrk="0" hangingPunct="1">
              <a:defRPr sz="1600">
                <a:solidFill>
                  <a:schemeClr val="tx1"/>
                </a:solidFill>
                <a:latin typeface="Arial" panose="020b0604020202020204" pitchFamily="34" charset="0"/>
                <a:ea typeface="微软雅黑"/>
              </a:defRPr>
            </a:lvl3pPr>
            <a:lvl4pPr eaLnBrk="1" fontAlgn="auto" latinLnBrk="0" hangingPunct="1">
              <a:defRPr sz="1600">
                <a:solidFill>
                  <a:schemeClr val="tx1"/>
                </a:solidFill>
                <a:latin typeface="Arial" panose="020b0604020202020204" pitchFamily="34" charset="0"/>
                <a:ea typeface="微软雅黑"/>
              </a:defRPr>
            </a:lvl4pPr>
            <a:lvl5pPr eaLnBrk="1" fontAlgn="auto" latinLnBrk="0" hangingPunct="1">
              <a:defRPr sz="160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pic>
        <p:nvPicPr>
          <p:cNvPr id="11"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10"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微软雅黑"/>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微软雅黑"/>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spTree>
      <p:nvGrpSpPr>
        <p:cNvPr id="1" name=""/>
        <p:cNvGrpSpPr/>
        <p:nvPr/>
      </p:nvGrpSpPr>
      <p:grpSpPr>
        <a:xfrm>
          <a:off x="0" y="0"/>
          <a:ext cx="0" cy="0"/>
        </a:xfrm>
      </p:grpSpPr>
      <p:sp>
        <p:nvSpPr>
          <p:cNvPr id="10" name="矩形 9"/>
          <p:cNvSpPr/>
          <p:nvPr>
            <p:custDataLst>
              <p:tags r:id="rId1"/>
            </p:custDataLst>
          </p:nvPr>
        </p:nvSpPr>
        <p:spPr>
          <a:xfrm>
            <a:off x="0" y="-10800"/>
            <a:ext cx="12189600" cy="2660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形 4"/>
          <p:cNvPicPr>
            <a:picLocks noChangeAspect="1"/>
          </p:cNvPicPr>
          <p:nvPr>
            <p:custDataLst>
              <p:tags r:id="rId4"/>
            </p:custDataLst>
          </p:nvPr>
        </p:nvPicPr>
        <p:blipFill>
          <a:blip r:embed="rId2">
            <a:extLst>
              <a:ext uri="{96DAC541-7B7A-43D3-8B79-37D633B846F1}">
                <asvg:svgBlip xmlns:asvg="http://schemas.microsoft.com/office/drawing/2016/SVG/main" r:embed="rId3"/>
              </a:ext>
            </a:extLst>
          </a:blip>
          <a:stretch>
            <a:fillRect/>
          </a:stretch>
        </p:blipFill>
        <p:spPr>
          <a:xfrm>
            <a:off x="0" y="-10800"/>
            <a:ext cx="720090" cy="720090"/>
          </a:xfrm>
          <a:prstGeom prst="rect">
            <a:avLst/>
          </a:prstGeom>
        </p:spPr>
      </p:pic>
      <p:pic>
        <p:nvPicPr>
          <p:cNvPr id="6" name="图形 5"/>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11471910" y="6137910"/>
            <a:ext cx="720090" cy="720090"/>
          </a:xfrm>
          <a:prstGeom prst="rect">
            <a:avLst/>
          </a:prstGeom>
        </p:spPr>
      </p:pic>
      <p:sp>
        <p:nvSpPr>
          <p:cNvPr id="2" name="标题 1"/>
          <p:cNvSpPr>
            <a:spLocks noGrp="1"/>
          </p:cNvSpPr>
          <p:nvPr>
            <p:ph type="title"/>
            <p:custDataLst>
              <p:tags r:id="rId8"/>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2"/>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3"/>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pic>
        <p:nvPicPr>
          <p:cNvPr id="11" name="图片 10"/>
          <p:cNvPicPr>
            <a:picLocks noChangeAspect="1"/>
          </p:cNvPicPr>
          <p:nvPr>
            <p:custDataLst>
              <p:tags r:id="rId2"/>
            </p:custDataLst>
          </p:nvPr>
        </p:nvPicPr>
        <p:blipFill>
          <a:blip r:embed="rId1"/>
          <a:stretch>
            <a:fillRect/>
          </a:stretch>
        </p:blipFill>
        <p:spPr>
          <a:xfrm>
            <a:off x="7498080" y="2670417"/>
            <a:ext cx="4389120" cy="1517166"/>
          </a:xfrm>
          <a:prstGeom prst="rect">
            <a:avLst/>
          </a:prstGeom>
        </p:spPr>
      </p:pic>
      <p:pic>
        <p:nvPicPr>
          <p:cNvPr id="6" name="图形 4"/>
          <p:cNvPicPr>
            <a:picLocks noChangeAspect="1"/>
          </p:cNvPicPr>
          <p:nvPr>
            <p:custDataLst>
              <p:tags r:id="rId5"/>
            </p:custDataLst>
          </p:nvPr>
        </p:nvPicPr>
        <p:blipFill>
          <a:blip r:embed="rId3">
            <a:extLst>
              <a:ext uri="{96DAC541-7B7A-43D3-8B79-37D633B846F1}">
                <asvg:svgBlip xmlns:asvg="http://schemas.microsoft.com/office/drawing/2016/SVG/main" r:embed="rId4"/>
              </a:ext>
            </a:extLst>
          </a:blip>
          <a:stretch>
            <a:fillRect/>
          </a:stretch>
        </p:blipFill>
        <p:spPr>
          <a:xfrm>
            <a:off x="0" y="0"/>
            <a:ext cx="720090" cy="720090"/>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pic>
        <p:nvPicPr>
          <p:cNvPr id="9"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8"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a:defRPr>
            </a:lvl1p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1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pic>
        <p:nvPicPr>
          <p:cNvPr id="8"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7"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2" name="竖排标题 1"/>
          <p:cNvSpPr>
            <a:spLocks noGrp="1"/>
          </p:cNvSpPr>
          <p:nvPr>
            <p:ph type="title" orient="ver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微软雅黑"/>
              </a:defRPr>
            </a:lvl1pPr>
            <a:lvl2pPr indent="0" eaLnBrk="1" fontAlgn="auto" latinLnBrk="0" hangingPunct="1">
              <a:defRPr>
                <a:solidFill>
                  <a:schemeClr val="tx1"/>
                </a:solidFill>
                <a:latin typeface="Arial" panose="020b0604020202020204" pitchFamily="34" charset="0"/>
                <a:ea typeface="微软雅黑"/>
              </a:defRPr>
            </a:lvl2pPr>
            <a:lvl3pPr indent="0" eaLnBrk="1" fontAlgn="auto" latinLnBrk="0" hangingPunct="1">
              <a:defRPr>
                <a:solidFill>
                  <a:schemeClr val="tx1"/>
                </a:solidFill>
                <a:latin typeface="Arial" panose="020b0604020202020204" pitchFamily="34" charset="0"/>
                <a:ea typeface="微软雅黑"/>
              </a:defRPr>
            </a:lvl3pPr>
            <a:lvl4pPr indent="0" eaLnBrk="1" fontAlgn="auto" latinLnBrk="0" hangingPunct="1">
              <a:defRPr>
                <a:solidFill>
                  <a:schemeClr val="tx1"/>
                </a:solidFill>
                <a:latin typeface="Arial" panose="020b0604020202020204" pitchFamily="34" charset="0"/>
                <a:ea typeface="微软雅黑"/>
              </a:defRPr>
            </a:lvl4pPr>
            <a:lvl5pPr indent="0" eaLnBrk="1" fontAlgn="auto" latinLnBrk="0" hangingPunct="1">
              <a:defRPr>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pic>
        <p:nvPicPr>
          <p:cNvPr id="2"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6"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nvPr>
        </p:nvSpPr>
        <p:spPr>
          <a:xfrm>
            <a:off x="669930" y="952508"/>
            <a:ext cx="10852237" cy="5388907"/>
          </a:xfrm>
        </p:spPr>
        <p:txBody>
          <a:bodyPr/>
          <a:lstStyle>
            <a:lvl1pPr>
              <a:defRPr>
                <a:solidFill>
                  <a:schemeClr val="tx1"/>
                </a:solidFill>
                <a:latin typeface="Arial" panose="020b0604020202020204" pitchFamily="34" charset="0"/>
                <a:ea typeface="微软雅黑"/>
              </a:defRPr>
            </a:lvl1pPr>
            <a:lvl2pPr>
              <a:defRPr>
                <a:solidFill>
                  <a:schemeClr val="tx1"/>
                </a:solidFill>
                <a:latin typeface="Arial" panose="020b0604020202020204" pitchFamily="34" charset="0"/>
                <a:ea typeface="微软雅黑"/>
              </a:defRPr>
            </a:lvl2pPr>
            <a:lvl3pPr>
              <a:defRPr>
                <a:solidFill>
                  <a:schemeClr val="tx1"/>
                </a:solidFill>
                <a:latin typeface="Arial" panose="020b0604020202020204" pitchFamily="34" charset="0"/>
                <a:ea typeface="微软雅黑"/>
              </a:defRPr>
            </a:lvl3pPr>
            <a:lvl4pPr>
              <a:defRPr>
                <a:solidFill>
                  <a:schemeClr val="tx1"/>
                </a:solidFill>
                <a:latin typeface="Arial" panose="020b0604020202020204" pitchFamily="34" charset="0"/>
                <a:ea typeface="微软雅黑"/>
              </a:defRPr>
            </a:lvl4pPr>
            <a:lvl5pPr>
              <a:defRPr>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2" name="文本占位符 4"/>
          <p:cNvSpPr/>
          <p:nvPr>
            <p:ph type="body" idx="1" hasCustomPrompt="1"/>
            <p:custDataLst>
              <p:tags r:id="rId3"/>
            </p:custDataLst>
          </p:nvPr>
        </p:nvSpPr>
        <p:spPr>
          <a:xfrm>
            <a:off x="6604687" y="2463322"/>
            <a:ext cx="4825403" cy="640394"/>
          </a:xfrm>
        </p:spPr>
        <p:txBody>
          <a:bodyPr vert="horz" wrap="square" lIns="0" tIns="0" rIns="0" bIns="0" rtlCol="0" anchor="b" anchorCtr="0">
            <a:normAutofit/>
          </a:bodyPr>
          <a:lstStyle>
            <a:lvl1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2400" b="0" i="0" u="none" strike="noStrike" kern="1200" cap="none" spc="200" normalizeH="0" baseline="0" noProof="0">
                <a:ln>
                  <a:noFill/>
                </a:ln>
                <a:solidFill>
                  <a:schemeClr val="lt1"/>
                </a:solidFill>
                <a:effectLst/>
                <a:uLnTx/>
                <a:uFillTx/>
                <a:latin typeface="Arial" panose="020b0604020202020204" pitchFamily="34" charset="0"/>
                <a:ea typeface="微软雅黑"/>
                <a:cs typeface="+mn-cs"/>
              </a:defRPr>
            </a:lvl1pPr>
            <a:lvl2pPr marL="457200" indent="0" algn="ctr" defTabSz="914400" rtl="0" eaLnBrk="1" fontAlgn="auto" latinLnBrk="0" hangingPunct="1">
              <a:lnSpc>
                <a:spcPct val="130000"/>
              </a:lnSpc>
              <a:spcBef>
                <a:spcPct val="0"/>
              </a:spcBef>
              <a:spcAft>
                <a:spcPts val="1000"/>
              </a:spcAft>
              <a:buFont typeface="Arial" panose="020b0604020202020204" pitchFamily="34" charset="0"/>
              <a:buNone/>
              <a:tabLst>
                <a:tab pos="1609725"/>
              </a:tabLst>
              <a:defRPr sz="20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2pPr>
            <a:lvl3pPr marL="914400" indent="0" algn="ctr" defTabSz="914400" rtl="0" eaLnBrk="1" fontAlgn="auto" latinLnBrk="0" hangingPunct="1">
              <a:lnSpc>
                <a:spcPct val="13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3pPr>
            <a:lvl4pPr marL="13716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4pPr>
            <a:lvl5pPr marL="18288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5"/>
          <p:cNvSpPr/>
          <p:nvPr>
            <p:ph type="title" hasCustomPrompt="1"/>
            <p:custDataLst>
              <p:tags r:id="rId4"/>
            </p:custDataLst>
          </p:nvPr>
        </p:nvSpPr>
        <p:spPr>
          <a:xfrm>
            <a:off x="6604053" y="3256115"/>
            <a:ext cx="4826038" cy="1138555"/>
          </a:xfrm>
        </p:spPr>
        <p:txBody>
          <a:bodyPr vert="horz" wrap="square" lIns="0" tIns="0" rIns="0" bIns="0" rtlCol="0" anchor="t" anchorCtr="0">
            <a:normAutofit/>
          </a:bodyPr>
          <a:lstStyle>
            <a:lvl1pPr marL="0" marR="0" lvl="0" algn="l" defTabSz="914400" rtl="0" eaLnBrk="1" fontAlgn="auto" latinLnBrk="0" hangingPunct="1">
              <a:lnSpc>
                <a:spcPct val="100000"/>
              </a:lnSpc>
              <a:spcBef>
                <a:spcPct val="0"/>
              </a:spcBef>
              <a:spcAft>
                <a:spcPct val="0"/>
              </a:spcAft>
              <a:buClrTx/>
              <a:buSzTx/>
              <a:buFontTx/>
              <a:buNone/>
              <a:defRPr kumimoji="0" lang="zh-CN" altLang="en-US" sz="6600" b="1" i="0" u="none" strike="noStrike" kern="1200" cap="none" spc="700" normalizeH="0" baseline="0" noProof="0">
                <a:ln>
                  <a:noFill/>
                </a:ln>
                <a:solidFill>
                  <a:schemeClr val="lt1"/>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transition/>
  <p:timing/>
</p:sldLayout>
</file>

<file path=ppt/slideLayouts/slideLayout1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spTree>
      <p:nvGrpSpPr>
        <p:cNvPr id="1" name=""/>
        <p:cNvGrpSpPr/>
        <p:nvPr/>
      </p:nvGrpSpPr>
      <p:grpSpPr>
        <a:xfrm>
          <a:off x="0" y="0"/>
          <a:ext cx="0" cy="0"/>
        </a:xfrm>
      </p:grpSpPr>
      <p:pic>
        <p:nvPicPr>
          <p:cNvPr id="7"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6"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2" name="标题 1"/>
          <p:cNvSpPr>
            <a:spLocks noGrp="1"/>
          </p:cNvSpPr>
          <p:nvPr>
            <p:ph type="title"/>
            <p:custDataLst>
              <p:tags r:id="rId7"/>
            </p:custDataLst>
          </p:nvPr>
        </p:nvSpPr>
        <p:spPr/>
        <p:txBody>
          <a:bodyPr/>
          <a:lstStyle>
            <a:lvl1pPr>
              <a:defRPr baseline="0">
                <a:solidFill>
                  <a:schemeClr val="tx1"/>
                </a:solidFill>
                <a:latin typeface="Arial" panose="020b0604020202020204" pitchFamily="34" charset="0"/>
                <a:ea typeface="微软雅黑"/>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spTree>
      <p:nvGrpSpPr>
        <p:cNvPr id="1" name=""/>
        <p:cNvGrpSpPr/>
        <p:nvPr/>
      </p:nvGrpSpPr>
      <p:grpSpPr>
        <a:xfrm>
          <a:off x="0" y="0"/>
          <a:ext cx="0" cy="0"/>
        </a:xfrm>
      </p:grpSpPr>
      <p:sp>
        <p:nvSpPr>
          <p:cNvPr id="9" name="矩形 8"/>
          <p:cNvSpPr/>
          <p:nvPr>
            <p:custDataLst>
              <p:tags r:id="rId1"/>
            </p:custDataLst>
          </p:nvPr>
        </p:nvSpPr>
        <p:spPr>
          <a:xfrm>
            <a:off x="294600" y="302400"/>
            <a:ext cx="11602796" cy="6253188"/>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形 4"/>
          <p:cNvPicPr>
            <a:picLocks noChangeAspect="1"/>
          </p:cNvPicPr>
          <p:nvPr>
            <p:custDataLst>
              <p:tags r:id="rId4"/>
            </p:custDataLst>
          </p:nvPr>
        </p:nvPicPr>
        <p:blipFill>
          <a:blip r:embed="rId2">
            <a:extLst>
              <a:ext uri="{96DAC541-7B7A-43D3-8B79-37D633B846F1}">
                <asvg:svgBlip xmlns:asvg="http://schemas.microsoft.com/office/drawing/2016/SVG/main" r:embed="rId3"/>
              </a:ext>
            </a:extLst>
          </a:blip>
          <a:stretch>
            <a:fillRect/>
          </a:stretch>
        </p:blipFill>
        <p:spPr>
          <a:xfrm>
            <a:off x="11471910" y="0"/>
            <a:ext cx="720090" cy="720090"/>
          </a:xfrm>
          <a:prstGeom prst="rect">
            <a:avLst/>
          </a:prstGeom>
        </p:spPr>
      </p:pic>
      <p:pic>
        <p:nvPicPr>
          <p:cNvPr id="6" name="图形 5"/>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0" y="6137910"/>
            <a:ext cx="720090" cy="720090"/>
          </a:xfrm>
          <a:prstGeom prst="rect">
            <a:avLst/>
          </a:prstGeom>
        </p:spPr>
      </p:pic>
      <p:sp>
        <p:nvSpPr>
          <p:cNvPr id="2" name="标题 1"/>
          <p:cNvSpPr>
            <a:spLocks noGrp="1"/>
          </p:cNvSpPr>
          <p:nvPr>
            <p:ph type="title" hasCustomPrompt="1"/>
            <p:custDataLst>
              <p:tags r:id="rId8"/>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a:defRPr>
            </a:lvl1pPr>
          </a:lstStyle>
          <a:p>
            <a:r>
              <a:rPr lang="zh-CN" altLang="en-US"/>
              <a:t>单击此处编辑标题</a:t>
            </a:r>
            <a:endParaRPr lang="zh-CN" altLang="en-US"/>
          </a:p>
        </p:txBody>
      </p:sp>
      <p:sp>
        <p:nvSpPr>
          <p:cNvPr id="7" name="内容占位符 6"/>
          <p:cNvSpPr>
            <a:spLocks noGrp="1"/>
          </p:cNvSpPr>
          <p:nvPr>
            <p:ph sz="quarter" idx="13"/>
            <p:custDataLst>
              <p:tags r:id="rId9"/>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spTree>
      <p:nvGrpSpPr>
        <p:cNvPr id="1" name=""/>
        <p:cNvGrpSpPr/>
        <p:nvPr/>
      </p:nvGrpSpPr>
      <p:grpSpPr>
        <a:xfrm>
          <a:off x="0" y="0"/>
          <a:ext cx="0" cy="0"/>
        </a:xfrm>
      </p:grpSpPr>
      <p:sp>
        <p:nvSpPr>
          <p:cNvPr id="10" name="矩形 9"/>
          <p:cNvSpPr/>
          <p:nvPr>
            <p:custDataLst>
              <p:tags r:id="rId1"/>
            </p:custDataLst>
          </p:nvPr>
        </p:nvSpPr>
        <p:spPr>
          <a:xfrm>
            <a:off x="0" y="-10800"/>
            <a:ext cx="4827588" cy="68687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形 4"/>
          <p:cNvPicPr>
            <a:picLocks noChangeAspect="1"/>
          </p:cNvPicPr>
          <p:nvPr>
            <p:custDataLst>
              <p:tags r:id="rId4"/>
            </p:custDataLst>
          </p:nvPr>
        </p:nvPicPr>
        <p:blipFill>
          <a:blip r:embed="rId2">
            <a:extLst>
              <a:ext uri="{96DAC541-7B7A-43D3-8B79-37D633B846F1}">
                <asvg:svgBlip xmlns:asvg="http://schemas.microsoft.com/office/drawing/2016/SVG/main" r:embed="rId3"/>
              </a:ext>
            </a:extLst>
          </a:blip>
          <a:stretch>
            <a:fillRect/>
          </a:stretch>
        </p:blipFill>
        <p:spPr>
          <a:xfrm>
            <a:off x="11471910" y="0"/>
            <a:ext cx="720090" cy="720090"/>
          </a:xfrm>
          <a:prstGeom prst="rect">
            <a:avLst/>
          </a:prstGeom>
        </p:spPr>
      </p:pic>
      <p:pic>
        <p:nvPicPr>
          <p:cNvPr id="6" name="图形 5"/>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0" y="6137910"/>
            <a:ext cx="720090" cy="720090"/>
          </a:xfrm>
          <a:prstGeom prst="rect">
            <a:avLst/>
          </a:prstGeom>
        </p:spPr>
      </p:pic>
      <p:sp>
        <p:nvSpPr>
          <p:cNvPr id="2" name="标题 1"/>
          <p:cNvSpPr>
            <a:spLocks noGrp="1"/>
          </p:cNvSpPr>
          <p:nvPr>
            <p:ph type="title" hasCustomPrompt="1"/>
            <p:custDataLst>
              <p:tags r:id="rId8"/>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微软雅黑"/>
              </a:defRPr>
            </a:lvl1pPr>
          </a:lstStyle>
          <a:p>
            <a:r>
              <a:rPr lang="zh-CN" altLang="en-US"/>
              <a:t>单击编辑标题</a:t>
            </a:r>
            <a:endParaRPr lang="zh-CN" altLang="en-US"/>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2"/>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13"/>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spTree>
      <p:nvGrpSpPr>
        <p:cNvPr id="1" name=""/>
        <p:cNvGrpSpPr/>
        <p:nvPr/>
      </p:nvGrpSpPr>
      <p:grpSpPr>
        <a:xfrm>
          <a:off x="0" y="0"/>
          <a:ext cx="0" cy="0"/>
        </a:xfrm>
      </p:grpSpPr>
      <p:sp>
        <p:nvSpPr>
          <p:cNvPr id="10" name="矩形 9"/>
          <p:cNvSpPr/>
          <p:nvPr>
            <p:custDataLst>
              <p:tags r:id="rId1"/>
            </p:custDataLst>
          </p:nvPr>
        </p:nvSpPr>
        <p:spPr>
          <a:xfrm>
            <a:off x="0" y="-10800"/>
            <a:ext cx="12189600" cy="2660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形 4"/>
          <p:cNvPicPr>
            <a:picLocks noChangeAspect="1"/>
          </p:cNvPicPr>
          <p:nvPr>
            <p:custDataLst>
              <p:tags r:id="rId4"/>
            </p:custDataLst>
          </p:nvPr>
        </p:nvPicPr>
        <p:blipFill>
          <a:blip r:embed="rId2">
            <a:extLst>
              <a:ext uri="{96DAC541-7B7A-43D3-8B79-37D633B846F1}">
                <asvg:svgBlip xmlns:asvg="http://schemas.microsoft.com/office/drawing/2016/SVG/main" r:embed="rId3"/>
              </a:ext>
            </a:extLst>
          </a:blip>
          <a:stretch>
            <a:fillRect/>
          </a:stretch>
        </p:blipFill>
        <p:spPr>
          <a:xfrm>
            <a:off x="0" y="-10800"/>
            <a:ext cx="720090" cy="720090"/>
          </a:xfrm>
          <a:prstGeom prst="rect">
            <a:avLst/>
          </a:prstGeom>
        </p:spPr>
      </p:pic>
      <p:pic>
        <p:nvPicPr>
          <p:cNvPr id="6" name="图形 5"/>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11471910" y="6137910"/>
            <a:ext cx="720090" cy="720090"/>
          </a:xfrm>
          <a:prstGeom prst="rect">
            <a:avLst/>
          </a:prstGeom>
        </p:spPr>
      </p:pic>
      <p:sp>
        <p:nvSpPr>
          <p:cNvPr id="2" name="标题 1"/>
          <p:cNvSpPr>
            <a:spLocks noGrp="1"/>
          </p:cNvSpPr>
          <p:nvPr>
            <p:ph type="title"/>
            <p:custDataLst>
              <p:tags r:id="rId8"/>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2"/>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3"/>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spTree>
      <p:nvGrpSpPr>
        <p:cNvPr id="1" name=""/>
        <p:cNvGrpSpPr/>
        <p:nvPr/>
      </p:nvGrpSpPr>
      <p:grpSpPr>
        <a:xfrm>
          <a:off x="0" y="0"/>
          <a:ext cx="0" cy="0"/>
        </a:xfrm>
      </p:grpSpPr>
      <p:sp>
        <p:nvSpPr>
          <p:cNvPr id="10" name="矩形 9"/>
          <p:cNvSpPr/>
          <p:nvPr>
            <p:custDataLst>
              <p:tags r:id="rId1"/>
            </p:custDataLst>
          </p:nvPr>
        </p:nvSpPr>
        <p:spPr>
          <a:xfrm>
            <a:off x="0" y="5029200"/>
            <a:ext cx="12189600" cy="1828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形 4"/>
          <p:cNvPicPr>
            <a:picLocks noChangeAspect="1"/>
          </p:cNvPicPr>
          <p:nvPr>
            <p:custDataLst>
              <p:tags r:id="rId4"/>
            </p:custDataLst>
          </p:nvPr>
        </p:nvPicPr>
        <p:blipFill>
          <a:blip r:embed="rId2">
            <a:extLst>
              <a:ext uri="{96DAC541-7B7A-43D3-8B79-37D633B846F1}">
                <asvg:svgBlip xmlns:asvg="http://schemas.microsoft.com/office/drawing/2016/SVG/main" r:embed="rId3"/>
              </a:ext>
            </a:extLst>
          </a:blip>
          <a:stretch>
            <a:fillRect/>
          </a:stretch>
        </p:blipFill>
        <p:spPr>
          <a:xfrm>
            <a:off x="0" y="0"/>
            <a:ext cx="720090" cy="720090"/>
          </a:xfrm>
          <a:prstGeom prst="rect">
            <a:avLst/>
          </a:prstGeom>
        </p:spPr>
      </p:pic>
      <p:pic>
        <p:nvPicPr>
          <p:cNvPr id="6" name="图形 5"/>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11471910" y="6137910"/>
            <a:ext cx="720090" cy="720090"/>
          </a:xfrm>
          <a:prstGeom prst="rect">
            <a:avLst/>
          </a:prstGeom>
        </p:spPr>
      </p:pic>
      <p:sp>
        <p:nvSpPr>
          <p:cNvPr id="2" name="标题 1"/>
          <p:cNvSpPr>
            <a:spLocks noGrp="1"/>
          </p:cNvSpPr>
          <p:nvPr>
            <p:ph type="title"/>
            <p:custDataLst>
              <p:tags r:id="rId8"/>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微软雅黑"/>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2"/>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13"/>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spTree>
      <p:nvGrpSpPr>
        <p:cNvPr id="1" name=""/>
        <p:cNvGrpSpPr/>
        <p:nvPr/>
      </p:nvGrpSpPr>
      <p:grpSpPr>
        <a:xfrm>
          <a:off x="0" y="0"/>
          <a:ext cx="0" cy="0"/>
        </a:xfrm>
      </p:grpSpPr>
      <p:sp>
        <p:nvSpPr>
          <p:cNvPr id="10" name="矩形 9"/>
          <p:cNvSpPr/>
          <p:nvPr>
            <p:custDataLst>
              <p:tags r:id="rId1"/>
            </p:custDataLst>
          </p:nvPr>
        </p:nvSpPr>
        <p:spPr>
          <a:xfrm>
            <a:off x="0" y="5029200"/>
            <a:ext cx="12189600" cy="1828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形 4"/>
          <p:cNvPicPr>
            <a:picLocks noChangeAspect="1"/>
          </p:cNvPicPr>
          <p:nvPr>
            <p:custDataLst>
              <p:tags r:id="rId4"/>
            </p:custDataLst>
          </p:nvPr>
        </p:nvPicPr>
        <p:blipFill>
          <a:blip r:embed="rId2">
            <a:extLst>
              <a:ext uri="{96DAC541-7B7A-43D3-8B79-37D633B846F1}">
                <asvg:svgBlip xmlns:asvg="http://schemas.microsoft.com/office/drawing/2016/SVG/main" r:embed="rId3"/>
              </a:ext>
            </a:extLst>
          </a:blip>
          <a:stretch>
            <a:fillRect/>
          </a:stretch>
        </p:blipFill>
        <p:spPr>
          <a:xfrm>
            <a:off x="0" y="0"/>
            <a:ext cx="720090" cy="720090"/>
          </a:xfrm>
          <a:prstGeom prst="rect">
            <a:avLst/>
          </a:prstGeom>
        </p:spPr>
      </p:pic>
      <p:pic>
        <p:nvPicPr>
          <p:cNvPr id="6" name="图形 5"/>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11471910" y="6137910"/>
            <a:ext cx="720090" cy="720090"/>
          </a:xfrm>
          <a:prstGeom prst="rect">
            <a:avLst/>
          </a:prstGeom>
        </p:spPr>
      </p:pic>
      <p:sp>
        <p:nvSpPr>
          <p:cNvPr id="2" name="标题 1"/>
          <p:cNvSpPr>
            <a:spLocks noGrp="1"/>
          </p:cNvSpPr>
          <p:nvPr>
            <p:ph type="title"/>
            <p:custDataLst>
              <p:tags r:id="rId8"/>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微软雅黑"/>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2"/>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13"/>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6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spTree>
      <p:nvGrpSpPr>
        <p:cNvPr id="1" name=""/>
        <p:cNvGrpSpPr/>
        <p:nvPr/>
      </p:nvGrpSpPr>
      <p:grpSpPr>
        <a:xfrm>
          <a:off x="0" y="0"/>
          <a:ext cx="0" cy="0"/>
        </a:xfrm>
      </p:grpSpPr>
      <p:sp>
        <p:nvSpPr>
          <p:cNvPr id="10" name="矩形 9"/>
          <p:cNvSpPr/>
          <p:nvPr>
            <p:custDataLst>
              <p:tags r:id="rId1"/>
            </p:custDataLst>
          </p:nvPr>
        </p:nvSpPr>
        <p:spPr>
          <a:xfrm>
            <a:off x="0" y="-10800"/>
            <a:ext cx="12189600" cy="9144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形 4"/>
          <p:cNvPicPr>
            <a:picLocks noChangeAspect="1"/>
          </p:cNvPicPr>
          <p:nvPr>
            <p:custDataLst>
              <p:tags r:id="rId4"/>
            </p:custDataLst>
          </p:nvPr>
        </p:nvPicPr>
        <p:blipFill>
          <a:blip r:embed="rId2">
            <a:extLst>
              <a:ext uri="{96DAC541-7B7A-43D3-8B79-37D633B846F1}">
                <asvg:svgBlip xmlns:asvg="http://schemas.microsoft.com/office/drawing/2016/SVG/main" r:embed="rId3"/>
              </a:ext>
            </a:extLst>
          </a:blip>
          <a:stretch>
            <a:fillRect/>
          </a:stretch>
        </p:blipFill>
        <p:spPr>
          <a:xfrm>
            <a:off x="11471910" y="6137910"/>
            <a:ext cx="720090" cy="720090"/>
          </a:xfrm>
          <a:prstGeom prst="rect">
            <a:avLst/>
          </a:prstGeom>
        </p:spPr>
      </p:pic>
      <p:pic>
        <p:nvPicPr>
          <p:cNvPr id="6" name="图形 5"/>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0" y="6137910"/>
            <a:ext cx="720090" cy="720090"/>
          </a:xfrm>
          <a:prstGeom prst="rect">
            <a:avLst/>
          </a:prstGeom>
        </p:spPr>
      </p:pic>
      <p:sp>
        <p:nvSpPr>
          <p:cNvPr id="2" name="标题 1"/>
          <p:cNvSpPr>
            <a:spLocks noGrp="1"/>
          </p:cNvSpPr>
          <p:nvPr>
            <p:ph type="title"/>
            <p:custDataLst>
              <p:tags r:id="rId8"/>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2"/>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13"/>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14"/>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5"/>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6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spTree>
      <p:nvGrpSpPr>
        <p:cNvPr id="1" name=""/>
        <p:cNvGrpSpPr/>
        <p:nvPr/>
      </p:nvGrpSpPr>
      <p:grpSpPr>
        <a:xfrm>
          <a:off x="0" y="0"/>
          <a:ext cx="0" cy="0"/>
        </a:xfrm>
      </p:grpSpPr>
      <p:sp>
        <p:nvSpPr>
          <p:cNvPr id="9" name="矩形 8"/>
          <p:cNvSpPr/>
          <p:nvPr>
            <p:custDataLst>
              <p:tags r:id="rId1"/>
            </p:custDataLst>
          </p:nvPr>
        </p:nvSpPr>
        <p:spPr>
          <a:xfrm>
            <a:off x="0" y="959400"/>
            <a:ext cx="12189600" cy="49391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形 4"/>
          <p:cNvPicPr>
            <a:picLocks noChangeAspect="1"/>
          </p:cNvPicPr>
          <p:nvPr>
            <p:custDataLst>
              <p:tags r:id="rId4"/>
            </p:custDataLst>
          </p:nvPr>
        </p:nvPicPr>
        <p:blipFill>
          <a:blip r:embed="rId2">
            <a:extLst>
              <a:ext uri="{96DAC541-7B7A-43D3-8B79-37D633B846F1}">
                <asvg:svgBlip xmlns:asvg="http://schemas.microsoft.com/office/drawing/2016/SVG/main" r:embed="rId3"/>
              </a:ext>
            </a:extLst>
          </a:blip>
          <a:stretch>
            <a:fillRect/>
          </a:stretch>
        </p:blipFill>
        <p:spPr>
          <a:xfrm>
            <a:off x="10436061" y="-10801"/>
            <a:ext cx="1753527" cy="1753527"/>
          </a:xfrm>
          <a:prstGeom prst="rect">
            <a:avLst/>
          </a:prstGeom>
        </p:spPr>
      </p:pic>
      <p:pic>
        <p:nvPicPr>
          <p:cNvPr id="6" name="图形 5"/>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0" y="5104461"/>
            <a:ext cx="1753527" cy="1753527"/>
          </a:xfrm>
          <a:prstGeom prst="rect">
            <a:avLst/>
          </a:prstGeom>
        </p:spPr>
      </p:pic>
      <p:sp>
        <p:nvSpPr>
          <p:cNvPr id="2" name="标题 1"/>
          <p:cNvSpPr>
            <a:spLocks noGrp="1"/>
          </p:cNvSpPr>
          <p:nvPr>
            <p:ph type="title" hasCustomPrompt="1"/>
            <p:custDataLst>
              <p:tags r:id="rId8"/>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a:defRPr>
            </a:lvl1pPr>
          </a:lstStyle>
          <a:p>
            <a:r>
              <a:rPr lang="zh-CN" altLang="en-US"/>
              <a:t>单击此处编辑标题</a:t>
            </a:r>
            <a:endParaRPr lang="zh-CN" altLang="en-US"/>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2"/>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6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2" name="标题 2"/>
          <p:cNvSpPr/>
          <p:nvPr>
            <p:ph type="ctrTitle" idx="2" hasCustomPrompt="1"/>
            <p:custDataLst>
              <p:tags r:id="rId3"/>
            </p:custDataLst>
          </p:nvPr>
        </p:nvSpPr>
        <p:spPr>
          <a:xfrm>
            <a:off x="6299269" y="2095765"/>
            <a:ext cx="4825365" cy="1846659"/>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ct val="0"/>
              </a:spcAft>
              <a:buClrTx/>
              <a:buSzTx/>
              <a:buFontTx/>
              <a:buNone/>
              <a:defRPr kumimoji="0" lang="zh-CN" altLang="en-US" sz="6000" b="1" i="0" u="none" strike="noStrike" kern="1200" cap="none" spc="600" normalizeH="0" baseline="0" noProof="0">
                <a:ln>
                  <a:noFill/>
                </a:ln>
                <a:solidFill>
                  <a:schemeClr val="lt1"/>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3"/>
          <p:cNvSpPr/>
          <p:nvPr>
            <p:ph type="subTitle" idx="3" hasCustomPrompt="1"/>
            <p:custDataLst>
              <p:tags r:id="rId4"/>
            </p:custDataLst>
          </p:nvPr>
        </p:nvSpPr>
        <p:spPr>
          <a:xfrm>
            <a:off x="6299269" y="4115857"/>
            <a:ext cx="4826000" cy="370205"/>
          </a:xfrm>
        </p:spPr>
        <p:txBody>
          <a:bodyPr vert="horz" wrap="square" lIns="0" tIns="0" rIns="0" bIns="0" rtlCol="0">
            <a:normAutofit/>
          </a:bodyPr>
          <a:lstStyle>
            <a:lvl1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2200" b="0" i="0" u="none" strike="noStrike" kern="1200" cap="none" spc="200" normalizeH="0" baseline="0" noProof="0">
                <a:ln>
                  <a:noFill/>
                </a:ln>
                <a:solidFill>
                  <a:schemeClr val="lt1"/>
                </a:solidFill>
                <a:effectLst/>
                <a:uLnTx/>
                <a:uFillTx/>
                <a:latin typeface="Arial" panose="020b0604020202020204" pitchFamily="34" charset="0"/>
                <a:ea typeface="微软雅黑"/>
                <a:cs typeface="+mn-cs"/>
                <a:sym typeface="Arial" panose="020b0604020202020204" pitchFamily="34" charset="0"/>
              </a:defRPr>
            </a:lvl1pPr>
            <a:lvl2pPr marL="457200" indent="0" algn="ctr" defTabSz="914400" rtl="0" eaLnBrk="1" fontAlgn="auto" latinLnBrk="0" hangingPunct="1">
              <a:lnSpc>
                <a:spcPct val="130000"/>
              </a:lnSpc>
              <a:spcBef>
                <a:spcPct val="0"/>
              </a:spcBef>
              <a:spcAft>
                <a:spcPts val="1000"/>
              </a:spcAft>
              <a:buFont typeface="Arial" panose="020b0604020202020204" pitchFamily="34" charset="0"/>
              <a:buNone/>
              <a:tabLst>
                <a:tab pos="1609725"/>
              </a:tabLst>
              <a:defRPr sz="20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2pPr>
            <a:lvl3pPr marL="914400" indent="0" algn="ctr" defTabSz="914400" rtl="0" eaLnBrk="1" fontAlgn="auto" latinLnBrk="0" hangingPunct="1">
              <a:lnSpc>
                <a:spcPct val="13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3pPr>
            <a:lvl4pPr marL="13716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4pPr>
            <a:lvl5pPr marL="18288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transition/>
  <p:timing/>
</p:sldLayout>
</file>

<file path=ppt/slideLayouts/slideLayout16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pic>
        <p:nvPicPr>
          <p:cNvPr id="8"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7"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pic>
        <p:nvPicPr>
          <p:cNvPr id="11" name="图片 10"/>
          <p:cNvPicPr>
            <a:picLocks noChangeAspect="1"/>
          </p:cNvPicPr>
          <p:nvPr>
            <p:custDataLst>
              <p:tags r:id="rId2"/>
            </p:custDataLst>
          </p:nvPr>
        </p:nvPicPr>
        <p:blipFill>
          <a:blip r:embed="rId1"/>
          <a:stretch>
            <a:fillRect/>
          </a:stretch>
        </p:blipFill>
        <p:spPr>
          <a:xfrm>
            <a:off x="215153" y="2869820"/>
            <a:ext cx="3235350" cy="1118348"/>
          </a:xfrm>
          <a:prstGeom prst="rect">
            <a:avLst/>
          </a:prstGeom>
        </p:spPr>
      </p:pic>
      <p:pic>
        <p:nvPicPr>
          <p:cNvPr id="3" name="图形 4"/>
          <p:cNvPicPr>
            <a:picLocks noChangeAspect="1"/>
          </p:cNvPicPr>
          <p:nvPr>
            <p:custDataLst>
              <p:tags r:id="rId5"/>
            </p:custDataLst>
          </p:nvPr>
        </p:nvPicPr>
        <p:blipFill>
          <a:blip r:embed="rId3">
            <a:extLst>
              <a:ext uri="{96DAC541-7B7A-43D3-8B79-37D633B846F1}">
                <asvg:svgBlip xmlns:asvg="http://schemas.microsoft.com/office/drawing/2016/SVG/main" r:embed="rId4"/>
              </a:ext>
            </a:extLst>
          </a:blip>
          <a:stretch>
            <a:fillRect/>
          </a:stretch>
        </p:blipFill>
        <p:spPr>
          <a:xfrm>
            <a:off x="11471910" y="6137910"/>
            <a:ext cx="720090" cy="720090"/>
          </a:xfrm>
          <a:prstGeom prst="rect">
            <a:avLst/>
          </a:prstGeom>
        </p:spPr>
      </p:pic>
      <p:pic>
        <p:nvPicPr>
          <p:cNvPr id="2" name="图形 5"/>
          <p:cNvPicPr>
            <a:picLocks noChangeAspect="1"/>
          </p:cNvPicPr>
          <p:nvPr>
            <p:custDataLst>
              <p:tags r:id="rId8"/>
            </p:custDataLst>
          </p:nvPr>
        </p:nvPicPr>
        <p:blipFill>
          <a:blip r:embed="rId6">
            <a:extLst>
              <a:ext uri="{96DAC541-7B7A-43D3-8B79-37D633B846F1}">
                <asvg:svgBlip xmlns:asvg="http://schemas.microsoft.com/office/drawing/2016/SVG/main" r:embed="rId7"/>
              </a:ext>
            </a:extLst>
          </a:blip>
          <a:stretch>
            <a:fillRect/>
          </a:stretch>
        </p:blipFill>
        <p:spPr>
          <a:xfrm>
            <a:off x="11471910" y="0"/>
            <a:ext cx="720090" cy="720090"/>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副标题 2"/>
          <p:cNvSpPr/>
          <p:nvPr>
            <p:ph type="subTitle" idx="3" hasCustomPrompt="1"/>
            <p:custDataLst>
              <p:tags r:id="rId9"/>
            </p:custDataLst>
          </p:nvPr>
        </p:nvSpPr>
        <p:spPr>
          <a:xfrm>
            <a:off x="4521236" y="2976598"/>
            <a:ext cx="6857365" cy="825334"/>
          </a:xfrm>
        </p:spPr>
        <p:txBody>
          <a:bodyPr vert="horz" wrap="square" lIns="0" tIns="0" rIns="0" bIns="0" rtlCol="0">
            <a:normAutofit/>
          </a:bodyPr>
          <a:lstStyle>
            <a:lvl1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1800" b="0" i="0" u="none" strike="noStrike" kern="1200" cap="none" spc="200" normalizeH="0" baseline="0" noProof="0">
                <a:ln>
                  <a:noFill/>
                </a:ln>
                <a:solidFill>
                  <a:schemeClr val="dk1">
                    <a:lumMod val="65000"/>
                    <a:lumOff val="35000"/>
                  </a:schemeClr>
                </a:solidFill>
                <a:effectLst/>
                <a:uLnTx/>
                <a:uFillTx/>
                <a:latin typeface="Arial" panose="020b0604020202020204" pitchFamily="34" charset="0"/>
                <a:ea typeface="微软雅黑"/>
                <a:cs typeface="+mn-cs"/>
              </a:defRPr>
            </a:lvl1pPr>
            <a:lvl2pPr marL="457200" indent="0" algn="ctr" defTabSz="914400" rtl="0" eaLnBrk="1" fontAlgn="auto" latinLnBrk="0" hangingPunct="1">
              <a:lnSpc>
                <a:spcPct val="130000"/>
              </a:lnSpc>
              <a:spcBef>
                <a:spcPct val="0"/>
              </a:spcBef>
              <a:spcAft>
                <a:spcPts val="1000"/>
              </a:spcAft>
              <a:buFont typeface="Arial" panose="020b0604020202020204" pitchFamily="34" charset="0"/>
              <a:buNone/>
              <a:tabLst>
                <a:tab pos="1609725"/>
              </a:tabLst>
              <a:defRPr sz="20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2pPr>
            <a:lvl3pPr marL="914400" indent="0" algn="ctr" defTabSz="914400" rtl="0" eaLnBrk="1" fontAlgn="auto" latinLnBrk="0" hangingPunct="1">
              <a:lnSpc>
                <a:spcPct val="13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3pPr>
            <a:lvl4pPr marL="13716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4pPr>
            <a:lvl5pPr marL="18288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标题 3"/>
          <p:cNvSpPr/>
          <p:nvPr>
            <p:ph type="ctrTitle" idx="2" hasCustomPrompt="1"/>
            <p:custDataLst>
              <p:tags r:id="rId10"/>
            </p:custDataLst>
          </p:nvPr>
        </p:nvSpPr>
        <p:spPr>
          <a:xfrm>
            <a:off x="4521236" y="2000603"/>
            <a:ext cx="6858000" cy="845820"/>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ct val="0"/>
              </a:spcAft>
              <a:buClrTx/>
              <a:buSzTx/>
              <a:buFontTx/>
              <a:buNone/>
              <a:defRPr kumimoji="0" lang="zh-CN" altLang="en-US" sz="5500"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transition/>
  <p:timing/>
</p:sldLayout>
</file>

<file path=ppt/slideLayouts/slideLayout16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pic>
        <p:nvPicPr>
          <p:cNvPr id="9"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8"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a:defRPr>
            </a:lvl1pPr>
            <a:lvl2pPr eaLnBrk="1" fontAlgn="auto" latinLnBrk="0" hangingPunct="1">
              <a:defRPr sz="1600">
                <a:solidFill>
                  <a:schemeClr val="tx1"/>
                </a:solidFill>
                <a:latin typeface="Arial" panose="020b0604020202020204" pitchFamily="34" charset="0"/>
                <a:ea typeface="微软雅黑"/>
              </a:defRPr>
            </a:lvl2pPr>
            <a:lvl3pPr eaLnBrk="1" fontAlgn="auto" latinLnBrk="0" hangingPunct="1">
              <a:defRPr sz="1600">
                <a:solidFill>
                  <a:schemeClr val="tx1"/>
                </a:solidFill>
                <a:latin typeface="Arial" panose="020b0604020202020204" pitchFamily="34" charset="0"/>
                <a:ea typeface="微软雅黑"/>
              </a:defRPr>
            </a:lvl3pPr>
            <a:lvl4pPr eaLnBrk="1" fontAlgn="auto" latinLnBrk="0" hangingPunct="1">
              <a:defRPr sz="1600">
                <a:solidFill>
                  <a:schemeClr val="tx1"/>
                </a:solidFill>
                <a:latin typeface="Arial" panose="020b0604020202020204" pitchFamily="34" charset="0"/>
                <a:ea typeface="微软雅黑"/>
              </a:defRPr>
            </a:lvl4pPr>
            <a:lvl5pPr eaLnBrk="1" fontAlgn="auto" latinLnBrk="0" hangingPunct="1">
              <a:defRPr sz="160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pic>
        <p:nvPicPr>
          <p:cNvPr id="11"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10"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微软雅黑"/>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微软雅黑"/>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pic>
        <p:nvPicPr>
          <p:cNvPr id="11" name="图片 10"/>
          <p:cNvPicPr>
            <a:picLocks noChangeAspect="1"/>
          </p:cNvPicPr>
          <p:nvPr>
            <p:custDataLst>
              <p:tags r:id="rId2"/>
            </p:custDataLst>
          </p:nvPr>
        </p:nvPicPr>
        <p:blipFill>
          <a:blip r:embed="rId1"/>
          <a:stretch>
            <a:fillRect/>
          </a:stretch>
        </p:blipFill>
        <p:spPr>
          <a:xfrm>
            <a:off x="7498080" y="2670417"/>
            <a:ext cx="4389120" cy="1517166"/>
          </a:xfrm>
          <a:prstGeom prst="rect">
            <a:avLst/>
          </a:prstGeom>
        </p:spPr>
      </p:pic>
      <p:pic>
        <p:nvPicPr>
          <p:cNvPr id="6" name="图形 4"/>
          <p:cNvPicPr>
            <a:picLocks noChangeAspect="1"/>
          </p:cNvPicPr>
          <p:nvPr>
            <p:custDataLst>
              <p:tags r:id="rId5"/>
            </p:custDataLst>
          </p:nvPr>
        </p:nvPicPr>
        <p:blipFill>
          <a:blip r:embed="rId3">
            <a:extLst>
              <a:ext uri="{96DAC541-7B7A-43D3-8B79-37D633B846F1}">
                <asvg:svgBlip xmlns:asvg="http://schemas.microsoft.com/office/drawing/2016/SVG/main" r:embed="rId4"/>
              </a:ext>
            </a:extLst>
          </a:blip>
          <a:stretch>
            <a:fillRect/>
          </a:stretch>
        </p:blipFill>
        <p:spPr>
          <a:xfrm>
            <a:off x="0" y="0"/>
            <a:ext cx="720090" cy="720090"/>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spTree>
      <p:nvGrpSpPr>
        <p:cNvPr id="1" name=""/>
        <p:cNvGrpSpPr/>
        <p:nvPr/>
      </p:nvGrpSpPr>
      <p:grpSpPr>
        <a:xfrm>
          <a:off x="0" y="0"/>
          <a:ext cx="0" cy="0"/>
        </a:xfrm>
      </p:grpSpPr>
      <p:sp>
        <p:nvSpPr>
          <p:cNvPr id="10" name="矩形 9"/>
          <p:cNvSpPr/>
          <p:nvPr>
            <p:custDataLst>
              <p:tags r:id="rId1"/>
            </p:custDataLst>
          </p:nvPr>
        </p:nvSpPr>
        <p:spPr>
          <a:xfrm>
            <a:off x="0" y="-10800"/>
            <a:ext cx="12189600" cy="9144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形 4"/>
          <p:cNvPicPr>
            <a:picLocks noChangeAspect="1"/>
          </p:cNvPicPr>
          <p:nvPr>
            <p:custDataLst>
              <p:tags r:id="rId4"/>
            </p:custDataLst>
          </p:nvPr>
        </p:nvPicPr>
        <p:blipFill>
          <a:blip r:embed="rId2">
            <a:extLst>
              <a:ext uri="{96DAC541-7B7A-43D3-8B79-37D633B846F1}">
                <asvg:svgBlip xmlns:asvg="http://schemas.microsoft.com/office/drawing/2016/SVG/main" r:embed="rId3"/>
              </a:ext>
            </a:extLst>
          </a:blip>
          <a:stretch>
            <a:fillRect/>
          </a:stretch>
        </p:blipFill>
        <p:spPr>
          <a:xfrm>
            <a:off x="11471910" y="6137910"/>
            <a:ext cx="720090" cy="720090"/>
          </a:xfrm>
          <a:prstGeom prst="rect">
            <a:avLst/>
          </a:prstGeom>
        </p:spPr>
      </p:pic>
      <p:pic>
        <p:nvPicPr>
          <p:cNvPr id="6" name="图形 5"/>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0" y="6137910"/>
            <a:ext cx="720090" cy="720090"/>
          </a:xfrm>
          <a:prstGeom prst="rect">
            <a:avLst/>
          </a:prstGeom>
        </p:spPr>
      </p:pic>
      <p:sp>
        <p:nvSpPr>
          <p:cNvPr id="2" name="标题 1"/>
          <p:cNvSpPr>
            <a:spLocks noGrp="1"/>
          </p:cNvSpPr>
          <p:nvPr>
            <p:ph type="title"/>
            <p:custDataLst>
              <p:tags r:id="rId8"/>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2"/>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13"/>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14"/>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5"/>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7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pic>
        <p:nvPicPr>
          <p:cNvPr id="9"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8"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a:defRPr>
            </a:lvl1p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17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pic>
        <p:nvPicPr>
          <p:cNvPr id="8"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7"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2" name="竖排标题 1"/>
          <p:cNvSpPr>
            <a:spLocks noGrp="1"/>
          </p:cNvSpPr>
          <p:nvPr>
            <p:ph type="title" orient="ver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微软雅黑"/>
              </a:defRPr>
            </a:lvl1pPr>
            <a:lvl2pPr indent="0" eaLnBrk="1" fontAlgn="auto" latinLnBrk="0" hangingPunct="1">
              <a:defRPr>
                <a:solidFill>
                  <a:schemeClr val="tx1"/>
                </a:solidFill>
                <a:latin typeface="Arial" panose="020b0604020202020204" pitchFamily="34" charset="0"/>
                <a:ea typeface="微软雅黑"/>
              </a:defRPr>
            </a:lvl2pPr>
            <a:lvl3pPr indent="0" eaLnBrk="1" fontAlgn="auto" latinLnBrk="0" hangingPunct="1">
              <a:defRPr>
                <a:solidFill>
                  <a:schemeClr val="tx1"/>
                </a:solidFill>
                <a:latin typeface="Arial" panose="020b0604020202020204" pitchFamily="34" charset="0"/>
                <a:ea typeface="微软雅黑"/>
              </a:defRPr>
            </a:lvl3pPr>
            <a:lvl4pPr indent="0" eaLnBrk="1" fontAlgn="auto" latinLnBrk="0" hangingPunct="1">
              <a:defRPr>
                <a:solidFill>
                  <a:schemeClr val="tx1"/>
                </a:solidFill>
                <a:latin typeface="Arial" panose="020b0604020202020204" pitchFamily="34" charset="0"/>
                <a:ea typeface="微软雅黑"/>
              </a:defRPr>
            </a:lvl4pPr>
            <a:lvl5pPr indent="0" eaLnBrk="1" fontAlgn="auto" latinLnBrk="0" hangingPunct="1">
              <a:defRPr>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pic>
        <p:nvPicPr>
          <p:cNvPr id="2"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6"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nvPr>
        </p:nvSpPr>
        <p:spPr>
          <a:xfrm>
            <a:off x="669930" y="952508"/>
            <a:ext cx="10852237" cy="5388907"/>
          </a:xfrm>
        </p:spPr>
        <p:txBody>
          <a:bodyPr/>
          <a:lstStyle>
            <a:lvl1pPr>
              <a:defRPr>
                <a:solidFill>
                  <a:schemeClr val="tx1"/>
                </a:solidFill>
                <a:latin typeface="Arial" panose="020b0604020202020204" pitchFamily="34" charset="0"/>
                <a:ea typeface="微软雅黑"/>
              </a:defRPr>
            </a:lvl1pPr>
            <a:lvl2pPr>
              <a:defRPr>
                <a:solidFill>
                  <a:schemeClr val="tx1"/>
                </a:solidFill>
                <a:latin typeface="Arial" panose="020b0604020202020204" pitchFamily="34" charset="0"/>
                <a:ea typeface="微软雅黑"/>
              </a:defRPr>
            </a:lvl2pPr>
            <a:lvl3pPr>
              <a:defRPr>
                <a:solidFill>
                  <a:schemeClr val="tx1"/>
                </a:solidFill>
                <a:latin typeface="Arial" panose="020b0604020202020204" pitchFamily="34" charset="0"/>
                <a:ea typeface="微软雅黑"/>
              </a:defRPr>
            </a:lvl3pPr>
            <a:lvl4pPr>
              <a:defRPr>
                <a:solidFill>
                  <a:schemeClr val="tx1"/>
                </a:solidFill>
                <a:latin typeface="Arial" panose="020b0604020202020204" pitchFamily="34" charset="0"/>
                <a:ea typeface="微软雅黑"/>
              </a:defRPr>
            </a:lvl4pPr>
            <a:lvl5pPr>
              <a:defRPr>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7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2" name="文本占位符 4"/>
          <p:cNvSpPr/>
          <p:nvPr>
            <p:ph type="body" idx="1" hasCustomPrompt="1"/>
            <p:custDataLst>
              <p:tags r:id="rId3"/>
            </p:custDataLst>
          </p:nvPr>
        </p:nvSpPr>
        <p:spPr>
          <a:xfrm>
            <a:off x="6604687" y="2463322"/>
            <a:ext cx="4825403" cy="640394"/>
          </a:xfrm>
        </p:spPr>
        <p:txBody>
          <a:bodyPr vert="horz" wrap="square" lIns="0" tIns="0" rIns="0" bIns="0" rtlCol="0" anchor="b" anchorCtr="0">
            <a:normAutofit/>
          </a:bodyPr>
          <a:lstStyle>
            <a:lvl1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2400" b="0" i="0" u="none" strike="noStrike" kern="1200" cap="none" spc="200" normalizeH="0" baseline="0" noProof="0">
                <a:ln>
                  <a:noFill/>
                </a:ln>
                <a:solidFill>
                  <a:schemeClr val="lt1"/>
                </a:solidFill>
                <a:effectLst/>
                <a:uLnTx/>
                <a:uFillTx/>
                <a:latin typeface="Arial" panose="020b0604020202020204" pitchFamily="34" charset="0"/>
                <a:ea typeface="微软雅黑"/>
                <a:cs typeface="+mn-cs"/>
              </a:defRPr>
            </a:lvl1pPr>
            <a:lvl2pPr marL="457200" indent="0" algn="ctr" defTabSz="914400" rtl="0" eaLnBrk="1" fontAlgn="auto" latinLnBrk="0" hangingPunct="1">
              <a:lnSpc>
                <a:spcPct val="130000"/>
              </a:lnSpc>
              <a:spcBef>
                <a:spcPct val="0"/>
              </a:spcBef>
              <a:spcAft>
                <a:spcPts val="1000"/>
              </a:spcAft>
              <a:buFont typeface="Arial" panose="020b0604020202020204" pitchFamily="34" charset="0"/>
              <a:buNone/>
              <a:tabLst>
                <a:tab pos="1609725"/>
              </a:tabLst>
              <a:defRPr sz="20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2pPr>
            <a:lvl3pPr marL="914400" indent="0" algn="ctr" defTabSz="914400" rtl="0" eaLnBrk="1" fontAlgn="auto" latinLnBrk="0" hangingPunct="1">
              <a:lnSpc>
                <a:spcPct val="13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3pPr>
            <a:lvl4pPr marL="13716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4pPr>
            <a:lvl5pPr marL="18288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5"/>
          <p:cNvSpPr/>
          <p:nvPr>
            <p:ph type="title" hasCustomPrompt="1"/>
            <p:custDataLst>
              <p:tags r:id="rId4"/>
            </p:custDataLst>
          </p:nvPr>
        </p:nvSpPr>
        <p:spPr>
          <a:xfrm>
            <a:off x="6604053" y="3256115"/>
            <a:ext cx="4826038" cy="1138555"/>
          </a:xfrm>
        </p:spPr>
        <p:txBody>
          <a:bodyPr vert="horz" wrap="square" lIns="0" tIns="0" rIns="0" bIns="0" rtlCol="0" anchor="t" anchorCtr="0">
            <a:normAutofit/>
          </a:bodyPr>
          <a:lstStyle>
            <a:lvl1pPr marL="0" marR="0" lvl="0" algn="l" defTabSz="914400" rtl="0" eaLnBrk="1" fontAlgn="auto" latinLnBrk="0" hangingPunct="1">
              <a:lnSpc>
                <a:spcPct val="100000"/>
              </a:lnSpc>
              <a:spcBef>
                <a:spcPct val="0"/>
              </a:spcBef>
              <a:spcAft>
                <a:spcPct val="0"/>
              </a:spcAft>
              <a:buClrTx/>
              <a:buSzTx/>
              <a:buFontTx/>
              <a:buNone/>
              <a:defRPr kumimoji="0" lang="zh-CN" altLang="en-US" sz="6600" b="1" i="0" u="none" strike="noStrike" kern="1200" cap="none" spc="700" normalizeH="0" baseline="0" noProof="0">
                <a:ln>
                  <a:noFill/>
                </a:ln>
                <a:solidFill>
                  <a:schemeClr val="lt1"/>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transition/>
  <p:timing/>
</p:sldLayout>
</file>

<file path=ppt/slideLayouts/slideLayout17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spTree>
      <p:nvGrpSpPr>
        <p:cNvPr id="1" name=""/>
        <p:cNvGrpSpPr/>
        <p:nvPr/>
      </p:nvGrpSpPr>
      <p:grpSpPr>
        <a:xfrm>
          <a:off x="0" y="0"/>
          <a:ext cx="0" cy="0"/>
        </a:xfrm>
      </p:grpSpPr>
      <p:pic>
        <p:nvPicPr>
          <p:cNvPr id="7"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6"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2" name="标题 1"/>
          <p:cNvSpPr>
            <a:spLocks noGrp="1"/>
          </p:cNvSpPr>
          <p:nvPr>
            <p:ph type="title"/>
            <p:custDataLst>
              <p:tags r:id="rId7"/>
            </p:custDataLst>
          </p:nvPr>
        </p:nvSpPr>
        <p:spPr/>
        <p:txBody>
          <a:bodyPr/>
          <a:lstStyle>
            <a:lvl1pPr>
              <a:defRPr baseline="0">
                <a:solidFill>
                  <a:schemeClr val="tx1"/>
                </a:solidFill>
                <a:latin typeface="Arial" panose="020b0604020202020204" pitchFamily="34" charset="0"/>
                <a:ea typeface="微软雅黑"/>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spTree>
      <p:nvGrpSpPr>
        <p:cNvPr id="1" name=""/>
        <p:cNvGrpSpPr/>
        <p:nvPr/>
      </p:nvGrpSpPr>
      <p:grpSpPr>
        <a:xfrm>
          <a:off x="0" y="0"/>
          <a:ext cx="0" cy="0"/>
        </a:xfrm>
      </p:grpSpPr>
      <p:sp>
        <p:nvSpPr>
          <p:cNvPr id="9" name="矩形 8"/>
          <p:cNvSpPr/>
          <p:nvPr>
            <p:custDataLst>
              <p:tags r:id="rId1"/>
            </p:custDataLst>
          </p:nvPr>
        </p:nvSpPr>
        <p:spPr>
          <a:xfrm>
            <a:off x="294600" y="302400"/>
            <a:ext cx="11602796" cy="6253188"/>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形 4"/>
          <p:cNvPicPr>
            <a:picLocks noChangeAspect="1"/>
          </p:cNvPicPr>
          <p:nvPr>
            <p:custDataLst>
              <p:tags r:id="rId4"/>
            </p:custDataLst>
          </p:nvPr>
        </p:nvPicPr>
        <p:blipFill>
          <a:blip r:embed="rId2">
            <a:extLst>
              <a:ext uri="{96DAC541-7B7A-43D3-8B79-37D633B846F1}">
                <asvg:svgBlip xmlns:asvg="http://schemas.microsoft.com/office/drawing/2016/SVG/main" r:embed="rId3"/>
              </a:ext>
            </a:extLst>
          </a:blip>
          <a:stretch>
            <a:fillRect/>
          </a:stretch>
        </p:blipFill>
        <p:spPr>
          <a:xfrm>
            <a:off x="11471910" y="0"/>
            <a:ext cx="720090" cy="720090"/>
          </a:xfrm>
          <a:prstGeom prst="rect">
            <a:avLst/>
          </a:prstGeom>
        </p:spPr>
      </p:pic>
      <p:pic>
        <p:nvPicPr>
          <p:cNvPr id="6" name="图形 5"/>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0" y="6137910"/>
            <a:ext cx="720090" cy="720090"/>
          </a:xfrm>
          <a:prstGeom prst="rect">
            <a:avLst/>
          </a:prstGeom>
        </p:spPr>
      </p:pic>
      <p:sp>
        <p:nvSpPr>
          <p:cNvPr id="2" name="标题 1"/>
          <p:cNvSpPr>
            <a:spLocks noGrp="1"/>
          </p:cNvSpPr>
          <p:nvPr>
            <p:ph type="title" hasCustomPrompt="1"/>
            <p:custDataLst>
              <p:tags r:id="rId8"/>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a:defRPr>
            </a:lvl1pPr>
          </a:lstStyle>
          <a:p>
            <a:r>
              <a:rPr lang="zh-CN" altLang="en-US"/>
              <a:t>单击此处编辑标题</a:t>
            </a:r>
            <a:endParaRPr lang="zh-CN" altLang="en-US"/>
          </a:p>
        </p:txBody>
      </p:sp>
      <p:sp>
        <p:nvSpPr>
          <p:cNvPr id="7" name="内容占位符 6"/>
          <p:cNvSpPr>
            <a:spLocks noGrp="1"/>
          </p:cNvSpPr>
          <p:nvPr>
            <p:ph sz="quarter" idx="13"/>
            <p:custDataLst>
              <p:tags r:id="rId9"/>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spTree>
      <p:nvGrpSpPr>
        <p:cNvPr id="1" name=""/>
        <p:cNvGrpSpPr/>
        <p:nvPr/>
      </p:nvGrpSpPr>
      <p:grpSpPr>
        <a:xfrm>
          <a:off x="0" y="0"/>
          <a:ext cx="0" cy="0"/>
        </a:xfrm>
      </p:grpSpPr>
      <p:sp>
        <p:nvSpPr>
          <p:cNvPr id="10" name="矩形 9"/>
          <p:cNvSpPr/>
          <p:nvPr>
            <p:custDataLst>
              <p:tags r:id="rId1"/>
            </p:custDataLst>
          </p:nvPr>
        </p:nvSpPr>
        <p:spPr>
          <a:xfrm>
            <a:off x="0" y="-10800"/>
            <a:ext cx="4827588" cy="68687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形 4"/>
          <p:cNvPicPr>
            <a:picLocks noChangeAspect="1"/>
          </p:cNvPicPr>
          <p:nvPr>
            <p:custDataLst>
              <p:tags r:id="rId4"/>
            </p:custDataLst>
          </p:nvPr>
        </p:nvPicPr>
        <p:blipFill>
          <a:blip r:embed="rId2">
            <a:extLst>
              <a:ext uri="{96DAC541-7B7A-43D3-8B79-37D633B846F1}">
                <asvg:svgBlip xmlns:asvg="http://schemas.microsoft.com/office/drawing/2016/SVG/main" r:embed="rId3"/>
              </a:ext>
            </a:extLst>
          </a:blip>
          <a:stretch>
            <a:fillRect/>
          </a:stretch>
        </p:blipFill>
        <p:spPr>
          <a:xfrm>
            <a:off x="11471910" y="0"/>
            <a:ext cx="720090" cy="720090"/>
          </a:xfrm>
          <a:prstGeom prst="rect">
            <a:avLst/>
          </a:prstGeom>
        </p:spPr>
      </p:pic>
      <p:pic>
        <p:nvPicPr>
          <p:cNvPr id="6" name="图形 5"/>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0" y="6137910"/>
            <a:ext cx="720090" cy="720090"/>
          </a:xfrm>
          <a:prstGeom prst="rect">
            <a:avLst/>
          </a:prstGeom>
        </p:spPr>
      </p:pic>
      <p:sp>
        <p:nvSpPr>
          <p:cNvPr id="2" name="标题 1"/>
          <p:cNvSpPr>
            <a:spLocks noGrp="1"/>
          </p:cNvSpPr>
          <p:nvPr>
            <p:ph type="title" hasCustomPrompt="1"/>
            <p:custDataLst>
              <p:tags r:id="rId8"/>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微软雅黑"/>
              </a:defRPr>
            </a:lvl1pPr>
          </a:lstStyle>
          <a:p>
            <a:r>
              <a:rPr lang="zh-CN" altLang="en-US"/>
              <a:t>单击编辑标题</a:t>
            </a:r>
            <a:endParaRPr lang="zh-CN" altLang="en-US"/>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2"/>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13"/>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7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spTree>
      <p:nvGrpSpPr>
        <p:cNvPr id="1" name=""/>
        <p:cNvGrpSpPr/>
        <p:nvPr/>
      </p:nvGrpSpPr>
      <p:grpSpPr>
        <a:xfrm>
          <a:off x="0" y="0"/>
          <a:ext cx="0" cy="0"/>
        </a:xfrm>
      </p:grpSpPr>
      <p:sp>
        <p:nvSpPr>
          <p:cNvPr id="10" name="矩形 9"/>
          <p:cNvSpPr/>
          <p:nvPr>
            <p:custDataLst>
              <p:tags r:id="rId1"/>
            </p:custDataLst>
          </p:nvPr>
        </p:nvSpPr>
        <p:spPr>
          <a:xfrm>
            <a:off x="0" y="-10800"/>
            <a:ext cx="12189600" cy="2660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形 4"/>
          <p:cNvPicPr>
            <a:picLocks noChangeAspect="1"/>
          </p:cNvPicPr>
          <p:nvPr>
            <p:custDataLst>
              <p:tags r:id="rId4"/>
            </p:custDataLst>
          </p:nvPr>
        </p:nvPicPr>
        <p:blipFill>
          <a:blip r:embed="rId2">
            <a:extLst>
              <a:ext uri="{96DAC541-7B7A-43D3-8B79-37D633B846F1}">
                <asvg:svgBlip xmlns:asvg="http://schemas.microsoft.com/office/drawing/2016/SVG/main" r:embed="rId3"/>
              </a:ext>
            </a:extLst>
          </a:blip>
          <a:stretch>
            <a:fillRect/>
          </a:stretch>
        </p:blipFill>
        <p:spPr>
          <a:xfrm>
            <a:off x="0" y="-10800"/>
            <a:ext cx="720090" cy="720090"/>
          </a:xfrm>
          <a:prstGeom prst="rect">
            <a:avLst/>
          </a:prstGeom>
        </p:spPr>
      </p:pic>
      <p:pic>
        <p:nvPicPr>
          <p:cNvPr id="6" name="图形 5"/>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11471910" y="6137910"/>
            <a:ext cx="720090" cy="720090"/>
          </a:xfrm>
          <a:prstGeom prst="rect">
            <a:avLst/>
          </a:prstGeom>
        </p:spPr>
      </p:pic>
      <p:sp>
        <p:nvSpPr>
          <p:cNvPr id="2" name="标题 1"/>
          <p:cNvSpPr>
            <a:spLocks noGrp="1"/>
          </p:cNvSpPr>
          <p:nvPr>
            <p:ph type="title"/>
            <p:custDataLst>
              <p:tags r:id="rId8"/>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2"/>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3"/>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7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spTree>
      <p:nvGrpSpPr>
        <p:cNvPr id="1" name=""/>
        <p:cNvGrpSpPr/>
        <p:nvPr/>
      </p:nvGrpSpPr>
      <p:grpSpPr>
        <a:xfrm>
          <a:off x="0" y="0"/>
          <a:ext cx="0" cy="0"/>
        </a:xfrm>
      </p:grpSpPr>
      <p:sp>
        <p:nvSpPr>
          <p:cNvPr id="10" name="矩形 9"/>
          <p:cNvSpPr/>
          <p:nvPr>
            <p:custDataLst>
              <p:tags r:id="rId1"/>
            </p:custDataLst>
          </p:nvPr>
        </p:nvSpPr>
        <p:spPr>
          <a:xfrm>
            <a:off x="0" y="5029200"/>
            <a:ext cx="12189600" cy="1828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形 4"/>
          <p:cNvPicPr>
            <a:picLocks noChangeAspect="1"/>
          </p:cNvPicPr>
          <p:nvPr>
            <p:custDataLst>
              <p:tags r:id="rId4"/>
            </p:custDataLst>
          </p:nvPr>
        </p:nvPicPr>
        <p:blipFill>
          <a:blip r:embed="rId2">
            <a:extLst>
              <a:ext uri="{96DAC541-7B7A-43D3-8B79-37D633B846F1}">
                <asvg:svgBlip xmlns:asvg="http://schemas.microsoft.com/office/drawing/2016/SVG/main" r:embed="rId3"/>
              </a:ext>
            </a:extLst>
          </a:blip>
          <a:stretch>
            <a:fillRect/>
          </a:stretch>
        </p:blipFill>
        <p:spPr>
          <a:xfrm>
            <a:off x="0" y="0"/>
            <a:ext cx="720090" cy="720090"/>
          </a:xfrm>
          <a:prstGeom prst="rect">
            <a:avLst/>
          </a:prstGeom>
        </p:spPr>
      </p:pic>
      <p:pic>
        <p:nvPicPr>
          <p:cNvPr id="6" name="图形 5"/>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11471910" y="6137910"/>
            <a:ext cx="720090" cy="720090"/>
          </a:xfrm>
          <a:prstGeom prst="rect">
            <a:avLst/>
          </a:prstGeom>
        </p:spPr>
      </p:pic>
      <p:sp>
        <p:nvSpPr>
          <p:cNvPr id="2" name="标题 1"/>
          <p:cNvSpPr>
            <a:spLocks noGrp="1"/>
          </p:cNvSpPr>
          <p:nvPr>
            <p:ph type="title"/>
            <p:custDataLst>
              <p:tags r:id="rId8"/>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微软雅黑"/>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2"/>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13"/>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7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spTree>
      <p:nvGrpSpPr>
        <p:cNvPr id="1" name=""/>
        <p:cNvGrpSpPr/>
        <p:nvPr/>
      </p:nvGrpSpPr>
      <p:grpSpPr>
        <a:xfrm>
          <a:off x="0" y="0"/>
          <a:ext cx="0" cy="0"/>
        </a:xfrm>
      </p:grpSpPr>
      <p:sp>
        <p:nvSpPr>
          <p:cNvPr id="10" name="矩形 9"/>
          <p:cNvSpPr/>
          <p:nvPr>
            <p:custDataLst>
              <p:tags r:id="rId1"/>
            </p:custDataLst>
          </p:nvPr>
        </p:nvSpPr>
        <p:spPr>
          <a:xfrm>
            <a:off x="0" y="-10800"/>
            <a:ext cx="12189600" cy="9144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形 4"/>
          <p:cNvPicPr>
            <a:picLocks noChangeAspect="1"/>
          </p:cNvPicPr>
          <p:nvPr>
            <p:custDataLst>
              <p:tags r:id="rId4"/>
            </p:custDataLst>
          </p:nvPr>
        </p:nvPicPr>
        <p:blipFill>
          <a:blip r:embed="rId2">
            <a:extLst>
              <a:ext uri="{96DAC541-7B7A-43D3-8B79-37D633B846F1}">
                <asvg:svgBlip xmlns:asvg="http://schemas.microsoft.com/office/drawing/2016/SVG/main" r:embed="rId3"/>
              </a:ext>
            </a:extLst>
          </a:blip>
          <a:stretch>
            <a:fillRect/>
          </a:stretch>
        </p:blipFill>
        <p:spPr>
          <a:xfrm>
            <a:off x="11471910" y="6137910"/>
            <a:ext cx="720090" cy="720090"/>
          </a:xfrm>
          <a:prstGeom prst="rect">
            <a:avLst/>
          </a:prstGeom>
        </p:spPr>
      </p:pic>
      <p:pic>
        <p:nvPicPr>
          <p:cNvPr id="6" name="图形 5"/>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0" y="6137910"/>
            <a:ext cx="720090" cy="720090"/>
          </a:xfrm>
          <a:prstGeom prst="rect">
            <a:avLst/>
          </a:prstGeom>
        </p:spPr>
      </p:pic>
      <p:sp>
        <p:nvSpPr>
          <p:cNvPr id="2" name="标题 1"/>
          <p:cNvSpPr>
            <a:spLocks noGrp="1"/>
          </p:cNvSpPr>
          <p:nvPr>
            <p:ph type="title"/>
            <p:custDataLst>
              <p:tags r:id="rId8"/>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2"/>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13"/>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14"/>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5"/>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spTree>
      <p:nvGrpSpPr>
        <p:cNvPr id="1" name=""/>
        <p:cNvGrpSpPr/>
        <p:nvPr/>
      </p:nvGrpSpPr>
      <p:grpSpPr>
        <a:xfrm>
          <a:off x="0" y="0"/>
          <a:ext cx="0" cy="0"/>
        </a:xfrm>
      </p:grpSpPr>
      <p:sp>
        <p:nvSpPr>
          <p:cNvPr id="9" name="矩形 8"/>
          <p:cNvSpPr/>
          <p:nvPr>
            <p:custDataLst>
              <p:tags r:id="rId1"/>
            </p:custDataLst>
          </p:nvPr>
        </p:nvSpPr>
        <p:spPr>
          <a:xfrm>
            <a:off x="0" y="959400"/>
            <a:ext cx="12189600" cy="49391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形 4"/>
          <p:cNvPicPr>
            <a:picLocks noChangeAspect="1"/>
          </p:cNvPicPr>
          <p:nvPr>
            <p:custDataLst>
              <p:tags r:id="rId4"/>
            </p:custDataLst>
          </p:nvPr>
        </p:nvPicPr>
        <p:blipFill>
          <a:blip r:embed="rId2">
            <a:extLst>
              <a:ext uri="{96DAC541-7B7A-43D3-8B79-37D633B846F1}">
                <asvg:svgBlip xmlns:asvg="http://schemas.microsoft.com/office/drawing/2016/SVG/main" r:embed="rId3"/>
              </a:ext>
            </a:extLst>
          </a:blip>
          <a:stretch>
            <a:fillRect/>
          </a:stretch>
        </p:blipFill>
        <p:spPr>
          <a:xfrm>
            <a:off x="10436061" y="-10801"/>
            <a:ext cx="1753527" cy="1753527"/>
          </a:xfrm>
          <a:prstGeom prst="rect">
            <a:avLst/>
          </a:prstGeom>
        </p:spPr>
      </p:pic>
      <p:pic>
        <p:nvPicPr>
          <p:cNvPr id="6" name="图形 5"/>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0" y="5104461"/>
            <a:ext cx="1753527" cy="1753527"/>
          </a:xfrm>
          <a:prstGeom prst="rect">
            <a:avLst/>
          </a:prstGeom>
        </p:spPr>
      </p:pic>
      <p:sp>
        <p:nvSpPr>
          <p:cNvPr id="2" name="标题 1"/>
          <p:cNvSpPr>
            <a:spLocks noGrp="1"/>
          </p:cNvSpPr>
          <p:nvPr>
            <p:ph type="title" hasCustomPrompt="1"/>
            <p:custDataLst>
              <p:tags r:id="rId8"/>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a:defRPr>
            </a:lvl1pPr>
          </a:lstStyle>
          <a:p>
            <a:r>
              <a:rPr lang="zh-CN" altLang="en-US"/>
              <a:t>单击此处编辑标题</a:t>
            </a:r>
            <a:endParaRPr lang="zh-CN" altLang="en-US"/>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2"/>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8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spTree>
      <p:nvGrpSpPr>
        <p:cNvPr id="1" name=""/>
        <p:cNvGrpSpPr/>
        <p:nvPr/>
      </p:nvGrpSpPr>
      <p:grpSpPr>
        <a:xfrm>
          <a:off x="0" y="0"/>
          <a:ext cx="0" cy="0"/>
        </a:xfrm>
      </p:grpSpPr>
      <p:sp>
        <p:nvSpPr>
          <p:cNvPr id="9" name="矩形 8"/>
          <p:cNvSpPr/>
          <p:nvPr>
            <p:custDataLst>
              <p:tags r:id="rId1"/>
            </p:custDataLst>
          </p:nvPr>
        </p:nvSpPr>
        <p:spPr>
          <a:xfrm>
            <a:off x="0" y="959400"/>
            <a:ext cx="12189600" cy="49391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形 4"/>
          <p:cNvPicPr>
            <a:picLocks noChangeAspect="1"/>
          </p:cNvPicPr>
          <p:nvPr>
            <p:custDataLst>
              <p:tags r:id="rId4"/>
            </p:custDataLst>
          </p:nvPr>
        </p:nvPicPr>
        <p:blipFill>
          <a:blip r:embed="rId2">
            <a:extLst>
              <a:ext uri="{96DAC541-7B7A-43D3-8B79-37D633B846F1}">
                <asvg:svgBlip xmlns:asvg="http://schemas.microsoft.com/office/drawing/2016/SVG/main" r:embed="rId3"/>
              </a:ext>
            </a:extLst>
          </a:blip>
          <a:stretch>
            <a:fillRect/>
          </a:stretch>
        </p:blipFill>
        <p:spPr>
          <a:xfrm>
            <a:off x="10436061" y="-10801"/>
            <a:ext cx="1753527" cy="1753527"/>
          </a:xfrm>
          <a:prstGeom prst="rect">
            <a:avLst/>
          </a:prstGeom>
        </p:spPr>
      </p:pic>
      <p:pic>
        <p:nvPicPr>
          <p:cNvPr id="6" name="图形 5"/>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0" y="5104461"/>
            <a:ext cx="1753527" cy="1753527"/>
          </a:xfrm>
          <a:prstGeom prst="rect">
            <a:avLst/>
          </a:prstGeom>
        </p:spPr>
      </p:pic>
      <p:sp>
        <p:nvSpPr>
          <p:cNvPr id="2" name="标题 1"/>
          <p:cNvSpPr>
            <a:spLocks noGrp="1"/>
          </p:cNvSpPr>
          <p:nvPr>
            <p:ph type="title" hasCustomPrompt="1"/>
            <p:custDataLst>
              <p:tags r:id="rId8"/>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a:defRPr>
            </a:lvl1pPr>
          </a:lstStyle>
          <a:p>
            <a:r>
              <a:rPr lang="zh-CN" altLang="en-US"/>
              <a:t>单击此处编辑标题</a:t>
            </a:r>
            <a:endParaRPr lang="zh-CN" altLang="en-US"/>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2"/>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2" name="标题 2"/>
          <p:cNvSpPr/>
          <p:nvPr>
            <p:ph type="ctrTitle" idx="2" hasCustomPrompt="1"/>
            <p:custDataLst>
              <p:tags r:id="rId3"/>
            </p:custDataLst>
          </p:nvPr>
        </p:nvSpPr>
        <p:spPr>
          <a:xfrm>
            <a:off x="6299269" y="2095765"/>
            <a:ext cx="4825365" cy="1846659"/>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ct val="0"/>
              </a:spcAft>
              <a:buClrTx/>
              <a:buSzTx/>
              <a:buFontTx/>
              <a:buNone/>
              <a:defRPr kumimoji="0" lang="zh-CN" altLang="en-US" sz="6000" b="1" i="0" u="none" strike="noStrike" kern="1200" cap="none" spc="600" normalizeH="0" baseline="0" noProof="0">
                <a:ln>
                  <a:noFill/>
                </a:ln>
                <a:solidFill>
                  <a:schemeClr val="lt1"/>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3"/>
          <p:cNvSpPr/>
          <p:nvPr>
            <p:ph type="subTitle" idx="3" hasCustomPrompt="1"/>
            <p:custDataLst>
              <p:tags r:id="rId4"/>
            </p:custDataLst>
          </p:nvPr>
        </p:nvSpPr>
        <p:spPr>
          <a:xfrm>
            <a:off x="6299269" y="4115857"/>
            <a:ext cx="4826000" cy="370205"/>
          </a:xfrm>
        </p:spPr>
        <p:txBody>
          <a:bodyPr vert="horz" wrap="square" lIns="0" tIns="0" rIns="0" bIns="0" rtlCol="0">
            <a:normAutofit/>
          </a:bodyPr>
          <a:lstStyle>
            <a:lvl1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2200" b="0" i="0" u="none" strike="noStrike" kern="1200" cap="none" spc="200" normalizeH="0" baseline="0" noProof="0">
                <a:ln>
                  <a:noFill/>
                </a:ln>
                <a:solidFill>
                  <a:schemeClr val="lt1"/>
                </a:solidFill>
                <a:effectLst/>
                <a:uLnTx/>
                <a:uFillTx/>
                <a:latin typeface="Arial" panose="020b0604020202020204" pitchFamily="34" charset="0"/>
                <a:ea typeface="微软雅黑"/>
                <a:cs typeface="+mn-cs"/>
                <a:sym typeface="Arial" panose="020b0604020202020204" pitchFamily="34" charset="0"/>
              </a:defRPr>
            </a:lvl1pPr>
            <a:lvl2pPr marL="457200" indent="0" algn="ctr" defTabSz="914400" rtl="0" eaLnBrk="1" fontAlgn="auto" latinLnBrk="0" hangingPunct="1">
              <a:lnSpc>
                <a:spcPct val="130000"/>
              </a:lnSpc>
              <a:spcBef>
                <a:spcPct val="0"/>
              </a:spcBef>
              <a:spcAft>
                <a:spcPts val="1000"/>
              </a:spcAft>
              <a:buFont typeface="Arial" panose="020b0604020202020204" pitchFamily="34" charset="0"/>
              <a:buNone/>
              <a:tabLst>
                <a:tab pos="1609725"/>
              </a:tabLst>
              <a:defRPr sz="20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2pPr>
            <a:lvl3pPr marL="914400" indent="0" algn="ctr" defTabSz="914400" rtl="0" eaLnBrk="1" fontAlgn="auto" latinLnBrk="0" hangingPunct="1">
              <a:lnSpc>
                <a:spcPct val="13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3pPr>
            <a:lvl4pPr marL="13716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4pPr>
            <a:lvl5pPr marL="18288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pic>
        <p:nvPicPr>
          <p:cNvPr id="8"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7"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pic>
        <p:nvPicPr>
          <p:cNvPr id="8"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7"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pic>
        <p:nvPicPr>
          <p:cNvPr id="11" name="图片 10"/>
          <p:cNvPicPr>
            <a:picLocks noChangeAspect="1"/>
          </p:cNvPicPr>
          <p:nvPr>
            <p:custDataLst>
              <p:tags r:id="rId2"/>
            </p:custDataLst>
          </p:nvPr>
        </p:nvPicPr>
        <p:blipFill>
          <a:blip r:embed="rId1"/>
          <a:stretch>
            <a:fillRect/>
          </a:stretch>
        </p:blipFill>
        <p:spPr>
          <a:xfrm>
            <a:off x="215153" y="2869820"/>
            <a:ext cx="3235350" cy="1118348"/>
          </a:xfrm>
          <a:prstGeom prst="rect">
            <a:avLst/>
          </a:prstGeom>
        </p:spPr>
      </p:pic>
      <p:pic>
        <p:nvPicPr>
          <p:cNvPr id="3" name="图形 4"/>
          <p:cNvPicPr>
            <a:picLocks noChangeAspect="1"/>
          </p:cNvPicPr>
          <p:nvPr>
            <p:custDataLst>
              <p:tags r:id="rId5"/>
            </p:custDataLst>
          </p:nvPr>
        </p:nvPicPr>
        <p:blipFill>
          <a:blip r:embed="rId3">
            <a:extLst>
              <a:ext uri="{96DAC541-7B7A-43D3-8B79-37D633B846F1}">
                <asvg:svgBlip xmlns:asvg="http://schemas.microsoft.com/office/drawing/2016/SVG/main" r:embed="rId4"/>
              </a:ext>
            </a:extLst>
          </a:blip>
          <a:stretch>
            <a:fillRect/>
          </a:stretch>
        </p:blipFill>
        <p:spPr>
          <a:xfrm>
            <a:off x="11471910" y="6137910"/>
            <a:ext cx="720090" cy="720090"/>
          </a:xfrm>
          <a:prstGeom prst="rect">
            <a:avLst/>
          </a:prstGeom>
        </p:spPr>
      </p:pic>
      <p:pic>
        <p:nvPicPr>
          <p:cNvPr id="2" name="图形 5"/>
          <p:cNvPicPr>
            <a:picLocks noChangeAspect="1"/>
          </p:cNvPicPr>
          <p:nvPr>
            <p:custDataLst>
              <p:tags r:id="rId8"/>
            </p:custDataLst>
          </p:nvPr>
        </p:nvPicPr>
        <p:blipFill>
          <a:blip r:embed="rId6">
            <a:extLst>
              <a:ext uri="{96DAC541-7B7A-43D3-8B79-37D633B846F1}">
                <asvg:svgBlip xmlns:asvg="http://schemas.microsoft.com/office/drawing/2016/SVG/main" r:embed="rId7"/>
              </a:ext>
            </a:extLst>
          </a:blip>
          <a:stretch>
            <a:fillRect/>
          </a:stretch>
        </p:blipFill>
        <p:spPr>
          <a:xfrm>
            <a:off x="11471910" y="0"/>
            <a:ext cx="720090" cy="720090"/>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副标题 2"/>
          <p:cNvSpPr/>
          <p:nvPr>
            <p:ph type="subTitle" idx="3" hasCustomPrompt="1"/>
            <p:custDataLst>
              <p:tags r:id="rId9"/>
            </p:custDataLst>
          </p:nvPr>
        </p:nvSpPr>
        <p:spPr>
          <a:xfrm>
            <a:off x="4521236" y="2976598"/>
            <a:ext cx="6857365" cy="825334"/>
          </a:xfrm>
        </p:spPr>
        <p:txBody>
          <a:bodyPr vert="horz" wrap="square" lIns="0" tIns="0" rIns="0" bIns="0" rtlCol="0">
            <a:normAutofit/>
          </a:bodyPr>
          <a:lstStyle>
            <a:lvl1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1800" b="0" i="0" u="none" strike="noStrike" kern="1200" cap="none" spc="200" normalizeH="0" baseline="0" noProof="0">
                <a:ln>
                  <a:noFill/>
                </a:ln>
                <a:solidFill>
                  <a:schemeClr val="dk1">
                    <a:lumMod val="65000"/>
                    <a:lumOff val="35000"/>
                  </a:schemeClr>
                </a:solidFill>
                <a:effectLst/>
                <a:uLnTx/>
                <a:uFillTx/>
                <a:latin typeface="Arial" panose="020b0604020202020204" pitchFamily="34" charset="0"/>
                <a:ea typeface="微软雅黑"/>
                <a:cs typeface="+mn-cs"/>
              </a:defRPr>
            </a:lvl1pPr>
            <a:lvl2pPr marL="457200" indent="0" algn="ctr" defTabSz="914400" rtl="0" eaLnBrk="1" fontAlgn="auto" latinLnBrk="0" hangingPunct="1">
              <a:lnSpc>
                <a:spcPct val="130000"/>
              </a:lnSpc>
              <a:spcBef>
                <a:spcPct val="0"/>
              </a:spcBef>
              <a:spcAft>
                <a:spcPts val="1000"/>
              </a:spcAft>
              <a:buFont typeface="Arial" panose="020b0604020202020204" pitchFamily="34" charset="0"/>
              <a:buNone/>
              <a:tabLst>
                <a:tab pos="1609725"/>
              </a:tabLst>
              <a:defRPr sz="20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2pPr>
            <a:lvl3pPr marL="914400" indent="0" algn="ctr" defTabSz="914400" rtl="0" eaLnBrk="1" fontAlgn="auto" latinLnBrk="0" hangingPunct="1">
              <a:lnSpc>
                <a:spcPct val="13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3pPr>
            <a:lvl4pPr marL="13716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4pPr>
            <a:lvl5pPr marL="18288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标题 3"/>
          <p:cNvSpPr/>
          <p:nvPr>
            <p:ph type="ctrTitle" idx="2" hasCustomPrompt="1"/>
            <p:custDataLst>
              <p:tags r:id="rId10"/>
            </p:custDataLst>
          </p:nvPr>
        </p:nvSpPr>
        <p:spPr>
          <a:xfrm>
            <a:off x="4521236" y="2000603"/>
            <a:ext cx="6858000" cy="845820"/>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ct val="0"/>
              </a:spcAft>
              <a:buClrTx/>
              <a:buSzTx/>
              <a:buFontTx/>
              <a:buNone/>
              <a:defRPr kumimoji="0" lang="zh-CN" altLang="en-US" sz="5500"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pic>
        <p:nvPicPr>
          <p:cNvPr id="9"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8"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a:defRPr>
            </a:lvl1pPr>
            <a:lvl2pPr eaLnBrk="1" fontAlgn="auto" latinLnBrk="0" hangingPunct="1">
              <a:defRPr sz="1600">
                <a:solidFill>
                  <a:schemeClr val="tx1"/>
                </a:solidFill>
                <a:latin typeface="Arial" panose="020b0604020202020204" pitchFamily="34" charset="0"/>
                <a:ea typeface="微软雅黑"/>
              </a:defRPr>
            </a:lvl2pPr>
            <a:lvl3pPr eaLnBrk="1" fontAlgn="auto" latinLnBrk="0" hangingPunct="1">
              <a:defRPr sz="1600">
                <a:solidFill>
                  <a:schemeClr val="tx1"/>
                </a:solidFill>
                <a:latin typeface="Arial" panose="020b0604020202020204" pitchFamily="34" charset="0"/>
                <a:ea typeface="微软雅黑"/>
              </a:defRPr>
            </a:lvl3pPr>
            <a:lvl4pPr eaLnBrk="1" fontAlgn="auto" latinLnBrk="0" hangingPunct="1">
              <a:defRPr sz="1600">
                <a:solidFill>
                  <a:schemeClr val="tx1"/>
                </a:solidFill>
                <a:latin typeface="Arial" panose="020b0604020202020204" pitchFamily="34" charset="0"/>
                <a:ea typeface="微软雅黑"/>
              </a:defRPr>
            </a:lvl4pPr>
            <a:lvl5pPr eaLnBrk="1" fontAlgn="auto" latinLnBrk="0" hangingPunct="1">
              <a:defRPr sz="160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pic>
        <p:nvPicPr>
          <p:cNvPr id="11"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10"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微软雅黑"/>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微软雅黑"/>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pic>
        <p:nvPicPr>
          <p:cNvPr id="11" name="图片 10"/>
          <p:cNvPicPr>
            <a:picLocks noChangeAspect="1"/>
          </p:cNvPicPr>
          <p:nvPr>
            <p:custDataLst>
              <p:tags r:id="rId2"/>
            </p:custDataLst>
          </p:nvPr>
        </p:nvPicPr>
        <p:blipFill>
          <a:blip r:embed="rId1"/>
          <a:stretch>
            <a:fillRect/>
          </a:stretch>
        </p:blipFill>
        <p:spPr>
          <a:xfrm>
            <a:off x="7498080" y="2670417"/>
            <a:ext cx="4389120" cy="1517166"/>
          </a:xfrm>
          <a:prstGeom prst="rect">
            <a:avLst/>
          </a:prstGeom>
        </p:spPr>
      </p:pic>
      <p:pic>
        <p:nvPicPr>
          <p:cNvPr id="6" name="图形 4"/>
          <p:cNvPicPr>
            <a:picLocks noChangeAspect="1"/>
          </p:cNvPicPr>
          <p:nvPr>
            <p:custDataLst>
              <p:tags r:id="rId5"/>
            </p:custDataLst>
          </p:nvPr>
        </p:nvPicPr>
        <p:blipFill>
          <a:blip r:embed="rId3">
            <a:extLst>
              <a:ext uri="{96DAC541-7B7A-43D3-8B79-37D633B846F1}">
                <asvg:svgBlip xmlns:asvg="http://schemas.microsoft.com/office/drawing/2016/SVG/main" r:embed="rId4"/>
              </a:ext>
            </a:extLst>
          </a:blip>
          <a:stretch>
            <a:fillRect/>
          </a:stretch>
        </p:blipFill>
        <p:spPr>
          <a:xfrm>
            <a:off x="0" y="0"/>
            <a:ext cx="720090" cy="720090"/>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pic>
        <p:nvPicPr>
          <p:cNvPr id="9"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8"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a:defRPr>
            </a:lvl1p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pic>
        <p:nvPicPr>
          <p:cNvPr id="8"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7"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2" name="竖排标题 1"/>
          <p:cNvSpPr>
            <a:spLocks noGrp="1"/>
          </p:cNvSpPr>
          <p:nvPr>
            <p:ph type="title" orient="ver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微软雅黑"/>
              </a:defRPr>
            </a:lvl1pPr>
            <a:lvl2pPr indent="0" eaLnBrk="1" fontAlgn="auto" latinLnBrk="0" hangingPunct="1">
              <a:defRPr>
                <a:solidFill>
                  <a:schemeClr val="tx1"/>
                </a:solidFill>
                <a:latin typeface="Arial" panose="020b0604020202020204" pitchFamily="34" charset="0"/>
                <a:ea typeface="微软雅黑"/>
              </a:defRPr>
            </a:lvl2pPr>
            <a:lvl3pPr indent="0" eaLnBrk="1" fontAlgn="auto" latinLnBrk="0" hangingPunct="1">
              <a:defRPr>
                <a:solidFill>
                  <a:schemeClr val="tx1"/>
                </a:solidFill>
                <a:latin typeface="Arial" panose="020b0604020202020204" pitchFamily="34" charset="0"/>
                <a:ea typeface="微软雅黑"/>
              </a:defRPr>
            </a:lvl3pPr>
            <a:lvl4pPr indent="0" eaLnBrk="1" fontAlgn="auto" latinLnBrk="0" hangingPunct="1">
              <a:defRPr>
                <a:solidFill>
                  <a:schemeClr val="tx1"/>
                </a:solidFill>
                <a:latin typeface="Arial" panose="020b0604020202020204" pitchFamily="34" charset="0"/>
                <a:ea typeface="微软雅黑"/>
              </a:defRPr>
            </a:lvl4pPr>
            <a:lvl5pPr indent="0" eaLnBrk="1" fontAlgn="auto" latinLnBrk="0" hangingPunct="1">
              <a:defRPr>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pic>
        <p:nvPicPr>
          <p:cNvPr id="2"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6"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nvPr>
        </p:nvSpPr>
        <p:spPr>
          <a:xfrm>
            <a:off x="669930" y="952508"/>
            <a:ext cx="10852237" cy="5388907"/>
          </a:xfrm>
        </p:spPr>
        <p:txBody>
          <a:bodyPr/>
          <a:lstStyle>
            <a:lvl1pPr>
              <a:defRPr>
                <a:solidFill>
                  <a:schemeClr val="tx1"/>
                </a:solidFill>
                <a:latin typeface="Arial" panose="020b0604020202020204" pitchFamily="34" charset="0"/>
                <a:ea typeface="微软雅黑"/>
              </a:defRPr>
            </a:lvl1pPr>
            <a:lvl2pPr>
              <a:defRPr>
                <a:solidFill>
                  <a:schemeClr val="tx1"/>
                </a:solidFill>
                <a:latin typeface="Arial" panose="020b0604020202020204" pitchFamily="34" charset="0"/>
                <a:ea typeface="微软雅黑"/>
              </a:defRPr>
            </a:lvl2pPr>
            <a:lvl3pPr>
              <a:defRPr>
                <a:solidFill>
                  <a:schemeClr val="tx1"/>
                </a:solidFill>
                <a:latin typeface="Arial" panose="020b0604020202020204" pitchFamily="34" charset="0"/>
                <a:ea typeface="微软雅黑"/>
              </a:defRPr>
            </a:lvl3pPr>
            <a:lvl4pPr>
              <a:defRPr>
                <a:solidFill>
                  <a:schemeClr val="tx1"/>
                </a:solidFill>
                <a:latin typeface="Arial" panose="020b0604020202020204" pitchFamily="34" charset="0"/>
                <a:ea typeface="微软雅黑"/>
              </a:defRPr>
            </a:lvl4pPr>
            <a:lvl5pPr>
              <a:defRPr>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2" name="文本占位符 4"/>
          <p:cNvSpPr/>
          <p:nvPr>
            <p:ph type="body" idx="1" hasCustomPrompt="1"/>
            <p:custDataLst>
              <p:tags r:id="rId3"/>
            </p:custDataLst>
          </p:nvPr>
        </p:nvSpPr>
        <p:spPr>
          <a:xfrm>
            <a:off x="6604687" y="2463322"/>
            <a:ext cx="4825403" cy="640394"/>
          </a:xfrm>
        </p:spPr>
        <p:txBody>
          <a:bodyPr vert="horz" wrap="square" lIns="0" tIns="0" rIns="0" bIns="0" rtlCol="0" anchor="b" anchorCtr="0">
            <a:normAutofit/>
          </a:bodyPr>
          <a:lstStyle>
            <a:lvl1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2400" b="0" i="0" u="none" strike="noStrike" kern="1200" cap="none" spc="200" normalizeH="0" baseline="0" noProof="0">
                <a:ln>
                  <a:noFill/>
                </a:ln>
                <a:solidFill>
                  <a:schemeClr val="lt1"/>
                </a:solidFill>
                <a:effectLst/>
                <a:uLnTx/>
                <a:uFillTx/>
                <a:latin typeface="Arial" panose="020b0604020202020204" pitchFamily="34" charset="0"/>
                <a:ea typeface="微软雅黑"/>
                <a:cs typeface="+mn-cs"/>
              </a:defRPr>
            </a:lvl1pPr>
            <a:lvl2pPr marL="457200" indent="0" algn="ctr" defTabSz="914400" rtl="0" eaLnBrk="1" fontAlgn="auto" latinLnBrk="0" hangingPunct="1">
              <a:lnSpc>
                <a:spcPct val="130000"/>
              </a:lnSpc>
              <a:spcBef>
                <a:spcPct val="0"/>
              </a:spcBef>
              <a:spcAft>
                <a:spcPts val="1000"/>
              </a:spcAft>
              <a:buFont typeface="Arial" panose="020b0604020202020204" pitchFamily="34" charset="0"/>
              <a:buNone/>
              <a:tabLst>
                <a:tab pos="1609725"/>
              </a:tabLst>
              <a:defRPr sz="20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2pPr>
            <a:lvl3pPr marL="914400" indent="0" algn="ctr" defTabSz="914400" rtl="0" eaLnBrk="1" fontAlgn="auto" latinLnBrk="0" hangingPunct="1">
              <a:lnSpc>
                <a:spcPct val="13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3pPr>
            <a:lvl4pPr marL="13716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4pPr>
            <a:lvl5pPr marL="18288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5"/>
          <p:cNvSpPr/>
          <p:nvPr>
            <p:ph type="title" hasCustomPrompt="1"/>
            <p:custDataLst>
              <p:tags r:id="rId4"/>
            </p:custDataLst>
          </p:nvPr>
        </p:nvSpPr>
        <p:spPr>
          <a:xfrm>
            <a:off x="6604053" y="3256115"/>
            <a:ext cx="4826038" cy="1138555"/>
          </a:xfrm>
        </p:spPr>
        <p:txBody>
          <a:bodyPr vert="horz" wrap="square" lIns="0" tIns="0" rIns="0" bIns="0" rtlCol="0" anchor="t" anchorCtr="0">
            <a:normAutofit/>
          </a:bodyPr>
          <a:lstStyle>
            <a:lvl1pPr marL="0" marR="0" lvl="0" algn="l" defTabSz="914400" rtl="0" eaLnBrk="1" fontAlgn="auto" latinLnBrk="0" hangingPunct="1">
              <a:lnSpc>
                <a:spcPct val="100000"/>
              </a:lnSpc>
              <a:spcBef>
                <a:spcPct val="0"/>
              </a:spcBef>
              <a:spcAft>
                <a:spcPct val="0"/>
              </a:spcAft>
              <a:buClrTx/>
              <a:buSzTx/>
              <a:buFontTx/>
              <a:buNone/>
              <a:defRPr kumimoji="0" lang="zh-CN" altLang="en-US" sz="6600" b="1" i="0" u="none" strike="noStrike" kern="1200" cap="none" spc="700" normalizeH="0" baseline="0" noProof="0">
                <a:ln>
                  <a:noFill/>
                </a:ln>
                <a:solidFill>
                  <a:schemeClr val="lt1"/>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pic>
        <p:nvPicPr>
          <p:cNvPr id="11" name="图片 10"/>
          <p:cNvPicPr>
            <a:picLocks noChangeAspect="1"/>
          </p:cNvPicPr>
          <p:nvPr>
            <p:custDataLst>
              <p:tags r:id="rId2"/>
            </p:custDataLst>
          </p:nvPr>
        </p:nvPicPr>
        <p:blipFill>
          <a:blip r:embed="rId1"/>
          <a:stretch>
            <a:fillRect/>
          </a:stretch>
        </p:blipFill>
        <p:spPr>
          <a:xfrm>
            <a:off x="215153" y="2869820"/>
            <a:ext cx="3235350" cy="1118348"/>
          </a:xfrm>
          <a:prstGeom prst="rect">
            <a:avLst/>
          </a:prstGeom>
        </p:spPr>
      </p:pic>
      <p:pic>
        <p:nvPicPr>
          <p:cNvPr id="3" name="图形 4"/>
          <p:cNvPicPr>
            <a:picLocks noChangeAspect="1"/>
          </p:cNvPicPr>
          <p:nvPr>
            <p:custDataLst>
              <p:tags r:id="rId5"/>
            </p:custDataLst>
          </p:nvPr>
        </p:nvPicPr>
        <p:blipFill>
          <a:blip r:embed="rId3">
            <a:extLst>
              <a:ext uri="{96DAC541-7B7A-43D3-8B79-37D633B846F1}">
                <asvg:svgBlip xmlns:asvg="http://schemas.microsoft.com/office/drawing/2016/SVG/main" r:embed="rId4"/>
              </a:ext>
            </a:extLst>
          </a:blip>
          <a:stretch>
            <a:fillRect/>
          </a:stretch>
        </p:blipFill>
        <p:spPr>
          <a:xfrm>
            <a:off x="11471910" y="6137910"/>
            <a:ext cx="720090" cy="720090"/>
          </a:xfrm>
          <a:prstGeom prst="rect">
            <a:avLst/>
          </a:prstGeom>
        </p:spPr>
      </p:pic>
      <p:pic>
        <p:nvPicPr>
          <p:cNvPr id="2" name="图形 5"/>
          <p:cNvPicPr>
            <a:picLocks noChangeAspect="1"/>
          </p:cNvPicPr>
          <p:nvPr>
            <p:custDataLst>
              <p:tags r:id="rId8"/>
            </p:custDataLst>
          </p:nvPr>
        </p:nvPicPr>
        <p:blipFill>
          <a:blip r:embed="rId6">
            <a:extLst>
              <a:ext uri="{96DAC541-7B7A-43D3-8B79-37D633B846F1}">
                <asvg:svgBlip xmlns:asvg="http://schemas.microsoft.com/office/drawing/2016/SVG/main" r:embed="rId7"/>
              </a:ext>
            </a:extLst>
          </a:blip>
          <a:stretch>
            <a:fillRect/>
          </a:stretch>
        </p:blipFill>
        <p:spPr>
          <a:xfrm>
            <a:off x="11471910" y="0"/>
            <a:ext cx="720090" cy="720090"/>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副标题 2"/>
          <p:cNvSpPr/>
          <p:nvPr>
            <p:ph type="subTitle" idx="3" hasCustomPrompt="1"/>
            <p:custDataLst>
              <p:tags r:id="rId9"/>
            </p:custDataLst>
          </p:nvPr>
        </p:nvSpPr>
        <p:spPr>
          <a:xfrm>
            <a:off x="4521236" y="2976598"/>
            <a:ext cx="6857365" cy="825334"/>
          </a:xfrm>
        </p:spPr>
        <p:txBody>
          <a:bodyPr vert="horz" wrap="square" lIns="0" tIns="0" rIns="0" bIns="0" rtlCol="0">
            <a:normAutofit/>
          </a:bodyPr>
          <a:lstStyle>
            <a:lvl1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1800" b="0" i="0" u="none" strike="noStrike" kern="1200" cap="none" spc="200" normalizeH="0" baseline="0" noProof="0">
                <a:ln>
                  <a:noFill/>
                </a:ln>
                <a:solidFill>
                  <a:schemeClr val="dk1">
                    <a:lumMod val="65000"/>
                    <a:lumOff val="35000"/>
                  </a:schemeClr>
                </a:solidFill>
                <a:effectLst/>
                <a:uLnTx/>
                <a:uFillTx/>
                <a:latin typeface="Arial" panose="020b0604020202020204" pitchFamily="34" charset="0"/>
                <a:ea typeface="微软雅黑"/>
                <a:cs typeface="+mn-cs"/>
              </a:defRPr>
            </a:lvl1pPr>
            <a:lvl2pPr marL="457200" indent="0" algn="ctr" defTabSz="914400" rtl="0" eaLnBrk="1" fontAlgn="auto" latinLnBrk="0" hangingPunct="1">
              <a:lnSpc>
                <a:spcPct val="130000"/>
              </a:lnSpc>
              <a:spcBef>
                <a:spcPct val="0"/>
              </a:spcBef>
              <a:spcAft>
                <a:spcPts val="1000"/>
              </a:spcAft>
              <a:buFont typeface="Arial" panose="020b0604020202020204" pitchFamily="34" charset="0"/>
              <a:buNone/>
              <a:tabLst>
                <a:tab pos="1609725"/>
              </a:tabLst>
              <a:defRPr sz="20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2pPr>
            <a:lvl3pPr marL="914400" indent="0" algn="ctr" defTabSz="914400" rtl="0" eaLnBrk="1" fontAlgn="auto" latinLnBrk="0" hangingPunct="1">
              <a:lnSpc>
                <a:spcPct val="13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3pPr>
            <a:lvl4pPr marL="13716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4pPr>
            <a:lvl5pPr marL="18288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标题 3"/>
          <p:cNvSpPr/>
          <p:nvPr>
            <p:ph type="ctrTitle" idx="2" hasCustomPrompt="1"/>
            <p:custDataLst>
              <p:tags r:id="rId10"/>
            </p:custDataLst>
          </p:nvPr>
        </p:nvSpPr>
        <p:spPr>
          <a:xfrm>
            <a:off x="4521236" y="2000603"/>
            <a:ext cx="6858000" cy="845820"/>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ct val="0"/>
              </a:spcAft>
              <a:buClrTx/>
              <a:buSzTx/>
              <a:buFontTx/>
              <a:buNone/>
              <a:defRPr kumimoji="0" lang="zh-CN" altLang="en-US" sz="5500"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spTree>
      <p:nvGrpSpPr>
        <p:cNvPr id="1" name=""/>
        <p:cNvGrpSpPr/>
        <p:nvPr/>
      </p:nvGrpSpPr>
      <p:grpSpPr>
        <a:xfrm>
          <a:off x="0" y="0"/>
          <a:ext cx="0" cy="0"/>
        </a:xfrm>
      </p:grpSpPr>
      <p:pic>
        <p:nvPicPr>
          <p:cNvPr id="7"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6"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2" name="标题 1"/>
          <p:cNvSpPr>
            <a:spLocks noGrp="1"/>
          </p:cNvSpPr>
          <p:nvPr>
            <p:ph type="title"/>
            <p:custDataLst>
              <p:tags r:id="rId7"/>
            </p:custDataLst>
          </p:nvPr>
        </p:nvSpPr>
        <p:spPr/>
        <p:txBody>
          <a:bodyPr/>
          <a:lstStyle>
            <a:lvl1pPr>
              <a:defRPr baseline="0">
                <a:solidFill>
                  <a:schemeClr val="tx1"/>
                </a:solidFill>
                <a:latin typeface="Arial" panose="020b0604020202020204" pitchFamily="34" charset="0"/>
                <a:ea typeface="微软雅黑"/>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spTree>
      <p:nvGrpSpPr>
        <p:cNvPr id="1" name=""/>
        <p:cNvGrpSpPr/>
        <p:nvPr/>
      </p:nvGrpSpPr>
      <p:grpSpPr>
        <a:xfrm>
          <a:off x="0" y="0"/>
          <a:ext cx="0" cy="0"/>
        </a:xfrm>
      </p:grpSpPr>
      <p:sp>
        <p:nvSpPr>
          <p:cNvPr id="9" name="矩形 8"/>
          <p:cNvSpPr/>
          <p:nvPr>
            <p:custDataLst>
              <p:tags r:id="rId1"/>
            </p:custDataLst>
          </p:nvPr>
        </p:nvSpPr>
        <p:spPr>
          <a:xfrm>
            <a:off x="294600" y="302400"/>
            <a:ext cx="11602796" cy="6253188"/>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形 4"/>
          <p:cNvPicPr>
            <a:picLocks noChangeAspect="1"/>
          </p:cNvPicPr>
          <p:nvPr>
            <p:custDataLst>
              <p:tags r:id="rId4"/>
            </p:custDataLst>
          </p:nvPr>
        </p:nvPicPr>
        <p:blipFill>
          <a:blip r:embed="rId2">
            <a:extLst>
              <a:ext uri="{96DAC541-7B7A-43D3-8B79-37D633B846F1}">
                <asvg:svgBlip xmlns:asvg="http://schemas.microsoft.com/office/drawing/2016/SVG/main" r:embed="rId3"/>
              </a:ext>
            </a:extLst>
          </a:blip>
          <a:stretch>
            <a:fillRect/>
          </a:stretch>
        </p:blipFill>
        <p:spPr>
          <a:xfrm>
            <a:off x="11471910" y="0"/>
            <a:ext cx="720090" cy="720090"/>
          </a:xfrm>
          <a:prstGeom prst="rect">
            <a:avLst/>
          </a:prstGeom>
        </p:spPr>
      </p:pic>
      <p:pic>
        <p:nvPicPr>
          <p:cNvPr id="6" name="图形 5"/>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0" y="6137910"/>
            <a:ext cx="720090" cy="720090"/>
          </a:xfrm>
          <a:prstGeom prst="rect">
            <a:avLst/>
          </a:prstGeom>
        </p:spPr>
      </p:pic>
      <p:sp>
        <p:nvSpPr>
          <p:cNvPr id="2" name="标题 1"/>
          <p:cNvSpPr>
            <a:spLocks noGrp="1"/>
          </p:cNvSpPr>
          <p:nvPr>
            <p:ph type="title" hasCustomPrompt="1"/>
            <p:custDataLst>
              <p:tags r:id="rId8"/>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a:defRPr>
            </a:lvl1pPr>
          </a:lstStyle>
          <a:p>
            <a:r>
              <a:rPr lang="zh-CN" altLang="en-US"/>
              <a:t>单击此处编辑标题</a:t>
            </a:r>
            <a:endParaRPr lang="zh-CN" altLang="en-US"/>
          </a:p>
        </p:txBody>
      </p:sp>
      <p:sp>
        <p:nvSpPr>
          <p:cNvPr id="7" name="内容占位符 6"/>
          <p:cNvSpPr>
            <a:spLocks noGrp="1"/>
          </p:cNvSpPr>
          <p:nvPr>
            <p:ph sz="quarter" idx="13"/>
            <p:custDataLst>
              <p:tags r:id="rId9"/>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spTree>
      <p:nvGrpSpPr>
        <p:cNvPr id="1" name=""/>
        <p:cNvGrpSpPr/>
        <p:nvPr/>
      </p:nvGrpSpPr>
      <p:grpSpPr>
        <a:xfrm>
          <a:off x="0" y="0"/>
          <a:ext cx="0" cy="0"/>
        </a:xfrm>
      </p:grpSpPr>
      <p:sp>
        <p:nvSpPr>
          <p:cNvPr id="10" name="矩形 9"/>
          <p:cNvSpPr/>
          <p:nvPr>
            <p:custDataLst>
              <p:tags r:id="rId1"/>
            </p:custDataLst>
          </p:nvPr>
        </p:nvSpPr>
        <p:spPr>
          <a:xfrm>
            <a:off x="0" y="-10800"/>
            <a:ext cx="4827588" cy="68687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形 4"/>
          <p:cNvPicPr>
            <a:picLocks noChangeAspect="1"/>
          </p:cNvPicPr>
          <p:nvPr>
            <p:custDataLst>
              <p:tags r:id="rId4"/>
            </p:custDataLst>
          </p:nvPr>
        </p:nvPicPr>
        <p:blipFill>
          <a:blip r:embed="rId2">
            <a:extLst>
              <a:ext uri="{96DAC541-7B7A-43D3-8B79-37D633B846F1}">
                <asvg:svgBlip xmlns:asvg="http://schemas.microsoft.com/office/drawing/2016/SVG/main" r:embed="rId3"/>
              </a:ext>
            </a:extLst>
          </a:blip>
          <a:stretch>
            <a:fillRect/>
          </a:stretch>
        </p:blipFill>
        <p:spPr>
          <a:xfrm>
            <a:off x="11471910" y="0"/>
            <a:ext cx="720090" cy="720090"/>
          </a:xfrm>
          <a:prstGeom prst="rect">
            <a:avLst/>
          </a:prstGeom>
        </p:spPr>
      </p:pic>
      <p:pic>
        <p:nvPicPr>
          <p:cNvPr id="6" name="图形 5"/>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0" y="6137910"/>
            <a:ext cx="720090" cy="720090"/>
          </a:xfrm>
          <a:prstGeom prst="rect">
            <a:avLst/>
          </a:prstGeom>
        </p:spPr>
      </p:pic>
      <p:sp>
        <p:nvSpPr>
          <p:cNvPr id="2" name="标题 1"/>
          <p:cNvSpPr>
            <a:spLocks noGrp="1"/>
          </p:cNvSpPr>
          <p:nvPr>
            <p:ph type="title" hasCustomPrompt="1"/>
            <p:custDataLst>
              <p:tags r:id="rId8"/>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微软雅黑"/>
              </a:defRPr>
            </a:lvl1pPr>
          </a:lstStyle>
          <a:p>
            <a:r>
              <a:rPr lang="zh-CN" altLang="en-US"/>
              <a:t>单击编辑标题</a:t>
            </a:r>
            <a:endParaRPr lang="zh-CN" altLang="en-US"/>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2"/>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13"/>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spTree>
      <p:nvGrpSpPr>
        <p:cNvPr id="1" name=""/>
        <p:cNvGrpSpPr/>
        <p:nvPr/>
      </p:nvGrpSpPr>
      <p:grpSpPr>
        <a:xfrm>
          <a:off x="0" y="0"/>
          <a:ext cx="0" cy="0"/>
        </a:xfrm>
      </p:grpSpPr>
      <p:sp>
        <p:nvSpPr>
          <p:cNvPr id="10" name="矩形 9"/>
          <p:cNvSpPr/>
          <p:nvPr>
            <p:custDataLst>
              <p:tags r:id="rId1"/>
            </p:custDataLst>
          </p:nvPr>
        </p:nvSpPr>
        <p:spPr>
          <a:xfrm>
            <a:off x="0" y="-10800"/>
            <a:ext cx="12189600" cy="2660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形 4"/>
          <p:cNvPicPr>
            <a:picLocks noChangeAspect="1"/>
          </p:cNvPicPr>
          <p:nvPr>
            <p:custDataLst>
              <p:tags r:id="rId4"/>
            </p:custDataLst>
          </p:nvPr>
        </p:nvPicPr>
        <p:blipFill>
          <a:blip r:embed="rId2">
            <a:extLst>
              <a:ext uri="{96DAC541-7B7A-43D3-8B79-37D633B846F1}">
                <asvg:svgBlip xmlns:asvg="http://schemas.microsoft.com/office/drawing/2016/SVG/main" r:embed="rId3"/>
              </a:ext>
            </a:extLst>
          </a:blip>
          <a:stretch>
            <a:fillRect/>
          </a:stretch>
        </p:blipFill>
        <p:spPr>
          <a:xfrm>
            <a:off x="0" y="-10800"/>
            <a:ext cx="720090" cy="720090"/>
          </a:xfrm>
          <a:prstGeom prst="rect">
            <a:avLst/>
          </a:prstGeom>
        </p:spPr>
      </p:pic>
      <p:pic>
        <p:nvPicPr>
          <p:cNvPr id="6" name="图形 5"/>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11471910" y="6137910"/>
            <a:ext cx="720090" cy="720090"/>
          </a:xfrm>
          <a:prstGeom prst="rect">
            <a:avLst/>
          </a:prstGeom>
        </p:spPr>
      </p:pic>
      <p:sp>
        <p:nvSpPr>
          <p:cNvPr id="2" name="标题 1"/>
          <p:cNvSpPr>
            <a:spLocks noGrp="1"/>
          </p:cNvSpPr>
          <p:nvPr>
            <p:ph type="title"/>
            <p:custDataLst>
              <p:tags r:id="rId8"/>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2"/>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3"/>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spTree>
      <p:nvGrpSpPr>
        <p:cNvPr id="1" name=""/>
        <p:cNvGrpSpPr/>
        <p:nvPr/>
      </p:nvGrpSpPr>
      <p:grpSpPr>
        <a:xfrm>
          <a:off x="0" y="0"/>
          <a:ext cx="0" cy="0"/>
        </a:xfrm>
      </p:grpSpPr>
      <p:sp>
        <p:nvSpPr>
          <p:cNvPr id="10" name="矩形 9"/>
          <p:cNvSpPr/>
          <p:nvPr>
            <p:custDataLst>
              <p:tags r:id="rId1"/>
            </p:custDataLst>
          </p:nvPr>
        </p:nvSpPr>
        <p:spPr>
          <a:xfrm>
            <a:off x="0" y="5029200"/>
            <a:ext cx="12189600" cy="1828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形 4"/>
          <p:cNvPicPr>
            <a:picLocks noChangeAspect="1"/>
          </p:cNvPicPr>
          <p:nvPr>
            <p:custDataLst>
              <p:tags r:id="rId4"/>
            </p:custDataLst>
          </p:nvPr>
        </p:nvPicPr>
        <p:blipFill>
          <a:blip r:embed="rId2">
            <a:extLst>
              <a:ext uri="{96DAC541-7B7A-43D3-8B79-37D633B846F1}">
                <asvg:svgBlip xmlns:asvg="http://schemas.microsoft.com/office/drawing/2016/SVG/main" r:embed="rId3"/>
              </a:ext>
            </a:extLst>
          </a:blip>
          <a:stretch>
            <a:fillRect/>
          </a:stretch>
        </p:blipFill>
        <p:spPr>
          <a:xfrm>
            <a:off x="0" y="0"/>
            <a:ext cx="720090" cy="720090"/>
          </a:xfrm>
          <a:prstGeom prst="rect">
            <a:avLst/>
          </a:prstGeom>
        </p:spPr>
      </p:pic>
      <p:pic>
        <p:nvPicPr>
          <p:cNvPr id="6" name="图形 5"/>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11471910" y="6137910"/>
            <a:ext cx="720090" cy="720090"/>
          </a:xfrm>
          <a:prstGeom prst="rect">
            <a:avLst/>
          </a:prstGeom>
        </p:spPr>
      </p:pic>
      <p:sp>
        <p:nvSpPr>
          <p:cNvPr id="2" name="标题 1"/>
          <p:cNvSpPr>
            <a:spLocks noGrp="1"/>
          </p:cNvSpPr>
          <p:nvPr>
            <p:ph type="title"/>
            <p:custDataLst>
              <p:tags r:id="rId8"/>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微软雅黑"/>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2"/>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13"/>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spTree>
      <p:nvGrpSpPr>
        <p:cNvPr id="1" name=""/>
        <p:cNvGrpSpPr/>
        <p:nvPr/>
      </p:nvGrpSpPr>
      <p:grpSpPr>
        <a:xfrm>
          <a:off x="0" y="0"/>
          <a:ext cx="0" cy="0"/>
        </a:xfrm>
      </p:grpSpPr>
      <p:sp>
        <p:nvSpPr>
          <p:cNvPr id="10" name="矩形 9"/>
          <p:cNvSpPr/>
          <p:nvPr>
            <p:custDataLst>
              <p:tags r:id="rId1"/>
            </p:custDataLst>
          </p:nvPr>
        </p:nvSpPr>
        <p:spPr>
          <a:xfrm>
            <a:off x="0" y="-10800"/>
            <a:ext cx="12189600" cy="9144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形 4"/>
          <p:cNvPicPr>
            <a:picLocks noChangeAspect="1"/>
          </p:cNvPicPr>
          <p:nvPr>
            <p:custDataLst>
              <p:tags r:id="rId4"/>
            </p:custDataLst>
          </p:nvPr>
        </p:nvPicPr>
        <p:blipFill>
          <a:blip r:embed="rId2">
            <a:extLst>
              <a:ext uri="{96DAC541-7B7A-43D3-8B79-37D633B846F1}">
                <asvg:svgBlip xmlns:asvg="http://schemas.microsoft.com/office/drawing/2016/SVG/main" r:embed="rId3"/>
              </a:ext>
            </a:extLst>
          </a:blip>
          <a:stretch>
            <a:fillRect/>
          </a:stretch>
        </p:blipFill>
        <p:spPr>
          <a:xfrm>
            <a:off x="11471910" y="6137910"/>
            <a:ext cx="720090" cy="720090"/>
          </a:xfrm>
          <a:prstGeom prst="rect">
            <a:avLst/>
          </a:prstGeom>
        </p:spPr>
      </p:pic>
      <p:pic>
        <p:nvPicPr>
          <p:cNvPr id="6" name="图形 5"/>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0" y="6137910"/>
            <a:ext cx="720090" cy="720090"/>
          </a:xfrm>
          <a:prstGeom prst="rect">
            <a:avLst/>
          </a:prstGeom>
        </p:spPr>
      </p:pic>
      <p:sp>
        <p:nvSpPr>
          <p:cNvPr id="2" name="标题 1"/>
          <p:cNvSpPr>
            <a:spLocks noGrp="1"/>
          </p:cNvSpPr>
          <p:nvPr>
            <p:ph type="title"/>
            <p:custDataLst>
              <p:tags r:id="rId8"/>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2"/>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13"/>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14"/>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5"/>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spTree>
      <p:nvGrpSpPr>
        <p:cNvPr id="1" name=""/>
        <p:cNvGrpSpPr/>
        <p:nvPr/>
      </p:nvGrpSpPr>
      <p:grpSpPr>
        <a:xfrm>
          <a:off x="0" y="0"/>
          <a:ext cx="0" cy="0"/>
        </a:xfrm>
      </p:grpSpPr>
      <p:sp>
        <p:nvSpPr>
          <p:cNvPr id="9" name="矩形 8"/>
          <p:cNvSpPr/>
          <p:nvPr>
            <p:custDataLst>
              <p:tags r:id="rId1"/>
            </p:custDataLst>
          </p:nvPr>
        </p:nvSpPr>
        <p:spPr>
          <a:xfrm>
            <a:off x="0" y="959400"/>
            <a:ext cx="12189600" cy="49391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形 4"/>
          <p:cNvPicPr>
            <a:picLocks noChangeAspect="1"/>
          </p:cNvPicPr>
          <p:nvPr>
            <p:custDataLst>
              <p:tags r:id="rId4"/>
            </p:custDataLst>
          </p:nvPr>
        </p:nvPicPr>
        <p:blipFill>
          <a:blip r:embed="rId2">
            <a:extLst>
              <a:ext uri="{96DAC541-7B7A-43D3-8B79-37D633B846F1}">
                <asvg:svgBlip xmlns:asvg="http://schemas.microsoft.com/office/drawing/2016/SVG/main" r:embed="rId3"/>
              </a:ext>
            </a:extLst>
          </a:blip>
          <a:stretch>
            <a:fillRect/>
          </a:stretch>
        </p:blipFill>
        <p:spPr>
          <a:xfrm>
            <a:off x="10436061" y="-10801"/>
            <a:ext cx="1753527" cy="1753527"/>
          </a:xfrm>
          <a:prstGeom prst="rect">
            <a:avLst/>
          </a:prstGeom>
        </p:spPr>
      </p:pic>
      <p:pic>
        <p:nvPicPr>
          <p:cNvPr id="6" name="图形 5"/>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0" y="5104461"/>
            <a:ext cx="1753527" cy="1753527"/>
          </a:xfrm>
          <a:prstGeom prst="rect">
            <a:avLst/>
          </a:prstGeom>
        </p:spPr>
      </p:pic>
      <p:sp>
        <p:nvSpPr>
          <p:cNvPr id="2" name="标题 1"/>
          <p:cNvSpPr>
            <a:spLocks noGrp="1"/>
          </p:cNvSpPr>
          <p:nvPr>
            <p:ph type="title" hasCustomPrompt="1"/>
            <p:custDataLst>
              <p:tags r:id="rId8"/>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a:defRPr>
            </a:lvl1pPr>
          </a:lstStyle>
          <a:p>
            <a:r>
              <a:rPr lang="zh-CN" altLang="en-US"/>
              <a:t>单击此处编辑标题</a:t>
            </a:r>
            <a:endParaRPr lang="zh-CN" altLang="en-US"/>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2"/>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2" name="标题 2"/>
          <p:cNvSpPr/>
          <p:nvPr>
            <p:ph type="ctrTitle" idx="2" hasCustomPrompt="1"/>
            <p:custDataLst>
              <p:tags r:id="rId3"/>
            </p:custDataLst>
          </p:nvPr>
        </p:nvSpPr>
        <p:spPr>
          <a:xfrm>
            <a:off x="6299269" y="2095765"/>
            <a:ext cx="4825365" cy="1846659"/>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ct val="0"/>
              </a:spcAft>
              <a:buClrTx/>
              <a:buSzTx/>
              <a:buFontTx/>
              <a:buNone/>
              <a:defRPr kumimoji="0" lang="zh-CN" altLang="en-US" sz="6000" b="1" i="0" u="none" strike="noStrike" kern="1200" cap="none" spc="600" normalizeH="0" baseline="0" noProof="0">
                <a:ln>
                  <a:noFill/>
                </a:ln>
                <a:solidFill>
                  <a:schemeClr val="lt1"/>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3"/>
          <p:cNvSpPr/>
          <p:nvPr>
            <p:ph type="subTitle" idx="3" hasCustomPrompt="1"/>
            <p:custDataLst>
              <p:tags r:id="rId4"/>
            </p:custDataLst>
          </p:nvPr>
        </p:nvSpPr>
        <p:spPr>
          <a:xfrm>
            <a:off x="6299269" y="4115857"/>
            <a:ext cx="4826000" cy="370205"/>
          </a:xfrm>
        </p:spPr>
        <p:txBody>
          <a:bodyPr vert="horz" wrap="square" lIns="0" tIns="0" rIns="0" bIns="0" rtlCol="0">
            <a:normAutofit/>
          </a:bodyPr>
          <a:lstStyle>
            <a:lvl1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2200" b="0" i="0" u="none" strike="noStrike" kern="1200" cap="none" spc="200" normalizeH="0" baseline="0" noProof="0">
                <a:ln>
                  <a:noFill/>
                </a:ln>
                <a:solidFill>
                  <a:schemeClr val="lt1"/>
                </a:solidFill>
                <a:effectLst/>
                <a:uLnTx/>
                <a:uFillTx/>
                <a:latin typeface="Arial" panose="020b0604020202020204" pitchFamily="34" charset="0"/>
                <a:ea typeface="微软雅黑"/>
                <a:cs typeface="+mn-cs"/>
                <a:sym typeface="Arial" panose="020b0604020202020204" pitchFamily="34" charset="0"/>
              </a:defRPr>
            </a:lvl1pPr>
            <a:lvl2pPr marL="457200" indent="0" algn="ctr" defTabSz="914400" rtl="0" eaLnBrk="1" fontAlgn="auto" latinLnBrk="0" hangingPunct="1">
              <a:lnSpc>
                <a:spcPct val="130000"/>
              </a:lnSpc>
              <a:spcBef>
                <a:spcPct val="0"/>
              </a:spcBef>
              <a:spcAft>
                <a:spcPts val="1000"/>
              </a:spcAft>
              <a:buFont typeface="Arial" panose="020b0604020202020204" pitchFamily="34" charset="0"/>
              <a:buNone/>
              <a:tabLst>
                <a:tab pos="1609725"/>
              </a:tabLst>
              <a:defRPr sz="20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2pPr>
            <a:lvl3pPr marL="914400" indent="0" algn="ctr" defTabSz="914400" rtl="0" eaLnBrk="1" fontAlgn="auto" latinLnBrk="0" hangingPunct="1">
              <a:lnSpc>
                <a:spcPct val="13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3pPr>
            <a:lvl4pPr marL="13716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4pPr>
            <a:lvl5pPr marL="18288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pic>
        <p:nvPicPr>
          <p:cNvPr id="8"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7"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pic>
        <p:nvPicPr>
          <p:cNvPr id="11" name="图片 10"/>
          <p:cNvPicPr>
            <a:picLocks noChangeAspect="1"/>
          </p:cNvPicPr>
          <p:nvPr>
            <p:custDataLst>
              <p:tags r:id="rId2"/>
            </p:custDataLst>
          </p:nvPr>
        </p:nvPicPr>
        <p:blipFill>
          <a:blip r:embed="rId1"/>
          <a:stretch>
            <a:fillRect/>
          </a:stretch>
        </p:blipFill>
        <p:spPr>
          <a:xfrm>
            <a:off x="215153" y="2869820"/>
            <a:ext cx="3235350" cy="1118348"/>
          </a:xfrm>
          <a:prstGeom prst="rect">
            <a:avLst/>
          </a:prstGeom>
        </p:spPr>
      </p:pic>
      <p:pic>
        <p:nvPicPr>
          <p:cNvPr id="3" name="图形 4"/>
          <p:cNvPicPr>
            <a:picLocks noChangeAspect="1"/>
          </p:cNvPicPr>
          <p:nvPr>
            <p:custDataLst>
              <p:tags r:id="rId5"/>
            </p:custDataLst>
          </p:nvPr>
        </p:nvPicPr>
        <p:blipFill>
          <a:blip r:embed="rId3">
            <a:extLst>
              <a:ext uri="{96DAC541-7B7A-43D3-8B79-37D633B846F1}">
                <asvg:svgBlip xmlns:asvg="http://schemas.microsoft.com/office/drawing/2016/SVG/main" r:embed="rId4"/>
              </a:ext>
            </a:extLst>
          </a:blip>
          <a:stretch>
            <a:fillRect/>
          </a:stretch>
        </p:blipFill>
        <p:spPr>
          <a:xfrm>
            <a:off x="11471910" y="6137910"/>
            <a:ext cx="720090" cy="720090"/>
          </a:xfrm>
          <a:prstGeom prst="rect">
            <a:avLst/>
          </a:prstGeom>
        </p:spPr>
      </p:pic>
      <p:pic>
        <p:nvPicPr>
          <p:cNvPr id="2" name="图形 5"/>
          <p:cNvPicPr>
            <a:picLocks noChangeAspect="1"/>
          </p:cNvPicPr>
          <p:nvPr>
            <p:custDataLst>
              <p:tags r:id="rId8"/>
            </p:custDataLst>
          </p:nvPr>
        </p:nvPicPr>
        <p:blipFill>
          <a:blip r:embed="rId6">
            <a:extLst>
              <a:ext uri="{96DAC541-7B7A-43D3-8B79-37D633B846F1}">
                <asvg:svgBlip xmlns:asvg="http://schemas.microsoft.com/office/drawing/2016/SVG/main" r:embed="rId7"/>
              </a:ext>
            </a:extLst>
          </a:blip>
          <a:stretch>
            <a:fillRect/>
          </a:stretch>
        </p:blipFill>
        <p:spPr>
          <a:xfrm>
            <a:off x="11471910" y="0"/>
            <a:ext cx="720090" cy="720090"/>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副标题 2"/>
          <p:cNvSpPr/>
          <p:nvPr>
            <p:ph type="subTitle" idx="3" hasCustomPrompt="1"/>
            <p:custDataLst>
              <p:tags r:id="rId9"/>
            </p:custDataLst>
          </p:nvPr>
        </p:nvSpPr>
        <p:spPr>
          <a:xfrm>
            <a:off x="4521236" y="2976598"/>
            <a:ext cx="6857365" cy="825334"/>
          </a:xfrm>
        </p:spPr>
        <p:txBody>
          <a:bodyPr vert="horz" wrap="square" lIns="0" tIns="0" rIns="0" bIns="0" rtlCol="0">
            <a:normAutofit/>
          </a:bodyPr>
          <a:lstStyle>
            <a:lvl1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1800" b="0" i="0" u="none" strike="noStrike" kern="1200" cap="none" spc="200" normalizeH="0" baseline="0" noProof="0">
                <a:ln>
                  <a:noFill/>
                </a:ln>
                <a:solidFill>
                  <a:schemeClr val="dk1">
                    <a:lumMod val="65000"/>
                    <a:lumOff val="35000"/>
                  </a:schemeClr>
                </a:solidFill>
                <a:effectLst/>
                <a:uLnTx/>
                <a:uFillTx/>
                <a:latin typeface="Arial" panose="020b0604020202020204" pitchFamily="34" charset="0"/>
                <a:ea typeface="微软雅黑"/>
                <a:cs typeface="+mn-cs"/>
              </a:defRPr>
            </a:lvl1pPr>
            <a:lvl2pPr marL="457200" indent="0" algn="ctr" defTabSz="914400" rtl="0" eaLnBrk="1" fontAlgn="auto" latinLnBrk="0" hangingPunct="1">
              <a:lnSpc>
                <a:spcPct val="130000"/>
              </a:lnSpc>
              <a:spcBef>
                <a:spcPct val="0"/>
              </a:spcBef>
              <a:spcAft>
                <a:spcPts val="1000"/>
              </a:spcAft>
              <a:buFont typeface="Arial" panose="020b0604020202020204" pitchFamily="34" charset="0"/>
              <a:buNone/>
              <a:tabLst>
                <a:tab pos="1609725"/>
              </a:tabLst>
              <a:defRPr sz="20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2pPr>
            <a:lvl3pPr marL="914400" indent="0" algn="ctr" defTabSz="914400" rtl="0" eaLnBrk="1" fontAlgn="auto" latinLnBrk="0" hangingPunct="1">
              <a:lnSpc>
                <a:spcPct val="13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3pPr>
            <a:lvl4pPr marL="13716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4pPr>
            <a:lvl5pPr marL="18288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标题 3"/>
          <p:cNvSpPr/>
          <p:nvPr>
            <p:ph type="ctrTitle" idx="2" hasCustomPrompt="1"/>
            <p:custDataLst>
              <p:tags r:id="rId10"/>
            </p:custDataLst>
          </p:nvPr>
        </p:nvSpPr>
        <p:spPr>
          <a:xfrm>
            <a:off x="4521236" y="2000603"/>
            <a:ext cx="6858000" cy="845820"/>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ct val="0"/>
              </a:spcAft>
              <a:buClrTx/>
              <a:buSzTx/>
              <a:buFontTx/>
              <a:buNone/>
              <a:defRPr kumimoji="0" lang="zh-CN" altLang="en-US" sz="5500"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pic>
        <p:nvPicPr>
          <p:cNvPr id="9"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8"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a:defRPr>
            </a:lvl1pPr>
            <a:lvl2pPr eaLnBrk="1" fontAlgn="auto" latinLnBrk="0" hangingPunct="1">
              <a:defRPr sz="1600">
                <a:solidFill>
                  <a:schemeClr val="tx1"/>
                </a:solidFill>
                <a:latin typeface="Arial" panose="020b0604020202020204" pitchFamily="34" charset="0"/>
                <a:ea typeface="微软雅黑"/>
              </a:defRPr>
            </a:lvl2pPr>
            <a:lvl3pPr eaLnBrk="1" fontAlgn="auto" latinLnBrk="0" hangingPunct="1">
              <a:defRPr sz="1600">
                <a:solidFill>
                  <a:schemeClr val="tx1"/>
                </a:solidFill>
                <a:latin typeface="Arial" panose="020b0604020202020204" pitchFamily="34" charset="0"/>
                <a:ea typeface="微软雅黑"/>
              </a:defRPr>
            </a:lvl3pPr>
            <a:lvl4pPr eaLnBrk="1" fontAlgn="auto" latinLnBrk="0" hangingPunct="1">
              <a:defRPr sz="1600">
                <a:solidFill>
                  <a:schemeClr val="tx1"/>
                </a:solidFill>
                <a:latin typeface="Arial" panose="020b0604020202020204" pitchFamily="34" charset="0"/>
                <a:ea typeface="微软雅黑"/>
              </a:defRPr>
            </a:lvl4pPr>
            <a:lvl5pPr eaLnBrk="1" fontAlgn="auto" latinLnBrk="0" hangingPunct="1">
              <a:defRPr sz="160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pic>
        <p:nvPicPr>
          <p:cNvPr id="9"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8"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a:defRPr>
            </a:lvl1pPr>
            <a:lvl2pPr eaLnBrk="1" fontAlgn="auto" latinLnBrk="0" hangingPunct="1">
              <a:defRPr sz="1600">
                <a:solidFill>
                  <a:schemeClr val="tx1"/>
                </a:solidFill>
                <a:latin typeface="Arial" panose="020b0604020202020204" pitchFamily="34" charset="0"/>
                <a:ea typeface="微软雅黑"/>
              </a:defRPr>
            </a:lvl2pPr>
            <a:lvl3pPr eaLnBrk="1" fontAlgn="auto" latinLnBrk="0" hangingPunct="1">
              <a:defRPr sz="1600">
                <a:solidFill>
                  <a:schemeClr val="tx1"/>
                </a:solidFill>
                <a:latin typeface="Arial" panose="020b0604020202020204" pitchFamily="34" charset="0"/>
                <a:ea typeface="微软雅黑"/>
              </a:defRPr>
            </a:lvl3pPr>
            <a:lvl4pPr eaLnBrk="1" fontAlgn="auto" latinLnBrk="0" hangingPunct="1">
              <a:defRPr sz="1600">
                <a:solidFill>
                  <a:schemeClr val="tx1"/>
                </a:solidFill>
                <a:latin typeface="Arial" panose="020b0604020202020204" pitchFamily="34" charset="0"/>
                <a:ea typeface="微软雅黑"/>
              </a:defRPr>
            </a:lvl4pPr>
            <a:lvl5pPr eaLnBrk="1" fontAlgn="auto" latinLnBrk="0" hangingPunct="1">
              <a:defRPr sz="160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pic>
        <p:nvPicPr>
          <p:cNvPr id="11"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10"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微软雅黑"/>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微软雅黑"/>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pic>
        <p:nvPicPr>
          <p:cNvPr id="11" name="图片 10"/>
          <p:cNvPicPr>
            <a:picLocks noChangeAspect="1"/>
          </p:cNvPicPr>
          <p:nvPr>
            <p:custDataLst>
              <p:tags r:id="rId2"/>
            </p:custDataLst>
          </p:nvPr>
        </p:nvPicPr>
        <p:blipFill>
          <a:blip r:embed="rId1"/>
          <a:stretch>
            <a:fillRect/>
          </a:stretch>
        </p:blipFill>
        <p:spPr>
          <a:xfrm>
            <a:off x="7498080" y="2670417"/>
            <a:ext cx="4389120" cy="1517166"/>
          </a:xfrm>
          <a:prstGeom prst="rect">
            <a:avLst/>
          </a:prstGeom>
        </p:spPr>
      </p:pic>
      <p:pic>
        <p:nvPicPr>
          <p:cNvPr id="6" name="图形 4"/>
          <p:cNvPicPr>
            <a:picLocks noChangeAspect="1"/>
          </p:cNvPicPr>
          <p:nvPr>
            <p:custDataLst>
              <p:tags r:id="rId5"/>
            </p:custDataLst>
          </p:nvPr>
        </p:nvPicPr>
        <p:blipFill>
          <a:blip r:embed="rId3">
            <a:extLst>
              <a:ext uri="{96DAC541-7B7A-43D3-8B79-37D633B846F1}">
                <asvg:svgBlip xmlns:asvg="http://schemas.microsoft.com/office/drawing/2016/SVG/main" r:embed="rId4"/>
              </a:ext>
            </a:extLst>
          </a:blip>
          <a:stretch>
            <a:fillRect/>
          </a:stretch>
        </p:blipFill>
        <p:spPr>
          <a:xfrm>
            <a:off x="0" y="0"/>
            <a:ext cx="720090" cy="720090"/>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pic>
        <p:nvPicPr>
          <p:cNvPr id="9"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8"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a:defRPr>
            </a:lvl1p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pic>
        <p:nvPicPr>
          <p:cNvPr id="8"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7"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2" name="竖排标题 1"/>
          <p:cNvSpPr>
            <a:spLocks noGrp="1"/>
          </p:cNvSpPr>
          <p:nvPr>
            <p:ph type="title" orient="ver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微软雅黑"/>
              </a:defRPr>
            </a:lvl1pPr>
            <a:lvl2pPr indent="0" eaLnBrk="1" fontAlgn="auto" latinLnBrk="0" hangingPunct="1">
              <a:defRPr>
                <a:solidFill>
                  <a:schemeClr val="tx1"/>
                </a:solidFill>
                <a:latin typeface="Arial" panose="020b0604020202020204" pitchFamily="34" charset="0"/>
                <a:ea typeface="微软雅黑"/>
              </a:defRPr>
            </a:lvl2pPr>
            <a:lvl3pPr indent="0" eaLnBrk="1" fontAlgn="auto" latinLnBrk="0" hangingPunct="1">
              <a:defRPr>
                <a:solidFill>
                  <a:schemeClr val="tx1"/>
                </a:solidFill>
                <a:latin typeface="Arial" panose="020b0604020202020204" pitchFamily="34" charset="0"/>
                <a:ea typeface="微软雅黑"/>
              </a:defRPr>
            </a:lvl3pPr>
            <a:lvl4pPr indent="0" eaLnBrk="1" fontAlgn="auto" latinLnBrk="0" hangingPunct="1">
              <a:defRPr>
                <a:solidFill>
                  <a:schemeClr val="tx1"/>
                </a:solidFill>
                <a:latin typeface="Arial" panose="020b0604020202020204" pitchFamily="34" charset="0"/>
                <a:ea typeface="微软雅黑"/>
              </a:defRPr>
            </a:lvl4pPr>
            <a:lvl5pPr indent="0" eaLnBrk="1" fontAlgn="auto" latinLnBrk="0" hangingPunct="1">
              <a:defRPr>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pic>
        <p:nvPicPr>
          <p:cNvPr id="2"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6"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nvPr>
        </p:nvSpPr>
        <p:spPr>
          <a:xfrm>
            <a:off x="669930" y="952508"/>
            <a:ext cx="10852237" cy="5388907"/>
          </a:xfrm>
        </p:spPr>
        <p:txBody>
          <a:bodyPr/>
          <a:lstStyle>
            <a:lvl1pPr>
              <a:defRPr>
                <a:solidFill>
                  <a:schemeClr val="tx1"/>
                </a:solidFill>
                <a:latin typeface="Arial" panose="020b0604020202020204" pitchFamily="34" charset="0"/>
                <a:ea typeface="微软雅黑"/>
              </a:defRPr>
            </a:lvl1pPr>
            <a:lvl2pPr>
              <a:defRPr>
                <a:solidFill>
                  <a:schemeClr val="tx1"/>
                </a:solidFill>
                <a:latin typeface="Arial" panose="020b0604020202020204" pitchFamily="34" charset="0"/>
                <a:ea typeface="微软雅黑"/>
              </a:defRPr>
            </a:lvl2pPr>
            <a:lvl3pPr>
              <a:defRPr>
                <a:solidFill>
                  <a:schemeClr val="tx1"/>
                </a:solidFill>
                <a:latin typeface="Arial" panose="020b0604020202020204" pitchFamily="34" charset="0"/>
                <a:ea typeface="微软雅黑"/>
              </a:defRPr>
            </a:lvl3pPr>
            <a:lvl4pPr>
              <a:defRPr>
                <a:solidFill>
                  <a:schemeClr val="tx1"/>
                </a:solidFill>
                <a:latin typeface="Arial" panose="020b0604020202020204" pitchFamily="34" charset="0"/>
                <a:ea typeface="微软雅黑"/>
              </a:defRPr>
            </a:lvl4pPr>
            <a:lvl5pPr>
              <a:defRPr>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2" name="文本占位符 4"/>
          <p:cNvSpPr/>
          <p:nvPr>
            <p:ph type="body" idx="1" hasCustomPrompt="1"/>
            <p:custDataLst>
              <p:tags r:id="rId3"/>
            </p:custDataLst>
          </p:nvPr>
        </p:nvSpPr>
        <p:spPr>
          <a:xfrm>
            <a:off x="6604687" y="2463322"/>
            <a:ext cx="4825403" cy="640394"/>
          </a:xfrm>
        </p:spPr>
        <p:txBody>
          <a:bodyPr vert="horz" wrap="square" lIns="0" tIns="0" rIns="0" bIns="0" rtlCol="0" anchor="b" anchorCtr="0">
            <a:normAutofit/>
          </a:bodyPr>
          <a:lstStyle>
            <a:lvl1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2400" b="0" i="0" u="none" strike="noStrike" kern="1200" cap="none" spc="200" normalizeH="0" baseline="0" noProof="0">
                <a:ln>
                  <a:noFill/>
                </a:ln>
                <a:solidFill>
                  <a:schemeClr val="lt1"/>
                </a:solidFill>
                <a:effectLst/>
                <a:uLnTx/>
                <a:uFillTx/>
                <a:latin typeface="Arial" panose="020b0604020202020204" pitchFamily="34" charset="0"/>
                <a:ea typeface="微软雅黑"/>
                <a:cs typeface="+mn-cs"/>
              </a:defRPr>
            </a:lvl1pPr>
            <a:lvl2pPr marL="457200" indent="0" algn="ctr" defTabSz="914400" rtl="0" eaLnBrk="1" fontAlgn="auto" latinLnBrk="0" hangingPunct="1">
              <a:lnSpc>
                <a:spcPct val="130000"/>
              </a:lnSpc>
              <a:spcBef>
                <a:spcPct val="0"/>
              </a:spcBef>
              <a:spcAft>
                <a:spcPts val="1000"/>
              </a:spcAft>
              <a:buFont typeface="Arial" panose="020b0604020202020204" pitchFamily="34" charset="0"/>
              <a:buNone/>
              <a:tabLst>
                <a:tab pos="1609725"/>
              </a:tabLst>
              <a:defRPr sz="20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2pPr>
            <a:lvl3pPr marL="914400" indent="0" algn="ctr" defTabSz="914400" rtl="0" eaLnBrk="1" fontAlgn="auto" latinLnBrk="0" hangingPunct="1">
              <a:lnSpc>
                <a:spcPct val="13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3pPr>
            <a:lvl4pPr marL="13716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4pPr>
            <a:lvl5pPr marL="18288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5"/>
          <p:cNvSpPr/>
          <p:nvPr>
            <p:ph type="title" hasCustomPrompt="1"/>
            <p:custDataLst>
              <p:tags r:id="rId4"/>
            </p:custDataLst>
          </p:nvPr>
        </p:nvSpPr>
        <p:spPr>
          <a:xfrm>
            <a:off x="6604053" y="3256115"/>
            <a:ext cx="4826038" cy="1138555"/>
          </a:xfrm>
        </p:spPr>
        <p:txBody>
          <a:bodyPr vert="horz" wrap="square" lIns="0" tIns="0" rIns="0" bIns="0" rtlCol="0" anchor="t" anchorCtr="0">
            <a:normAutofit/>
          </a:bodyPr>
          <a:lstStyle>
            <a:lvl1pPr marL="0" marR="0" lvl="0" algn="l" defTabSz="914400" rtl="0" eaLnBrk="1" fontAlgn="auto" latinLnBrk="0" hangingPunct="1">
              <a:lnSpc>
                <a:spcPct val="100000"/>
              </a:lnSpc>
              <a:spcBef>
                <a:spcPct val="0"/>
              </a:spcBef>
              <a:spcAft>
                <a:spcPct val="0"/>
              </a:spcAft>
              <a:buClrTx/>
              <a:buSzTx/>
              <a:buFontTx/>
              <a:buNone/>
              <a:defRPr kumimoji="0" lang="zh-CN" altLang="en-US" sz="6600" b="1" i="0" u="none" strike="noStrike" kern="1200" cap="none" spc="700" normalizeH="0" baseline="0" noProof="0">
                <a:ln>
                  <a:noFill/>
                </a:ln>
                <a:solidFill>
                  <a:schemeClr val="lt1"/>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spTree>
      <p:nvGrpSpPr>
        <p:cNvPr id="1" name=""/>
        <p:cNvGrpSpPr/>
        <p:nvPr/>
      </p:nvGrpSpPr>
      <p:grpSpPr>
        <a:xfrm>
          <a:off x="0" y="0"/>
          <a:ext cx="0" cy="0"/>
        </a:xfrm>
      </p:grpSpPr>
      <p:pic>
        <p:nvPicPr>
          <p:cNvPr id="7"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6"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2" name="标题 1"/>
          <p:cNvSpPr>
            <a:spLocks noGrp="1"/>
          </p:cNvSpPr>
          <p:nvPr>
            <p:ph type="title"/>
            <p:custDataLst>
              <p:tags r:id="rId7"/>
            </p:custDataLst>
          </p:nvPr>
        </p:nvSpPr>
        <p:spPr/>
        <p:txBody>
          <a:bodyPr/>
          <a:lstStyle>
            <a:lvl1pPr>
              <a:defRPr baseline="0">
                <a:solidFill>
                  <a:schemeClr val="tx1"/>
                </a:solidFill>
                <a:latin typeface="Arial" panose="020b0604020202020204" pitchFamily="34" charset="0"/>
                <a:ea typeface="微软雅黑"/>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spTree>
      <p:nvGrpSpPr>
        <p:cNvPr id="1" name=""/>
        <p:cNvGrpSpPr/>
        <p:nvPr/>
      </p:nvGrpSpPr>
      <p:grpSpPr>
        <a:xfrm>
          <a:off x="0" y="0"/>
          <a:ext cx="0" cy="0"/>
        </a:xfrm>
      </p:grpSpPr>
      <p:sp>
        <p:nvSpPr>
          <p:cNvPr id="9" name="矩形 8"/>
          <p:cNvSpPr/>
          <p:nvPr>
            <p:custDataLst>
              <p:tags r:id="rId1"/>
            </p:custDataLst>
          </p:nvPr>
        </p:nvSpPr>
        <p:spPr>
          <a:xfrm>
            <a:off x="294600" y="302400"/>
            <a:ext cx="11602796" cy="6253188"/>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形 4"/>
          <p:cNvPicPr>
            <a:picLocks noChangeAspect="1"/>
          </p:cNvPicPr>
          <p:nvPr>
            <p:custDataLst>
              <p:tags r:id="rId4"/>
            </p:custDataLst>
          </p:nvPr>
        </p:nvPicPr>
        <p:blipFill>
          <a:blip r:embed="rId2">
            <a:extLst>
              <a:ext uri="{96DAC541-7B7A-43D3-8B79-37D633B846F1}">
                <asvg:svgBlip xmlns:asvg="http://schemas.microsoft.com/office/drawing/2016/SVG/main" r:embed="rId3"/>
              </a:ext>
            </a:extLst>
          </a:blip>
          <a:stretch>
            <a:fillRect/>
          </a:stretch>
        </p:blipFill>
        <p:spPr>
          <a:xfrm>
            <a:off x="11471910" y="0"/>
            <a:ext cx="720090" cy="720090"/>
          </a:xfrm>
          <a:prstGeom prst="rect">
            <a:avLst/>
          </a:prstGeom>
        </p:spPr>
      </p:pic>
      <p:pic>
        <p:nvPicPr>
          <p:cNvPr id="6" name="图形 5"/>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0" y="6137910"/>
            <a:ext cx="720090" cy="720090"/>
          </a:xfrm>
          <a:prstGeom prst="rect">
            <a:avLst/>
          </a:prstGeom>
        </p:spPr>
      </p:pic>
      <p:sp>
        <p:nvSpPr>
          <p:cNvPr id="2" name="标题 1"/>
          <p:cNvSpPr>
            <a:spLocks noGrp="1"/>
          </p:cNvSpPr>
          <p:nvPr>
            <p:ph type="title" hasCustomPrompt="1"/>
            <p:custDataLst>
              <p:tags r:id="rId8"/>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a:defRPr>
            </a:lvl1pPr>
          </a:lstStyle>
          <a:p>
            <a:r>
              <a:rPr lang="zh-CN" altLang="en-US"/>
              <a:t>单击此处编辑标题</a:t>
            </a:r>
            <a:endParaRPr lang="zh-CN" altLang="en-US"/>
          </a:p>
        </p:txBody>
      </p:sp>
      <p:sp>
        <p:nvSpPr>
          <p:cNvPr id="7" name="内容占位符 6"/>
          <p:cNvSpPr>
            <a:spLocks noGrp="1"/>
          </p:cNvSpPr>
          <p:nvPr>
            <p:ph sz="quarter" idx="13"/>
            <p:custDataLst>
              <p:tags r:id="rId9"/>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pic>
        <p:nvPicPr>
          <p:cNvPr id="11"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10"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微软雅黑"/>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微软雅黑"/>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spTree>
      <p:nvGrpSpPr>
        <p:cNvPr id="1" name=""/>
        <p:cNvGrpSpPr/>
        <p:nvPr/>
      </p:nvGrpSpPr>
      <p:grpSpPr>
        <a:xfrm>
          <a:off x="0" y="0"/>
          <a:ext cx="0" cy="0"/>
        </a:xfrm>
      </p:grpSpPr>
      <p:sp>
        <p:nvSpPr>
          <p:cNvPr id="10" name="矩形 9"/>
          <p:cNvSpPr/>
          <p:nvPr>
            <p:custDataLst>
              <p:tags r:id="rId1"/>
            </p:custDataLst>
          </p:nvPr>
        </p:nvSpPr>
        <p:spPr>
          <a:xfrm>
            <a:off x="0" y="-10800"/>
            <a:ext cx="4827588" cy="68687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形 4"/>
          <p:cNvPicPr>
            <a:picLocks noChangeAspect="1"/>
          </p:cNvPicPr>
          <p:nvPr>
            <p:custDataLst>
              <p:tags r:id="rId4"/>
            </p:custDataLst>
          </p:nvPr>
        </p:nvPicPr>
        <p:blipFill>
          <a:blip r:embed="rId2">
            <a:extLst>
              <a:ext uri="{96DAC541-7B7A-43D3-8B79-37D633B846F1}">
                <asvg:svgBlip xmlns:asvg="http://schemas.microsoft.com/office/drawing/2016/SVG/main" r:embed="rId3"/>
              </a:ext>
            </a:extLst>
          </a:blip>
          <a:stretch>
            <a:fillRect/>
          </a:stretch>
        </p:blipFill>
        <p:spPr>
          <a:xfrm>
            <a:off x="11471910" y="0"/>
            <a:ext cx="720090" cy="720090"/>
          </a:xfrm>
          <a:prstGeom prst="rect">
            <a:avLst/>
          </a:prstGeom>
        </p:spPr>
      </p:pic>
      <p:pic>
        <p:nvPicPr>
          <p:cNvPr id="6" name="图形 5"/>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0" y="6137910"/>
            <a:ext cx="720090" cy="720090"/>
          </a:xfrm>
          <a:prstGeom prst="rect">
            <a:avLst/>
          </a:prstGeom>
        </p:spPr>
      </p:pic>
      <p:sp>
        <p:nvSpPr>
          <p:cNvPr id="2" name="标题 1"/>
          <p:cNvSpPr>
            <a:spLocks noGrp="1"/>
          </p:cNvSpPr>
          <p:nvPr>
            <p:ph type="title" hasCustomPrompt="1"/>
            <p:custDataLst>
              <p:tags r:id="rId8"/>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微软雅黑"/>
              </a:defRPr>
            </a:lvl1pPr>
          </a:lstStyle>
          <a:p>
            <a:r>
              <a:rPr lang="zh-CN" altLang="en-US"/>
              <a:t>单击编辑标题</a:t>
            </a:r>
            <a:endParaRPr lang="zh-CN" altLang="en-US"/>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2"/>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13"/>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spTree>
      <p:nvGrpSpPr>
        <p:cNvPr id="1" name=""/>
        <p:cNvGrpSpPr/>
        <p:nvPr/>
      </p:nvGrpSpPr>
      <p:grpSpPr>
        <a:xfrm>
          <a:off x="0" y="0"/>
          <a:ext cx="0" cy="0"/>
        </a:xfrm>
      </p:grpSpPr>
      <p:sp>
        <p:nvSpPr>
          <p:cNvPr id="10" name="矩形 9"/>
          <p:cNvSpPr/>
          <p:nvPr>
            <p:custDataLst>
              <p:tags r:id="rId1"/>
            </p:custDataLst>
          </p:nvPr>
        </p:nvSpPr>
        <p:spPr>
          <a:xfrm>
            <a:off x="0" y="-10800"/>
            <a:ext cx="12189600" cy="2660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形 4"/>
          <p:cNvPicPr>
            <a:picLocks noChangeAspect="1"/>
          </p:cNvPicPr>
          <p:nvPr>
            <p:custDataLst>
              <p:tags r:id="rId4"/>
            </p:custDataLst>
          </p:nvPr>
        </p:nvPicPr>
        <p:blipFill>
          <a:blip r:embed="rId2">
            <a:extLst>
              <a:ext uri="{96DAC541-7B7A-43D3-8B79-37D633B846F1}">
                <asvg:svgBlip xmlns:asvg="http://schemas.microsoft.com/office/drawing/2016/SVG/main" r:embed="rId3"/>
              </a:ext>
            </a:extLst>
          </a:blip>
          <a:stretch>
            <a:fillRect/>
          </a:stretch>
        </p:blipFill>
        <p:spPr>
          <a:xfrm>
            <a:off x="0" y="-10800"/>
            <a:ext cx="720090" cy="720090"/>
          </a:xfrm>
          <a:prstGeom prst="rect">
            <a:avLst/>
          </a:prstGeom>
        </p:spPr>
      </p:pic>
      <p:pic>
        <p:nvPicPr>
          <p:cNvPr id="6" name="图形 5"/>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11471910" y="6137910"/>
            <a:ext cx="720090" cy="720090"/>
          </a:xfrm>
          <a:prstGeom prst="rect">
            <a:avLst/>
          </a:prstGeom>
        </p:spPr>
      </p:pic>
      <p:sp>
        <p:nvSpPr>
          <p:cNvPr id="2" name="标题 1"/>
          <p:cNvSpPr>
            <a:spLocks noGrp="1"/>
          </p:cNvSpPr>
          <p:nvPr>
            <p:ph type="title"/>
            <p:custDataLst>
              <p:tags r:id="rId8"/>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2"/>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3"/>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spTree>
      <p:nvGrpSpPr>
        <p:cNvPr id="1" name=""/>
        <p:cNvGrpSpPr/>
        <p:nvPr/>
      </p:nvGrpSpPr>
      <p:grpSpPr>
        <a:xfrm>
          <a:off x="0" y="0"/>
          <a:ext cx="0" cy="0"/>
        </a:xfrm>
      </p:grpSpPr>
      <p:sp>
        <p:nvSpPr>
          <p:cNvPr id="10" name="矩形 9"/>
          <p:cNvSpPr/>
          <p:nvPr>
            <p:custDataLst>
              <p:tags r:id="rId1"/>
            </p:custDataLst>
          </p:nvPr>
        </p:nvSpPr>
        <p:spPr>
          <a:xfrm>
            <a:off x="0" y="5029200"/>
            <a:ext cx="12189600" cy="1828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形 4"/>
          <p:cNvPicPr>
            <a:picLocks noChangeAspect="1"/>
          </p:cNvPicPr>
          <p:nvPr>
            <p:custDataLst>
              <p:tags r:id="rId4"/>
            </p:custDataLst>
          </p:nvPr>
        </p:nvPicPr>
        <p:blipFill>
          <a:blip r:embed="rId2">
            <a:extLst>
              <a:ext uri="{96DAC541-7B7A-43D3-8B79-37D633B846F1}">
                <asvg:svgBlip xmlns:asvg="http://schemas.microsoft.com/office/drawing/2016/SVG/main" r:embed="rId3"/>
              </a:ext>
            </a:extLst>
          </a:blip>
          <a:stretch>
            <a:fillRect/>
          </a:stretch>
        </p:blipFill>
        <p:spPr>
          <a:xfrm>
            <a:off x="0" y="0"/>
            <a:ext cx="720090" cy="720090"/>
          </a:xfrm>
          <a:prstGeom prst="rect">
            <a:avLst/>
          </a:prstGeom>
        </p:spPr>
      </p:pic>
      <p:pic>
        <p:nvPicPr>
          <p:cNvPr id="6" name="图形 5"/>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11471910" y="6137910"/>
            <a:ext cx="720090" cy="720090"/>
          </a:xfrm>
          <a:prstGeom prst="rect">
            <a:avLst/>
          </a:prstGeom>
        </p:spPr>
      </p:pic>
      <p:sp>
        <p:nvSpPr>
          <p:cNvPr id="2" name="标题 1"/>
          <p:cNvSpPr>
            <a:spLocks noGrp="1"/>
          </p:cNvSpPr>
          <p:nvPr>
            <p:ph type="title"/>
            <p:custDataLst>
              <p:tags r:id="rId8"/>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微软雅黑"/>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2"/>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13"/>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spTree>
      <p:nvGrpSpPr>
        <p:cNvPr id="1" name=""/>
        <p:cNvGrpSpPr/>
        <p:nvPr/>
      </p:nvGrpSpPr>
      <p:grpSpPr>
        <a:xfrm>
          <a:off x="0" y="0"/>
          <a:ext cx="0" cy="0"/>
        </a:xfrm>
      </p:grpSpPr>
      <p:sp>
        <p:nvSpPr>
          <p:cNvPr id="10" name="矩形 9"/>
          <p:cNvSpPr/>
          <p:nvPr>
            <p:custDataLst>
              <p:tags r:id="rId1"/>
            </p:custDataLst>
          </p:nvPr>
        </p:nvSpPr>
        <p:spPr>
          <a:xfrm>
            <a:off x="0" y="-10800"/>
            <a:ext cx="12189600" cy="9144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形 4"/>
          <p:cNvPicPr>
            <a:picLocks noChangeAspect="1"/>
          </p:cNvPicPr>
          <p:nvPr>
            <p:custDataLst>
              <p:tags r:id="rId4"/>
            </p:custDataLst>
          </p:nvPr>
        </p:nvPicPr>
        <p:blipFill>
          <a:blip r:embed="rId2">
            <a:extLst>
              <a:ext uri="{96DAC541-7B7A-43D3-8B79-37D633B846F1}">
                <asvg:svgBlip xmlns:asvg="http://schemas.microsoft.com/office/drawing/2016/SVG/main" r:embed="rId3"/>
              </a:ext>
            </a:extLst>
          </a:blip>
          <a:stretch>
            <a:fillRect/>
          </a:stretch>
        </p:blipFill>
        <p:spPr>
          <a:xfrm>
            <a:off x="11471910" y="6137910"/>
            <a:ext cx="720090" cy="720090"/>
          </a:xfrm>
          <a:prstGeom prst="rect">
            <a:avLst/>
          </a:prstGeom>
        </p:spPr>
      </p:pic>
      <p:pic>
        <p:nvPicPr>
          <p:cNvPr id="6" name="图形 5"/>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0" y="6137910"/>
            <a:ext cx="720090" cy="720090"/>
          </a:xfrm>
          <a:prstGeom prst="rect">
            <a:avLst/>
          </a:prstGeom>
        </p:spPr>
      </p:pic>
      <p:sp>
        <p:nvSpPr>
          <p:cNvPr id="2" name="标题 1"/>
          <p:cNvSpPr>
            <a:spLocks noGrp="1"/>
          </p:cNvSpPr>
          <p:nvPr>
            <p:ph type="title"/>
            <p:custDataLst>
              <p:tags r:id="rId8"/>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2"/>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13"/>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14"/>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5"/>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spTree>
      <p:nvGrpSpPr>
        <p:cNvPr id="1" name=""/>
        <p:cNvGrpSpPr/>
        <p:nvPr/>
      </p:nvGrpSpPr>
      <p:grpSpPr>
        <a:xfrm>
          <a:off x="0" y="0"/>
          <a:ext cx="0" cy="0"/>
        </a:xfrm>
      </p:grpSpPr>
      <p:sp>
        <p:nvSpPr>
          <p:cNvPr id="9" name="矩形 8"/>
          <p:cNvSpPr/>
          <p:nvPr>
            <p:custDataLst>
              <p:tags r:id="rId1"/>
            </p:custDataLst>
          </p:nvPr>
        </p:nvSpPr>
        <p:spPr>
          <a:xfrm>
            <a:off x="0" y="959400"/>
            <a:ext cx="12189600" cy="49391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形 4"/>
          <p:cNvPicPr>
            <a:picLocks noChangeAspect="1"/>
          </p:cNvPicPr>
          <p:nvPr>
            <p:custDataLst>
              <p:tags r:id="rId4"/>
            </p:custDataLst>
          </p:nvPr>
        </p:nvPicPr>
        <p:blipFill>
          <a:blip r:embed="rId2">
            <a:extLst>
              <a:ext uri="{96DAC541-7B7A-43D3-8B79-37D633B846F1}">
                <asvg:svgBlip xmlns:asvg="http://schemas.microsoft.com/office/drawing/2016/SVG/main" r:embed="rId3"/>
              </a:ext>
            </a:extLst>
          </a:blip>
          <a:stretch>
            <a:fillRect/>
          </a:stretch>
        </p:blipFill>
        <p:spPr>
          <a:xfrm>
            <a:off x="10436061" y="-10801"/>
            <a:ext cx="1753527" cy="1753527"/>
          </a:xfrm>
          <a:prstGeom prst="rect">
            <a:avLst/>
          </a:prstGeom>
        </p:spPr>
      </p:pic>
      <p:pic>
        <p:nvPicPr>
          <p:cNvPr id="6" name="图形 5"/>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0" y="5104461"/>
            <a:ext cx="1753527" cy="1753527"/>
          </a:xfrm>
          <a:prstGeom prst="rect">
            <a:avLst/>
          </a:prstGeom>
        </p:spPr>
      </p:pic>
      <p:sp>
        <p:nvSpPr>
          <p:cNvPr id="2" name="标题 1"/>
          <p:cNvSpPr>
            <a:spLocks noGrp="1"/>
          </p:cNvSpPr>
          <p:nvPr>
            <p:ph type="title" hasCustomPrompt="1"/>
            <p:custDataLst>
              <p:tags r:id="rId8"/>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a:defRPr>
            </a:lvl1pPr>
          </a:lstStyle>
          <a:p>
            <a:r>
              <a:rPr lang="zh-CN" altLang="en-US"/>
              <a:t>单击此处编辑标题</a:t>
            </a:r>
            <a:endParaRPr lang="zh-CN" altLang="en-US"/>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2"/>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2" name="标题 2"/>
          <p:cNvSpPr/>
          <p:nvPr>
            <p:ph type="ctrTitle" idx="2" hasCustomPrompt="1"/>
            <p:custDataLst>
              <p:tags r:id="rId3"/>
            </p:custDataLst>
          </p:nvPr>
        </p:nvSpPr>
        <p:spPr>
          <a:xfrm>
            <a:off x="6299269" y="2095765"/>
            <a:ext cx="4825365" cy="1846659"/>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ct val="0"/>
              </a:spcAft>
              <a:buClrTx/>
              <a:buSzTx/>
              <a:buFontTx/>
              <a:buNone/>
              <a:defRPr kumimoji="0" lang="zh-CN" altLang="en-US" sz="6000" b="1" i="0" u="none" strike="noStrike" kern="1200" cap="none" spc="600" normalizeH="0" baseline="0" noProof="0">
                <a:ln>
                  <a:noFill/>
                </a:ln>
                <a:solidFill>
                  <a:schemeClr val="lt1"/>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3"/>
          <p:cNvSpPr/>
          <p:nvPr>
            <p:ph type="subTitle" idx="3" hasCustomPrompt="1"/>
            <p:custDataLst>
              <p:tags r:id="rId4"/>
            </p:custDataLst>
          </p:nvPr>
        </p:nvSpPr>
        <p:spPr>
          <a:xfrm>
            <a:off x="6299269" y="4115857"/>
            <a:ext cx="4826000" cy="370205"/>
          </a:xfrm>
        </p:spPr>
        <p:txBody>
          <a:bodyPr vert="horz" wrap="square" lIns="0" tIns="0" rIns="0" bIns="0" rtlCol="0">
            <a:normAutofit/>
          </a:bodyPr>
          <a:lstStyle>
            <a:lvl1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2200" b="0" i="0" u="none" strike="noStrike" kern="1200" cap="none" spc="200" normalizeH="0" baseline="0" noProof="0">
                <a:ln>
                  <a:noFill/>
                </a:ln>
                <a:solidFill>
                  <a:schemeClr val="lt1"/>
                </a:solidFill>
                <a:effectLst/>
                <a:uLnTx/>
                <a:uFillTx/>
                <a:latin typeface="Arial" panose="020b0604020202020204" pitchFamily="34" charset="0"/>
                <a:ea typeface="微软雅黑"/>
                <a:cs typeface="+mn-cs"/>
                <a:sym typeface="Arial" panose="020b0604020202020204" pitchFamily="34" charset="0"/>
              </a:defRPr>
            </a:lvl1pPr>
            <a:lvl2pPr marL="457200" indent="0" algn="ctr" defTabSz="914400" rtl="0" eaLnBrk="1" fontAlgn="auto" latinLnBrk="0" hangingPunct="1">
              <a:lnSpc>
                <a:spcPct val="130000"/>
              </a:lnSpc>
              <a:spcBef>
                <a:spcPct val="0"/>
              </a:spcBef>
              <a:spcAft>
                <a:spcPts val="1000"/>
              </a:spcAft>
              <a:buFont typeface="Arial" panose="020b0604020202020204" pitchFamily="34" charset="0"/>
              <a:buNone/>
              <a:tabLst>
                <a:tab pos="1609725"/>
              </a:tabLst>
              <a:defRPr sz="20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2pPr>
            <a:lvl3pPr marL="914400" indent="0" algn="ctr" defTabSz="914400" rtl="0" eaLnBrk="1" fontAlgn="auto" latinLnBrk="0" hangingPunct="1">
              <a:lnSpc>
                <a:spcPct val="13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3pPr>
            <a:lvl4pPr marL="13716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4pPr>
            <a:lvl5pPr marL="18288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pic>
        <p:nvPicPr>
          <p:cNvPr id="8"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7"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pic>
        <p:nvPicPr>
          <p:cNvPr id="11" name="图片 10"/>
          <p:cNvPicPr>
            <a:picLocks noChangeAspect="1"/>
          </p:cNvPicPr>
          <p:nvPr>
            <p:custDataLst>
              <p:tags r:id="rId2"/>
            </p:custDataLst>
          </p:nvPr>
        </p:nvPicPr>
        <p:blipFill>
          <a:blip r:embed="rId1"/>
          <a:stretch>
            <a:fillRect/>
          </a:stretch>
        </p:blipFill>
        <p:spPr>
          <a:xfrm>
            <a:off x="215153" y="2869820"/>
            <a:ext cx="3235350" cy="1118348"/>
          </a:xfrm>
          <a:prstGeom prst="rect">
            <a:avLst/>
          </a:prstGeom>
        </p:spPr>
      </p:pic>
      <p:pic>
        <p:nvPicPr>
          <p:cNvPr id="3" name="图形 4"/>
          <p:cNvPicPr>
            <a:picLocks noChangeAspect="1"/>
          </p:cNvPicPr>
          <p:nvPr>
            <p:custDataLst>
              <p:tags r:id="rId5"/>
            </p:custDataLst>
          </p:nvPr>
        </p:nvPicPr>
        <p:blipFill>
          <a:blip r:embed="rId3">
            <a:extLst>
              <a:ext uri="{96DAC541-7B7A-43D3-8B79-37D633B846F1}">
                <asvg:svgBlip xmlns:asvg="http://schemas.microsoft.com/office/drawing/2016/SVG/main" r:embed="rId4"/>
              </a:ext>
            </a:extLst>
          </a:blip>
          <a:stretch>
            <a:fillRect/>
          </a:stretch>
        </p:blipFill>
        <p:spPr>
          <a:xfrm>
            <a:off x="11471910" y="6137910"/>
            <a:ext cx="720090" cy="720090"/>
          </a:xfrm>
          <a:prstGeom prst="rect">
            <a:avLst/>
          </a:prstGeom>
        </p:spPr>
      </p:pic>
      <p:pic>
        <p:nvPicPr>
          <p:cNvPr id="2" name="图形 5"/>
          <p:cNvPicPr>
            <a:picLocks noChangeAspect="1"/>
          </p:cNvPicPr>
          <p:nvPr>
            <p:custDataLst>
              <p:tags r:id="rId8"/>
            </p:custDataLst>
          </p:nvPr>
        </p:nvPicPr>
        <p:blipFill>
          <a:blip r:embed="rId6">
            <a:extLst>
              <a:ext uri="{96DAC541-7B7A-43D3-8B79-37D633B846F1}">
                <asvg:svgBlip xmlns:asvg="http://schemas.microsoft.com/office/drawing/2016/SVG/main" r:embed="rId7"/>
              </a:ext>
            </a:extLst>
          </a:blip>
          <a:stretch>
            <a:fillRect/>
          </a:stretch>
        </p:blipFill>
        <p:spPr>
          <a:xfrm>
            <a:off x="11471910" y="0"/>
            <a:ext cx="720090" cy="720090"/>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副标题 2"/>
          <p:cNvSpPr/>
          <p:nvPr>
            <p:ph type="subTitle" idx="3" hasCustomPrompt="1"/>
            <p:custDataLst>
              <p:tags r:id="rId9"/>
            </p:custDataLst>
          </p:nvPr>
        </p:nvSpPr>
        <p:spPr>
          <a:xfrm>
            <a:off x="4521236" y="2976598"/>
            <a:ext cx="6857365" cy="825334"/>
          </a:xfrm>
        </p:spPr>
        <p:txBody>
          <a:bodyPr vert="horz" wrap="square" lIns="0" tIns="0" rIns="0" bIns="0" rtlCol="0">
            <a:normAutofit/>
          </a:bodyPr>
          <a:lstStyle>
            <a:lvl1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1800" b="0" i="0" u="none" strike="noStrike" kern="1200" cap="none" spc="200" normalizeH="0" baseline="0" noProof="0">
                <a:ln>
                  <a:noFill/>
                </a:ln>
                <a:solidFill>
                  <a:schemeClr val="dk1">
                    <a:lumMod val="65000"/>
                    <a:lumOff val="35000"/>
                  </a:schemeClr>
                </a:solidFill>
                <a:effectLst/>
                <a:uLnTx/>
                <a:uFillTx/>
                <a:latin typeface="Arial" panose="020b0604020202020204" pitchFamily="34" charset="0"/>
                <a:ea typeface="微软雅黑"/>
                <a:cs typeface="+mn-cs"/>
              </a:defRPr>
            </a:lvl1pPr>
            <a:lvl2pPr marL="457200" indent="0" algn="ctr" defTabSz="914400" rtl="0" eaLnBrk="1" fontAlgn="auto" latinLnBrk="0" hangingPunct="1">
              <a:lnSpc>
                <a:spcPct val="130000"/>
              </a:lnSpc>
              <a:spcBef>
                <a:spcPct val="0"/>
              </a:spcBef>
              <a:spcAft>
                <a:spcPts val="1000"/>
              </a:spcAft>
              <a:buFont typeface="Arial" panose="020b0604020202020204" pitchFamily="34" charset="0"/>
              <a:buNone/>
              <a:tabLst>
                <a:tab pos="1609725"/>
              </a:tabLst>
              <a:defRPr sz="20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2pPr>
            <a:lvl3pPr marL="914400" indent="0" algn="ctr" defTabSz="914400" rtl="0" eaLnBrk="1" fontAlgn="auto" latinLnBrk="0" hangingPunct="1">
              <a:lnSpc>
                <a:spcPct val="13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3pPr>
            <a:lvl4pPr marL="13716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4pPr>
            <a:lvl5pPr marL="18288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标题 3"/>
          <p:cNvSpPr/>
          <p:nvPr>
            <p:ph type="ctrTitle" idx="2" hasCustomPrompt="1"/>
            <p:custDataLst>
              <p:tags r:id="rId10"/>
            </p:custDataLst>
          </p:nvPr>
        </p:nvSpPr>
        <p:spPr>
          <a:xfrm>
            <a:off x="4521236" y="2000603"/>
            <a:ext cx="6858000" cy="845820"/>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ct val="0"/>
              </a:spcAft>
              <a:buClrTx/>
              <a:buSzTx/>
              <a:buFontTx/>
              <a:buNone/>
              <a:defRPr kumimoji="0" lang="zh-CN" altLang="en-US" sz="5500"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transition/>
  <p:timing/>
</p:sldLayout>
</file>

<file path=ppt/slideLayouts/slideLayout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pic>
        <p:nvPicPr>
          <p:cNvPr id="9"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8"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a:defRPr>
            </a:lvl1pPr>
            <a:lvl2pPr eaLnBrk="1" fontAlgn="auto" latinLnBrk="0" hangingPunct="1">
              <a:defRPr sz="1600">
                <a:solidFill>
                  <a:schemeClr val="tx1"/>
                </a:solidFill>
                <a:latin typeface="Arial" panose="020b0604020202020204" pitchFamily="34" charset="0"/>
                <a:ea typeface="微软雅黑"/>
              </a:defRPr>
            </a:lvl2pPr>
            <a:lvl3pPr eaLnBrk="1" fontAlgn="auto" latinLnBrk="0" hangingPunct="1">
              <a:defRPr sz="1600">
                <a:solidFill>
                  <a:schemeClr val="tx1"/>
                </a:solidFill>
                <a:latin typeface="Arial" panose="020b0604020202020204" pitchFamily="34" charset="0"/>
                <a:ea typeface="微软雅黑"/>
              </a:defRPr>
            </a:lvl3pPr>
            <a:lvl4pPr eaLnBrk="1" fontAlgn="auto" latinLnBrk="0" hangingPunct="1">
              <a:defRPr sz="1600">
                <a:solidFill>
                  <a:schemeClr val="tx1"/>
                </a:solidFill>
                <a:latin typeface="Arial" panose="020b0604020202020204" pitchFamily="34" charset="0"/>
                <a:ea typeface="微软雅黑"/>
              </a:defRPr>
            </a:lvl4pPr>
            <a:lvl5pPr eaLnBrk="1" fontAlgn="auto" latinLnBrk="0" hangingPunct="1">
              <a:defRPr sz="160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pic>
        <p:nvPicPr>
          <p:cNvPr id="11"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10"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微软雅黑"/>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微软雅黑"/>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pic>
        <p:nvPicPr>
          <p:cNvPr id="11" name="图片 10"/>
          <p:cNvPicPr>
            <a:picLocks noChangeAspect="1"/>
          </p:cNvPicPr>
          <p:nvPr>
            <p:custDataLst>
              <p:tags r:id="rId2"/>
            </p:custDataLst>
          </p:nvPr>
        </p:nvPicPr>
        <p:blipFill>
          <a:blip r:embed="rId1"/>
          <a:stretch>
            <a:fillRect/>
          </a:stretch>
        </p:blipFill>
        <p:spPr>
          <a:xfrm>
            <a:off x="7498080" y="2670417"/>
            <a:ext cx="4389120" cy="1517166"/>
          </a:xfrm>
          <a:prstGeom prst="rect">
            <a:avLst/>
          </a:prstGeom>
        </p:spPr>
      </p:pic>
      <p:pic>
        <p:nvPicPr>
          <p:cNvPr id="6" name="图形 4"/>
          <p:cNvPicPr>
            <a:picLocks noChangeAspect="1"/>
          </p:cNvPicPr>
          <p:nvPr>
            <p:custDataLst>
              <p:tags r:id="rId5"/>
            </p:custDataLst>
          </p:nvPr>
        </p:nvPicPr>
        <p:blipFill>
          <a:blip r:embed="rId3">
            <a:extLst>
              <a:ext uri="{96DAC541-7B7A-43D3-8B79-37D633B846F1}">
                <asvg:svgBlip xmlns:asvg="http://schemas.microsoft.com/office/drawing/2016/SVG/main" r:embed="rId4"/>
              </a:ext>
            </a:extLst>
          </a:blip>
          <a:stretch>
            <a:fillRect/>
          </a:stretch>
        </p:blipFill>
        <p:spPr>
          <a:xfrm>
            <a:off x="0" y="0"/>
            <a:ext cx="720090" cy="720090"/>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pic>
        <p:nvPicPr>
          <p:cNvPr id="11" name="图片 10"/>
          <p:cNvPicPr>
            <a:picLocks noChangeAspect="1"/>
          </p:cNvPicPr>
          <p:nvPr>
            <p:custDataLst>
              <p:tags r:id="rId2"/>
            </p:custDataLst>
          </p:nvPr>
        </p:nvPicPr>
        <p:blipFill>
          <a:blip r:embed="rId1"/>
          <a:stretch>
            <a:fillRect/>
          </a:stretch>
        </p:blipFill>
        <p:spPr>
          <a:xfrm>
            <a:off x="7498080" y="2670417"/>
            <a:ext cx="4389120" cy="1517166"/>
          </a:xfrm>
          <a:prstGeom prst="rect">
            <a:avLst/>
          </a:prstGeom>
        </p:spPr>
      </p:pic>
      <p:pic>
        <p:nvPicPr>
          <p:cNvPr id="6" name="图形 4"/>
          <p:cNvPicPr>
            <a:picLocks noChangeAspect="1"/>
          </p:cNvPicPr>
          <p:nvPr>
            <p:custDataLst>
              <p:tags r:id="rId5"/>
            </p:custDataLst>
          </p:nvPr>
        </p:nvPicPr>
        <p:blipFill>
          <a:blip r:embed="rId3">
            <a:extLst>
              <a:ext uri="{96DAC541-7B7A-43D3-8B79-37D633B846F1}">
                <asvg:svgBlip xmlns:asvg="http://schemas.microsoft.com/office/drawing/2016/SVG/main" r:embed="rId4"/>
              </a:ext>
            </a:extLst>
          </a:blip>
          <a:stretch>
            <a:fillRect/>
          </a:stretch>
        </p:blipFill>
        <p:spPr>
          <a:xfrm>
            <a:off x="0" y="0"/>
            <a:ext cx="720090" cy="720090"/>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pic>
        <p:nvPicPr>
          <p:cNvPr id="9"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8"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a:defRPr>
            </a:lvl1p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6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pic>
        <p:nvPicPr>
          <p:cNvPr id="8"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7"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2" name="竖排标题 1"/>
          <p:cNvSpPr>
            <a:spLocks noGrp="1"/>
          </p:cNvSpPr>
          <p:nvPr>
            <p:ph type="title" orient="ver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微软雅黑"/>
              </a:defRPr>
            </a:lvl1pPr>
            <a:lvl2pPr indent="0" eaLnBrk="1" fontAlgn="auto" latinLnBrk="0" hangingPunct="1">
              <a:defRPr>
                <a:solidFill>
                  <a:schemeClr val="tx1"/>
                </a:solidFill>
                <a:latin typeface="Arial" panose="020b0604020202020204" pitchFamily="34" charset="0"/>
                <a:ea typeface="微软雅黑"/>
              </a:defRPr>
            </a:lvl2pPr>
            <a:lvl3pPr indent="0" eaLnBrk="1" fontAlgn="auto" latinLnBrk="0" hangingPunct="1">
              <a:defRPr>
                <a:solidFill>
                  <a:schemeClr val="tx1"/>
                </a:solidFill>
                <a:latin typeface="Arial" panose="020b0604020202020204" pitchFamily="34" charset="0"/>
                <a:ea typeface="微软雅黑"/>
              </a:defRPr>
            </a:lvl3pPr>
            <a:lvl4pPr indent="0" eaLnBrk="1" fontAlgn="auto" latinLnBrk="0" hangingPunct="1">
              <a:defRPr>
                <a:solidFill>
                  <a:schemeClr val="tx1"/>
                </a:solidFill>
                <a:latin typeface="Arial" panose="020b0604020202020204" pitchFamily="34" charset="0"/>
                <a:ea typeface="微软雅黑"/>
              </a:defRPr>
            </a:lvl4pPr>
            <a:lvl5pPr indent="0" eaLnBrk="1" fontAlgn="auto" latinLnBrk="0" hangingPunct="1">
              <a:defRPr>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pic>
        <p:nvPicPr>
          <p:cNvPr id="2"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6"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nvPr>
        </p:nvSpPr>
        <p:spPr>
          <a:xfrm>
            <a:off x="669930" y="952508"/>
            <a:ext cx="10852237" cy="5388907"/>
          </a:xfrm>
        </p:spPr>
        <p:txBody>
          <a:bodyPr/>
          <a:lstStyle>
            <a:lvl1pPr>
              <a:defRPr>
                <a:solidFill>
                  <a:schemeClr val="tx1"/>
                </a:solidFill>
                <a:latin typeface="Arial" panose="020b0604020202020204" pitchFamily="34" charset="0"/>
                <a:ea typeface="微软雅黑"/>
              </a:defRPr>
            </a:lvl1pPr>
            <a:lvl2pPr>
              <a:defRPr>
                <a:solidFill>
                  <a:schemeClr val="tx1"/>
                </a:solidFill>
                <a:latin typeface="Arial" panose="020b0604020202020204" pitchFamily="34" charset="0"/>
                <a:ea typeface="微软雅黑"/>
              </a:defRPr>
            </a:lvl2pPr>
            <a:lvl3pPr>
              <a:defRPr>
                <a:solidFill>
                  <a:schemeClr val="tx1"/>
                </a:solidFill>
                <a:latin typeface="Arial" panose="020b0604020202020204" pitchFamily="34" charset="0"/>
                <a:ea typeface="微软雅黑"/>
              </a:defRPr>
            </a:lvl3pPr>
            <a:lvl4pPr>
              <a:defRPr>
                <a:solidFill>
                  <a:schemeClr val="tx1"/>
                </a:solidFill>
                <a:latin typeface="Arial" panose="020b0604020202020204" pitchFamily="34" charset="0"/>
                <a:ea typeface="微软雅黑"/>
              </a:defRPr>
            </a:lvl4pPr>
            <a:lvl5pPr>
              <a:defRPr>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6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2" name="文本占位符 4"/>
          <p:cNvSpPr/>
          <p:nvPr>
            <p:ph type="body" idx="1" hasCustomPrompt="1"/>
            <p:custDataLst>
              <p:tags r:id="rId3"/>
            </p:custDataLst>
          </p:nvPr>
        </p:nvSpPr>
        <p:spPr>
          <a:xfrm>
            <a:off x="6604687" y="2463322"/>
            <a:ext cx="4825403" cy="640394"/>
          </a:xfrm>
        </p:spPr>
        <p:txBody>
          <a:bodyPr vert="horz" wrap="square" lIns="0" tIns="0" rIns="0" bIns="0" rtlCol="0" anchor="b" anchorCtr="0">
            <a:normAutofit/>
          </a:bodyPr>
          <a:lstStyle>
            <a:lvl1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2400" b="0" i="0" u="none" strike="noStrike" kern="1200" cap="none" spc="200" normalizeH="0" baseline="0" noProof="0">
                <a:ln>
                  <a:noFill/>
                </a:ln>
                <a:solidFill>
                  <a:schemeClr val="lt1"/>
                </a:solidFill>
                <a:effectLst/>
                <a:uLnTx/>
                <a:uFillTx/>
                <a:latin typeface="Arial" panose="020b0604020202020204" pitchFamily="34" charset="0"/>
                <a:ea typeface="微软雅黑"/>
                <a:cs typeface="+mn-cs"/>
              </a:defRPr>
            </a:lvl1pPr>
            <a:lvl2pPr marL="457200" indent="0" algn="ctr" defTabSz="914400" rtl="0" eaLnBrk="1" fontAlgn="auto" latinLnBrk="0" hangingPunct="1">
              <a:lnSpc>
                <a:spcPct val="130000"/>
              </a:lnSpc>
              <a:spcBef>
                <a:spcPct val="0"/>
              </a:spcBef>
              <a:spcAft>
                <a:spcPts val="1000"/>
              </a:spcAft>
              <a:buFont typeface="Arial" panose="020b0604020202020204" pitchFamily="34" charset="0"/>
              <a:buNone/>
              <a:tabLst>
                <a:tab pos="1609725"/>
              </a:tabLst>
              <a:defRPr sz="20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2pPr>
            <a:lvl3pPr marL="914400" indent="0" algn="ctr" defTabSz="914400" rtl="0" eaLnBrk="1" fontAlgn="auto" latinLnBrk="0" hangingPunct="1">
              <a:lnSpc>
                <a:spcPct val="13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3pPr>
            <a:lvl4pPr marL="13716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4pPr>
            <a:lvl5pPr marL="18288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5"/>
          <p:cNvSpPr/>
          <p:nvPr>
            <p:ph type="title" hasCustomPrompt="1"/>
            <p:custDataLst>
              <p:tags r:id="rId4"/>
            </p:custDataLst>
          </p:nvPr>
        </p:nvSpPr>
        <p:spPr>
          <a:xfrm>
            <a:off x="6604053" y="3256115"/>
            <a:ext cx="4826038" cy="1138555"/>
          </a:xfrm>
        </p:spPr>
        <p:txBody>
          <a:bodyPr vert="horz" wrap="square" lIns="0" tIns="0" rIns="0" bIns="0" rtlCol="0" anchor="t" anchorCtr="0">
            <a:normAutofit/>
          </a:bodyPr>
          <a:lstStyle>
            <a:lvl1pPr marL="0" marR="0" lvl="0" algn="l" defTabSz="914400" rtl="0" eaLnBrk="1" fontAlgn="auto" latinLnBrk="0" hangingPunct="1">
              <a:lnSpc>
                <a:spcPct val="100000"/>
              </a:lnSpc>
              <a:spcBef>
                <a:spcPct val="0"/>
              </a:spcBef>
              <a:spcAft>
                <a:spcPct val="0"/>
              </a:spcAft>
              <a:buClrTx/>
              <a:buSzTx/>
              <a:buFontTx/>
              <a:buNone/>
              <a:defRPr kumimoji="0" lang="zh-CN" altLang="en-US" sz="6600" b="1" i="0" u="none" strike="noStrike" kern="1200" cap="none" spc="700" normalizeH="0" baseline="0" noProof="0">
                <a:ln>
                  <a:noFill/>
                </a:ln>
                <a:solidFill>
                  <a:schemeClr val="lt1"/>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transition/>
  <p:timing/>
</p:sldLayout>
</file>

<file path=ppt/slideLayouts/slideLayout6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spTree>
      <p:nvGrpSpPr>
        <p:cNvPr id="1" name=""/>
        <p:cNvGrpSpPr/>
        <p:nvPr/>
      </p:nvGrpSpPr>
      <p:grpSpPr>
        <a:xfrm>
          <a:off x="0" y="0"/>
          <a:ext cx="0" cy="0"/>
        </a:xfrm>
      </p:grpSpPr>
      <p:pic>
        <p:nvPicPr>
          <p:cNvPr id="7"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6"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2" name="标题 1"/>
          <p:cNvSpPr>
            <a:spLocks noGrp="1"/>
          </p:cNvSpPr>
          <p:nvPr>
            <p:ph type="title"/>
            <p:custDataLst>
              <p:tags r:id="rId7"/>
            </p:custDataLst>
          </p:nvPr>
        </p:nvSpPr>
        <p:spPr/>
        <p:txBody>
          <a:bodyPr/>
          <a:lstStyle>
            <a:lvl1pPr>
              <a:defRPr baseline="0">
                <a:solidFill>
                  <a:schemeClr val="tx1"/>
                </a:solidFill>
                <a:latin typeface="Arial" panose="020b0604020202020204" pitchFamily="34" charset="0"/>
                <a:ea typeface="微软雅黑"/>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spTree>
      <p:nvGrpSpPr>
        <p:cNvPr id="1" name=""/>
        <p:cNvGrpSpPr/>
        <p:nvPr/>
      </p:nvGrpSpPr>
      <p:grpSpPr>
        <a:xfrm>
          <a:off x="0" y="0"/>
          <a:ext cx="0" cy="0"/>
        </a:xfrm>
      </p:grpSpPr>
      <p:sp>
        <p:nvSpPr>
          <p:cNvPr id="9" name="矩形 8"/>
          <p:cNvSpPr/>
          <p:nvPr>
            <p:custDataLst>
              <p:tags r:id="rId1"/>
            </p:custDataLst>
          </p:nvPr>
        </p:nvSpPr>
        <p:spPr>
          <a:xfrm>
            <a:off x="294600" y="302400"/>
            <a:ext cx="11602796" cy="6253188"/>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形 4"/>
          <p:cNvPicPr>
            <a:picLocks noChangeAspect="1"/>
          </p:cNvPicPr>
          <p:nvPr>
            <p:custDataLst>
              <p:tags r:id="rId4"/>
            </p:custDataLst>
          </p:nvPr>
        </p:nvPicPr>
        <p:blipFill>
          <a:blip r:embed="rId2">
            <a:extLst>
              <a:ext uri="{96DAC541-7B7A-43D3-8B79-37D633B846F1}">
                <asvg:svgBlip xmlns:asvg="http://schemas.microsoft.com/office/drawing/2016/SVG/main" r:embed="rId3"/>
              </a:ext>
            </a:extLst>
          </a:blip>
          <a:stretch>
            <a:fillRect/>
          </a:stretch>
        </p:blipFill>
        <p:spPr>
          <a:xfrm>
            <a:off x="11471910" y="0"/>
            <a:ext cx="720090" cy="720090"/>
          </a:xfrm>
          <a:prstGeom prst="rect">
            <a:avLst/>
          </a:prstGeom>
        </p:spPr>
      </p:pic>
      <p:pic>
        <p:nvPicPr>
          <p:cNvPr id="6" name="图形 5"/>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0" y="6137910"/>
            <a:ext cx="720090" cy="720090"/>
          </a:xfrm>
          <a:prstGeom prst="rect">
            <a:avLst/>
          </a:prstGeom>
        </p:spPr>
      </p:pic>
      <p:sp>
        <p:nvSpPr>
          <p:cNvPr id="2" name="标题 1"/>
          <p:cNvSpPr>
            <a:spLocks noGrp="1"/>
          </p:cNvSpPr>
          <p:nvPr>
            <p:ph type="title" hasCustomPrompt="1"/>
            <p:custDataLst>
              <p:tags r:id="rId8"/>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a:defRPr>
            </a:lvl1pPr>
          </a:lstStyle>
          <a:p>
            <a:r>
              <a:rPr lang="zh-CN" altLang="en-US"/>
              <a:t>单击此处编辑标题</a:t>
            </a:r>
            <a:endParaRPr lang="zh-CN" altLang="en-US"/>
          </a:p>
        </p:txBody>
      </p:sp>
      <p:sp>
        <p:nvSpPr>
          <p:cNvPr id="7" name="内容占位符 6"/>
          <p:cNvSpPr>
            <a:spLocks noGrp="1"/>
          </p:cNvSpPr>
          <p:nvPr>
            <p:ph sz="quarter" idx="13"/>
            <p:custDataLst>
              <p:tags r:id="rId9"/>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spTree>
      <p:nvGrpSpPr>
        <p:cNvPr id="1" name=""/>
        <p:cNvGrpSpPr/>
        <p:nvPr/>
      </p:nvGrpSpPr>
      <p:grpSpPr>
        <a:xfrm>
          <a:off x="0" y="0"/>
          <a:ext cx="0" cy="0"/>
        </a:xfrm>
      </p:grpSpPr>
      <p:sp>
        <p:nvSpPr>
          <p:cNvPr id="10" name="矩形 9"/>
          <p:cNvSpPr/>
          <p:nvPr>
            <p:custDataLst>
              <p:tags r:id="rId1"/>
            </p:custDataLst>
          </p:nvPr>
        </p:nvSpPr>
        <p:spPr>
          <a:xfrm>
            <a:off x="0" y="-10800"/>
            <a:ext cx="4827588" cy="68687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形 4"/>
          <p:cNvPicPr>
            <a:picLocks noChangeAspect="1"/>
          </p:cNvPicPr>
          <p:nvPr>
            <p:custDataLst>
              <p:tags r:id="rId4"/>
            </p:custDataLst>
          </p:nvPr>
        </p:nvPicPr>
        <p:blipFill>
          <a:blip r:embed="rId2">
            <a:extLst>
              <a:ext uri="{96DAC541-7B7A-43D3-8B79-37D633B846F1}">
                <asvg:svgBlip xmlns:asvg="http://schemas.microsoft.com/office/drawing/2016/SVG/main" r:embed="rId3"/>
              </a:ext>
            </a:extLst>
          </a:blip>
          <a:stretch>
            <a:fillRect/>
          </a:stretch>
        </p:blipFill>
        <p:spPr>
          <a:xfrm>
            <a:off x="11471910" y="0"/>
            <a:ext cx="720090" cy="720090"/>
          </a:xfrm>
          <a:prstGeom prst="rect">
            <a:avLst/>
          </a:prstGeom>
        </p:spPr>
      </p:pic>
      <p:pic>
        <p:nvPicPr>
          <p:cNvPr id="6" name="图形 5"/>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0" y="6137910"/>
            <a:ext cx="720090" cy="720090"/>
          </a:xfrm>
          <a:prstGeom prst="rect">
            <a:avLst/>
          </a:prstGeom>
        </p:spPr>
      </p:pic>
      <p:sp>
        <p:nvSpPr>
          <p:cNvPr id="2" name="标题 1"/>
          <p:cNvSpPr>
            <a:spLocks noGrp="1"/>
          </p:cNvSpPr>
          <p:nvPr>
            <p:ph type="title" hasCustomPrompt="1"/>
            <p:custDataLst>
              <p:tags r:id="rId8"/>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微软雅黑"/>
              </a:defRPr>
            </a:lvl1pPr>
          </a:lstStyle>
          <a:p>
            <a:r>
              <a:rPr lang="zh-CN" altLang="en-US"/>
              <a:t>单击编辑标题</a:t>
            </a:r>
            <a:endParaRPr lang="zh-CN" altLang="en-US"/>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2"/>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13"/>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6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spTree>
      <p:nvGrpSpPr>
        <p:cNvPr id="1" name=""/>
        <p:cNvGrpSpPr/>
        <p:nvPr/>
      </p:nvGrpSpPr>
      <p:grpSpPr>
        <a:xfrm>
          <a:off x="0" y="0"/>
          <a:ext cx="0" cy="0"/>
        </a:xfrm>
      </p:grpSpPr>
      <p:sp>
        <p:nvSpPr>
          <p:cNvPr id="10" name="矩形 9"/>
          <p:cNvSpPr/>
          <p:nvPr>
            <p:custDataLst>
              <p:tags r:id="rId1"/>
            </p:custDataLst>
          </p:nvPr>
        </p:nvSpPr>
        <p:spPr>
          <a:xfrm>
            <a:off x="0" y="-10800"/>
            <a:ext cx="12189600" cy="2660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形 4"/>
          <p:cNvPicPr>
            <a:picLocks noChangeAspect="1"/>
          </p:cNvPicPr>
          <p:nvPr>
            <p:custDataLst>
              <p:tags r:id="rId4"/>
            </p:custDataLst>
          </p:nvPr>
        </p:nvPicPr>
        <p:blipFill>
          <a:blip r:embed="rId2">
            <a:extLst>
              <a:ext uri="{96DAC541-7B7A-43D3-8B79-37D633B846F1}">
                <asvg:svgBlip xmlns:asvg="http://schemas.microsoft.com/office/drawing/2016/SVG/main" r:embed="rId3"/>
              </a:ext>
            </a:extLst>
          </a:blip>
          <a:stretch>
            <a:fillRect/>
          </a:stretch>
        </p:blipFill>
        <p:spPr>
          <a:xfrm>
            <a:off x="0" y="-10800"/>
            <a:ext cx="720090" cy="720090"/>
          </a:xfrm>
          <a:prstGeom prst="rect">
            <a:avLst/>
          </a:prstGeom>
        </p:spPr>
      </p:pic>
      <p:pic>
        <p:nvPicPr>
          <p:cNvPr id="6" name="图形 5"/>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11471910" y="6137910"/>
            <a:ext cx="720090" cy="720090"/>
          </a:xfrm>
          <a:prstGeom prst="rect">
            <a:avLst/>
          </a:prstGeom>
        </p:spPr>
      </p:pic>
      <p:sp>
        <p:nvSpPr>
          <p:cNvPr id="2" name="标题 1"/>
          <p:cNvSpPr>
            <a:spLocks noGrp="1"/>
          </p:cNvSpPr>
          <p:nvPr>
            <p:ph type="title"/>
            <p:custDataLst>
              <p:tags r:id="rId8"/>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2"/>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3"/>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spTree>
      <p:nvGrpSpPr>
        <p:cNvPr id="1" name=""/>
        <p:cNvGrpSpPr/>
        <p:nvPr/>
      </p:nvGrpSpPr>
      <p:grpSpPr>
        <a:xfrm>
          <a:off x="0" y="0"/>
          <a:ext cx="0" cy="0"/>
        </a:xfrm>
      </p:grpSpPr>
      <p:sp>
        <p:nvSpPr>
          <p:cNvPr id="10" name="矩形 9"/>
          <p:cNvSpPr/>
          <p:nvPr>
            <p:custDataLst>
              <p:tags r:id="rId1"/>
            </p:custDataLst>
          </p:nvPr>
        </p:nvSpPr>
        <p:spPr>
          <a:xfrm>
            <a:off x="0" y="5029200"/>
            <a:ext cx="12189600" cy="1828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形 4"/>
          <p:cNvPicPr>
            <a:picLocks noChangeAspect="1"/>
          </p:cNvPicPr>
          <p:nvPr>
            <p:custDataLst>
              <p:tags r:id="rId4"/>
            </p:custDataLst>
          </p:nvPr>
        </p:nvPicPr>
        <p:blipFill>
          <a:blip r:embed="rId2">
            <a:extLst>
              <a:ext uri="{96DAC541-7B7A-43D3-8B79-37D633B846F1}">
                <asvg:svgBlip xmlns:asvg="http://schemas.microsoft.com/office/drawing/2016/SVG/main" r:embed="rId3"/>
              </a:ext>
            </a:extLst>
          </a:blip>
          <a:stretch>
            <a:fillRect/>
          </a:stretch>
        </p:blipFill>
        <p:spPr>
          <a:xfrm>
            <a:off x="0" y="0"/>
            <a:ext cx="720090" cy="720090"/>
          </a:xfrm>
          <a:prstGeom prst="rect">
            <a:avLst/>
          </a:prstGeom>
        </p:spPr>
      </p:pic>
      <p:pic>
        <p:nvPicPr>
          <p:cNvPr id="6" name="图形 5"/>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11471910" y="6137910"/>
            <a:ext cx="720090" cy="720090"/>
          </a:xfrm>
          <a:prstGeom prst="rect">
            <a:avLst/>
          </a:prstGeom>
        </p:spPr>
      </p:pic>
      <p:sp>
        <p:nvSpPr>
          <p:cNvPr id="2" name="标题 1"/>
          <p:cNvSpPr>
            <a:spLocks noGrp="1"/>
          </p:cNvSpPr>
          <p:nvPr>
            <p:ph type="title"/>
            <p:custDataLst>
              <p:tags r:id="rId8"/>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微软雅黑"/>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2"/>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13"/>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7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spTree>
      <p:nvGrpSpPr>
        <p:cNvPr id="1" name=""/>
        <p:cNvGrpSpPr/>
        <p:nvPr/>
      </p:nvGrpSpPr>
      <p:grpSpPr>
        <a:xfrm>
          <a:off x="0" y="0"/>
          <a:ext cx="0" cy="0"/>
        </a:xfrm>
      </p:grpSpPr>
      <p:sp>
        <p:nvSpPr>
          <p:cNvPr id="10" name="矩形 9"/>
          <p:cNvSpPr/>
          <p:nvPr>
            <p:custDataLst>
              <p:tags r:id="rId1"/>
            </p:custDataLst>
          </p:nvPr>
        </p:nvSpPr>
        <p:spPr>
          <a:xfrm>
            <a:off x="0" y="-10800"/>
            <a:ext cx="12189600" cy="9144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形 4"/>
          <p:cNvPicPr>
            <a:picLocks noChangeAspect="1"/>
          </p:cNvPicPr>
          <p:nvPr>
            <p:custDataLst>
              <p:tags r:id="rId4"/>
            </p:custDataLst>
          </p:nvPr>
        </p:nvPicPr>
        <p:blipFill>
          <a:blip r:embed="rId2">
            <a:extLst>
              <a:ext uri="{96DAC541-7B7A-43D3-8B79-37D633B846F1}">
                <asvg:svgBlip xmlns:asvg="http://schemas.microsoft.com/office/drawing/2016/SVG/main" r:embed="rId3"/>
              </a:ext>
            </a:extLst>
          </a:blip>
          <a:stretch>
            <a:fillRect/>
          </a:stretch>
        </p:blipFill>
        <p:spPr>
          <a:xfrm>
            <a:off x="11471910" y="6137910"/>
            <a:ext cx="720090" cy="720090"/>
          </a:xfrm>
          <a:prstGeom prst="rect">
            <a:avLst/>
          </a:prstGeom>
        </p:spPr>
      </p:pic>
      <p:pic>
        <p:nvPicPr>
          <p:cNvPr id="6" name="图形 5"/>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0" y="6137910"/>
            <a:ext cx="720090" cy="720090"/>
          </a:xfrm>
          <a:prstGeom prst="rect">
            <a:avLst/>
          </a:prstGeom>
        </p:spPr>
      </p:pic>
      <p:sp>
        <p:nvSpPr>
          <p:cNvPr id="2" name="标题 1"/>
          <p:cNvSpPr>
            <a:spLocks noGrp="1"/>
          </p:cNvSpPr>
          <p:nvPr>
            <p:ph type="title"/>
            <p:custDataLst>
              <p:tags r:id="rId8"/>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2"/>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13"/>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14"/>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5"/>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7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spTree>
      <p:nvGrpSpPr>
        <p:cNvPr id="1" name=""/>
        <p:cNvGrpSpPr/>
        <p:nvPr/>
      </p:nvGrpSpPr>
      <p:grpSpPr>
        <a:xfrm>
          <a:off x="0" y="0"/>
          <a:ext cx="0" cy="0"/>
        </a:xfrm>
      </p:grpSpPr>
      <p:sp>
        <p:nvSpPr>
          <p:cNvPr id="9" name="矩形 8"/>
          <p:cNvSpPr/>
          <p:nvPr>
            <p:custDataLst>
              <p:tags r:id="rId1"/>
            </p:custDataLst>
          </p:nvPr>
        </p:nvSpPr>
        <p:spPr>
          <a:xfrm>
            <a:off x="0" y="959400"/>
            <a:ext cx="12189600" cy="49391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形 4"/>
          <p:cNvPicPr>
            <a:picLocks noChangeAspect="1"/>
          </p:cNvPicPr>
          <p:nvPr>
            <p:custDataLst>
              <p:tags r:id="rId4"/>
            </p:custDataLst>
          </p:nvPr>
        </p:nvPicPr>
        <p:blipFill>
          <a:blip r:embed="rId2">
            <a:extLst>
              <a:ext uri="{96DAC541-7B7A-43D3-8B79-37D633B846F1}">
                <asvg:svgBlip xmlns:asvg="http://schemas.microsoft.com/office/drawing/2016/SVG/main" r:embed="rId3"/>
              </a:ext>
            </a:extLst>
          </a:blip>
          <a:stretch>
            <a:fillRect/>
          </a:stretch>
        </p:blipFill>
        <p:spPr>
          <a:xfrm>
            <a:off x="10436061" y="-10801"/>
            <a:ext cx="1753527" cy="1753527"/>
          </a:xfrm>
          <a:prstGeom prst="rect">
            <a:avLst/>
          </a:prstGeom>
        </p:spPr>
      </p:pic>
      <p:pic>
        <p:nvPicPr>
          <p:cNvPr id="6" name="图形 5"/>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0" y="5104461"/>
            <a:ext cx="1753527" cy="1753527"/>
          </a:xfrm>
          <a:prstGeom prst="rect">
            <a:avLst/>
          </a:prstGeom>
        </p:spPr>
      </p:pic>
      <p:sp>
        <p:nvSpPr>
          <p:cNvPr id="2" name="标题 1"/>
          <p:cNvSpPr>
            <a:spLocks noGrp="1"/>
          </p:cNvSpPr>
          <p:nvPr>
            <p:ph type="title" hasCustomPrompt="1"/>
            <p:custDataLst>
              <p:tags r:id="rId8"/>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a:defRPr>
            </a:lvl1pPr>
          </a:lstStyle>
          <a:p>
            <a:r>
              <a:rPr lang="zh-CN" altLang="en-US"/>
              <a:t>单击此处编辑标题</a:t>
            </a:r>
            <a:endParaRPr lang="zh-CN" altLang="en-US"/>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2"/>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7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2" name="标题 2"/>
          <p:cNvSpPr/>
          <p:nvPr>
            <p:ph type="ctrTitle" idx="2" hasCustomPrompt="1"/>
            <p:custDataLst>
              <p:tags r:id="rId3"/>
            </p:custDataLst>
          </p:nvPr>
        </p:nvSpPr>
        <p:spPr>
          <a:xfrm>
            <a:off x="6299269" y="2095765"/>
            <a:ext cx="4825365" cy="1846659"/>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ct val="0"/>
              </a:spcAft>
              <a:buClrTx/>
              <a:buSzTx/>
              <a:buFontTx/>
              <a:buNone/>
              <a:defRPr kumimoji="0" lang="zh-CN" altLang="en-US" sz="6000" b="1" i="0" u="none" strike="noStrike" kern="1200" cap="none" spc="600" normalizeH="0" baseline="0" noProof="0">
                <a:ln>
                  <a:noFill/>
                </a:ln>
                <a:solidFill>
                  <a:schemeClr val="lt1"/>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3"/>
          <p:cNvSpPr/>
          <p:nvPr>
            <p:ph type="subTitle" idx="3" hasCustomPrompt="1"/>
            <p:custDataLst>
              <p:tags r:id="rId4"/>
            </p:custDataLst>
          </p:nvPr>
        </p:nvSpPr>
        <p:spPr>
          <a:xfrm>
            <a:off x="6299269" y="4115857"/>
            <a:ext cx="4826000" cy="370205"/>
          </a:xfrm>
        </p:spPr>
        <p:txBody>
          <a:bodyPr vert="horz" wrap="square" lIns="0" tIns="0" rIns="0" bIns="0" rtlCol="0">
            <a:normAutofit/>
          </a:bodyPr>
          <a:lstStyle>
            <a:lvl1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2200" b="0" i="0" u="none" strike="noStrike" kern="1200" cap="none" spc="200" normalizeH="0" baseline="0" noProof="0">
                <a:ln>
                  <a:noFill/>
                </a:ln>
                <a:solidFill>
                  <a:schemeClr val="lt1"/>
                </a:solidFill>
                <a:effectLst/>
                <a:uLnTx/>
                <a:uFillTx/>
                <a:latin typeface="Arial" panose="020b0604020202020204" pitchFamily="34" charset="0"/>
                <a:ea typeface="微软雅黑"/>
                <a:cs typeface="+mn-cs"/>
                <a:sym typeface="Arial" panose="020b0604020202020204" pitchFamily="34" charset="0"/>
              </a:defRPr>
            </a:lvl1pPr>
            <a:lvl2pPr marL="457200" indent="0" algn="ctr" defTabSz="914400" rtl="0" eaLnBrk="1" fontAlgn="auto" latinLnBrk="0" hangingPunct="1">
              <a:lnSpc>
                <a:spcPct val="130000"/>
              </a:lnSpc>
              <a:spcBef>
                <a:spcPct val="0"/>
              </a:spcBef>
              <a:spcAft>
                <a:spcPts val="1000"/>
              </a:spcAft>
              <a:buFont typeface="Arial" panose="020b0604020202020204" pitchFamily="34" charset="0"/>
              <a:buNone/>
              <a:tabLst>
                <a:tab pos="1609725"/>
              </a:tabLst>
              <a:defRPr sz="20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2pPr>
            <a:lvl3pPr marL="914400" indent="0" algn="ctr" defTabSz="914400" rtl="0" eaLnBrk="1" fontAlgn="auto" latinLnBrk="0" hangingPunct="1">
              <a:lnSpc>
                <a:spcPct val="13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3pPr>
            <a:lvl4pPr marL="13716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4pPr>
            <a:lvl5pPr marL="18288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transition/>
  <p:timing/>
</p:sldLayout>
</file>

<file path=ppt/slideLayouts/slideLayout7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pic>
        <p:nvPicPr>
          <p:cNvPr id="8"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7"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pic>
        <p:nvPicPr>
          <p:cNvPr id="11" name="图片 10"/>
          <p:cNvPicPr>
            <a:picLocks noChangeAspect="1"/>
          </p:cNvPicPr>
          <p:nvPr>
            <p:custDataLst>
              <p:tags r:id="rId2"/>
            </p:custDataLst>
          </p:nvPr>
        </p:nvPicPr>
        <p:blipFill>
          <a:blip r:embed="rId1"/>
          <a:stretch>
            <a:fillRect/>
          </a:stretch>
        </p:blipFill>
        <p:spPr>
          <a:xfrm>
            <a:off x="215153" y="2869820"/>
            <a:ext cx="3235350" cy="1118348"/>
          </a:xfrm>
          <a:prstGeom prst="rect">
            <a:avLst/>
          </a:prstGeom>
        </p:spPr>
      </p:pic>
      <p:pic>
        <p:nvPicPr>
          <p:cNvPr id="3" name="图形 4"/>
          <p:cNvPicPr>
            <a:picLocks noChangeAspect="1"/>
          </p:cNvPicPr>
          <p:nvPr>
            <p:custDataLst>
              <p:tags r:id="rId5"/>
            </p:custDataLst>
          </p:nvPr>
        </p:nvPicPr>
        <p:blipFill>
          <a:blip r:embed="rId3">
            <a:extLst>
              <a:ext uri="{96DAC541-7B7A-43D3-8B79-37D633B846F1}">
                <asvg:svgBlip xmlns:asvg="http://schemas.microsoft.com/office/drawing/2016/SVG/main" r:embed="rId4"/>
              </a:ext>
            </a:extLst>
          </a:blip>
          <a:stretch>
            <a:fillRect/>
          </a:stretch>
        </p:blipFill>
        <p:spPr>
          <a:xfrm>
            <a:off x="11471910" y="6137910"/>
            <a:ext cx="720090" cy="720090"/>
          </a:xfrm>
          <a:prstGeom prst="rect">
            <a:avLst/>
          </a:prstGeom>
        </p:spPr>
      </p:pic>
      <p:pic>
        <p:nvPicPr>
          <p:cNvPr id="2" name="图形 5"/>
          <p:cNvPicPr>
            <a:picLocks noChangeAspect="1"/>
          </p:cNvPicPr>
          <p:nvPr>
            <p:custDataLst>
              <p:tags r:id="rId8"/>
            </p:custDataLst>
          </p:nvPr>
        </p:nvPicPr>
        <p:blipFill>
          <a:blip r:embed="rId6">
            <a:extLst>
              <a:ext uri="{96DAC541-7B7A-43D3-8B79-37D633B846F1}">
                <asvg:svgBlip xmlns:asvg="http://schemas.microsoft.com/office/drawing/2016/SVG/main" r:embed="rId7"/>
              </a:ext>
            </a:extLst>
          </a:blip>
          <a:stretch>
            <a:fillRect/>
          </a:stretch>
        </p:blipFill>
        <p:spPr>
          <a:xfrm>
            <a:off x="11471910" y="0"/>
            <a:ext cx="720090" cy="720090"/>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副标题 2"/>
          <p:cNvSpPr/>
          <p:nvPr>
            <p:ph type="subTitle" idx="3" hasCustomPrompt="1"/>
            <p:custDataLst>
              <p:tags r:id="rId9"/>
            </p:custDataLst>
          </p:nvPr>
        </p:nvSpPr>
        <p:spPr>
          <a:xfrm>
            <a:off x="4521236" y="2976598"/>
            <a:ext cx="6857365" cy="825334"/>
          </a:xfrm>
        </p:spPr>
        <p:txBody>
          <a:bodyPr vert="horz" wrap="square" lIns="0" tIns="0" rIns="0" bIns="0" rtlCol="0">
            <a:normAutofit/>
          </a:bodyPr>
          <a:lstStyle>
            <a:lvl1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1800" b="0" i="0" u="none" strike="noStrike" kern="1200" cap="none" spc="200" normalizeH="0" baseline="0" noProof="0">
                <a:ln>
                  <a:noFill/>
                </a:ln>
                <a:solidFill>
                  <a:schemeClr val="dk1">
                    <a:lumMod val="65000"/>
                    <a:lumOff val="35000"/>
                  </a:schemeClr>
                </a:solidFill>
                <a:effectLst/>
                <a:uLnTx/>
                <a:uFillTx/>
                <a:latin typeface="Arial" panose="020b0604020202020204" pitchFamily="34" charset="0"/>
                <a:ea typeface="微软雅黑"/>
                <a:cs typeface="+mn-cs"/>
              </a:defRPr>
            </a:lvl1pPr>
            <a:lvl2pPr marL="457200" indent="0" algn="ctr" defTabSz="914400" rtl="0" eaLnBrk="1" fontAlgn="auto" latinLnBrk="0" hangingPunct="1">
              <a:lnSpc>
                <a:spcPct val="130000"/>
              </a:lnSpc>
              <a:spcBef>
                <a:spcPct val="0"/>
              </a:spcBef>
              <a:spcAft>
                <a:spcPts val="1000"/>
              </a:spcAft>
              <a:buFont typeface="Arial" panose="020b0604020202020204" pitchFamily="34" charset="0"/>
              <a:buNone/>
              <a:tabLst>
                <a:tab pos="1609725"/>
              </a:tabLst>
              <a:defRPr sz="20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2pPr>
            <a:lvl3pPr marL="914400" indent="0" algn="ctr" defTabSz="914400" rtl="0" eaLnBrk="1" fontAlgn="auto" latinLnBrk="0" hangingPunct="1">
              <a:lnSpc>
                <a:spcPct val="13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3pPr>
            <a:lvl4pPr marL="13716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4pPr>
            <a:lvl5pPr marL="18288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标题 3"/>
          <p:cNvSpPr/>
          <p:nvPr>
            <p:ph type="ctrTitle" idx="2" hasCustomPrompt="1"/>
            <p:custDataLst>
              <p:tags r:id="rId10"/>
            </p:custDataLst>
          </p:nvPr>
        </p:nvSpPr>
        <p:spPr>
          <a:xfrm>
            <a:off x="4521236" y="2000603"/>
            <a:ext cx="6858000" cy="845820"/>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ct val="0"/>
              </a:spcAft>
              <a:buClrTx/>
              <a:buSzTx/>
              <a:buFontTx/>
              <a:buNone/>
              <a:defRPr kumimoji="0" lang="zh-CN" altLang="en-US" sz="5500"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transition/>
  <p:timing/>
</p:sldLayout>
</file>

<file path=ppt/slideLayouts/slideLayout7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pic>
        <p:nvPicPr>
          <p:cNvPr id="9"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8"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a:defRPr>
            </a:lvl1pPr>
            <a:lvl2pPr eaLnBrk="1" fontAlgn="auto" latinLnBrk="0" hangingPunct="1">
              <a:defRPr sz="1600">
                <a:solidFill>
                  <a:schemeClr val="tx1"/>
                </a:solidFill>
                <a:latin typeface="Arial" panose="020b0604020202020204" pitchFamily="34" charset="0"/>
                <a:ea typeface="微软雅黑"/>
              </a:defRPr>
            </a:lvl2pPr>
            <a:lvl3pPr eaLnBrk="1" fontAlgn="auto" latinLnBrk="0" hangingPunct="1">
              <a:defRPr sz="1600">
                <a:solidFill>
                  <a:schemeClr val="tx1"/>
                </a:solidFill>
                <a:latin typeface="Arial" panose="020b0604020202020204" pitchFamily="34" charset="0"/>
                <a:ea typeface="微软雅黑"/>
              </a:defRPr>
            </a:lvl3pPr>
            <a:lvl4pPr eaLnBrk="1" fontAlgn="auto" latinLnBrk="0" hangingPunct="1">
              <a:defRPr sz="1600">
                <a:solidFill>
                  <a:schemeClr val="tx1"/>
                </a:solidFill>
                <a:latin typeface="Arial" panose="020b0604020202020204" pitchFamily="34" charset="0"/>
                <a:ea typeface="微软雅黑"/>
              </a:defRPr>
            </a:lvl4pPr>
            <a:lvl5pPr eaLnBrk="1" fontAlgn="auto" latinLnBrk="0" hangingPunct="1">
              <a:defRPr sz="160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pic>
        <p:nvPicPr>
          <p:cNvPr id="11"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10"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微软雅黑"/>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微软雅黑"/>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pic>
        <p:nvPicPr>
          <p:cNvPr id="11" name="图片 10"/>
          <p:cNvPicPr>
            <a:picLocks noChangeAspect="1"/>
          </p:cNvPicPr>
          <p:nvPr>
            <p:custDataLst>
              <p:tags r:id="rId2"/>
            </p:custDataLst>
          </p:nvPr>
        </p:nvPicPr>
        <p:blipFill>
          <a:blip r:embed="rId1"/>
          <a:stretch>
            <a:fillRect/>
          </a:stretch>
        </p:blipFill>
        <p:spPr>
          <a:xfrm>
            <a:off x="7498080" y="2670417"/>
            <a:ext cx="4389120" cy="1517166"/>
          </a:xfrm>
          <a:prstGeom prst="rect">
            <a:avLst/>
          </a:prstGeom>
        </p:spPr>
      </p:pic>
      <p:pic>
        <p:nvPicPr>
          <p:cNvPr id="6" name="图形 4"/>
          <p:cNvPicPr>
            <a:picLocks noChangeAspect="1"/>
          </p:cNvPicPr>
          <p:nvPr>
            <p:custDataLst>
              <p:tags r:id="rId5"/>
            </p:custDataLst>
          </p:nvPr>
        </p:nvPicPr>
        <p:blipFill>
          <a:blip r:embed="rId3">
            <a:extLst>
              <a:ext uri="{96DAC541-7B7A-43D3-8B79-37D633B846F1}">
                <asvg:svgBlip xmlns:asvg="http://schemas.microsoft.com/office/drawing/2016/SVG/main" r:embed="rId4"/>
              </a:ext>
            </a:extLst>
          </a:blip>
          <a:stretch>
            <a:fillRect/>
          </a:stretch>
        </p:blipFill>
        <p:spPr>
          <a:xfrm>
            <a:off x="0" y="0"/>
            <a:ext cx="720090" cy="720090"/>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pic>
        <p:nvPicPr>
          <p:cNvPr id="9"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8"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a:defRPr>
            </a:lvl1p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8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pic>
        <p:nvPicPr>
          <p:cNvPr id="9"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8"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a:defRPr>
            </a:lvl1p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8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pic>
        <p:nvPicPr>
          <p:cNvPr id="8"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7"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2" name="竖排标题 1"/>
          <p:cNvSpPr>
            <a:spLocks noGrp="1"/>
          </p:cNvSpPr>
          <p:nvPr>
            <p:ph type="title" orient="ver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微软雅黑"/>
              </a:defRPr>
            </a:lvl1pPr>
            <a:lvl2pPr indent="0" eaLnBrk="1" fontAlgn="auto" latinLnBrk="0" hangingPunct="1">
              <a:defRPr>
                <a:solidFill>
                  <a:schemeClr val="tx1"/>
                </a:solidFill>
                <a:latin typeface="Arial" panose="020b0604020202020204" pitchFamily="34" charset="0"/>
                <a:ea typeface="微软雅黑"/>
              </a:defRPr>
            </a:lvl2pPr>
            <a:lvl3pPr indent="0" eaLnBrk="1" fontAlgn="auto" latinLnBrk="0" hangingPunct="1">
              <a:defRPr>
                <a:solidFill>
                  <a:schemeClr val="tx1"/>
                </a:solidFill>
                <a:latin typeface="Arial" panose="020b0604020202020204" pitchFamily="34" charset="0"/>
                <a:ea typeface="微软雅黑"/>
              </a:defRPr>
            </a:lvl3pPr>
            <a:lvl4pPr indent="0" eaLnBrk="1" fontAlgn="auto" latinLnBrk="0" hangingPunct="1">
              <a:defRPr>
                <a:solidFill>
                  <a:schemeClr val="tx1"/>
                </a:solidFill>
                <a:latin typeface="Arial" panose="020b0604020202020204" pitchFamily="34" charset="0"/>
                <a:ea typeface="微软雅黑"/>
              </a:defRPr>
            </a:lvl4pPr>
            <a:lvl5pPr indent="0" eaLnBrk="1" fontAlgn="auto" latinLnBrk="0" hangingPunct="1">
              <a:defRPr>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pic>
        <p:nvPicPr>
          <p:cNvPr id="2"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6"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nvPr>
        </p:nvSpPr>
        <p:spPr>
          <a:xfrm>
            <a:off x="669930" y="952508"/>
            <a:ext cx="10852237" cy="5388907"/>
          </a:xfrm>
        </p:spPr>
        <p:txBody>
          <a:bodyPr/>
          <a:lstStyle>
            <a:lvl1pPr>
              <a:defRPr>
                <a:solidFill>
                  <a:schemeClr val="tx1"/>
                </a:solidFill>
                <a:latin typeface="Arial" panose="020b0604020202020204" pitchFamily="34" charset="0"/>
                <a:ea typeface="微软雅黑"/>
              </a:defRPr>
            </a:lvl1pPr>
            <a:lvl2pPr>
              <a:defRPr>
                <a:solidFill>
                  <a:schemeClr val="tx1"/>
                </a:solidFill>
                <a:latin typeface="Arial" panose="020b0604020202020204" pitchFamily="34" charset="0"/>
                <a:ea typeface="微软雅黑"/>
              </a:defRPr>
            </a:lvl2pPr>
            <a:lvl3pPr>
              <a:defRPr>
                <a:solidFill>
                  <a:schemeClr val="tx1"/>
                </a:solidFill>
                <a:latin typeface="Arial" panose="020b0604020202020204" pitchFamily="34" charset="0"/>
                <a:ea typeface="微软雅黑"/>
              </a:defRPr>
            </a:lvl3pPr>
            <a:lvl4pPr>
              <a:defRPr>
                <a:solidFill>
                  <a:schemeClr val="tx1"/>
                </a:solidFill>
                <a:latin typeface="Arial" panose="020b0604020202020204" pitchFamily="34" charset="0"/>
                <a:ea typeface="微软雅黑"/>
              </a:defRPr>
            </a:lvl4pPr>
            <a:lvl5pPr>
              <a:defRPr>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8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2" name="文本占位符 4"/>
          <p:cNvSpPr/>
          <p:nvPr>
            <p:ph type="body" idx="1" hasCustomPrompt="1"/>
            <p:custDataLst>
              <p:tags r:id="rId3"/>
            </p:custDataLst>
          </p:nvPr>
        </p:nvSpPr>
        <p:spPr>
          <a:xfrm>
            <a:off x="6604687" y="2463322"/>
            <a:ext cx="4825403" cy="640394"/>
          </a:xfrm>
        </p:spPr>
        <p:txBody>
          <a:bodyPr vert="horz" wrap="square" lIns="0" tIns="0" rIns="0" bIns="0" rtlCol="0" anchor="b" anchorCtr="0">
            <a:normAutofit/>
          </a:bodyPr>
          <a:lstStyle>
            <a:lvl1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2400" b="0" i="0" u="none" strike="noStrike" kern="1200" cap="none" spc="200" normalizeH="0" baseline="0" noProof="0">
                <a:ln>
                  <a:noFill/>
                </a:ln>
                <a:solidFill>
                  <a:schemeClr val="lt1"/>
                </a:solidFill>
                <a:effectLst/>
                <a:uLnTx/>
                <a:uFillTx/>
                <a:latin typeface="Arial" panose="020b0604020202020204" pitchFamily="34" charset="0"/>
                <a:ea typeface="微软雅黑"/>
                <a:cs typeface="+mn-cs"/>
              </a:defRPr>
            </a:lvl1pPr>
            <a:lvl2pPr marL="457200" indent="0" algn="ctr" defTabSz="914400" rtl="0" eaLnBrk="1" fontAlgn="auto" latinLnBrk="0" hangingPunct="1">
              <a:lnSpc>
                <a:spcPct val="130000"/>
              </a:lnSpc>
              <a:spcBef>
                <a:spcPct val="0"/>
              </a:spcBef>
              <a:spcAft>
                <a:spcPts val="1000"/>
              </a:spcAft>
              <a:buFont typeface="Arial" panose="020b0604020202020204" pitchFamily="34" charset="0"/>
              <a:buNone/>
              <a:tabLst>
                <a:tab pos="1609725"/>
              </a:tabLst>
              <a:defRPr sz="20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2pPr>
            <a:lvl3pPr marL="914400" indent="0" algn="ctr" defTabSz="914400" rtl="0" eaLnBrk="1" fontAlgn="auto" latinLnBrk="0" hangingPunct="1">
              <a:lnSpc>
                <a:spcPct val="13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3pPr>
            <a:lvl4pPr marL="13716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4pPr>
            <a:lvl5pPr marL="18288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5"/>
          <p:cNvSpPr/>
          <p:nvPr>
            <p:ph type="title" hasCustomPrompt="1"/>
            <p:custDataLst>
              <p:tags r:id="rId4"/>
            </p:custDataLst>
          </p:nvPr>
        </p:nvSpPr>
        <p:spPr>
          <a:xfrm>
            <a:off x="6604053" y="3256115"/>
            <a:ext cx="4826038" cy="1138555"/>
          </a:xfrm>
        </p:spPr>
        <p:txBody>
          <a:bodyPr vert="horz" wrap="square" lIns="0" tIns="0" rIns="0" bIns="0" rtlCol="0" anchor="t" anchorCtr="0">
            <a:normAutofit/>
          </a:bodyPr>
          <a:lstStyle>
            <a:lvl1pPr marL="0" marR="0" lvl="0" algn="l" defTabSz="914400" rtl="0" eaLnBrk="1" fontAlgn="auto" latinLnBrk="0" hangingPunct="1">
              <a:lnSpc>
                <a:spcPct val="100000"/>
              </a:lnSpc>
              <a:spcBef>
                <a:spcPct val="0"/>
              </a:spcBef>
              <a:spcAft>
                <a:spcPct val="0"/>
              </a:spcAft>
              <a:buClrTx/>
              <a:buSzTx/>
              <a:buFontTx/>
              <a:buNone/>
              <a:defRPr kumimoji="0" lang="zh-CN" altLang="en-US" sz="6600" b="1" i="0" u="none" strike="noStrike" kern="1200" cap="none" spc="700" normalizeH="0" baseline="0" noProof="0">
                <a:ln>
                  <a:noFill/>
                </a:ln>
                <a:solidFill>
                  <a:schemeClr val="lt1"/>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transition/>
  <p:timing/>
</p:sldLayout>
</file>

<file path=ppt/slideLayouts/slideLayout8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spTree>
      <p:nvGrpSpPr>
        <p:cNvPr id="1" name=""/>
        <p:cNvGrpSpPr/>
        <p:nvPr/>
      </p:nvGrpSpPr>
      <p:grpSpPr>
        <a:xfrm>
          <a:off x="0" y="0"/>
          <a:ext cx="0" cy="0"/>
        </a:xfrm>
      </p:grpSpPr>
      <p:pic>
        <p:nvPicPr>
          <p:cNvPr id="7"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6"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2" name="标题 1"/>
          <p:cNvSpPr>
            <a:spLocks noGrp="1"/>
          </p:cNvSpPr>
          <p:nvPr>
            <p:ph type="title"/>
            <p:custDataLst>
              <p:tags r:id="rId7"/>
            </p:custDataLst>
          </p:nvPr>
        </p:nvSpPr>
        <p:spPr/>
        <p:txBody>
          <a:bodyPr/>
          <a:lstStyle>
            <a:lvl1pPr>
              <a:defRPr baseline="0">
                <a:solidFill>
                  <a:schemeClr val="tx1"/>
                </a:solidFill>
                <a:latin typeface="Arial" panose="020b0604020202020204" pitchFamily="34" charset="0"/>
                <a:ea typeface="微软雅黑"/>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spTree>
      <p:nvGrpSpPr>
        <p:cNvPr id="1" name=""/>
        <p:cNvGrpSpPr/>
        <p:nvPr/>
      </p:nvGrpSpPr>
      <p:grpSpPr>
        <a:xfrm>
          <a:off x="0" y="0"/>
          <a:ext cx="0" cy="0"/>
        </a:xfrm>
      </p:grpSpPr>
      <p:sp>
        <p:nvSpPr>
          <p:cNvPr id="9" name="矩形 8"/>
          <p:cNvSpPr/>
          <p:nvPr>
            <p:custDataLst>
              <p:tags r:id="rId1"/>
            </p:custDataLst>
          </p:nvPr>
        </p:nvSpPr>
        <p:spPr>
          <a:xfrm>
            <a:off x="294600" y="302400"/>
            <a:ext cx="11602796" cy="6253188"/>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形 4"/>
          <p:cNvPicPr>
            <a:picLocks noChangeAspect="1"/>
          </p:cNvPicPr>
          <p:nvPr>
            <p:custDataLst>
              <p:tags r:id="rId4"/>
            </p:custDataLst>
          </p:nvPr>
        </p:nvPicPr>
        <p:blipFill>
          <a:blip r:embed="rId2">
            <a:extLst>
              <a:ext uri="{96DAC541-7B7A-43D3-8B79-37D633B846F1}">
                <asvg:svgBlip xmlns:asvg="http://schemas.microsoft.com/office/drawing/2016/SVG/main" r:embed="rId3"/>
              </a:ext>
            </a:extLst>
          </a:blip>
          <a:stretch>
            <a:fillRect/>
          </a:stretch>
        </p:blipFill>
        <p:spPr>
          <a:xfrm>
            <a:off x="11471910" y="0"/>
            <a:ext cx="720090" cy="720090"/>
          </a:xfrm>
          <a:prstGeom prst="rect">
            <a:avLst/>
          </a:prstGeom>
        </p:spPr>
      </p:pic>
      <p:pic>
        <p:nvPicPr>
          <p:cNvPr id="6" name="图形 5"/>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0" y="6137910"/>
            <a:ext cx="720090" cy="720090"/>
          </a:xfrm>
          <a:prstGeom prst="rect">
            <a:avLst/>
          </a:prstGeom>
        </p:spPr>
      </p:pic>
      <p:sp>
        <p:nvSpPr>
          <p:cNvPr id="2" name="标题 1"/>
          <p:cNvSpPr>
            <a:spLocks noGrp="1"/>
          </p:cNvSpPr>
          <p:nvPr>
            <p:ph type="title" hasCustomPrompt="1"/>
            <p:custDataLst>
              <p:tags r:id="rId8"/>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a:defRPr>
            </a:lvl1pPr>
          </a:lstStyle>
          <a:p>
            <a:r>
              <a:rPr lang="zh-CN" altLang="en-US"/>
              <a:t>单击此处编辑标题</a:t>
            </a:r>
            <a:endParaRPr lang="zh-CN" altLang="en-US"/>
          </a:p>
        </p:txBody>
      </p:sp>
      <p:sp>
        <p:nvSpPr>
          <p:cNvPr id="7" name="内容占位符 6"/>
          <p:cNvSpPr>
            <a:spLocks noGrp="1"/>
          </p:cNvSpPr>
          <p:nvPr>
            <p:ph sz="quarter" idx="13"/>
            <p:custDataLst>
              <p:tags r:id="rId9"/>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spTree>
      <p:nvGrpSpPr>
        <p:cNvPr id="1" name=""/>
        <p:cNvGrpSpPr/>
        <p:nvPr/>
      </p:nvGrpSpPr>
      <p:grpSpPr>
        <a:xfrm>
          <a:off x="0" y="0"/>
          <a:ext cx="0" cy="0"/>
        </a:xfrm>
      </p:grpSpPr>
      <p:sp>
        <p:nvSpPr>
          <p:cNvPr id="10" name="矩形 9"/>
          <p:cNvSpPr/>
          <p:nvPr>
            <p:custDataLst>
              <p:tags r:id="rId1"/>
            </p:custDataLst>
          </p:nvPr>
        </p:nvSpPr>
        <p:spPr>
          <a:xfrm>
            <a:off x="0" y="-10800"/>
            <a:ext cx="4827588" cy="68687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形 4"/>
          <p:cNvPicPr>
            <a:picLocks noChangeAspect="1"/>
          </p:cNvPicPr>
          <p:nvPr>
            <p:custDataLst>
              <p:tags r:id="rId4"/>
            </p:custDataLst>
          </p:nvPr>
        </p:nvPicPr>
        <p:blipFill>
          <a:blip r:embed="rId2">
            <a:extLst>
              <a:ext uri="{96DAC541-7B7A-43D3-8B79-37D633B846F1}">
                <asvg:svgBlip xmlns:asvg="http://schemas.microsoft.com/office/drawing/2016/SVG/main" r:embed="rId3"/>
              </a:ext>
            </a:extLst>
          </a:blip>
          <a:stretch>
            <a:fillRect/>
          </a:stretch>
        </p:blipFill>
        <p:spPr>
          <a:xfrm>
            <a:off x="11471910" y="0"/>
            <a:ext cx="720090" cy="720090"/>
          </a:xfrm>
          <a:prstGeom prst="rect">
            <a:avLst/>
          </a:prstGeom>
        </p:spPr>
      </p:pic>
      <p:pic>
        <p:nvPicPr>
          <p:cNvPr id="6" name="图形 5"/>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0" y="6137910"/>
            <a:ext cx="720090" cy="720090"/>
          </a:xfrm>
          <a:prstGeom prst="rect">
            <a:avLst/>
          </a:prstGeom>
        </p:spPr>
      </p:pic>
      <p:sp>
        <p:nvSpPr>
          <p:cNvPr id="2" name="标题 1"/>
          <p:cNvSpPr>
            <a:spLocks noGrp="1"/>
          </p:cNvSpPr>
          <p:nvPr>
            <p:ph type="title" hasCustomPrompt="1"/>
            <p:custDataLst>
              <p:tags r:id="rId8"/>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微软雅黑"/>
              </a:defRPr>
            </a:lvl1pPr>
          </a:lstStyle>
          <a:p>
            <a:r>
              <a:rPr lang="zh-CN" altLang="en-US"/>
              <a:t>单击编辑标题</a:t>
            </a:r>
            <a:endParaRPr lang="zh-CN" altLang="en-US"/>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2"/>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13"/>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8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spTree>
      <p:nvGrpSpPr>
        <p:cNvPr id="1" name=""/>
        <p:cNvGrpSpPr/>
        <p:nvPr/>
      </p:nvGrpSpPr>
      <p:grpSpPr>
        <a:xfrm>
          <a:off x="0" y="0"/>
          <a:ext cx="0" cy="0"/>
        </a:xfrm>
      </p:grpSpPr>
      <p:sp>
        <p:nvSpPr>
          <p:cNvPr id="10" name="矩形 9"/>
          <p:cNvSpPr/>
          <p:nvPr>
            <p:custDataLst>
              <p:tags r:id="rId1"/>
            </p:custDataLst>
          </p:nvPr>
        </p:nvSpPr>
        <p:spPr>
          <a:xfrm>
            <a:off x="0" y="-10800"/>
            <a:ext cx="12189600" cy="2660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形 4"/>
          <p:cNvPicPr>
            <a:picLocks noChangeAspect="1"/>
          </p:cNvPicPr>
          <p:nvPr>
            <p:custDataLst>
              <p:tags r:id="rId4"/>
            </p:custDataLst>
          </p:nvPr>
        </p:nvPicPr>
        <p:blipFill>
          <a:blip r:embed="rId2">
            <a:extLst>
              <a:ext uri="{96DAC541-7B7A-43D3-8B79-37D633B846F1}">
                <asvg:svgBlip xmlns:asvg="http://schemas.microsoft.com/office/drawing/2016/SVG/main" r:embed="rId3"/>
              </a:ext>
            </a:extLst>
          </a:blip>
          <a:stretch>
            <a:fillRect/>
          </a:stretch>
        </p:blipFill>
        <p:spPr>
          <a:xfrm>
            <a:off x="0" y="-10800"/>
            <a:ext cx="720090" cy="720090"/>
          </a:xfrm>
          <a:prstGeom prst="rect">
            <a:avLst/>
          </a:prstGeom>
        </p:spPr>
      </p:pic>
      <p:pic>
        <p:nvPicPr>
          <p:cNvPr id="6" name="图形 5"/>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11471910" y="6137910"/>
            <a:ext cx="720090" cy="720090"/>
          </a:xfrm>
          <a:prstGeom prst="rect">
            <a:avLst/>
          </a:prstGeom>
        </p:spPr>
      </p:pic>
      <p:sp>
        <p:nvSpPr>
          <p:cNvPr id="2" name="标题 1"/>
          <p:cNvSpPr>
            <a:spLocks noGrp="1"/>
          </p:cNvSpPr>
          <p:nvPr>
            <p:ph type="title"/>
            <p:custDataLst>
              <p:tags r:id="rId8"/>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2"/>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3"/>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8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spTree>
      <p:nvGrpSpPr>
        <p:cNvPr id="1" name=""/>
        <p:cNvGrpSpPr/>
        <p:nvPr/>
      </p:nvGrpSpPr>
      <p:grpSpPr>
        <a:xfrm>
          <a:off x="0" y="0"/>
          <a:ext cx="0" cy="0"/>
        </a:xfrm>
      </p:grpSpPr>
      <p:sp>
        <p:nvSpPr>
          <p:cNvPr id="10" name="矩形 9"/>
          <p:cNvSpPr/>
          <p:nvPr>
            <p:custDataLst>
              <p:tags r:id="rId1"/>
            </p:custDataLst>
          </p:nvPr>
        </p:nvSpPr>
        <p:spPr>
          <a:xfrm>
            <a:off x="0" y="5029200"/>
            <a:ext cx="12189600" cy="1828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形 4"/>
          <p:cNvPicPr>
            <a:picLocks noChangeAspect="1"/>
          </p:cNvPicPr>
          <p:nvPr>
            <p:custDataLst>
              <p:tags r:id="rId4"/>
            </p:custDataLst>
          </p:nvPr>
        </p:nvPicPr>
        <p:blipFill>
          <a:blip r:embed="rId2">
            <a:extLst>
              <a:ext uri="{96DAC541-7B7A-43D3-8B79-37D633B846F1}">
                <asvg:svgBlip xmlns:asvg="http://schemas.microsoft.com/office/drawing/2016/SVG/main" r:embed="rId3"/>
              </a:ext>
            </a:extLst>
          </a:blip>
          <a:stretch>
            <a:fillRect/>
          </a:stretch>
        </p:blipFill>
        <p:spPr>
          <a:xfrm>
            <a:off x="0" y="0"/>
            <a:ext cx="720090" cy="720090"/>
          </a:xfrm>
          <a:prstGeom prst="rect">
            <a:avLst/>
          </a:prstGeom>
        </p:spPr>
      </p:pic>
      <p:pic>
        <p:nvPicPr>
          <p:cNvPr id="6" name="图形 5"/>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11471910" y="6137910"/>
            <a:ext cx="720090" cy="720090"/>
          </a:xfrm>
          <a:prstGeom prst="rect">
            <a:avLst/>
          </a:prstGeom>
        </p:spPr>
      </p:pic>
      <p:sp>
        <p:nvSpPr>
          <p:cNvPr id="2" name="标题 1"/>
          <p:cNvSpPr>
            <a:spLocks noGrp="1"/>
          </p:cNvSpPr>
          <p:nvPr>
            <p:ph type="title"/>
            <p:custDataLst>
              <p:tags r:id="rId8"/>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微软雅黑"/>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2"/>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13"/>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8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spTree>
      <p:nvGrpSpPr>
        <p:cNvPr id="1" name=""/>
        <p:cNvGrpSpPr/>
        <p:nvPr/>
      </p:nvGrpSpPr>
      <p:grpSpPr>
        <a:xfrm>
          <a:off x="0" y="0"/>
          <a:ext cx="0" cy="0"/>
        </a:xfrm>
      </p:grpSpPr>
      <p:sp>
        <p:nvSpPr>
          <p:cNvPr id="10" name="矩形 9"/>
          <p:cNvSpPr/>
          <p:nvPr>
            <p:custDataLst>
              <p:tags r:id="rId1"/>
            </p:custDataLst>
          </p:nvPr>
        </p:nvSpPr>
        <p:spPr>
          <a:xfrm>
            <a:off x="0" y="-10800"/>
            <a:ext cx="12189600" cy="9144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形 4"/>
          <p:cNvPicPr>
            <a:picLocks noChangeAspect="1"/>
          </p:cNvPicPr>
          <p:nvPr>
            <p:custDataLst>
              <p:tags r:id="rId4"/>
            </p:custDataLst>
          </p:nvPr>
        </p:nvPicPr>
        <p:blipFill>
          <a:blip r:embed="rId2">
            <a:extLst>
              <a:ext uri="{96DAC541-7B7A-43D3-8B79-37D633B846F1}">
                <asvg:svgBlip xmlns:asvg="http://schemas.microsoft.com/office/drawing/2016/SVG/main" r:embed="rId3"/>
              </a:ext>
            </a:extLst>
          </a:blip>
          <a:stretch>
            <a:fillRect/>
          </a:stretch>
        </p:blipFill>
        <p:spPr>
          <a:xfrm>
            <a:off x="11471910" y="6137910"/>
            <a:ext cx="720090" cy="720090"/>
          </a:xfrm>
          <a:prstGeom prst="rect">
            <a:avLst/>
          </a:prstGeom>
        </p:spPr>
      </p:pic>
      <p:pic>
        <p:nvPicPr>
          <p:cNvPr id="6" name="图形 5"/>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0" y="6137910"/>
            <a:ext cx="720090" cy="720090"/>
          </a:xfrm>
          <a:prstGeom prst="rect">
            <a:avLst/>
          </a:prstGeom>
        </p:spPr>
      </p:pic>
      <p:sp>
        <p:nvSpPr>
          <p:cNvPr id="2" name="标题 1"/>
          <p:cNvSpPr>
            <a:spLocks noGrp="1"/>
          </p:cNvSpPr>
          <p:nvPr>
            <p:ph type="title"/>
            <p:custDataLst>
              <p:tags r:id="rId8"/>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2"/>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13"/>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14"/>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5"/>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pic>
        <p:nvPicPr>
          <p:cNvPr id="8"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7"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2" name="竖排标题 1"/>
          <p:cNvSpPr>
            <a:spLocks noGrp="1"/>
          </p:cNvSpPr>
          <p:nvPr>
            <p:ph type="title" orient="ver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微软雅黑"/>
              </a:defRPr>
            </a:lvl1pPr>
            <a:lvl2pPr indent="0" eaLnBrk="1" fontAlgn="auto" latinLnBrk="0" hangingPunct="1">
              <a:defRPr>
                <a:solidFill>
                  <a:schemeClr val="tx1"/>
                </a:solidFill>
                <a:latin typeface="Arial" panose="020b0604020202020204" pitchFamily="34" charset="0"/>
                <a:ea typeface="微软雅黑"/>
              </a:defRPr>
            </a:lvl2pPr>
            <a:lvl3pPr indent="0" eaLnBrk="1" fontAlgn="auto" latinLnBrk="0" hangingPunct="1">
              <a:defRPr>
                <a:solidFill>
                  <a:schemeClr val="tx1"/>
                </a:solidFill>
                <a:latin typeface="Arial" panose="020b0604020202020204" pitchFamily="34" charset="0"/>
                <a:ea typeface="微软雅黑"/>
              </a:defRPr>
            </a:lvl3pPr>
            <a:lvl4pPr indent="0" eaLnBrk="1" fontAlgn="auto" latinLnBrk="0" hangingPunct="1">
              <a:defRPr>
                <a:solidFill>
                  <a:schemeClr val="tx1"/>
                </a:solidFill>
                <a:latin typeface="Arial" panose="020b0604020202020204" pitchFamily="34" charset="0"/>
                <a:ea typeface="微软雅黑"/>
              </a:defRPr>
            </a:lvl4pPr>
            <a:lvl5pPr indent="0" eaLnBrk="1" fontAlgn="auto" latinLnBrk="0" hangingPunct="1">
              <a:defRPr>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spTree>
      <p:nvGrpSpPr>
        <p:cNvPr id="1" name=""/>
        <p:cNvGrpSpPr/>
        <p:nvPr/>
      </p:nvGrpSpPr>
      <p:grpSpPr>
        <a:xfrm>
          <a:off x="0" y="0"/>
          <a:ext cx="0" cy="0"/>
        </a:xfrm>
      </p:grpSpPr>
      <p:sp>
        <p:nvSpPr>
          <p:cNvPr id="9" name="矩形 8"/>
          <p:cNvSpPr/>
          <p:nvPr>
            <p:custDataLst>
              <p:tags r:id="rId1"/>
            </p:custDataLst>
          </p:nvPr>
        </p:nvSpPr>
        <p:spPr>
          <a:xfrm>
            <a:off x="0" y="959400"/>
            <a:ext cx="12189600" cy="49391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形 4"/>
          <p:cNvPicPr>
            <a:picLocks noChangeAspect="1"/>
          </p:cNvPicPr>
          <p:nvPr>
            <p:custDataLst>
              <p:tags r:id="rId4"/>
            </p:custDataLst>
          </p:nvPr>
        </p:nvPicPr>
        <p:blipFill>
          <a:blip r:embed="rId2">
            <a:extLst>
              <a:ext uri="{96DAC541-7B7A-43D3-8B79-37D633B846F1}">
                <asvg:svgBlip xmlns:asvg="http://schemas.microsoft.com/office/drawing/2016/SVG/main" r:embed="rId3"/>
              </a:ext>
            </a:extLst>
          </a:blip>
          <a:stretch>
            <a:fillRect/>
          </a:stretch>
        </p:blipFill>
        <p:spPr>
          <a:xfrm>
            <a:off x="10436061" y="-10801"/>
            <a:ext cx="1753527" cy="1753527"/>
          </a:xfrm>
          <a:prstGeom prst="rect">
            <a:avLst/>
          </a:prstGeom>
        </p:spPr>
      </p:pic>
      <p:pic>
        <p:nvPicPr>
          <p:cNvPr id="6" name="图形 5"/>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0" y="5104461"/>
            <a:ext cx="1753527" cy="1753527"/>
          </a:xfrm>
          <a:prstGeom prst="rect">
            <a:avLst/>
          </a:prstGeom>
        </p:spPr>
      </p:pic>
      <p:sp>
        <p:nvSpPr>
          <p:cNvPr id="2" name="标题 1"/>
          <p:cNvSpPr>
            <a:spLocks noGrp="1"/>
          </p:cNvSpPr>
          <p:nvPr>
            <p:ph type="title" hasCustomPrompt="1"/>
            <p:custDataLst>
              <p:tags r:id="rId8"/>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a:defRPr>
            </a:lvl1pPr>
          </a:lstStyle>
          <a:p>
            <a:r>
              <a:rPr lang="zh-CN" altLang="en-US"/>
              <a:t>单击此处编辑标题</a:t>
            </a:r>
            <a:endParaRPr lang="zh-CN" altLang="en-US"/>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2"/>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9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2" name="标题 2"/>
          <p:cNvSpPr/>
          <p:nvPr>
            <p:ph type="ctrTitle" idx="2" hasCustomPrompt="1"/>
            <p:custDataLst>
              <p:tags r:id="rId3"/>
            </p:custDataLst>
          </p:nvPr>
        </p:nvSpPr>
        <p:spPr>
          <a:xfrm>
            <a:off x="6299269" y="2095765"/>
            <a:ext cx="4825365" cy="1846659"/>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ct val="0"/>
              </a:spcAft>
              <a:buClrTx/>
              <a:buSzTx/>
              <a:buFontTx/>
              <a:buNone/>
              <a:defRPr kumimoji="0" lang="zh-CN" altLang="en-US" sz="6000" b="1" i="0" u="none" strike="noStrike" kern="1200" cap="none" spc="600" normalizeH="0" baseline="0" noProof="0">
                <a:ln>
                  <a:noFill/>
                </a:ln>
                <a:solidFill>
                  <a:schemeClr val="lt1"/>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3"/>
          <p:cNvSpPr/>
          <p:nvPr>
            <p:ph type="subTitle" idx="3" hasCustomPrompt="1"/>
            <p:custDataLst>
              <p:tags r:id="rId4"/>
            </p:custDataLst>
          </p:nvPr>
        </p:nvSpPr>
        <p:spPr>
          <a:xfrm>
            <a:off x="6299269" y="4115857"/>
            <a:ext cx="4826000" cy="370205"/>
          </a:xfrm>
        </p:spPr>
        <p:txBody>
          <a:bodyPr vert="horz" wrap="square" lIns="0" tIns="0" rIns="0" bIns="0" rtlCol="0">
            <a:normAutofit/>
          </a:bodyPr>
          <a:lstStyle>
            <a:lvl1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2200" b="0" i="0" u="none" strike="noStrike" kern="1200" cap="none" spc="200" normalizeH="0" baseline="0" noProof="0">
                <a:ln>
                  <a:noFill/>
                </a:ln>
                <a:solidFill>
                  <a:schemeClr val="lt1"/>
                </a:solidFill>
                <a:effectLst/>
                <a:uLnTx/>
                <a:uFillTx/>
                <a:latin typeface="Arial" panose="020b0604020202020204" pitchFamily="34" charset="0"/>
                <a:ea typeface="微软雅黑"/>
                <a:cs typeface="+mn-cs"/>
                <a:sym typeface="Arial" panose="020b0604020202020204" pitchFamily="34" charset="0"/>
              </a:defRPr>
            </a:lvl1pPr>
            <a:lvl2pPr marL="457200" indent="0" algn="ctr" defTabSz="914400" rtl="0" eaLnBrk="1" fontAlgn="auto" latinLnBrk="0" hangingPunct="1">
              <a:lnSpc>
                <a:spcPct val="130000"/>
              </a:lnSpc>
              <a:spcBef>
                <a:spcPct val="0"/>
              </a:spcBef>
              <a:spcAft>
                <a:spcPts val="1000"/>
              </a:spcAft>
              <a:buFont typeface="Arial" panose="020b0604020202020204" pitchFamily="34" charset="0"/>
              <a:buNone/>
              <a:tabLst>
                <a:tab pos="1609725"/>
              </a:tabLst>
              <a:defRPr sz="20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2pPr>
            <a:lvl3pPr marL="914400" indent="0" algn="ctr" defTabSz="914400" rtl="0" eaLnBrk="1" fontAlgn="auto" latinLnBrk="0" hangingPunct="1">
              <a:lnSpc>
                <a:spcPct val="13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3pPr>
            <a:lvl4pPr marL="13716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4pPr>
            <a:lvl5pPr marL="18288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transition/>
  <p:timing/>
</p:sldLayout>
</file>

<file path=ppt/slideLayouts/slideLayout9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pic>
        <p:nvPicPr>
          <p:cNvPr id="8"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7"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pic>
        <p:nvPicPr>
          <p:cNvPr id="11" name="图片 10"/>
          <p:cNvPicPr>
            <a:picLocks noChangeAspect="1"/>
          </p:cNvPicPr>
          <p:nvPr>
            <p:custDataLst>
              <p:tags r:id="rId2"/>
            </p:custDataLst>
          </p:nvPr>
        </p:nvPicPr>
        <p:blipFill>
          <a:blip r:embed="rId1"/>
          <a:stretch>
            <a:fillRect/>
          </a:stretch>
        </p:blipFill>
        <p:spPr>
          <a:xfrm>
            <a:off x="215153" y="2869820"/>
            <a:ext cx="3235350" cy="1118348"/>
          </a:xfrm>
          <a:prstGeom prst="rect">
            <a:avLst/>
          </a:prstGeom>
        </p:spPr>
      </p:pic>
      <p:pic>
        <p:nvPicPr>
          <p:cNvPr id="3" name="图形 4"/>
          <p:cNvPicPr>
            <a:picLocks noChangeAspect="1"/>
          </p:cNvPicPr>
          <p:nvPr>
            <p:custDataLst>
              <p:tags r:id="rId5"/>
            </p:custDataLst>
          </p:nvPr>
        </p:nvPicPr>
        <p:blipFill>
          <a:blip r:embed="rId3">
            <a:extLst>
              <a:ext uri="{96DAC541-7B7A-43D3-8B79-37D633B846F1}">
                <asvg:svgBlip xmlns:asvg="http://schemas.microsoft.com/office/drawing/2016/SVG/main" r:embed="rId4"/>
              </a:ext>
            </a:extLst>
          </a:blip>
          <a:stretch>
            <a:fillRect/>
          </a:stretch>
        </p:blipFill>
        <p:spPr>
          <a:xfrm>
            <a:off x="11471910" y="6137910"/>
            <a:ext cx="720090" cy="720090"/>
          </a:xfrm>
          <a:prstGeom prst="rect">
            <a:avLst/>
          </a:prstGeom>
        </p:spPr>
      </p:pic>
      <p:pic>
        <p:nvPicPr>
          <p:cNvPr id="2" name="图形 5"/>
          <p:cNvPicPr>
            <a:picLocks noChangeAspect="1"/>
          </p:cNvPicPr>
          <p:nvPr>
            <p:custDataLst>
              <p:tags r:id="rId8"/>
            </p:custDataLst>
          </p:nvPr>
        </p:nvPicPr>
        <p:blipFill>
          <a:blip r:embed="rId6">
            <a:extLst>
              <a:ext uri="{96DAC541-7B7A-43D3-8B79-37D633B846F1}">
                <asvg:svgBlip xmlns:asvg="http://schemas.microsoft.com/office/drawing/2016/SVG/main" r:embed="rId7"/>
              </a:ext>
            </a:extLst>
          </a:blip>
          <a:stretch>
            <a:fillRect/>
          </a:stretch>
        </p:blipFill>
        <p:spPr>
          <a:xfrm>
            <a:off x="11471910" y="0"/>
            <a:ext cx="720090" cy="720090"/>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
        <p:nvSpPr>
          <p:cNvPr id="7" name="副标题 2"/>
          <p:cNvSpPr/>
          <p:nvPr>
            <p:ph type="subTitle" idx="3" hasCustomPrompt="1"/>
            <p:custDataLst>
              <p:tags r:id="rId9"/>
            </p:custDataLst>
          </p:nvPr>
        </p:nvSpPr>
        <p:spPr>
          <a:xfrm>
            <a:off x="4521236" y="2976598"/>
            <a:ext cx="6857365" cy="825334"/>
          </a:xfrm>
        </p:spPr>
        <p:txBody>
          <a:bodyPr vert="horz" wrap="square" lIns="0" tIns="0" rIns="0" bIns="0" rtlCol="0">
            <a:normAutofit/>
          </a:bodyPr>
          <a:lstStyle>
            <a:lvl1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1800" b="0" i="0" u="none" strike="noStrike" kern="1200" cap="none" spc="200" normalizeH="0" baseline="0" noProof="0">
                <a:ln>
                  <a:noFill/>
                </a:ln>
                <a:solidFill>
                  <a:schemeClr val="dk1">
                    <a:lumMod val="65000"/>
                    <a:lumOff val="35000"/>
                  </a:schemeClr>
                </a:solidFill>
                <a:effectLst/>
                <a:uLnTx/>
                <a:uFillTx/>
                <a:latin typeface="Arial" panose="020b0604020202020204" pitchFamily="34" charset="0"/>
                <a:ea typeface="微软雅黑"/>
                <a:cs typeface="+mn-cs"/>
              </a:defRPr>
            </a:lvl1pPr>
            <a:lvl2pPr marL="457200" indent="0" algn="ctr" defTabSz="914400" rtl="0" eaLnBrk="1" fontAlgn="auto" latinLnBrk="0" hangingPunct="1">
              <a:lnSpc>
                <a:spcPct val="130000"/>
              </a:lnSpc>
              <a:spcBef>
                <a:spcPct val="0"/>
              </a:spcBef>
              <a:spcAft>
                <a:spcPts val="1000"/>
              </a:spcAft>
              <a:buFont typeface="Arial" panose="020b0604020202020204" pitchFamily="34" charset="0"/>
              <a:buNone/>
              <a:tabLst>
                <a:tab pos="1609725"/>
              </a:tabLst>
              <a:defRPr sz="20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2pPr>
            <a:lvl3pPr marL="914400" indent="0" algn="ctr" defTabSz="914400" rtl="0" eaLnBrk="1" fontAlgn="auto" latinLnBrk="0" hangingPunct="1">
              <a:lnSpc>
                <a:spcPct val="13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3pPr>
            <a:lvl4pPr marL="13716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4pPr>
            <a:lvl5pPr marL="18288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标题 3"/>
          <p:cNvSpPr/>
          <p:nvPr>
            <p:ph type="ctrTitle" idx="2" hasCustomPrompt="1"/>
            <p:custDataLst>
              <p:tags r:id="rId10"/>
            </p:custDataLst>
          </p:nvPr>
        </p:nvSpPr>
        <p:spPr>
          <a:xfrm>
            <a:off x="4521236" y="2000603"/>
            <a:ext cx="6858000" cy="845820"/>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ct val="0"/>
              </a:spcAft>
              <a:buClrTx/>
              <a:buSzTx/>
              <a:buFontTx/>
              <a:buNone/>
              <a:defRPr kumimoji="0" lang="zh-CN" altLang="en-US" sz="5500"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transition/>
  <p:timing/>
</p:sldLayout>
</file>

<file path=ppt/slideLayouts/slideLayout9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pic>
        <p:nvPicPr>
          <p:cNvPr id="9"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8"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a:defRPr>
            </a:lvl1pPr>
            <a:lvl2pPr eaLnBrk="1" fontAlgn="auto" latinLnBrk="0" hangingPunct="1">
              <a:defRPr sz="1600">
                <a:solidFill>
                  <a:schemeClr val="tx1"/>
                </a:solidFill>
                <a:latin typeface="Arial" panose="020b0604020202020204" pitchFamily="34" charset="0"/>
                <a:ea typeface="微软雅黑"/>
              </a:defRPr>
            </a:lvl2pPr>
            <a:lvl3pPr eaLnBrk="1" fontAlgn="auto" latinLnBrk="0" hangingPunct="1">
              <a:defRPr sz="1600">
                <a:solidFill>
                  <a:schemeClr val="tx1"/>
                </a:solidFill>
                <a:latin typeface="Arial" panose="020b0604020202020204" pitchFamily="34" charset="0"/>
                <a:ea typeface="微软雅黑"/>
              </a:defRPr>
            </a:lvl3pPr>
            <a:lvl4pPr eaLnBrk="1" fontAlgn="auto" latinLnBrk="0" hangingPunct="1">
              <a:defRPr sz="1600">
                <a:solidFill>
                  <a:schemeClr val="tx1"/>
                </a:solidFill>
                <a:latin typeface="Arial" panose="020b0604020202020204" pitchFamily="34" charset="0"/>
                <a:ea typeface="微软雅黑"/>
              </a:defRPr>
            </a:lvl4pPr>
            <a:lvl5pPr eaLnBrk="1" fontAlgn="auto" latinLnBrk="0" hangingPunct="1">
              <a:defRPr sz="160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pic>
        <p:nvPicPr>
          <p:cNvPr id="11"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10"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微软雅黑"/>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微软雅黑"/>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pic>
        <p:nvPicPr>
          <p:cNvPr id="11" name="图片 10"/>
          <p:cNvPicPr>
            <a:picLocks noChangeAspect="1"/>
          </p:cNvPicPr>
          <p:nvPr>
            <p:custDataLst>
              <p:tags r:id="rId2"/>
            </p:custDataLst>
          </p:nvPr>
        </p:nvPicPr>
        <p:blipFill>
          <a:blip r:embed="rId1"/>
          <a:stretch>
            <a:fillRect/>
          </a:stretch>
        </p:blipFill>
        <p:spPr>
          <a:xfrm>
            <a:off x="7498080" y="2670417"/>
            <a:ext cx="4389120" cy="1517166"/>
          </a:xfrm>
          <a:prstGeom prst="rect">
            <a:avLst/>
          </a:prstGeom>
        </p:spPr>
      </p:pic>
      <p:pic>
        <p:nvPicPr>
          <p:cNvPr id="6" name="图形 4"/>
          <p:cNvPicPr>
            <a:picLocks noChangeAspect="1"/>
          </p:cNvPicPr>
          <p:nvPr>
            <p:custDataLst>
              <p:tags r:id="rId5"/>
            </p:custDataLst>
          </p:nvPr>
        </p:nvPicPr>
        <p:blipFill>
          <a:blip r:embed="rId3">
            <a:extLst>
              <a:ext uri="{96DAC541-7B7A-43D3-8B79-37D633B846F1}">
                <asvg:svgBlip xmlns:asvg="http://schemas.microsoft.com/office/drawing/2016/SVG/main" r:embed="rId4"/>
              </a:ext>
            </a:extLst>
          </a:blip>
          <a:stretch>
            <a:fillRect/>
          </a:stretch>
        </p:blipFill>
        <p:spPr>
          <a:xfrm>
            <a:off x="0" y="0"/>
            <a:ext cx="720090" cy="720090"/>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pic>
        <p:nvPicPr>
          <p:cNvPr id="9"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8"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a:defRPr>
            </a:lvl1p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9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pic>
        <p:nvPicPr>
          <p:cNvPr id="8" name="图形 4"/>
          <p:cNvPicPr>
            <a:picLocks noChangeAspect="1"/>
          </p:cNvPicPr>
          <p:nvPr>
            <p:custDataLst>
              <p:tags r:id="rId3"/>
            </p:custDataLst>
          </p:nvPr>
        </p:nvPicPr>
        <p:blipFill>
          <a:blip r:embed="rId1">
            <a:extLst>
              <a:ext uri="{96DAC541-7B7A-43D3-8B79-37D633B846F1}">
                <asvg:svgBlip xmlns:asvg="http://schemas.microsoft.com/office/drawing/2016/SVG/main" r:embed="rId2"/>
              </a:ext>
            </a:extLst>
          </a:blip>
          <a:stretch>
            <a:fillRect/>
          </a:stretch>
        </p:blipFill>
        <p:spPr>
          <a:xfrm>
            <a:off x="0" y="0"/>
            <a:ext cx="720090" cy="720090"/>
          </a:xfrm>
          <a:prstGeom prst="rect">
            <a:avLst/>
          </a:prstGeom>
        </p:spPr>
      </p:pic>
      <p:pic>
        <p:nvPicPr>
          <p:cNvPr id="7" name="图形 5"/>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1471910" y="-5379"/>
            <a:ext cx="720090" cy="720090"/>
          </a:xfrm>
          <a:prstGeom prst="rect">
            <a:avLst/>
          </a:prstGeom>
        </p:spPr>
      </p:pic>
      <p:sp>
        <p:nvSpPr>
          <p:cNvPr id="2" name="竖排标题 1"/>
          <p:cNvSpPr>
            <a:spLocks noGrp="1"/>
          </p:cNvSpPr>
          <p:nvPr>
            <p:ph type="title" orient="ver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微软雅黑"/>
              </a:defRPr>
            </a:lvl1pPr>
            <a:lvl2pPr indent="0" eaLnBrk="1" fontAlgn="auto" latinLnBrk="0" hangingPunct="1">
              <a:defRPr>
                <a:solidFill>
                  <a:schemeClr val="tx1"/>
                </a:solidFill>
                <a:latin typeface="Arial" panose="020b0604020202020204" pitchFamily="34" charset="0"/>
                <a:ea typeface="微软雅黑"/>
              </a:defRPr>
            </a:lvl2pPr>
            <a:lvl3pPr indent="0" eaLnBrk="1" fontAlgn="auto" latinLnBrk="0" hangingPunct="1">
              <a:defRPr>
                <a:solidFill>
                  <a:schemeClr val="tx1"/>
                </a:solidFill>
                <a:latin typeface="Arial" panose="020b0604020202020204" pitchFamily="34" charset="0"/>
                <a:ea typeface="微软雅黑"/>
              </a:defRPr>
            </a:lvl3pPr>
            <a:lvl4pPr indent="0" eaLnBrk="1" fontAlgn="auto" latinLnBrk="0" hangingPunct="1">
              <a:defRPr>
                <a:solidFill>
                  <a:schemeClr val="tx1"/>
                </a:solidFill>
                <a:latin typeface="Arial" panose="020b0604020202020204" pitchFamily="34" charset="0"/>
                <a:ea typeface="微软雅黑"/>
              </a:defRPr>
            </a:lvl4pPr>
            <a:lvl5pPr indent="0" eaLnBrk="1" fontAlgn="auto" latinLnBrk="0" hangingPunct="1">
              <a:defRPr>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tags" Target="../tags/tag86.xml" /><Relationship Id="rId2" Type="http://schemas.openxmlformats.org/officeDocument/2006/relationships/slideLayout" Target="../slideLayouts/slideLayout2.xml" /><Relationship Id="rId20" Type="http://schemas.openxmlformats.org/officeDocument/2006/relationships/tags" Target="../tags/tag87.xml" /><Relationship Id="rId21" Type="http://schemas.openxmlformats.org/officeDocument/2006/relationships/tags" Target="../tags/tag88.xml" /><Relationship Id="rId22" Type="http://schemas.openxmlformats.org/officeDocument/2006/relationships/image" Target="file:///D:\qq&#25991;&#20214;\712321467\Image\C2C\Image2\%7b75232B38-A165-1FB7-499C-2E1C792CACB5%7d.png" TargetMode="External" /><Relationship Id="rId23" Type="http://schemas.openxmlformats.org/officeDocument/2006/relationships/image" Target="../media/image8.png" /><Relationship Id="rId24"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10.xml.rels>&#65279;<?xml version="1.0" encoding="utf-8" standalone="yes"?><Relationships xmlns="http://schemas.openxmlformats.org/package/2006/relationships"><Relationship Id="rId1" Type="http://schemas.openxmlformats.org/officeDocument/2006/relationships/slideLayout" Target="../slideLayouts/slideLayout163.xml" /><Relationship Id="rId10" Type="http://schemas.openxmlformats.org/officeDocument/2006/relationships/slideLayout" Target="../slideLayouts/slideLayout172.xml" /><Relationship Id="rId11" Type="http://schemas.openxmlformats.org/officeDocument/2006/relationships/slideLayout" Target="../slideLayouts/slideLayout173.xml" /><Relationship Id="rId12" Type="http://schemas.openxmlformats.org/officeDocument/2006/relationships/slideLayout" Target="../slideLayouts/slideLayout174.xml" /><Relationship Id="rId13" Type="http://schemas.openxmlformats.org/officeDocument/2006/relationships/slideLayout" Target="../slideLayouts/slideLayout175.xml" /><Relationship Id="rId14" Type="http://schemas.openxmlformats.org/officeDocument/2006/relationships/slideLayout" Target="../slideLayouts/slideLayout176.xml" /><Relationship Id="rId15" Type="http://schemas.openxmlformats.org/officeDocument/2006/relationships/slideLayout" Target="../slideLayouts/slideLayout177.xml" /><Relationship Id="rId16" Type="http://schemas.openxmlformats.org/officeDocument/2006/relationships/slideLayout" Target="../slideLayouts/slideLayout178.xml" /><Relationship Id="rId17" Type="http://schemas.openxmlformats.org/officeDocument/2006/relationships/slideLayout" Target="../slideLayouts/slideLayout179.xml" /><Relationship Id="rId18" Type="http://schemas.openxmlformats.org/officeDocument/2006/relationships/slideLayout" Target="../slideLayouts/slideLayout180.xml" /><Relationship Id="rId19" Type="http://schemas.openxmlformats.org/officeDocument/2006/relationships/tags" Target="../tags/tag878.xml" /><Relationship Id="rId2" Type="http://schemas.openxmlformats.org/officeDocument/2006/relationships/slideLayout" Target="../slideLayouts/slideLayout164.xml" /><Relationship Id="rId20" Type="http://schemas.openxmlformats.org/officeDocument/2006/relationships/tags" Target="../tags/tag879.xml" /><Relationship Id="rId21" Type="http://schemas.openxmlformats.org/officeDocument/2006/relationships/tags" Target="../tags/tag880.xml" /><Relationship Id="rId22" Type="http://schemas.openxmlformats.org/officeDocument/2006/relationships/image" Target="file:///D:\qq&#25991;&#20214;\712321467\Image\C2C\Image2\%7b75232B38-A165-1FB7-499C-2E1C792CACB5%7d.png" TargetMode="External" /><Relationship Id="rId23" Type="http://schemas.openxmlformats.org/officeDocument/2006/relationships/image" Target="../media/image8.png" /><Relationship Id="rId24" Type="http://schemas.openxmlformats.org/officeDocument/2006/relationships/theme" Target="../theme/theme10.xml" /><Relationship Id="rId3" Type="http://schemas.openxmlformats.org/officeDocument/2006/relationships/slideLayout" Target="../slideLayouts/slideLayout165.xml" /><Relationship Id="rId4" Type="http://schemas.openxmlformats.org/officeDocument/2006/relationships/slideLayout" Target="../slideLayouts/slideLayout166.xml" /><Relationship Id="rId5" Type="http://schemas.openxmlformats.org/officeDocument/2006/relationships/slideLayout" Target="../slideLayouts/slideLayout167.xml" /><Relationship Id="rId6" Type="http://schemas.openxmlformats.org/officeDocument/2006/relationships/slideLayout" Target="../slideLayouts/slideLayout168.xml" /><Relationship Id="rId7" Type="http://schemas.openxmlformats.org/officeDocument/2006/relationships/slideLayout" Target="../slideLayouts/slideLayout169.xml" /><Relationship Id="rId8" Type="http://schemas.openxmlformats.org/officeDocument/2006/relationships/slideLayout" Target="../slideLayouts/slideLayout170.xml" /><Relationship Id="rId9" Type="http://schemas.openxmlformats.org/officeDocument/2006/relationships/slideLayout" Target="../slideLayouts/slideLayout171.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slideLayout" Target="../slideLayouts/slideLayout28.xml" /><Relationship Id="rId11" Type="http://schemas.openxmlformats.org/officeDocument/2006/relationships/slideLayout" Target="../slideLayouts/slideLayout29.xml" /><Relationship Id="rId12" Type="http://schemas.openxmlformats.org/officeDocument/2006/relationships/slideLayout" Target="../slideLayouts/slideLayout30.xml" /><Relationship Id="rId13" Type="http://schemas.openxmlformats.org/officeDocument/2006/relationships/slideLayout" Target="../slideLayouts/slideLayout31.xml" /><Relationship Id="rId14" Type="http://schemas.openxmlformats.org/officeDocument/2006/relationships/slideLayout" Target="../slideLayouts/slideLayout32.xml" /><Relationship Id="rId15" Type="http://schemas.openxmlformats.org/officeDocument/2006/relationships/slideLayout" Target="../slideLayouts/slideLayout33.xml" /><Relationship Id="rId16" Type="http://schemas.openxmlformats.org/officeDocument/2006/relationships/slideLayout" Target="../slideLayouts/slideLayout34.xml" /><Relationship Id="rId17" Type="http://schemas.openxmlformats.org/officeDocument/2006/relationships/slideLayout" Target="../slideLayouts/slideLayout35.xml" /><Relationship Id="rId18" Type="http://schemas.openxmlformats.org/officeDocument/2006/relationships/slideLayout" Target="../slideLayouts/slideLayout36.xml" /><Relationship Id="rId19" Type="http://schemas.openxmlformats.org/officeDocument/2006/relationships/tags" Target="../tags/tag174.xml" /><Relationship Id="rId2" Type="http://schemas.openxmlformats.org/officeDocument/2006/relationships/slideLayout" Target="../slideLayouts/slideLayout20.xml" /><Relationship Id="rId20" Type="http://schemas.openxmlformats.org/officeDocument/2006/relationships/tags" Target="../tags/tag175.xml" /><Relationship Id="rId21" Type="http://schemas.openxmlformats.org/officeDocument/2006/relationships/tags" Target="../tags/tag176.xml" /><Relationship Id="rId22" Type="http://schemas.openxmlformats.org/officeDocument/2006/relationships/image" Target="file:///D:\qq&#25991;&#20214;\712321467\Image\C2C\Image2\%7b75232B38-A165-1FB7-499C-2E1C792CACB5%7d.png" TargetMode="External" /><Relationship Id="rId23" Type="http://schemas.openxmlformats.org/officeDocument/2006/relationships/image" Target="../media/image8.png" /><Relationship Id="rId24" Type="http://schemas.openxmlformats.org/officeDocument/2006/relationships/theme" Target="../theme/theme2.xml" /><Relationship Id="rId3" Type="http://schemas.openxmlformats.org/officeDocument/2006/relationships/slideLayout" Target="../slideLayouts/slideLayout21.xml" /><Relationship Id="rId4" Type="http://schemas.openxmlformats.org/officeDocument/2006/relationships/slideLayout" Target="../slideLayouts/slideLayout22.xml" /><Relationship Id="rId5" Type="http://schemas.openxmlformats.org/officeDocument/2006/relationships/slideLayout" Target="../slideLayouts/slideLayout23.xml" /><Relationship Id="rId6" Type="http://schemas.openxmlformats.org/officeDocument/2006/relationships/slideLayout" Target="../slideLayouts/slideLayout24.xml" /><Relationship Id="rId7" Type="http://schemas.openxmlformats.org/officeDocument/2006/relationships/slideLayout" Target="../slideLayouts/slideLayout25.xml" /><Relationship Id="rId8" Type="http://schemas.openxmlformats.org/officeDocument/2006/relationships/slideLayout" Target="../slideLayouts/slideLayout26.xml" /><Relationship Id="rId9" Type="http://schemas.openxmlformats.org/officeDocument/2006/relationships/slideLayout" Target="../slideLayouts/slideLayout27.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37.xml" /><Relationship Id="rId10" Type="http://schemas.openxmlformats.org/officeDocument/2006/relationships/slideLayout" Target="../slideLayouts/slideLayout46.xml" /><Relationship Id="rId11" Type="http://schemas.openxmlformats.org/officeDocument/2006/relationships/slideLayout" Target="../slideLayouts/slideLayout47.xml" /><Relationship Id="rId12" Type="http://schemas.openxmlformats.org/officeDocument/2006/relationships/slideLayout" Target="../slideLayouts/slideLayout48.xml" /><Relationship Id="rId13" Type="http://schemas.openxmlformats.org/officeDocument/2006/relationships/slideLayout" Target="../slideLayouts/slideLayout49.xml" /><Relationship Id="rId14" Type="http://schemas.openxmlformats.org/officeDocument/2006/relationships/slideLayout" Target="../slideLayouts/slideLayout50.xml" /><Relationship Id="rId15" Type="http://schemas.openxmlformats.org/officeDocument/2006/relationships/slideLayout" Target="../slideLayouts/slideLayout51.xml" /><Relationship Id="rId16" Type="http://schemas.openxmlformats.org/officeDocument/2006/relationships/slideLayout" Target="../slideLayouts/slideLayout52.xml" /><Relationship Id="rId17" Type="http://schemas.openxmlformats.org/officeDocument/2006/relationships/slideLayout" Target="../slideLayouts/slideLayout53.xml" /><Relationship Id="rId18" Type="http://schemas.openxmlformats.org/officeDocument/2006/relationships/slideLayout" Target="../slideLayouts/slideLayout54.xml" /><Relationship Id="rId19" Type="http://schemas.openxmlformats.org/officeDocument/2006/relationships/tags" Target="../tags/tag262.xml" /><Relationship Id="rId2" Type="http://schemas.openxmlformats.org/officeDocument/2006/relationships/slideLayout" Target="../slideLayouts/slideLayout38.xml" /><Relationship Id="rId20" Type="http://schemas.openxmlformats.org/officeDocument/2006/relationships/tags" Target="../tags/tag263.xml" /><Relationship Id="rId21" Type="http://schemas.openxmlformats.org/officeDocument/2006/relationships/tags" Target="../tags/tag264.xml" /><Relationship Id="rId22" Type="http://schemas.openxmlformats.org/officeDocument/2006/relationships/image" Target="file:///D:\qq&#25991;&#20214;\712321467\Image\C2C\Image2\%7b75232B38-A165-1FB7-499C-2E1C792CACB5%7d.png" TargetMode="External" /><Relationship Id="rId23" Type="http://schemas.openxmlformats.org/officeDocument/2006/relationships/image" Target="../media/image8.png" /><Relationship Id="rId24" Type="http://schemas.openxmlformats.org/officeDocument/2006/relationships/theme" Target="../theme/theme3.xml" /><Relationship Id="rId3" Type="http://schemas.openxmlformats.org/officeDocument/2006/relationships/slideLayout" Target="../slideLayouts/slideLayout39.xml" /><Relationship Id="rId4" Type="http://schemas.openxmlformats.org/officeDocument/2006/relationships/slideLayout" Target="../slideLayouts/slideLayout40.xml" /><Relationship Id="rId5" Type="http://schemas.openxmlformats.org/officeDocument/2006/relationships/slideLayout" Target="../slideLayouts/slideLayout41.xml" /><Relationship Id="rId6" Type="http://schemas.openxmlformats.org/officeDocument/2006/relationships/slideLayout" Target="../slideLayouts/slideLayout42.xml" /><Relationship Id="rId7" Type="http://schemas.openxmlformats.org/officeDocument/2006/relationships/slideLayout" Target="../slideLayouts/slideLayout43.xml" /><Relationship Id="rId8" Type="http://schemas.openxmlformats.org/officeDocument/2006/relationships/slideLayout" Target="../slideLayouts/slideLayout44.xml" /><Relationship Id="rId9" Type="http://schemas.openxmlformats.org/officeDocument/2006/relationships/slideLayout" Target="../slideLayouts/slideLayout45.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55.xml" /><Relationship Id="rId10" Type="http://schemas.openxmlformats.org/officeDocument/2006/relationships/slideLayout" Target="../slideLayouts/slideLayout64.xml" /><Relationship Id="rId11" Type="http://schemas.openxmlformats.org/officeDocument/2006/relationships/slideLayout" Target="../slideLayouts/slideLayout65.xml" /><Relationship Id="rId12" Type="http://schemas.openxmlformats.org/officeDocument/2006/relationships/slideLayout" Target="../slideLayouts/slideLayout66.xml" /><Relationship Id="rId13" Type="http://schemas.openxmlformats.org/officeDocument/2006/relationships/slideLayout" Target="../slideLayouts/slideLayout67.xml" /><Relationship Id="rId14" Type="http://schemas.openxmlformats.org/officeDocument/2006/relationships/slideLayout" Target="../slideLayouts/slideLayout68.xml" /><Relationship Id="rId15" Type="http://schemas.openxmlformats.org/officeDocument/2006/relationships/slideLayout" Target="../slideLayouts/slideLayout69.xml" /><Relationship Id="rId16" Type="http://schemas.openxmlformats.org/officeDocument/2006/relationships/slideLayout" Target="../slideLayouts/slideLayout70.xml" /><Relationship Id="rId17" Type="http://schemas.openxmlformats.org/officeDocument/2006/relationships/slideLayout" Target="../slideLayouts/slideLayout71.xml" /><Relationship Id="rId18" Type="http://schemas.openxmlformats.org/officeDocument/2006/relationships/slideLayout" Target="../slideLayouts/slideLayout72.xml" /><Relationship Id="rId19" Type="http://schemas.openxmlformats.org/officeDocument/2006/relationships/tags" Target="../tags/tag350.xml" /><Relationship Id="rId2" Type="http://schemas.openxmlformats.org/officeDocument/2006/relationships/slideLayout" Target="../slideLayouts/slideLayout56.xml" /><Relationship Id="rId20" Type="http://schemas.openxmlformats.org/officeDocument/2006/relationships/tags" Target="../tags/tag351.xml" /><Relationship Id="rId21" Type="http://schemas.openxmlformats.org/officeDocument/2006/relationships/tags" Target="../tags/tag352.xml" /><Relationship Id="rId22" Type="http://schemas.openxmlformats.org/officeDocument/2006/relationships/image" Target="file:///D:\qq&#25991;&#20214;\712321467\Image\C2C\Image2\%7b75232B38-A165-1FB7-499C-2E1C792CACB5%7d.png" TargetMode="External" /><Relationship Id="rId23" Type="http://schemas.openxmlformats.org/officeDocument/2006/relationships/image" Target="../media/image8.png" /><Relationship Id="rId24" Type="http://schemas.openxmlformats.org/officeDocument/2006/relationships/theme" Target="../theme/theme4.xml" /><Relationship Id="rId3" Type="http://schemas.openxmlformats.org/officeDocument/2006/relationships/slideLayout" Target="../slideLayouts/slideLayout57.xml" /><Relationship Id="rId4" Type="http://schemas.openxmlformats.org/officeDocument/2006/relationships/slideLayout" Target="../slideLayouts/slideLayout58.xml" /><Relationship Id="rId5" Type="http://schemas.openxmlformats.org/officeDocument/2006/relationships/slideLayout" Target="../slideLayouts/slideLayout59.xml" /><Relationship Id="rId6" Type="http://schemas.openxmlformats.org/officeDocument/2006/relationships/slideLayout" Target="../slideLayouts/slideLayout60.xml" /><Relationship Id="rId7" Type="http://schemas.openxmlformats.org/officeDocument/2006/relationships/slideLayout" Target="../slideLayouts/slideLayout61.xml" /><Relationship Id="rId8" Type="http://schemas.openxmlformats.org/officeDocument/2006/relationships/slideLayout" Target="../slideLayouts/slideLayout62.xml" /><Relationship Id="rId9" Type="http://schemas.openxmlformats.org/officeDocument/2006/relationships/slideLayout" Target="../slideLayouts/slideLayout63.xml" /></Relationships>
</file>

<file path=ppt/slideMasters/_rels/slideMaster5.xml.rels>&#65279;<?xml version="1.0" encoding="utf-8" standalone="yes"?><Relationships xmlns="http://schemas.openxmlformats.org/package/2006/relationships"><Relationship Id="rId1" Type="http://schemas.openxmlformats.org/officeDocument/2006/relationships/slideLayout" Target="../slideLayouts/slideLayout73.xml" /><Relationship Id="rId10" Type="http://schemas.openxmlformats.org/officeDocument/2006/relationships/slideLayout" Target="../slideLayouts/slideLayout82.xml" /><Relationship Id="rId11" Type="http://schemas.openxmlformats.org/officeDocument/2006/relationships/slideLayout" Target="../slideLayouts/slideLayout83.xml" /><Relationship Id="rId12" Type="http://schemas.openxmlformats.org/officeDocument/2006/relationships/slideLayout" Target="../slideLayouts/slideLayout84.xml" /><Relationship Id="rId13" Type="http://schemas.openxmlformats.org/officeDocument/2006/relationships/slideLayout" Target="../slideLayouts/slideLayout85.xml" /><Relationship Id="rId14" Type="http://schemas.openxmlformats.org/officeDocument/2006/relationships/slideLayout" Target="../slideLayouts/slideLayout86.xml" /><Relationship Id="rId15" Type="http://schemas.openxmlformats.org/officeDocument/2006/relationships/slideLayout" Target="../slideLayouts/slideLayout87.xml" /><Relationship Id="rId16" Type="http://schemas.openxmlformats.org/officeDocument/2006/relationships/slideLayout" Target="../slideLayouts/slideLayout88.xml" /><Relationship Id="rId17" Type="http://schemas.openxmlformats.org/officeDocument/2006/relationships/slideLayout" Target="../slideLayouts/slideLayout89.xml" /><Relationship Id="rId18" Type="http://schemas.openxmlformats.org/officeDocument/2006/relationships/slideLayout" Target="../slideLayouts/slideLayout90.xml" /><Relationship Id="rId19" Type="http://schemas.openxmlformats.org/officeDocument/2006/relationships/tags" Target="../tags/tag438.xml" /><Relationship Id="rId2" Type="http://schemas.openxmlformats.org/officeDocument/2006/relationships/slideLayout" Target="../slideLayouts/slideLayout74.xml" /><Relationship Id="rId20" Type="http://schemas.openxmlformats.org/officeDocument/2006/relationships/tags" Target="../tags/tag439.xml" /><Relationship Id="rId21" Type="http://schemas.openxmlformats.org/officeDocument/2006/relationships/tags" Target="../tags/tag440.xml" /><Relationship Id="rId22" Type="http://schemas.openxmlformats.org/officeDocument/2006/relationships/image" Target="file:///D:\qq&#25991;&#20214;\712321467\Image\C2C\Image2\%7b75232B38-A165-1FB7-499C-2E1C792CACB5%7d.png" TargetMode="External" /><Relationship Id="rId23" Type="http://schemas.openxmlformats.org/officeDocument/2006/relationships/image" Target="../media/image8.png" /><Relationship Id="rId24" Type="http://schemas.openxmlformats.org/officeDocument/2006/relationships/theme" Target="../theme/theme5.xml" /><Relationship Id="rId3" Type="http://schemas.openxmlformats.org/officeDocument/2006/relationships/slideLayout" Target="../slideLayouts/slideLayout75.xml" /><Relationship Id="rId4" Type="http://schemas.openxmlformats.org/officeDocument/2006/relationships/slideLayout" Target="../slideLayouts/slideLayout76.xml" /><Relationship Id="rId5" Type="http://schemas.openxmlformats.org/officeDocument/2006/relationships/slideLayout" Target="../slideLayouts/slideLayout77.xml" /><Relationship Id="rId6" Type="http://schemas.openxmlformats.org/officeDocument/2006/relationships/slideLayout" Target="../slideLayouts/slideLayout78.xml" /><Relationship Id="rId7" Type="http://schemas.openxmlformats.org/officeDocument/2006/relationships/slideLayout" Target="../slideLayouts/slideLayout79.xml" /><Relationship Id="rId8" Type="http://schemas.openxmlformats.org/officeDocument/2006/relationships/slideLayout" Target="../slideLayouts/slideLayout80.xml" /><Relationship Id="rId9" Type="http://schemas.openxmlformats.org/officeDocument/2006/relationships/slideLayout" Target="../slideLayouts/slideLayout81.xml" /></Relationships>
</file>

<file path=ppt/slideMasters/_rels/slideMaster6.xml.rels>&#65279;<?xml version="1.0" encoding="utf-8" standalone="yes"?><Relationships xmlns="http://schemas.openxmlformats.org/package/2006/relationships"><Relationship Id="rId1" Type="http://schemas.openxmlformats.org/officeDocument/2006/relationships/slideLayout" Target="../slideLayouts/slideLayout91.xml" /><Relationship Id="rId10" Type="http://schemas.openxmlformats.org/officeDocument/2006/relationships/slideLayout" Target="../slideLayouts/slideLayout100.xml" /><Relationship Id="rId11" Type="http://schemas.openxmlformats.org/officeDocument/2006/relationships/slideLayout" Target="../slideLayouts/slideLayout101.xml" /><Relationship Id="rId12" Type="http://schemas.openxmlformats.org/officeDocument/2006/relationships/slideLayout" Target="../slideLayouts/slideLayout102.xml" /><Relationship Id="rId13" Type="http://schemas.openxmlformats.org/officeDocument/2006/relationships/slideLayout" Target="../slideLayouts/slideLayout103.xml" /><Relationship Id="rId14" Type="http://schemas.openxmlformats.org/officeDocument/2006/relationships/slideLayout" Target="../slideLayouts/slideLayout104.xml" /><Relationship Id="rId15" Type="http://schemas.openxmlformats.org/officeDocument/2006/relationships/slideLayout" Target="../slideLayouts/slideLayout105.xml" /><Relationship Id="rId16" Type="http://schemas.openxmlformats.org/officeDocument/2006/relationships/slideLayout" Target="../slideLayouts/slideLayout106.xml" /><Relationship Id="rId17" Type="http://schemas.openxmlformats.org/officeDocument/2006/relationships/slideLayout" Target="../slideLayouts/slideLayout107.xml" /><Relationship Id="rId18" Type="http://schemas.openxmlformats.org/officeDocument/2006/relationships/slideLayout" Target="../slideLayouts/slideLayout108.xml" /><Relationship Id="rId19" Type="http://schemas.openxmlformats.org/officeDocument/2006/relationships/tags" Target="../tags/tag526.xml" /><Relationship Id="rId2" Type="http://schemas.openxmlformats.org/officeDocument/2006/relationships/slideLayout" Target="../slideLayouts/slideLayout92.xml" /><Relationship Id="rId20" Type="http://schemas.openxmlformats.org/officeDocument/2006/relationships/tags" Target="../tags/tag527.xml" /><Relationship Id="rId21" Type="http://schemas.openxmlformats.org/officeDocument/2006/relationships/tags" Target="../tags/tag528.xml" /><Relationship Id="rId22" Type="http://schemas.openxmlformats.org/officeDocument/2006/relationships/image" Target="file:///D:\qq&#25991;&#20214;\712321467\Image\C2C\Image2\%7b75232B38-A165-1FB7-499C-2E1C792CACB5%7d.png" TargetMode="External" /><Relationship Id="rId23" Type="http://schemas.openxmlformats.org/officeDocument/2006/relationships/image" Target="../media/image8.png" /><Relationship Id="rId24" Type="http://schemas.openxmlformats.org/officeDocument/2006/relationships/theme" Target="../theme/theme6.xml" /><Relationship Id="rId3" Type="http://schemas.openxmlformats.org/officeDocument/2006/relationships/slideLayout" Target="../slideLayouts/slideLayout93.xml" /><Relationship Id="rId4" Type="http://schemas.openxmlformats.org/officeDocument/2006/relationships/slideLayout" Target="../slideLayouts/slideLayout94.xml" /><Relationship Id="rId5" Type="http://schemas.openxmlformats.org/officeDocument/2006/relationships/slideLayout" Target="../slideLayouts/slideLayout95.xml" /><Relationship Id="rId6" Type="http://schemas.openxmlformats.org/officeDocument/2006/relationships/slideLayout" Target="../slideLayouts/slideLayout96.xml" /><Relationship Id="rId7" Type="http://schemas.openxmlformats.org/officeDocument/2006/relationships/slideLayout" Target="../slideLayouts/slideLayout97.xml" /><Relationship Id="rId8" Type="http://schemas.openxmlformats.org/officeDocument/2006/relationships/slideLayout" Target="../slideLayouts/slideLayout98.xml" /><Relationship Id="rId9" Type="http://schemas.openxmlformats.org/officeDocument/2006/relationships/slideLayout" Target="../slideLayouts/slideLayout99.xml" /></Relationships>
</file>

<file path=ppt/slideMasters/_rels/slideMaster7.xml.rels>&#65279;<?xml version="1.0" encoding="utf-8" standalone="yes"?><Relationships xmlns="http://schemas.openxmlformats.org/package/2006/relationships"><Relationship Id="rId1" Type="http://schemas.openxmlformats.org/officeDocument/2006/relationships/slideLayout" Target="../slideLayouts/slideLayout109.xml" /><Relationship Id="rId10" Type="http://schemas.openxmlformats.org/officeDocument/2006/relationships/slideLayout" Target="../slideLayouts/slideLayout118.xml" /><Relationship Id="rId11" Type="http://schemas.openxmlformats.org/officeDocument/2006/relationships/slideLayout" Target="../slideLayouts/slideLayout119.xml" /><Relationship Id="rId12" Type="http://schemas.openxmlformats.org/officeDocument/2006/relationships/slideLayout" Target="../slideLayouts/slideLayout120.xml" /><Relationship Id="rId13" Type="http://schemas.openxmlformats.org/officeDocument/2006/relationships/slideLayout" Target="../slideLayouts/slideLayout121.xml" /><Relationship Id="rId14" Type="http://schemas.openxmlformats.org/officeDocument/2006/relationships/slideLayout" Target="../slideLayouts/slideLayout122.xml" /><Relationship Id="rId15" Type="http://schemas.openxmlformats.org/officeDocument/2006/relationships/slideLayout" Target="../slideLayouts/slideLayout123.xml" /><Relationship Id="rId16" Type="http://schemas.openxmlformats.org/officeDocument/2006/relationships/slideLayout" Target="../slideLayouts/slideLayout124.xml" /><Relationship Id="rId17" Type="http://schemas.openxmlformats.org/officeDocument/2006/relationships/slideLayout" Target="../slideLayouts/slideLayout125.xml" /><Relationship Id="rId18" Type="http://schemas.openxmlformats.org/officeDocument/2006/relationships/slideLayout" Target="../slideLayouts/slideLayout126.xml" /><Relationship Id="rId19" Type="http://schemas.openxmlformats.org/officeDocument/2006/relationships/tags" Target="../tags/tag614.xml" /><Relationship Id="rId2" Type="http://schemas.openxmlformats.org/officeDocument/2006/relationships/slideLayout" Target="../slideLayouts/slideLayout110.xml" /><Relationship Id="rId20" Type="http://schemas.openxmlformats.org/officeDocument/2006/relationships/tags" Target="../tags/tag615.xml" /><Relationship Id="rId21" Type="http://schemas.openxmlformats.org/officeDocument/2006/relationships/tags" Target="../tags/tag616.xml" /><Relationship Id="rId22" Type="http://schemas.openxmlformats.org/officeDocument/2006/relationships/image" Target="file:///D:\qq&#25991;&#20214;\712321467\Image\C2C\Image2\%7b75232B38-A165-1FB7-499C-2E1C792CACB5%7d.png" TargetMode="External" /><Relationship Id="rId23" Type="http://schemas.openxmlformats.org/officeDocument/2006/relationships/image" Target="../media/image8.png" /><Relationship Id="rId24" Type="http://schemas.openxmlformats.org/officeDocument/2006/relationships/theme" Target="../theme/theme7.xml" /><Relationship Id="rId3" Type="http://schemas.openxmlformats.org/officeDocument/2006/relationships/slideLayout" Target="../slideLayouts/slideLayout111.xml" /><Relationship Id="rId4" Type="http://schemas.openxmlformats.org/officeDocument/2006/relationships/slideLayout" Target="../slideLayouts/slideLayout112.xml" /><Relationship Id="rId5" Type="http://schemas.openxmlformats.org/officeDocument/2006/relationships/slideLayout" Target="../slideLayouts/slideLayout113.xml" /><Relationship Id="rId6" Type="http://schemas.openxmlformats.org/officeDocument/2006/relationships/slideLayout" Target="../slideLayouts/slideLayout114.xml" /><Relationship Id="rId7" Type="http://schemas.openxmlformats.org/officeDocument/2006/relationships/slideLayout" Target="../slideLayouts/slideLayout115.xml" /><Relationship Id="rId8" Type="http://schemas.openxmlformats.org/officeDocument/2006/relationships/slideLayout" Target="../slideLayouts/slideLayout116.xml" /><Relationship Id="rId9" Type="http://schemas.openxmlformats.org/officeDocument/2006/relationships/slideLayout" Target="../slideLayouts/slideLayout117.xml" /></Relationships>
</file>

<file path=ppt/slideMasters/_rels/slideMaster8.xml.rels>&#65279;<?xml version="1.0" encoding="utf-8" standalone="yes"?><Relationships xmlns="http://schemas.openxmlformats.org/package/2006/relationships"><Relationship Id="rId1" Type="http://schemas.openxmlformats.org/officeDocument/2006/relationships/slideLayout" Target="../slideLayouts/slideLayout127.xml" /><Relationship Id="rId10" Type="http://schemas.openxmlformats.org/officeDocument/2006/relationships/slideLayout" Target="../slideLayouts/slideLayout136.xml" /><Relationship Id="rId11" Type="http://schemas.openxmlformats.org/officeDocument/2006/relationships/slideLayout" Target="../slideLayouts/slideLayout137.xml" /><Relationship Id="rId12" Type="http://schemas.openxmlformats.org/officeDocument/2006/relationships/slideLayout" Target="../slideLayouts/slideLayout138.xml" /><Relationship Id="rId13" Type="http://schemas.openxmlformats.org/officeDocument/2006/relationships/slideLayout" Target="../slideLayouts/slideLayout139.xml" /><Relationship Id="rId14" Type="http://schemas.openxmlformats.org/officeDocument/2006/relationships/slideLayout" Target="../slideLayouts/slideLayout140.xml" /><Relationship Id="rId15" Type="http://schemas.openxmlformats.org/officeDocument/2006/relationships/slideLayout" Target="../slideLayouts/slideLayout141.xml" /><Relationship Id="rId16" Type="http://schemas.openxmlformats.org/officeDocument/2006/relationships/slideLayout" Target="../slideLayouts/slideLayout142.xml" /><Relationship Id="rId17" Type="http://schemas.openxmlformats.org/officeDocument/2006/relationships/slideLayout" Target="../slideLayouts/slideLayout143.xml" /><Relationship Id="rId18" Type="http://schemas.openxmlformats.org/officeDocument/2006/relationships/slideLayout" Target="../slideLayouts/slideLayout144.xml" /><Relationship Id="rId19" Type="http://schemas.openxmlformats.org/officeDocument/2006/relationships/tags" Target="../tags/tag702.xml" /><Relationship Id="rId2" Type="http://schemas.openxmlformats.org/officeDocument/2006/relationships/slideLayout" Target="../slideLayouts/slideLayout128.xml" /><Relationship Id="rId20" Type="http://schemas.openxmlformats.org/officeDocument/2006/relationships/tags" Target="../tags/tag703.xml" /><Relationship Id="rId21" Type="http://schemas.openxmlformats.org/officeDocument/2006/relationships/tags" Target="../tags/tag704.xml" /><Relationship Id="rId22" Type="http://schemas.openxmlformats.org/officeDocument/2006/relationships/image" Target="file:///D:\qq&#25991;&#20214;\712321467\Image\C2C\Image2\%7b75232B38-A165-1FB7-499C-2E1C792CACB5%7d.png" TargetMode="External" /><Relationship Id="rId23" Type="http://schemas.openxmlformats.org/officeDocument/2006/relationships/image" Target="../media/image8.png" /><Relationship Id="rId24" Type="http://schemas.openxmlformats.org/officeDocument/2006/relationships/theme" Target="../theme/theme8.xml" /><Relationship Id="rId3" Type="http://schemas.openxmlformats.org/officeDocument/2006/relationships/slideLayout" Target="../slideLayouts/slideLayout129.xml" /><Relationship Id="rId4" Type="http://schemas.openxmlformats.org/officeDocument/2006/relationships/slideLayout" Target="../slideLayouts/slideLayout130.xml" /><Relationship Id="rId5" Type="http://schemas.openxmlformats.org/officeDocument/2006/relationships/slideLayout" Target="../slideLayouts/slideLayout131.xml" /><Relationship Id="rId6" Type="http://schemas.openxmlformats.org/officeDocument/2006/relationships/slideLayout" Target="../slideLayouts/slideLayout132.xml" /><Relationship Id="rId7" Type="http://schemas.openxmlformats.org/officeDocument/2006/relationships/slideLayout" Target="../slideLayouts/slideLayout133.xml" /><Relationship Id="rId8" Type="http://schemas.openxmlformats.org/officeDocument/2006/relationships/slideLayout" Target="../slideLayouts/slideLayout134.xml" /><Relationship Id="rId9" Type="http://schemas.openxmlformats.org/officeDocument/2006/relationships/slideLayout" Target="../slideLayouts/slideLayout135.xml" /></Relationships>
</file>

<file path=ppt/slideMasters/_rels/slideMaster9.xml.rels>&#65279;<?xml version="1.0" encoding="utf-8" standalone="yes"?><Relationships xmlns="http://schemas.openxmlformats.org/package/2006/relationships"><Relationship Id="rId1" Type="http://schemas.openxmlformats.org/officeDocument/2006/relationships/slideLayout" Target="../slideLayouts/slideLayout145.xml" /><Relationship Id="rId10" Type="http://schemas.openxmlformats.org/officeDocument/2006/relationships/slideLayout" Target="../slideLayouts/slideLayout154.xml" /><Relationship Id="rId11" Type="http://schemas.openxmlformats.org/officeDocument/2006/relationships/slideLayout" Target="../slideLayouts/slideLayout155.xml" /><Relationship Id="rId12" Type="http://schemas.openxmlformats.org/officeDocument/2006/relationships/slideLayout" Target="../slideLayouts/slideLayout156.xml" /><Relationship Id="rId13" Type="http://schemas.openxmlformats.org/officeDocument/2006/relationships/slideLayout" Target="../slideLayouts/slideLayout157.xml" /><Relationship Id="rId14" Type="http://schemas.openxmlformats.org/officeDocument/2006/relationships/slideLayout" Target="../slideLayouts/slideLayout158.xml" /><Relationship Id="rId15" Type="http://schemas.openxmlformats.org/officeDocument/2006/relationships/slideLayout" Target="../slideLayouts/slideLayout159.xml" /><Relationship Id="rId16" Type="http://schemas.openxmlformats.org/officeDocument/2006/relationships/slideLayout" Target="../slideLayouts/slideLayout160.xml" /><Relationship Id="rId17" Type="http://schemas.openxmlformats.org/officeDocument/2006/relationships/slideLayout" Target="../slideLayouts/slideLayout161.xml" /><Relationship Id="rId18" Type="http://schemas.openxmlformats.org/officeDocument/2006/relationships/slideLayout" Target="../slideLayouts/slideLayout162.xml" /><Relationship Id="rId19" Type="http://schemas.openxmlformats.org/officeDocument/2006/relationships/tags" Target="../tags/tag790.xml" /><Relationship Id="rId2" Type="http://schemas.openxmlformats.org/officeDocument/2006/relationships/slideLayout" Target="../slideLayouts/slideLayout146.xml" /><Relationship Id="rId20" Type="http://schemas.openxmlformats.org/officeDocument/2006/relationships/tags" Target="../tags/tag791.xml" /><Relationship Id="rId21" Type="http://schemas.openxmlformats.org/officeDocument/2006/relationships/tags" Target="../tags/tag792.xml" /><Relationship Id="rId22" Type="http://schemas.openxmlformats.org/officeDocument/2006/relationships/image" Target="file:///D:\qq&#25991;&#20214;\712321467\Image\C2C\Image2\%7b75232B38-A165-1FB7-499C-2E1C792CACB5%7d.png" TargetMode="External" /><Relationship Id="rId23" Type="http://schemas.openxmlformats.org/officeDocument/2006/relationships/image" Target="../media/image8.png" /><Relationship Id="rId24" Type="http://schemas.openxmlformats.org/officeDocument/2006/relationships/theme" Target="../theme/theme9.xml" /><Relationship Id="rId3" Type="http://schemas.openxmlformats.org/officeDocument/2006/relationships/slideLayout" Target="../slideLayouts/slideLayout147.xml" /><Relationship Id="rId4" Type="http://schemas.openxmlformats.org/officeDocument/2006/relationships/slideLayout" Target="../slideLayouts/slideLayout148.xml" /><Relationship Id="rId5" Type="http://schemas.openxmlformats.org/officeDocument/2006/relationships/slideLayout" Target="../slideLayouts/slideLayout149.xml" /><Relationship Id="rId6" Type="http://schemas.openxmlformats.org/officeDocument/2006/relationships/slideLayout" Target="../slideLayouts/slideLayout150.xml" /><Relationship Id="rId7" Type="http://schemas.openxmlformats.org/officeDocument/2006/relationships/slideLayout" Target="../slideLayouts/slideLayout151.xml" /><Relationship Id="rId8" Type="http://schemas.openxmlformats.org/officeDocument/2006/relationships/slideLayout" Target="../slideLayouts/slideLayout152.xml" /><Relationship Id="rId9" Type="http://schemas.openxmlformats.org/officeDocument/2006/relationships/slideLayout" Target="../slideLayouts/slideLayout153.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a:defRPr>
            </a:lvl1pPr>
          </a:lstStyle>
          <a:p>
            <a:endParaRPr lang="zh-CN" altLang="en-US"/>
          </a:p>
        </p:txBody>
      </p:sp>
      <p:sp>
        <p:nvSpPr>
          <p:cNvPr id="6" name="灯片编号占位符 5"/>
          <p:cNvSpPr>
            <a:spLocks noGrp="1"/>
          </p:cNvSpPr>
          <p:nvPr>
            <p:ph type="sldNum" sz="quarter" idx="4"/>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a:defRPr>
            </a:lvl1pPr>
          </a:lstStyle>
          <a:p>
            <a:fld id="{49AE70B2-8BF9-45C0-BB95-33D1B9D3A854}" type="slidenum">
              <a:rPr lang="zh-CN" altLang="en-US" smtClean="0"/>
              <a:t>0</a:t>
            </a:fld>
            <a:endParaRPr lang="zh-CN" altLang="en-US"/>
          </a:p>
        </p:txBody>
      </p:sp>
      <p:sp>
        <p:nvSpPr>
          <p:cNvPr id="7" name="KSO_TEMPLATE" hidden="1"/>
          <p:cNvSpPr/>
          <p:nvPr userDrawn="1">
            <p:custDataLst>
              <p:tags r:id="rId21"/>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1073743875" descr="学科网 zxxk.com"/>
          <p:cNvPicPr>
            <a:picLocks noChangeAspect="1"/>
          </p:cNvPicPr>
          <p:nvPr/>
        </p:nvPicPr>
        <p:blipFill>
          <a:blip r:embed="rId23" r:link="rId2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Arial" panose="020b0604020202020204" pitchFamily="34" charset="0"/>
          <a:ea typeface="微软雅黑"/>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a:defRPr>
            </a:lvl1pPr>
          </a:lstStyle>
          <a:p>
            <a:endParaRPr lang="zh-CN" altLang="en-US"/>
          </a:p>
        </p:txBody>
      </p:sp>
      <p:sp>
        <p:nvSpPr>
          <p:cNvPr id="6" name="灯片编号占位符 5"/>
          <p:cNvSpPr>
            <a:spLocks noGrp="1"/>
          </p:cNvSpPr>
          <p:nvPr>
            <p:ph type="sldNum" sz="quarter" idx="4"/>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a:defRPr>
            </a:lvl1pPr>
          </a:lstStyle>
          <a:p>
            <a:fld id="{49AE70B2-8BF9-45C0-BB95-33D1B9D3A854}" type="slidenum">
              <a:rPr lang="zh-CN" altLang="en-US" smtClean="0"/>
              <a:t>0</a:t>
            </a:fld>
            <a:endParaRPr lang="zh-CN" altLang="en-US"/>
          </a:p>
        </p:txBody>
      </p:sp>
      <p:sp>
        <p:nvSpPr>
          <p:cNvPr id="7" name="KSO_TEMPLATE" hidden="1"/>
          <p:cNvSpPr/>
          <p:nvPr userDrawn="1">
            <p:custDataLst>
              <p:tags r:id="rId21"/>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1073743875" descr="学科网 zxxk.com"/>
          <p:cNvPicPr>
            <a:picLocks noChangeAspect="1"/>
          </p:cNvPicPr>
          <p:nvPr/>
        </p:nvPicPr>
        <p:blipFill>
          <a:blip r:embed="rId23" r:link="rId2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820" r:id="rId1"/>
    <p:sldLayoutId id="2147483821" r:id="rId2"/>
    <p:sldLayoutId id="2147483822" r:id="rId3"/>
    <p:sldLayoutId id="2147483823" r:id="rId4"/>
    <p:sldLayoutId id="2147483824" r:id="rId5"/>
    <p:sldLayoutId id="2147483825" r:id="rId6"/>
    <p:sldLayoutId id="2147483826" r:id="rId7"/>
    <p:sldLayoutId id="2147483827" r:id="rId8"/>
    <p:sldLayoutId id="2147483828" r:id="rId9"/>
    <p:sldLayoutId id="2147483829" r:id="rId10"/>
    <p:sldLayoutId id="2147483830" r:id="rId11"/>
    <p:sldLayoutId id="2147483831" r:id="rId12"/>
    <p:sldLayoutId id="2147483832" r:id="rId13"/>
    <p:sldLayoutId id="2147483833" r:id="rId14"/>
    <p:sldLayoutId id="2147483834" r:id="rId15"/>
    <p:sldLayoutId id="2147483835" r:id="rId16"/>
    <p:sldLayoutId id="2147483836" r:id="rId17"/>
    <p:sldLayoutId id="2147483837"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Arial" panose="020b0604020202020204" pitchFamily="34" charset="0"/>
          <a:ea typeface="微软雅黑"/>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a:defRPr>
            </a:lvl1pPr>
          </a:lstStyle>
          <a:p>
            <a:endParaRPr lang="zh-CN" altLang="en-US"/>
          </a:p>
        </p:txBody>
      </p:sp>
      <p:sp>
        <p:nvSpPr>
          <p:cNvPr id="6" name="灯片编号占位符 5"/>
          <p:cNvSpPr>
            <a:spLocks noGrp="1"/>
          </p:cNvSpPr>
          <p:nvPr>
            <p:ph type="sldNum" sz="quarter" idx="4"/>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a:defRPr>
            </a:lvl1pPr>
          </a:lstStyle>
          <a:p>
            <a:fld id="{49AE70B2-8BF9-45C0-BB95-33D1B9D3A854}" type="slidenum">
              <a:rPr lang="zh-CN" altLang="en-US" smtClean="0"/>
              <a:t>0</a:t>
            </a:fld>
            <a:endParaRPr lang="zh-CN" altLang="en-US"/>
          </a:p>
        </p:txBody>
      </p:sp>
      <p:sp>
        <p:nvSpPr>
          <p:cNvPr id="7" name="KSO_TEMPLATE" hidden="1"/>
          <p:cNvSpPr/>
          <p:nvPr userDrawn="1">
            <p:custDataLst>
              <p:tags r:id="rId21"/>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1073743875" descr="学科网 zxxk.com"/>
          <p:cNvPicPr>
            <a:picLocks noChangeAspect="1"/>
          </p:cNvPicPr>
          <p:nvPr/>
        </p:nvPicPr>
        <p:blipFill>
          <a:blip r:embed="rId23" r:link="rId2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 id="2147483681" r:id="rId14"/>
    <p:sldLayoutId id="2147483682" r:id="rId15"/>
    <p:sldLayoutId id="2147483683" r:id="rId16"/>
    <p:sldLayoutId id="2147483684" r:id="rId17"/>
    <p:sldLayoutId id="2147483685"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Arial" panose="020b0604020202020204" pitchFamily="34" charset="0"/>
          <a:ea typeface="微软雅黑"/>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a:defRPr>
            </a:lvl1pPr>
          </a:lstStyle>
          <a:p>
            <a:endParaRPr lang="zh-CN" altLang="en-US"/>
          </a:p>
        </p:txBody>
      </p:sp>
      <p:sp>
        <p:nvSpPr>
          <p:cNvPr id="6" name="灯片编号占位符 5"/>
          <p:cNvSpPr>
            <a:spLocks noGrp="1"/>
          </p:cNvSpPr>
          <p:nvPr>
            <p:ph type="sldNum" sz="quarter" idx="4"/>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a:defRPr>
            </a:lvl1pPr>
          </a:lstStyle>
          <a:p>
            <a:fld id="{49AE70B2-8BF9-45C0-BB95-33D1B9D3A854}" type="slidenum">
              <a:rPr lang="zh-CN" altLang="en-US" smtClean="0"/>
              <a:t>0</a:t>
            </a:fld>
            <a:endParaRPr lang="zh-CN" altLang="en-US"/>
          </a:p>
        </p:txBody>
      </p:sp>
      <p:sp>
        <p:nvSpPr>
          <p:cNvPr id="7" name="KSO_TEMPLATE" hidden="1"/>
          <p:cNvSpPr/>
          <p:nvPr userDrawn="1">
            <p:custDataLst>
              <p:tags r:id="rId21"/>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1073743875" descr="学科网 zxxk.com"/>
          <p:cNvPicPr>
            <a:picLocks noChangeAspect="1"/>
          </p:cNvPicPr>
          <p:nvPr/>
        </p:nvPicPr>
        <p:blipFill>
          <a:blip r:embed="rId23" r:link="rId2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 id="2147483700" r:id="rId14"/>
    <p:sldLayoutId id="2147483701" r:id="rId15"/>
    <p:sldLayoutId id="2147483702" r:id="rId16"/>
    <p:sldLayoutId id="2147483703" r:id="rId17"/>
    <p:sldLayoutId id="2147483704"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Arial" panose="020b0604020202020204" pitchFamily="34" charset="0"/>
          <a:ea typeface="微软雅黑"/>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a:defRPr>
            </a:lvl1pPr>
          </a:lstStyle>
          <a:p>
            <a:endParaRPr lang="zh-CN" altLang="en-US"/>
          </a:p>
        </p:txBody>
      </p:sp>
      <p:sp>
        <p:nvSpPr>
          <p:cNvPr id="6" name="灯片编号占位符 5"/>
          <p:cNvSpPr>
            <a:spLocks noGrp="1"/>
          </p:cNvSpPr>
          <p:nvPr>
            <p:ph type="sldNum" sz="quarter" idx="4"/>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a:defRPr>
            </a:lvl1pPr>
          </a:lstStyle>
          <a:p>
            <a:fld id="{49AE70B2-8BF9-45C0-BB95-33D1B9D3A854}" type="slidenum">
              <a:rPr lang="zh-CN" altLang="en-US" smtClean="0"/>
              <a:t>0</a:t>
            </a:fld>
            <a:endParaRPr lang="zh-CN" altLang="en-US"/>
          </a:p>
        </p:txBody>
      </p:sp>
      <p:sp>
        <p:nvSpPr>
          <p:cNvPr id="7" name="KSO_TEMPLATE" hidden="1"/>
          <p:cNvSpPr/>
          <p:nvPr userDrawn="1">
            <p:custDataLst>
              <p:tags r:id="rId21"/>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1073743875" descr="学科网 zxxk.com"/>
          <p:cNvPicPr>
            <a:picLocks noChangeAspect="1"/>
          </p:cNvPicPr>
          <p:nvPr/>
        </p:nvPicPr>
        <p:blipFill>
          <a:blip r:embed="rId23" r:link="rId2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 id="2147483717" r:id="rId12"/>
    <p:sldLayoutId id="2147483718" r:id="rId13"/>
    <p:sldLayoutId id="2147483719" r:id="rId14"/>
    <p:sldLayoutId id="2147483720" r:id="rId15"/>
    <p:sldLayoutId id="2147483721" r:id="rId16"/>
    <p:sldLayoutId id="2147483722" r:id="rId17"/>
    <p:sldLayoutId id="2147483723"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Arial" panose="020b0604020202020204" pitchFamily="34" charset="0"/>
          <a:ea typeface="微软雅黑"/>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a:defRPr>
            </a:lvl1pPr>
          </a:lstStyle>
          <a:p>
            <a:endParaRPr lang="zh-CN" altLang="en-US"/>
          </a:p>
        </p:txBody>
      </p:sp>
      <p:sp>
        <p:nvSpPr>
          <p:cNvPr id="6" name="灯片编号占位符 5"/>
          <p:cNvSpPr>
            <a:spLocks noGrp="1"/>
          </p:cNvSpPr>
          <p:nvPr>
            <p:ph type="sldNum" sz="quarter" idx="4"/>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a:defRPr>
            </a:lvl1pPr>
          </a:lstStyle>
          <a:p>
            <a:fld id="{49AE70B2-8BF9-45C0-BB95-33D1B9D3A854}" type="slidenum">
              <a:rPr lang="zh-CN" altLang="en-US" smtClean="0"/>
              <a:t>0</a:t>
            </a:fld>
            <a:endParaRPr lang="zh-CN" altLang="en-US"/>
          </a:p>
        </p:txBody>
      </p:sp>
      <p:sp>
        <p:nvSpPr>
          <p:cNvPr id="7" name="KSO_TEMPLATE" hidden="1"/>
          <p:cNvSpPr/>
          <p:nvPr userDrawn="1">
            <p:custDataLst>
              <p:tags r:id="rId21"/>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1073743875" descr="学科网 zxxk.com"/>
          <p:cNvPicPr>
            <a:picLocks noChangeAspect="1"/>
          </p:cNvPicPr>
          <p:nvPr/>
        </p:nvPicPr>
        <p:blipFill>
          <a:blip r:embed="rId23" r:link="rId2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 id="2147483736" r:id="rId12"/>
    <p:sldLayoutId id="2147483737" r:id="rId13"/>
    <p:sldLayoutId id="2147483738" r:id="rId14"/>
    <p:sldLayoutId id="2147483739" r:id="rId15"/>
    <p:sldLayoutId id="2147483740" r:id="rId16"/>
    <p:sldLayoutId id="2147483741" r:id="rId17"/>
    <p:sldLayoutId id="2147483742"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Arial" panose="020b0604020202020204" pitchFamily="34" charset="0"/>
          <a:ea typeface="微软雅黑"/>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a:defRPr>
            </a:lvl1pPr>
          </a:lstStyle>
          <a:p>
            <a:endParaRPr lang="zh-CN" altLang="en-US"/>
          </a:p>
        </p:txBody>
      </p:sp>
      <p:sp>
        <p:nvSpPr>
          <p:cNvPr id="6" name="灯片编号占位符 5"/>
          <p:cNvSpPr>
            <a:spLocks noGrp="1"/>
          </p:cNvSpPr>
          <p:nvPr>
            <p:ph type="sldNum" sz="quarter" idx="4"/>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a:defRPr>
            </a:lvl1pPr>
          </a:lstStyle>
          <a:p>
            <a:fld id="{49AE70B2-8BF9-45C0-BB95-33D1B9D3A854}" type="slidenum">
              <a:rPr lang="zh-CN" altLang="en-US" smtClean="0"/>
              <a:t>0</a:t>
            </a:fld>
            <a:endParaRPr lang="zh-CN" altLang="en-US"/>
          </a:p>
        </p:txBody>
      </p:sp>
      <p:sp>
        <p:nvSpPr>
          <p:cNvPr id="7" name="KSO_TEMPLATE" hidden="1"/>
          <p:cNvSpPr/>
          <p:nvPr userDrawn="1">
            <p:custDataLst>
              <p:tags r:id="rId21"/>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1073743875" descr="学科网 zxxk.com"/>
          <p:cNvPicPr>
            <a:picLocks noChangeAspect="1"/>
          </p:cNvPicPr>
          <p:nvPr/>
        </p:nvPicPr>
        <p:blipFill>
          <a:blip r:embed="rId23" r:link="rId2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48" r:id="rId5"/>
    <p:sldLayoutId id="2147483749" r:id="rId6"/>
    <p:sldLayoutId id="2147483750" r:id="rId7"/>
    <p:sldLayoutId id="2147483751" r:id="rId8"/>
    <p:sldLayoutId id="2147483752" r:id="rId9"/>
    <p:sldLayoutId id="2147483753" r:id="rId10"/>
    <p:sldLayoutId id="2147483754" r:id="rId11"/>
    <p:sldLayoutId id="2147483755" r:id="rId12"/>
    <p:sldLayoutId id="2147483756" r:id="rId13"/>
    <p:sldLayoutId id="2147483757" r:id="rId14"/>
    <p:sldLayoutId id="2147483758" r:id="rId15"/>
    <p:sldLayoutId id="2147483759" r:id="rId16"/>
    <p:sldLayoutId id="2147483760" r:id="rId17"/>
    <p:sldLayoutId id="2147483761"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Arial" panose="020b0604020202020204" pitchFamily="34" charset="0"/>
          <a:ea typeface="微软雅黑"/>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a:defRPr>
            </a:lvl1pPr>
          </a:lstStyle>
          <a:p>
            <a:endParaRPr lang="zh-CN" altLang="en-US"/>
          </a:p>
        </p:txBody>
      </p:sp>
      <p:sp>
        <p:nvSpPr>
          <p:cNvPr id="6" name="灯片编号占位符 5"/>
          <p:cNvSpPr>
            <a:spLocks noGrp="1"/>
          </p:cNvSpPr>
          <p:nvPr>
            <p:ph type="sldNum" sz="quarter" idx="4"/>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a:defRPr>
            </a:lvl1pPr>
          </a:lstStyle>
          <a:p>
            <a:fld id="{49AE70B2-8BF9-45C0-BB95-33D1B9D3A854}" type="slidenum">
              <a:rPr lang="zh-CN" altLang="en-US" smtClean="0"/>
              <a:t>0</a:t>
            </a:fld>
            <a:endParaRPr lang="zh-CN" altLang="en-US"/>
          </a:p>
        </p:txBody>
      </p:sp>
      <p:sp>
        <p:nvSpPr>
          <p:cNvPr id="7" name="KSO_TEMPLATE" hidden="1"/>
          <p:cNvSpPr/>
          <p:nvPr userDrawn="1">
            <p:custDataLst>
              <p:tags r:id="rId21"/>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1073743875" descr="学科网 zxxk.com"/>
          <p:cNvPicPr>
            <a:picLocks noChangeAspect="1"/>
          </p:cNvPicPr>
          <p:nvPr/>
        </p:nvPicPr>
        <p:blipFill>
          <a:blip r:embed="rId23" r:link="rId2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 id="2147483768" r:id="rId6"/>
    <p:sldLayoutId id="2147483769" r:id="rId7"/>
    <p:sldLayoutId id="2147483770" r:id="rId8"/>
    <p:sldLayoutId id="2147483771" r:id="rId9"/>
    <p:sldLayoutId id="2147483772" r:id="rId10"/>
    <p:sldLayoutId id="2147483773" r:id="rId11"/>
    <p:sldLayoutId id="2147483774" r:id="rId12"/>
    <p:sldLayoutId id="2147483775" r:id="rId13"/>
    <p:sldLayoutId id="2147483776" r:id="rId14"/>
    <p:sldLayoutId id="2147483777" r:id="rId15"/>
    <p:sldLayoutId id="2147483778" r:id="rId16"/>
    <p:sldLayoutId id="2147483779" r:id="rId17"/>
    <p:sldLayoutId id="2147483780"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Arial" panose="020b0604020202020204" pitchFamily="34" charset="0"/>
          <a:ea typeface="微软雅黑"/>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a:defRPr>
            </a:lvl1pPr>
          </a:lstStyle>
          <a:p>
            <a:endParaRPr lang="zh-CN" altLang="en-US"/>
          </a:p>
        </p:txBody>
      </p:sp>
      <p:sp>
        <p:nvSpPr>
          <p:cNvPr id="6" name="灯片编号占位符 5"/>
          <p:cNvSpPr>
            <a:spLocks noGrp="1"/>
          </p:cNvSpPr>
          <p:nvPr>
            <p:ph type="sldNum" sz="quarter" idx="4"/>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a:defRPr>
            </a:lvl1pPr>
          </a:lstStyle>
          <a:p>
            <a:fld id="{49AE70B2-8BF9-45C0-BB95-33D1B9D3A854}" type="slidenum">
              <a:rPr lang="zh-CN" altLang="en-US" smtClean="0"/>
              <a:t>0</a:t>
            </a:fld>
            <a:endParaRPr lang="zh-CN" altLang="en-US"/>
          </a:p>
        </p:txBody>
      </p:sp>
      <p:sp>
        <p:nvSpPr>
          <p:cNvPr id="7" name="KSO_TEMPLATE" hidden="1"/>
          <p:cNvSpPr/>
          <p:nvPr userDrawn="1">
            <p:custDataLst>
              <p:tags r:id="rId21"/>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1073743875" descr="学科网 zxxk.com"/>
          <p:cNvPicPr>
            <a:picLocks noChangeAspect="1"/>
          </p:cNvPicPr>
          <p:nvPr/>
        </p:nvPicPr>
        <p:blipFill>
          <a:blip r:embed="rId23" r:link="rId2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782" r:id="rId1"/>
    <p:sldLayoutId id="2147483783" r:id="rId2"/>
    <p:sldLayoutId id="2147483784" r:id="rId3"/>
    <p:sldLayoutId id="2147483785" r:id="rId4"/>
    <p:sldLayoutId id="2147483786" r:id="rId5"/>
    <p:sldLayoutId id="2147483787" r:id="rId6"/>
    <p:sldLayoutId id="2147483788" r:id="rId7"/>
    <p:sldLayoutId id="2147483789" r:id="rId8"/>
    <p:sldLayoutId id="2147483790" r:id="rId9"/>
    <p:sldLayoutId id="2147483791" r:id="rId10"/>
    <p:sldLayoutId id="2147483792" r:id="rId11"/>
    <p:sldLayoutId id="2147483793" r:id="rId12"/>
    <p:sldLayoutId id="2147483794" r:id="rId13"/>
    <p:sldLayoutId id="2147483795" r:id="rId14"/>
    <p:sldLayoutId id="2147483796" r:id="rId15"/>
    <p:sldLayoutId id="2147483797" r:id="rId16"/>
    <p:sldLayoutId id="2147483798" r:id="rId17"/>
    <p:sldLayoutId id="2147483799"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Arial" panose="020b0604020202020204" pitchFamily="34" charset="0"/>
          <a:ea typeface="微软雅黑"/>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a:defRPr>
            </a:lvl1pPr>
          </a:lstStyle>
          <a:p>
            <a:endParaRPr lang="zh-CN" altLang="en-US"/>
          </a:p>
        </p:txBody>
      </p:sp>
      <p:sp>
        <p:nvSpPr>
          <p:cNvPr id="6" name="灯片编号占位符 5"/>
          <p:cNvSpPr>
            <a:spLocks noGrp="1"/>
          </p:cNvSpPr>
          <p:nvPr>
            <p:ph type="sldNum" sz="quarter" idx="4"/>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a:defRPr>
            </a:lvl1pPr>
          </a:lstStyle>
          <a:p>
            <a:fld id="{49AE70B2-8BF9-45C0-BB95-33D1B9D3A854}" type="slidenum">
              <a:rPr lang="zh-CN" altLang="en-US" smtClean="0"/>
              <a:t>0</a:t>
            </a:fld>
            <a:endParaRPr lang="zh-CN" altLang="en-US"/>
          </a:p>
        </p:txBody>
      </p:sp>
      <p:sp>
        <p:nvSpPr>
          <p:cNvPr id="7" name="KSO_TEMPLATE" hidden="1"/>
          <p:cNvSpPr/>
          <p:nvPr userDrawn="1">
            <p:custDataLst>
              <p:tags r:id="rId21"/>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1073743875" descr="学科网 zxxk.com"/>
          <p:cNvPicPr>
            <a:picLocks noChangeAspect="1"/>
          </p:cNvPicPr>
          <p:nvPr/>
        </p:nvPicPr>
        <p:blipFill>
          <a:blip r:embed="rId23" r:link="rId2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801" r:id="rId1"/>
    <p:sldLayoutId id="2147483802" r:id="rId2"/>
    <p:sldLayoutId id="2147483803" r:id="rId3"/>
    <p:sldLayoutId id="2147483804" r:id="rId4"/>
    <p:sldLayoutId id="2147483805" r:id="rId5"/>
    <p:sldLayoutId id="2147483806" r:id="rId6"/>
    <p:sldLayoutId id="2147483807" r:id="rId7"/>
    <p:sldLayoutId id="2147483808" r:id="rId8"/>
    <p:sldLayoutId id="2147483809" r:id="rId9"/>
    <p:sldLayoutId id="2147483810" r:id="rId10"/>
    <p:sldLayoutId id="2147483811" r:id="rId11"/>
    <p:sldLayoutId id="2147483812" r:id="rId12"/>
    <p:sldLayoutId id="2147483813" r:id="rId13"/>
    <p:sldLayoutId id="2147483814" r:id="rId14"/>
    <p:sldLayoutId id="2147483815" r:id="rId15"/>
    <p:sldLayoutId id="2147483816" r:id="rId16"/>
    <p:sldLayoutId id="2147483817" r:id="rId17"/>
    <p:sldLayoutId id="2147483818"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Arial" panose="020b0604020202020204" pitchFamily="34" charset="0"/>
          <a:ea typeface="微软雅黑"/>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 Id="rId3" Type="http://schemas.openxmlformats.org/officeDocument/2006/relationships/tags" Target="../tags/tag88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46.xml" /><Relationship Id="rId2" Type="http://schemas.openxmlformats.org/officeDocument/2006/relationships/tags" Target="../tags/tag899.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46.xml" /><Relationship Id="rId2" Type="http://schemas.openxmlformats.org/officeDocument/2006/relationships/tags" Target="../tags/tag900.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64.xml" /><Relationship Id="rId2" Type="http://schemas.openxmlformats.org/officeDocument/2006/relationships/tags" Target="../tags/tag901.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0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tags" Target="../tags/tag903.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38.xml" /><Relationship Id="rId2" Type="http://schemas.openxmlformats.org/officeDocument/2006/relationships/notesSlide" Target="../notesSlides/notesSlide1.xml" /><Relationship Id="rId3" Type="http://schemas.openxmlformats.org/officeDocument/2006/relationships/tags" Target="../tags/tag904.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56.xml" /><Relationship Id="rId2" Type="http://schemas.openxmlformats.org/officeDocument/2006/relationships/tags" Target="../tags/tag905.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4.xml" /><Relationship Id="rId2" Type="http://schemas.openxmlformats.org/officeDocument/2006/relationships/tags" Target="../tags/tag906.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92.xml" /><Relationship Id="rId2" Type="http://schemas.openxmlformats.org/officeDocument/2006/relationships/notesSlide" Target="../notesSlides/notesSlide2.xml" /><Relationship Id="rId3" Type="http://schemas.openxmlformats.org/officeDocument/2006/relationships/image" Target="../media/image11.png" /><Relationship Id="rId4" Type="http://schemas.openxmlformats.org/officeDocument/2006/relationships/tags" Target="../tags/tag90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882.xml" /><Relationship Id="rId3" Type="http://schemas.openxmlformats.org/officeDocument/2006/relationships/tags" Target="../tags/tag883.xml" /><Relationship Id="rId4" Type="http://schemas.openxmlformats.org/officeDocument/2006/relationships/tags" Target="../tags/tag884.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85.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10.xml" /><Relationship Id="rId2" Type="http://schemas.openxmlformats.org/officeDocument/2006/relationships/tags" Target="../tags/tag886.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28.xml" /><Relationship Id="rId2" Type="http://schemas.openxmlformats.org/officeDocument/2006/relationships/tags" Target="../tags/tag88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33.xml" /><Relationship Id="rId2" Type="http://schemas.openxmlformats.org/officeDocument/2006/relationships/image" Target="../media/image10.jpeg" /><Relationship Id="rId3" Type="http://schemas.openxmlformats.org/officeDocument/2006/relationships/tags" Target="../tags/tag888.xml" /><Relationship Id="rId4" Type="http://schemas.openxmlformats.org/officeDocument/2006/relationships/tags" Target="../tags/tag889.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33.xml" /><Relationship Id="rId2" Type="http://schemas.openxmlformats.org/officeDocument/2006/relationships/image" Target="../media/image10.jpeg" /><Relationship Id="rId3" Type="http://schemas.openxmlformats.org/officeDocument/2006/relationships/tags" Target="../tags/tag890.xml" /><Relationship Id="rId4" Type="http://schemas.openxmlformats.org/officeDocument/2006/relationships/tags" Target="../tags/tag891.xml" /><Relationship Id="rId5" Type="http://schemas.openxmlformats.org/officeDocument/2006/relationships/tags" Target="../tags/tag89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33.xml" /><Relationship Id="rId2" Type="http://schemas.openxmlformats.org/officeDocument/2006/relationships/image" Target="../media/image10.jpeg" /><Relationship Id="rId3" Type="http://schemas.openxmlformats.org/officeDocument/2006/relationships/tags" Target="../tags/tag893.xml" /><Relationship Id="rId4" Type="http://schemas.openxmlformats.org/officeDocument/2006/relationships/tags" Target="../tags/tag894.xml" /><Relationship Id="rId5" Type="http://schemas.openxmlformats.org/officeDocument/2006/relationships/tags" Target="../tags/tag895.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33.xml" /><Relationship Id="rId2" Type="http://schemas.openxmlformats.org/officeDocument/2006/relationships/image" Target="../media/image10.jpeg" /><Relationship Id="rId3" Type="http://schemas.openxmlformats.org/officeDocument/2006/relationships/tags" Target="../tags/tag896.xml" /><Relationship Id="rId4" Type="http://schemas.openxmlformats.org/officeDocument/2006/relationships/tags" Target="../tags/tag897.xml" /><Relationship Id="rId5" Type="http://schemas.openxmlformats.org/officeDocument/2006/relationships/tags" Target="../tags/tag898.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14630" y="1098550"/>
            <a:ext cx="5704205" cy="5242560"/>
          </a:xfrm>
        </p:spPr>
        <p:txBody>
          <a:bodyPr/>
          <a:lstStyle/>
          <a:p>
            <a:r>
              <a:rPr lang="zh-CN" altLang="en-US" sz="2000"/>
              <a:t>在孟晚舟事件后，美国的禁令让华为的处境雪上加霜，但任正非认为，现在不是华为最危险的时候，相反是处于是最好的状态了。</a:t>
            </a:r>
            <a:endParaRPr lang="zh-CN" altLang="en-US" sz="2000"/>
          </a:p>
          <a:p>
            <a:r>
              <a:rPr lang="en-US" altLang="zh-CN" sz="2000"/>
              <a:t>2019</a:t>
            </a:r>
            <a:r>
              <a:rPr sz="2000"/>
              <a:t>年，</a:t>
            </a:r>
            <a:r>
              <a:rPr lang="zh-CN" altLang="en-US" sz="2000"/>
              <a:t>接受央视专访时，他说：“在我们没有受到美国打压的时候，孟晚舟事件没发生的时候，我们公司是到了最危险的时候。（员工）惰怠，大家口袋都有钱，不服从分配，不愿意去艰苦的地方工作，是危险状态了。现在我们公司全体振奋，整个战斗力在蒸蒸日上，这个时候我们怎么到了最危险时候，应该是在最佳状态了。”</a:t>
            </a:r>
            <a:endParaRPr lang="zh-CN" altLang="en-US" sz="2000"/>
          </a:p>
        </p:txBody>
      </p:sp>
      <p:pic>
        <p:nvPicPr>
          <p:cNvPr id="4" name="图片 3" descr="277a4e76439a36c7629937ea39e86694"/>
          <p:cNvPicPr>
            <a:picLocks noChangeAspect="1"/>
          </p:cNvPicPr>
          <p:nvPr/>
        </p:nvPicPr>
        <p:blipFill>
          <a:blip r:embed="rId2"/>
          <a:stretch>
            <a:fillRect/>
          </a:stretch>
        </p:blipFill>
        <p:spPr>
          <a:xfrm>
            <a:off x="5918835" y="1445895"/>
            <a:ext cx="5872480" cy="2936240"/>
          </a:xfrm>
          <a:prstGeom prst="rect">
            <a:avLst/>
          </a:prstGeom>
        </p:spPr>
      </p:pic>
      <p:sp>
        <p:nvSpPr>
          <p:cNvPr id="5" name="文本框 4"/>
          <p:cNvSpPr txBox="1"/>
          <p:nvPr/>
        </p:nvSpPr>
        <p:spPr>
          <a:xfrm>
            <a:off x="791161" y="264032"/>
            <a:ext cx="2350277" cy="706755"/>
          </a:xfrm>
          <a:prstGeom prst="rect">
            <a:avLst/>
          </a:prstGeom>
          <a:noFill/>
          <a:ln w="57150">
            <a:solidFill>
              <a:srgbClr val="00B0F0"/>
            </a:solidFill>
          </a:ln>
        </p:spPr>
        <p:txBody>
          <a:bodyPr wrap="square">
            <a:spAutoFit/>
          </a:bodyPr>
          <a:lstStyle/>
          <a:p>
            <a:pPr marL="0" lvl="0" indent="0" algn="l" eaLnBrk="1" hangingPunct="1">
              <a:spcBef>
                <a:spcPct val="50000"/>
              </a:spcBef>
              <a:buNone/>
            </a:pPr>
            <a:r>
              <a:rPr lang="zh-CN" altLang="en-US" sz="4000" b="1">
                <a:solidFill>
                  <a:srgbClr val="FF0000"/>
                </a:solidFill>
                <a:latin typeface="微软雅黑" panose="020b0503020204020204" charset="-122"/>
                <a:ea typeface="微软雅黑"/>
                <a:cs typeface="微软雅黑" panose="020b0503020204020204" charset="-122"/>
                <a:sym typeface="+mn-ea"/>
              </a:rPr>
              <a:t>时事链接</a:t>
            </a:r>
            <a:endParaRPr lang="zh-CN" altLang="en-US" sz="4000" b="1">
              <a:solidFill>
                <a:srgbClr val="FF0000"/>
              </a:solidFill>
              <a:latin typeface="微软雅黑" panose="020b0503020204020204" charset="-122"/>
              <a:ea typeface="微软雅黑"/>
              <a:cs typeface="微软雅黑" panose="020b0503020204020204" charset="-122"/>
              <a:sym typeface="+mn-ea"/>
            </a:endParaRPr>
          </a:p>
        </p:txBody>
      </p:sp>
      <p:sp>
        <p:nvSpPr>
          <p:cNvPr id="6" name="文本框 5"/>
          <p:cNvSpPr txBox="1"/>
          <p:nvPr/>
        </p:nvSpPr>
        <p:spPr>
          <a:xfrm>
            <a:off x="3439160" y="387350"/>
            <a:ext cx="7498080" cy="583565"/>
          </a:xfrm>
          <a:prstGeom prst="rect">
            <a:avLst/>
          </a:prstGeom>
          <a:noFill/>
        </p:spPr>
        <p:txBody>
          <a:bodyPr wrap="none" rtlCol="0" anchor="t">
            <a:spAutoFit/>
          </a:bodyPr>
          <a:lstStyle/>
          <a:p>
            <a:r>
              <a:rPr lang="zh-CN" altLang="en-US" sz="3200">
                <a:sym typeface="+mn-ea"/>
              </a:rPr>
              <a:t>中美贸易战：华为到了最危险的时候吗？</a:t>
            </a:r>
            <a:endParaRPr lang="zh-CN" altLang="en-US" sz="3200">
              <a:sym typeface="+mn-ea"/>
            </a:endParaRPr>
          </a:p>
        </p:txBody>
      </p:sp>
      <p:sp>
        <p:nvSpPr>
          <p:cNvPr id="7" name="文本框 6"/>
          <p:cNvSpPr txBox="1"/>
          <p:nvPr/>
        </p:nvSpPr>
        <p:spPr>
          <a:xfrm>
            <a:off x="5918835" y="4638675"/>
            <a:ext cx="5872480" cy="1198880"/>
          </a:xfrm>
          <a:prstGeom prst="rect">
            <a:avLst/>
          </a:prstGeom>
          <a:noFill/>
        </p:spPr>
        <p:txBody>
          <a:bodyPr wrap="square" rtlCol="0" anchor="t">
            <a:spAutoFit/>
          </a:bodyPr>
          <a:lstStyle/>
          <a:p>
            <a:pPr algn="l"/>
            <a:r>
              <a:rPr lang="en-US" altLang="zh-CN" sz="2400">
                <a:sym typeface="+mn-ea"/>
              </a:rPr>
              <a:t>“</a:t>
            </a:r>
            <a:r>
              <a:rPr lang="zh-CN" altLang="en-US" sz="2400">
                <a:sym typeface="+mn-ea"/>
              </a:rPr>
              <a:t>正即非，非即正”，正可以反，反可以正，这就是任正非。任正非的思想也是具有辩证特色</a:t>
            </a:r>
            <a:endParaRPr lang="zh-CN" altLang="en-US" sz="2400">
              <a:sym typeface="+mn-ea"/>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a:solidFill>
                  <a:schemeClr val="accent1"/>
                </a:solidFill>
                <a:effectLst>
                  <a:outerShdw blurRad="38100" dist="25400" dir="5400000" algn="ctr" rotWithShape="0">
                    <a:srgbClr val="6E747A">
                      <a:alpha val="43000"/>
                    </a:srgbClr>
                  </a:outerShdw>
                </a:effectLst>
                <a:sym typeface="+mn-ea"/>
              </a:rPr>
              <a:t>把课文中具有思辨色彩的关系提取出来，看看《老子》重视的是什么，有没有道理。</a:t>
            </a:r>
            <a:endParaRPr lang="zh-CN" altLang="en-US">
              <a:solidFill>
                <a:schemeClr val="accent1"/>
              </a:solidFill>
              <a:effectLst>
                <a:outerShdw blurRad="38100" dist="25400" dir="5400000" algn="ctr" rotWithShape="0">
                  <a:srgbClr val="6E747A">
                    <a:alpha val="43000"/>
                  </a:srgbClr>
                </a:outerShdw>
              </a:effectLst>
              <a:sym typeface="+mn-ea"/>
            </a:endParaRPr>
          </a:p>
        </p:txBody>
      </p:sp>
      <p:sp>
        <p:nvSpPr>
          <p:cNvPr id="3" name="内容占位符 2"/>
          <p:cNvSpPr>
            <a:spLocks noGrp="1"/>
          </p:cNvSpPr>
          <p:nvPr>
            <p:ph idx="1"/>
          </p:nvPr>
        </p:nvSpPr>
        <p:spPr>
          <a:xfrm>
            <a:off x="669882" y="1093478"/>
            <a:ext cx="10852237" cy="5388907"/>
          </a:xfrm>
        </p:spPr>
        <p:txBody>
          <a:bodyPr>
            <a:normAutofit fontScale="90000"/>
          </a:bodyPr>
          <a:lstStyle/>
          <a:p>
            <a:r>
              <a:rPr lang="zh-CN" altLang="en-US" sz="2800"/>
              <a:t>第三，对立和矛盾的两方面会相互影响和相互转换，并且周而复始。在《道德经》中老子说：“</a:t>
            </a:r>
            <a:r>
              <a:rPr lang="zh-CN" altLang="en-US" sz="2800">
                <a:latin typeface="楷体" panose="02010609060101010101" charset="-122"/>
                <a:ea typeface="楷体" panose="02010609060101010101" charset="-122"/>
              </a:rPr>
              <a:t>反者道之动，弱者道之用</a:t>
            </a:r>
            <a:r>
              <a:rPr lang="zh-CN" altLang="en-US" sz="2800"/>
              <a:t>。</a:t>
            </a:r>
            <a:r>
              <a:rPr sz="2800">
                <a:sym typeface="+mn-ea"/>
              </a:rPr>
              <a:t>”</a:t>
            </a:r>
            <a:r>
              <a:rPr lang="zh-CN" altLang="en-US" sz="2800"/>
              <a:t>（第四十章）意思是说事物发展到了极限，就要走向反面，这是道的运动规律，道以其柔弱去发挥作用。道的作用是微妙、柔弱的。</a:t>
            </a:r>
            <a:endParaRPr lang="zh-CN" altLang="en-US" sz="2800"/>
          </a:p>
          <a:p>
            <a:r>
              <a:rPr lang="zh-CN" altLang="en-US" sz="2800"/>
              <a:t>在事物的对立统一中，他还比较深刻地认识</a:t>
            </a:r>
            <a:r>
              <a:rPr sz="2800">
                <a:sym typeface="+mn-ea"/>
              </a:rPr>
              <a:t>到矛盾的双方并不是非此即彼的，</a:t>
            </a:r>
            <a:r>
              <a:rPr lang="zh-CN" altLang="en-US" sz="2800"/>
              <a:t>而是可以相互转化，指出“</a:t>
            </a:r>
            <a:r>
              <a:rPr lang="zh-CN" altLang="en-US" sz="2800">
                <a:latin typeface="楷体" panose="02010609060101010101" charset="-122"/>
                <a:ea typeface="楷体" panose="02010609060101010101" charset="-122"/>
                <a:cs typeface="楷体" panose="02010609060101010101" charset="-122"/>
              </a:rPr>
              <a:t>祸兮福之所倚，福兮祸之所伏”，“正复为奇，善复为妖”</a:t>
            </a:r>
            <a:r>
              <a:rPr lang="zh-CN" altLang="en-US" sz="2800"/>
              <a:t>。把事物都包含有向相反方向转化的规律，概括为“反者道之动”。</a:t>
            </a:r>
            <a:r>
              <a:rPr sz="2800">
                <a:sym typeface="+mn-ea"/>
              </a:rPr>
              <a:t>这是道家思想辩证法，也可以称之为“自然辩证法”。</a:t>
            </a:r>
            <a:endParaRPr lang="zh-CN" altLang="en-US" sz="2800">
              <a:sym typeface="+mn-ea"/>
            </a:endParaRPr>
          </a:p>
          <a:p>
            <a:endParaRPr lang="zh-CN" altLang="en-US" sz="2800"/>
          </a:p>
        </p:txBody>
      </p:sp>
    </p:spTree>
    <p:custDataLst>
      <p:tags r:id="rId2"/>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课文选章目的</a:t>
            </a:r>
            <a:endParaRPr lang="zh-CN" altLang="en-US"/>
          </a:p>
        </p:txBody>
      </p:sp>
      <p:sp>
        <p:nvSpPr>
          <p:cNvPr id="3" name="内容占位符 2"/>
          <p:cNvSpPr>
            <a:spLocks noGrp="1"/>
          </p:cNvSpPr>
          <p:nvPr>
            <p:ph idx="1"/>
          </p:nvPr>
        </p:nvSpPr>
        <p:spPr/>
        <p:txBody>
          <a:bodyPr>
            <a:noAutofit/>
          </a:bodyPr>
          <a:lstStyle/>
          <a:p>
            <a:r>
              <a:rPr lang="zh-CN" altLang="en-US" sz="2000"/>
              <a:t>【对立统一】三十辐共一毂，当其无，有车之用。埏埴以为器，当其无，有器之用。凿户牖以为室，当其无，有室之用。故有之以为利，无之以为用。（第十一章）</a:t>
            </a:r>
            <a:endParaRPr lang="zh-CN" altLang="en-US" sz="2000"/>
          </a:p>
          <a:p>
            <a:r>
              <a:rPr lang="zh-CN" altLang="en-US" sz="2000"/>
              <a:t>【反者道之动】企者不立，跨者不行，自见者不明，自是者不彰，自伐者无功，自矜者不长。其在道也，曰余食赘行，物或恶之。故有道者不处。（第二十四章）</a:t>
            </a:r>
            <a:endParaRPr lang="zh-CN" altLang="en-US" sz="2000"/>
          </a:p>
          <a:p>
            <a:r>
              <a:rPr lang="zh-CN" altLang="en-US" sz="2000"/>
              <a:t>【将眼光转向自己】知人者智，自知者明。胜人者有力，自胜者强。知足者富，强行者有志。不失其所者久。死而不亡者寿。（第三十三章）</a:t>
            </a:r>
            <a:endParaRPr lang="zh-CN" altLang="en-US" sz="2000"/>
          </a:p>
          <a:p>
            <a:r>
              <a:rPr lang="zh-CN" altLang="en-US" sz="2000"/>
              <a:t>【量变质变】其安易持，其未兆易谋。其脆易泮，其微易散。为之于未有，治之于未乱。合抱之木，生于毫末；九层之台，起于累土；千里之行，始于足下。为者败之，执者失之。是以圣人无为，故无败，无执，故无失。民之从事，常于几成而败之。慎终如始，则无败事。是以圣人欲不欲，不贵难得之货；学不学，复众人之所过。以辅万物之自然而不敢为。（第六十四章）</a:t>
            </a:r>
            <a:endParaRPr lang="zh-CN" altLang="en-US" sz="2000"/>
          </a:p>
        </p:txBody>
      </p:sp>
    </p:spTree>
    <p:custDataLst>
      <p:tags r:id="rId2"/>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a:sym typeface="+mn-ea"/>
              </a:rPr>
              <a:t>拓展【逻辑思维和辩证思维比较】</a:t>
            </a:r>
            <a:endParaRPr lang="zh-CN" altLang="en-US">
              <a:solidFill>
                <a:schemeClr val="accent1"/>
              </a:solidFill>
              <a:effectLst>
                <a:outerShdw blurRad="38100" dist="25400" dir="5400000" algn="ctr" rotWithShape="0">
                  <a:srgbClr val="6E747A">
                    <a:alpha val="43000"/>
                  </a:srgbClr>
                </a:outerShdw>
              </a:effectLst>
              <a:sym typeface="+mn-ea"/>
            </a:endParaRPr>
          </a:p>
        </p:txBody>
      </p:sp>
      <p:sp>
        <p:nvSpPr>
          <p:cNvPr id="3" name="内容占位符 2"/>
          <p:cNvSpPr>
            <a:spLocks noGrp="1"/>
          </p:cNvSpPr>
          <p:nvPr>
            <p:ph idx="1"/>
          </p:nvPr>
        </p:nvSpPr>
        <p:spPr>
          <a:xfrm>
            <a:off x="669882" y="1093478"/>
            <a:ext cx="10852237" cy="5388907"/>
          </a:xfrm>
        </p:spPr>
        <p:txBody>
          <a:bodyPr>
            <a:noAutofit/>
          </a:bodyPr>
          <a:lstStyle/>
          <a:p>
            <a:pPr>
              <a:lnSpc>
                <a:spcPct val="100000"/>
              </a:lnSpc>
            </a:pPr>
            <a:r>
              <a:rPr sz="2400">
                <a:solidFill>
                  <a:srgbClr val="00B050"/>
                </a:solidFill>
                <a:sym typeface="+mn-ea"/>
              </a:rPr>
              <a:t>在逻辑思维中，事物一般是“非此即彼”、“非真即假”，而在辩证思维中，事物可以在同一时间里“亦此亦彼”、“亦真亦假”而无碍思维活动的正常进行。</a:t>
            </a:r>
            <a:endParaRPr lang="zh-CN" altLang="en-US" sz="2400">
              <a:solidFill>
                <a:srgbClr val="00B050"/>
              </a:solidFill>
            </a:endParaRPr>
          </a:p>
          <a:p>
            <a:pPr>
              <a:lnSpc>
                <a:spcPct val="100000"/>
              </a:lnSpc>
            </a:pPr>
            <a:r>
              <a:rPr lang="zh-CN" altLang="en-US" sz="2400"/>
              <a:t>从定义上讲，辩证思维是反映和符合客观事物辩证发展过程及其规律性的思维方式，辩证思维和逻辑思维是相对的。</a:t>
            </a:r>
            <a:r>
              <a:rPr lang="zh-CN" altLang="en-US" sz="2400">
                <a:solidFill>
                  <a:srgbClr val="FF0000"/>
                </a:solidFill>
              </a:rPr>
              <a:t>逻辑思维基于因果推理，追求逻辑一致性，排斥矛盾</a:t>
            </a:r>
            <a:r>
              <a:rPr lang="zh-CN" altLang="en-US" sz="2400"/>
              <a:t>。但是辩证思维正好相反，</a:t>
            </a:r>
            <a:r>
              <a:rPr lang="zh-CN" altLang="en-US" sz="2400">
                <a:solidFill>
                  <a:srgbClr val="00B050"/>
                </a:solidFill>
              </a:rPr>
              <a:t>辩证思维兼容矛盾，认为矛盾是事物发展的根本动力。辩证思维是指以变化发展视角认识事物的思维方式，通常被认为是与逻辑思维相对立的一种思维方式。</a:t>
            </a:r>
            <a:r>
              <a:rPr lang="zh-CN" altLang="en-US" sz="2400"/>
              <a:t>另外，</a:t>
            </a:r>
            <a:r>
              <a:rPr lang="zh-CN" altLang="en-US" sz="2400">
                <a:solidFill>
                  <a:srgbClr val="FF0000"/>
                </a:solidFill>
              </a:rPr>
              <a:t>逻辑思维是一种静态思维方式</a:t>
            </a:r>
            <a:r>
              <a:rPr lang="zh-CN" altLang="en-US" sz="2400"/>
              <a:t>，借助于形式逻辑来进行推理，典型的形式逻辑包括演绎法和归纳法。而</a:t>
            </a:r>
            <a:r>
              <a:rPr lang="zh-CN" altLang="en-US" sz="2400">
                <a:solidFill>
                  <a:srgbClr val="00B050"/>
                </a:solidFill>
              </a:rPr>
              <a:t>辩证思维是一种动态思维方式，以变化发展的眼光看问题，并不局限于此时此刻的逻辑结论</a:t>
            </a:r>
            <a:r>
              <a:rPr lang="zh-CN" altLang="en-US" sz="2400">
                <a:solidFill>
                  <a:schemeClr val="bg2">
                    <a:lumMod val="50000"/>
                  </a:schemeClr>
                </a:solidFill>
              </a:rPr>
              <a:t>。</a:t>
            </a:r>
            <a:endParaRPr lang="zh-CN" altLang="en-US" sz="2400">
              <a:solidFill>
                <a:schemeClr val="bg2">
                  <a:lumMod val="50000"/>
                </a:schemeClr>
              </a:solidFill>
            </a:endParaRPr>
          </a:p>
          <a:p>
            <a:pPr>
              <a:lnSpc>
                <a:spcPct val="100000"/>
              </a:lnSpc>
            </a:pPr>
            <a:r>
              <a:rPr lang="zh-CN" altLang="en-US" sz="2400"/>
              <a:t>辩证思维是一种解释力非常强大的思维方式，但我们也需要警惕陷入“相对主义”的陷阱，很容易把辩证思维当成一种诡辩的工具，甚至合理化现状，这也是很危险的，这里就不展开了。</a:t>
            </a:r>
            <a:endParaRPr lang="zh-CN" altLang="en-US" sz="2400"/>
          </a:p>
        </p:txBody>
      </p:sp>
    </p:spTree>
    <p:custDataLst>
      <p:tags r:id="rId2"/>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solidFill>
                  <a:schemeClr val="accent1"/>
                </a:solidFill>
                <a:effectLst>
                  <a:outerShdw blurRad="38100" dist="25400" dir="5400000" algn="ctr" rotWithShape="0">
                    <a:srgbClr val="6E747A">
                      <a:alpha val="43000"/>
                    </a:srgbClr>
                  </a:outerShdw>
                </a:effectLst>
              </a:rPr>
              <a:t>②庄子擅长从常人认为没有价值的事物中发现价值，阅读课文时，注意体会庄子与众不同的思维方式。</a:t>
            </a:r>
            <a:endParaRPr lang="zh-CN" altLang="en-US">
              <a:solidFill>
                <a:schemeClr val="accent1"/>
              </a:solidFill>
              <a:effectLst>
                <a:outerShdw blurRad="38100" dist="25400" dir="5400000" algn="ctr" rotWithShape="0">
                  <a:srgbClr val="6E747A">
                    <a:alpha val="43000"/>
                  </a:srgbClr>
                </a:outerShdw>
              </a:effectLst>
            </a:endParaRPr>
          </a:p>
        </p:txBody>
      </p:sp>
      <p:sp>
        <p:nvSpPr>
          <p:cNvPr id="3" name="内容占位符 2"/>
          <p:cNvSpPr>
            <a:spLocks noGrp="1"/>
          </p:cNvSpPr>
          <p:nvPr>
            <p:ph idx="1"/>
          </p:nvPr>
        </p:nvSpPr>
        <p:spPr>
          <a:xfrm>
            <a:off x="669925" y="1110615"/>
            <a:ext cx="10852150" cy="5230495"/>
          </a:xfrm>
        </p:spPr>
        <p:txBody>
          <a:bodyPr>
            <a:noAutofit/>
          </a:bodyPr>
          <a:lstStyle/>
          <a:p>
            <a:pPr>
              <a:lnSpc>
                <a:spcPct val="100000"/>
              </a:lnSpc>
            </a:pPr>
            <a:r>
              <a:rPr lang="zh-CN" altLang="en-US" sz="2400"/>
              <a:t>没有价值的事物1（五石之瓠、不龟手之药）</a:t>
            </a:r>
            <a:r>
              <a:rPr lang="en-US" altLang="zh-CN" sz="2400"/>
              <a:t>——</a:t>
            </a:r>
            <a:r>
              <a:rPr sz="2400"/>
              <a:t>讲故事的表述</a:t>
            </a:r>
            <a:endParaRPr lang="zh-CN" altLang="en-US" sz="2400"/>
          </a:p>
          <a:p>
            <a:pPr>
              <a:lnSpc>
                <a:spcPct val="100000"/>
              </a:lnSpc>
            </a:pPr>
            <a:r>
              <a:rPr lang="zh-CN" altLang="en-US" sz="2400">
                <a:latin typeface="楷体" panose="02010609060101010101" charset="-122"/>
                <a:ea typeface="楷体" panose="02010609060101010101" charset="-122"/>
                <a:cs typeface="楷体" panose="02010609060101010101" charset="-122"/>
              </a:rPr>
              <a:t>惠子谓庄子曰:“魏王贻我大瓠之种,我树之成而实五石。以盛水浆,其坚不能自举也。剖之以为瓢，则瓠落无所容。非不呺然大也，吾为其无用而掊之。”</a:t>
            </a:r>
            <a:endParaRPr lang="zh-CN" altLang="en-US" sz="2400">
              <a:latin typeface="楷体" panose="02010609060101010101" charset="-122"/>
              <a:ea typeface="楷体" panose="02010609060101010101" charset="-122"/>
              <a:cs typeface="楷体" panose="02010609060101010101" charset="-122"/>
            </a:endParaRPr>
          </a:p>
          <a:p>
            <a:pPr>
              <a:lnSpc>
                <a:spcPct val="100000"/>
              </a:lnSpc>
            </a:pPr>
            <a:r>
              <a:rPr lang="zh-CN" altLang="en-US" sz="2400"/>
              <a:t>这组对话引出了一个论题，如何对待大葫芦？或者说大葫芦有什么用？惠子认为，大葫芦大而无用；庄子不认同，依然采用他一贯的讲故事的方法回应惠子的疑问，于是就讲了不皲手之药的故事。</a:t>
            </a:r>
            <a:endParaRPr lang="zh-CN" altLang="en-US" sz="2400"/>
          </a:p>
          <a:p>
            <a:pPr>
              <a:lnSpc>
                <a:spcPct val="100000"/>
              </a:lnSpc>
            </a:pPr>
            <a:r>
              <a:rPr lang="zh-CN" altLang="en-US" sz="2400">
                <a:latin typeface="楷体" panose="02010609060101010101" charset="-122"/>
                <a:ea typeface="楷体" panose="02010609060101010101" charset="-122"/>
                <a:cs typeface="楷体" panose="02010609060101010101" charset="-122"/>
              </a:rPr>
              <a:t>庄子曰：夫子固拙于用大矣!宋人有善为不龟手之药者，世世以洴澼絖为事。客闻之，请买其方百金。聚族而谋曰：“我世世为洴澼絖，不过数金；今一朝而鬻技百金，请与之。”客得之，以说吴王。越有难，吴王使之将。冬与越人水战，大败越人，裂地而封之。</a:t>
            </a:r>
            <a:endParaRPr lang="zh-CN" altLang="en-US" sz="2400">
              <a:latin typeface="楷体" panose="02010609060101010101" charset="-122"/>
              <a:ea typeface="楷体" panose="02010609060101010101" charset="-122"/>
              <a:cs typeface="楷体" panose="02010609060101010101" charset="-122"/>
            </a:endParaRPr>
          </a:p>
          <a:p>
            <a:pPr>
              <a:lnSpc>
                <a:spcPct val="100000"/>
              </a:lnSpc>
            </a:pPr>
            <a:r>
              <a:rPr lang="zh-CN" altLang="en-US" sz="2400"/>
              <a:t>这个故事要讲的道理是，转换看待事物的角度，才能充分认识和发挥事物的价值。</a:t>
            </a:r>
            <a:endParaRPr lang="zh-CN" altLang="en-US" sz="240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wipe(down)">
                                      <p:cBhvr>
                                        <p:cTn id="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solidFill>
                  <a:schemeClr val="accent1"/>
                </a:solidFill>
                <a:effectLst>
                  <a:outerShdw blurRad="38100" dist="25400" dir="5400000" algn="ctr" rotWithShape="0">
                    <a:srgbClr val="6E747A">
                      <a:alpha val="43000"/>
                    </a:srgbClr>
                  </a:outerShdw>
                </a:effectLst>
              </a:rPr>
              <a:t>②庄子擅长从常人认为没有价值的事物中发现价值，阅读课文时，注意体会庄子与众不同的思维方式。</a:t>
            </a:r>
            <a:endParaRPr lang="zh-CN" altLang="en-US">
              <a:solidFill>
                <a:schemeClr val="accent1"/>
              </a:solidFill>
              <a:effectLst>
                <a:outerShdw blurRad="38100" dist="25400" dir="5400000" algn="ctr" rotWithShape="0">
                  <a:srgbClr val="6E747A">
                    <a:alpha val="43000"/>
                  </a:srgbClr>
                </a:outerShdw>
              </a:effectLst>
            </a:endParaRPr>
          </a:p>
        </p:txBody>
      </p:sp>
      <p:sp>
        <p:nvSpPr>
          <p:cNvPr id="3" name="内容占位符 2"/>
          <p:cNvSpPr>
            <a:spLocks noGrp="1"/>
          </p:cNvSpPr>
          <p:nvPr>
            <p:ph idx="1"/>
          </p:nvPr>
        </p:nvSpPr>
        <p:spPr>
          <a:xfrm>
            <a:off x="669925" y="1110615"/>
            <a:ext cx="10852150" cy="5230495"/>
          </a:xfrm>
        </p:spPr>
        <p:txBody>
          <a:bodyPr>
            <a:noAutofit/>
          </a:bodyPr>
          <a:lstStyle/>
          <a:p>
            <a:pPr>
              <a:lnSpc>
                <a:spcPct val="100000"/>
              </a:lnSpc>
            </a:pPr>
            <a:r>
              <a:rPr lang="zh-CN" altLang="en-US" sz="2400"/>
              <a:t>回到对待五石之瓠的问题上，庄子评价惠施说，“</a:t>
            </a:r>
            <a:r>
              <a:rPr lang="zh-CN" altLang="en-US" sz="2400">
                <a:latin typeface="楷体" panose="02010609060101010101" charset="-122"/>
                <a:ea typeface="楷体" panose="02010609060101010101" charset="-122"/>
              </a:rPr>
              <a:t>夫子固拙于用大矣</a:t>
            </a:r>
            <a:r>
              <a:rPr lang="zh-CN" altLang="en-US" sz="2400"/>
              <a:t>”。庄子说“</a:t>
            </a:r>
            <a:r>
              <a:rPr lang="zh-CN" altLang="en-US" sz="2400">
                <a:latin typeface="楷体" panose="02010609060101010101" charset="-122"/>
                <a:ea typeface="楷体" panose="02010609060101010101" charset="-122"/>
                <a:cs typeface="楷体" panose="02010609060101010101" charset="-122"/>
              </a:rPr>
              <a:t>今子有五石之瓠，何不虑以为大樽，而浮乎江湖？而忧其瓠落无所容？则夫子犹有蓬之心也夫！”</a:t>
            </a:r>
            <a:endParaRPr lang="zh-CN" altLang="en-US" sz="2400">
              <a:latin typeface="楷体" panose="02010609060101010101" charset="-122"/>
              <a:ea typeface="楷体" panose="02010609060101010101" charset="-122"/>
              <a:cs typeface="楷体" panose="02010609060101010101" charset="-122"/>
            </a:endParaRPr>
          </a:p>
          <a:p>
            <a:pPr>
              <a:lnSpc>
                <a:spcPct val="100000"/>
              </a:lnSpc>
            </a:pPr>
            <a:r>
              <a:rPr lang="zh-CN" altLang="en-US" sz="2400"/>
              <a:t>如果要全面理解庄子的思想主张，还是要把这个故事放到庄子的逍遥游的整体语境中，思考庄子为什么要讲《五石之瓠》这样一个寓言故事。</a:t>
            </a:r>
            <a:endParaRPr lang="zh-CN" altLang="en-US" sz="2400"/>
          </a:p>
          <a:p>
            <a:pPr>
              <a:lnSpc>
                <a:spcPct val="100000"/>
              </a:lnSpc>
            </a:pPr>
            <a:r>
              <a:rPr lang="zh-CN" altLang="en-US" sz="2400"/>
              <a:t>我们先来看一看，惠子为什么会认为这个葫芦大而无用？《逍遥游》中有一段类似的话：</a:t>
            </a:r>
            <a:endParaRPr lang="zh-CN" altLang="en-US" sz="2400"/>
          </a:p>
          <a:p>
            <a:pPr>
              <a:lnSpc>
                <a:spcPct val="100000"/>
              </a:lnSpc>
            </a:pPr>
            <a:r>
              <a:rPr lang="zh-CN" altLang="en-US" sz="2400">
                <a:latin typeface="楷体" panose="02010609060101010101" charset="-122"/>
                <a:ea typeface="楷体" panose="02010609060101010101" charset="-122"/>
                <a:cs typeface="楷体" panose="02010609060101010101" charset="-122"/>
              </a:rPr>
              <a:t>“肩吾问于连叔曰：‘吾闻言于接舆，大而无当，往而不返，吾惊怖其言，犹河汉而无极也。’”</a:t>
            </a:r>
            <a:endParaRPr lang="zh-CN" altLang="en-US" sz="2400">
              <a:latin typeface="楷体" panose="02010609060101010101" charset="-122"/>
              <a:ea typeface="楷体" panose="02010609060101010101" charset="-122"/>
              <a:cs typeface="楷体" panose="02010609060101010101" charset="-122"/>
            </a:endParaRPr>
          </a:p>
          <a:p>
            <a:pPr>
              <a:lnSpc>
                <a:spcPct val="100000"/>
              </a:lnSpc>
            </a:pPr>
            <a:r>
              <a:rPr lang="zh-CN" altLang="en-US" sz="2400">
                <a:latin typeface="楷体" panose="02010609060101010101" charset="-122"/>
                <a:ea typeface="楷体" panose="02010609060101010101" charset="-122"/>
                <a:cs typeface="楷体" panose="02010609060101010101" charset="-122"/>
              </a:rPr>
              <a:t>向秀注：“蓬者短不畅，曲士之谓”</a:t>
            </a:r>
            <a:r>
              <a:rPr lang="zh-CN" altLang="en-US" sz="2400"/>
              <a:t>。</a:t>
            </a:r>
            <a:endParaRPr lang="zh-CN" altLang="en-US" sz="2400"/>
          </a:p>
          <a:p>
            <a:pPr>
              <a:lnSpc>
                <a:spcPct val="100000"/>
              </a:lnSpc>
            </a:pPr>
            <a:r>
              <a:rPr lang="zh-CN" altLang="en-US" sz="2400"/>
              <a:t>庄子是说惠子认识狭隘，偏执于一己之见，只能从实用的角度考虑大葫芦的价值，庄子强调事物的价值，在某一个角度显示不出来，并不代表它没有价值，无用之用，就是能做到“顺随物性”，从而获得精神逍遥的自由。</a:t>
            </a:r>
            <a:endParaRPr lang="zh-CN" altLang="en-US" sz="2400"/>
          </a:p>
        </p:txBody>
      </p:sp>
    </p:spTree>
    <p:custDataLst>
      <p:tags r:id="rId2"/>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solidFill>
                  <a:schemeClr val="accent1"/>
                </a:solidFill>
                <a:effectLst>
                  <a:outerShdw blurRad="38100" dist="25400" dir="5400000" algn="ctr" rotWithShape="0">
                    <a:srgbClr val="6E747A">
                      <a:alpha val="43000"/>
                    </a:srgbClr>
                  </a:outerShdw>
                </a:effectLst>
              </a:rPr>
              <a:t>②庄子擅长从常人认为没有价值的事物中发现价值，阅读课文时，注意体会庄子与众不同的思维方式。</a:t>
            </a:r>
            <a:endParaRPr lang="zh-CN" altLang="en-US">
              <a:solidFill>
                <a:schemeClr val="accent1"/>
              </a:solidFill>
              <a:effectLst>
                <a:outerShdw blurRad="38100" dist="25400" dir="5400000" algn="ctr" rotWithShape="0">
                  <a:srgbClr val="6E747A">
                    <a:alpha val="43000"/>
                  </a:srgbClr>
                </a:outerShdw>
              </a:effectLst>
            </a:endParaRPr>
          </a:p>
        </p:txBody>
      </p:sp>
      <p:sp>
        <p:nvSpPr>
          <p:cNvPr id="3" name="内容占位符 2"/>
          <p:cNvSpPr>
            <a:spLocks noGrp="1"/>
          </p:cNvSpPr>
          <p:nvPr>
            <p:ph idx="1"/>
          </p:nvPr>
        </p:nvSpPr>
        <p:spPr>
          <a:xfrm>
            <a:off x="669925" y="1110615"/>
            <a:ext cx="10852150" cy="5230495"/>
          </a:xfrm>
        </p:spPr>
        <p:txBody>
          <a:bodyPr>
            <a:normAutofit/>
          </a:bodyPr>
          <a:lstStyle/>
          <a:p>
            <a:r>
              <a:rPr lang="zh-CN" altLang="en-US" sz="2400"/>
              <a:t>在《五石之瓠》中，庄子和惠子的分歧在于对葫芦的用理解不同，</a:t>
            </a:r>
            <a:r>
              <a:rPr lang="zh-CN" altLang="en-US" sz="2400">
                <a:solidFill>
                  <a:srgbClr val="FF0000"/>
                </a:solidFill>
              </a:rPr>
              <a:t>惠子是从功利角度理解</a:t>
            </a:r>
            <a:r>
              <a:rPr lang="zh-CN" altLang="en-US" sz="2400"/>
              <a:t>。这一点上，惠氏所代表的</a:t>
            </a:r>
            <a:r>
              <a:rPr lang="zh-CN" altLang="en-US" sz="2400">
                <a:solidFill>
                  <a:srgbClr val="FF0000"/>
                </a:solidFill>
              </a:rPr>
              <a:t>名家和儒家是一致的，都强调事物在使用价值上的用</a:t>
            </a:r>
            <a:r>
              <a:rPr lang="zh-CN" altLang="en-US" sz="2400"/>
              <a:t>，而道家则不然。老子认为“有之以为利，无之以为用”，无的部分，能让事物的已有发挥作用，我们要重视“无”的作用，庄子的看法和老子一样，他认为大葫芦虽然从功利的角度看，是无用的，但这是无用，也是一种用。庄子“何不虑以为大樽而浮江湖”的做法超越了大葫芦的功利价值，悠然潇洒体现了自由自适的精神追求。</a:t>
            </a:r>
            <a:endParaRPr lang="zh-CN" altLang="en-US" sz="2400"/>
          </a:p>
          <a:p>
            <a:r>
              <a:rPr lang="zh-CN" altLang="en-US" sz="2400"/>
              <a:t>中国传统文化内涵之一：儒道互补。</a:t>
            </a:r>
            <a:endParaRPr lang="zh-CN" altLang="en-US" sz="2400"/>
          </a:p>
          <a:p>
            <a:r>
              <a:rPr lang="zh-CN" altLang="en-US" sz="2400"/>
              <a:t>冯友兰先生曾经说过,中国哲学“既入世而又出世</a:t>
            </a:r>
            <a:r>
              <a:rPr lang="en-US" altLang="zh-CN" sz="2400"/>
              <a:t>”</a:t>
            </a:r>
            <a:r>
              <a:rPr sz="2400"/>
              <a:t>。</a:t>
            </a:r>
            <a:endParaRPr sz="2400"/>
          </a:p>
          <a:p>
            <a:endParaRPr sz="2400"/>
          </a:p>
        </p:txBody>
      </p:sp>
    </p:spTree>
    <p:custDataLst>
      <p:tags r:id="rId3"/>
    </p:custData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solidFill>
                  <a:schemeClr val="accent1"/>
                </a:solidFill>
                <a:effectLst>
                  <a:outerShdw blurRad="38100" dist="25400" dir="5400000" algn="ctr" rotWithShape="0">
                    <a:srgbClr val="6E747A">
                      <a:alpha val="43000"/>
                    </a:srgbClr>
                  </a:outerShdw>
                </a:effectLst>
              </a:rPr>
              <a:t>②庄子擅长从常人认为没有价值的事物中发现价值，阅读课文时，注意体会庄子与众不同的思维方式。</a:t>
            </a:r>
            <a:endParaRPr lang="zh-CN" altLang="en-US">
              <a:solidFill>
                <a:schemeClr val="accent1"/>
              </a:solidFill>
              <a:effectLst>
                <a:outerShdw blurRad="38100" dist="25400" dir="5400000" algn="ctr" rotWithShape="0">
                  <a:srgbClr val="6E747A">
                    <a:alpha val="43000"/>
                  </a:srgbClr>
                </a:outerShdw>
              </a:effectLst>
            </a:endParaRPr>
          </a:p>
        </p:txBody>
      </p:sp>
      <p:sp>
        <p:nvSpPr>
          <p:cNvPr id="3" name="内容占位符 2"/>
          <p:cNvSpPr>
            <a:spLocks noGrp="1"/>
          </p:cNvSpPr>
          <p:nvPr>
            <p:ph idx="1"/>
          </p:nvPr>
        </p:nvSpPr>
        <p:spPr>
          <a:xfrm>
            <a:off x="669925" y="1110615"/>
            <a:ext cx="10852150" cy="5146675"/>
          </a:xfrm>
        </p:spPr>
        <p:txBody>
          <a:bodyPr>
            <a:spAutoFit/>
          </a:bodyPr>
          <a:lstStyle/>
          <a:p>
            <a:r>
              <a:rPr sz="2400"/>
              <a:t>【没有价值的事物2</a:t>
            </a:r>
            <a:r>
              <a:rPr lang="en-US" altLang="zh-CN" sz="2400"/>
              <a:t>   </a:t>
            </a:r>
            <a:r>
              <a:rPr sz="2400"/>
              <a:t>樗（chū）</a:t>
            </a:r>
            <a:r>
              <a:rPr lang="en-US" altLang="zh-CN" sz="2400"/>
              <a:t>——</a:t>
            </a:r>
            <a:r>
              <a:rPr sz="2400"/>
              <a:t>思维方式的成因】</a:t>
            </a:r>
            <a:endParaRPr sz="2400"/>
          </a:p>
          <a:p>
            <a:r>
              <a:rPr sz="2400"/>
              <a:t>为了更好的理解庄子的无用之用，我们再来看一看逍遥游中庄子和惠子关于“用”的论辩：</a:t>
            </a:r>
            <a:endParaRPr sz="2400"/>
          </a:p>
          <a:p>
            <a:r>
              <a:rPr sz="2400">
                <a:latin typeface="楷体" panose="02010609060101010101" charset="-122"/>
                <a:ea typeface="楷体" panose="02010609060101010101" charset="-122"/>
                <a:cs typeface="楷体" panose="02010609060101010101" charset="-122"/>
              </a:rPr>
              <a:t>惠子谓庄子曰：“吾有大树，人谓之樗。其大本拥肿而不中绳墨，其小枝卷曲而不中规矩，立之涂，匠人不顾。今子之言大而无用，众所同去也。”庄子曰：“子独不见狸狌乎？卑身而伏，以候敖者；东西跳梁，不辟高下；中于机辟，死于罔罟。今夫斄（</a:t>
            </a:r>
            <a:r>
              <a:rPr lang="en-US" altLang="zh-CN" sz="2400">
                <a:latin typeface="楷体" panose="02010609060101010101" charset="-122"/>
                <a:ea typeface="楷体" panose="02010609060101010101" charset="-122"/>
                <a:cs typeface="楷体" panose="02010609060101010101" charset="-122"/>
              </a:rPr>
              <a:t>lí</a:t>
            </a:r>
            <a:r>
              <a:rPr sz="2400">
                <a:latin typeface="楷体" panose="02010609060101010101" charset="-122"/>
                <a:ea typeface="楷体" panose="02010609060101010101" charset="-122"/>
                <a:cs typeface="楷体" panose="02010609060101010101" charset="-122"/>
              </a:rPr>
              <a:t>）牛，其大若垂天之云。此能为大矣，而不能执鼠。今子有大树，患其无用，何不树之于无何有之乡，广莫之野，彷徨乎无为其侧，逍遥乎寝卧其下。不夭斤斧，物无害者，无所可用，安所困苦哉！”</a:t>
            </a:r>
            <a:endParaRPr sz="2400">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solidFill>
                  <a:schemeClr val="accent1"/>
                </a:solidFill>
                <a:effectLst>
                  <a:outerShdw blurRad="38100" dist="25400" dir="5400000" algn="ctr" rotWithShape="0">
                    <a:srgbClr val="6E747A">
                      <a:alpha val="43000"/>
                    </a:srgbClr>
                  </a:outerShdw>
                </a:effectLst>
              </a:rPr>
              <a:t>②庄子擅长从常人认为没有价值的事物中发现价值，阅读课文时，注意体会庄子与众不同的思维方式。</a:t>
            </a:r>
            <a:endParaRPr lang="zh-CN" altLang="en-US">
              <a:solidFill>
                <a:schemeClr val="accent1"/>
              </a:solidFill>
              <a:effectLst>
                <a:outerShdw blurRad="38100" dist="25400" dir="5400000" algn="ctr" rotWithShape="0">
                  <a:srgbClr val="6E747A">
                    <a:alpha val="43000"/>
                  </a:srgbClr>
                </a:outerShdw>
              </a:effectLst>
            </a:endParaRPr>
          </a:p>
        </p:txBody>
      </p:sp>
      <p:sp>
        <p:nvSpPr>
          <p:cNvPr id="3" name="内容占位符 2"/>
          <p:cNvSpPr>
            <a:spLocks noGrp="1"/>
          </p:cNvSpPr>
          <p:nvPr>
            <p:ph idx="1"/>
          </p:nvPr>
        </p:nvSpPr>
        <p:spPr>
          <a:xfrm>
            <a:off x="545465" y="1169035"/>
            <a:ext cx="11399520" cy="5349240"/>
          </a:xfrm>
        </p:spPr>
        <p:txBody>
          <a:bodyPr wrap="square">
            <a:spAutoFit/>
          </a:bodyPr>
          <a:lstStyle/>
          <a:p>
            <a:pPr>
              <a:lnSpc>
                <a:spcPct val="110000"/>
              </a:lnSpc>
            </a:pPr>
            <a:r>
              <a:rPr sz="2400"/>
              <a:t>臭椿是一种不受约束的，自由的生命状态，惠子认为大树无用，是从功利的角度看，庄子认为无用是大用，是因为大树虽然对社会无用，但是“不夭斤斧，物无害者”这句话的意思是说因为无用才能不被斧头砍伐，才是大用。</a:t>
            </a:r>
            <a:endParaRPr sz="2400"/>
          </a:p>
          <a:p>
            <a:pPr>
              <a:lnSpc>
                <a:spcPct val="110000"/>
              </a:lnSpc>
            </a:pPr>
            <a:r>
              <a:rPr sz="2400"/>
              <a:t>思想往往会受到创作时代和生活经历的影响，为了更好的了解庄子无用之用的思想，我们还可以走进庄子生活的时代，探究其思想的成因。刘向的《战国策》中记载：</a:t>
            </a:r>
            <a:endParaRPr sz="2400"/>
          </a:p>
          <a:p>
            <a:pPr>
              <a:lnSpc>
                <a:spcPct val="110000"/>
              </a:lnSpc>
            </a:pPr>
            <a:r>
              <a:rPr sz="2400">
                <a:latin typeface="楷体" panose="02010609060101010101" charset="-122"/>
                <a:ea typeface="楷体" panose="02010609060101010101" charset="-122"/>
                <a:cs typeface="楷体" panose="02010609060101010101" charset="-122"/>
              </a:rPr>
              <a:t>“并大兼小，暴师经岁，流血满野，父子不相亲，兄弟不相安，夫妇离散，莫保其命”</a:t>
            </a:r>
            <a:endParaRPr sz="2400">
              <a:latin typeface="楷体" panose="02010609060101010101" charset="-122"/>
              <a:ea typeface="楷体" panose="02010609060101010101" charset="-122"/>
              <a:cs typeface="楷体" panose="02010609060101010101" charset="-122"/>
            </a:endParaRPr>
          </a:p>
          <a:p>
            <a:pPr>
              <a:lnSpc>
                <a:spcPct val="110000"/>
              </a:lnSpc>
            </a:pPr>
            <a:r>
              <a:rPr sz="2400"/>
              <a:t>所处的时代，社会经历着剧烈的动荡战争频繁，森林涂炭，寻找自我保全成为首要的任务，庄子认为，无用是自我保全的途径，和儒家对现实的积极参与实战和改造世界不同，在庄子的时代，无用之用的思想，对保全自身，保持精神世界独立，有着重要的意义。</a:t>
            </a:r>
            <a:endParaRPr sz="2400"/>
          </a:p>
        </p:txBody>
      </p:sp>
    </p:spTree>
    <p:custDataLst>
      <p:tags r:id="rId2"/>
    </p:custData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a:solidFill>
                  <a:schemeClr val="accent1"/>
                </a:solidFill>
                <a:effectLst>
                  <a:outerShdw blurRad="38100" dist="25400" dir="5400000" algn="ctr" rotWithShape="0">
                    <a:srgbClr val="6E747A">
                      <a:alpha val="43000"/>
                    </a:srgbClr>
                  </a:outerShdw>
                </a:effectLst>
                <a:sym typeface="+mn-ea"/>
              </a:rPr>
              <a:t>问题3：学习本课，注意在比较中品味《老子》和《庄子》不同的论说风格和语言韵味。</a:t>
            </a:r>
            <a:endParaRPr lang="zh-CN" altLang="en-US">
              <a:solidFill>
                <a:schemeClr val="accent1"/>
              </a:solidFill>
              <a:effectLst>
                <a:outerShdw blurRad="38100" dist="25400" dir="5400000" algn="ctr" rotWithShape="0">
                  <a:srgbClr val="6E747A">
                    <a:alpha val="43000"/>
                  </a:srgbClr>
                </a:outerShdw>
              </a:effectLst>
            </a:endParaRPr>
          </a:p>
        </p:txBody>
      </p:sp>
      <p:sp>
        <p:nvSpPr>
          <p:cNvPr id="3" name="内容占位符 2"/>
          <p:cNvSpPr>
            <a:spLocks noGrp="1"/>
          </p:cNvSpPr>
          <p:nvPr>
            <p:ph idx="1"/>
          </p:nvPr>
        </p:nvSpPr>
        <p:spPr>
          <a:xfrm>
            <a:off x="545465" y="1169035"/>
            <a:ext cx="11399520" cy="4280535"/>
          </a:xfrm>
        </p:spPr>
        <p:txBody>
          <a:bodyPr wrap="square">
            <a:spAutoFit/>
          </a:bodyPr>
          <a:lstStyle/>
          <a:p>
            <a:pPr>
              <a:lnSpc>
                <a:spcPct val="110000"/>
              </a:lnSpc>
            </a:pPr>
            <a:r>
              <a:rPr sz="2400"/>
              <a:t>（1）论说风格∶《老子》说理冷静，善于汲取俗世经验，具有辩证色彩，比如作者连举生活中的三个例子，用车毂、陶器和房屋说明世间万物无不存在“有”和“无”的对立统一它们相互依存，相互作用。《庄子》汪洋恣肆，善用寓言，婉曲达意。文中庄子借"不龟手之药"的寓言故事，来反驳惠子认为"五石之瓠"无用的观点，表意鲜明。</a:t>
            </a:r>
            <a:endParaRPr sz="2400"/>
          </a:p>
          <a:p>
            <a:pPr>
              <a:lnSpc>
                <a:spcPct val="110000"/>
              </a:lnSpc>
            </a:pPr>
            <a:r>
              <a:rPr sz="2400"/>
              <a:t>（2）语言韵味∶《老子》语言简约、表意深刻、表达严谨，具有独特的魅力。使用比喻、排比、对比等修辞手法，使文章说理层层推进，气势如虹。《庄子》中人物的语言描写具有鲜明的个性色彩。如文中庄子批评惠子“拙于用大”“夫子犹有蓬之心也夫”，其中“拙”“蓬之心”既表明了自己的态度，又突显了人物的个性特征。</a:t>
            </a:r>
            <a:endParaRPr sz="2400"/>
          </a:p>
        </p:txBody>
      </p:sp>
      <p:pic>
        <p:nvPicPr>
          <p:cNvPr id="4" name="New picture"/>
          <p:cNvPicPr/>
          <p:nvPr/>
        </p:nvPicPr>
        <p:blipFill>
          <a:blip r:embed="rId3"/>
          <a:stretch>
            <a:fillRect/>
          </a:stretch>
        </p:blipFill>
        <p:spPr>
          <a:xfrm>
            <a:off x="10960100" y="10972800"/>
            <a:ext cx="355600" cy="266700"/>
          </a:xfrm>
          <a:prstGeom prst="cube">
            <a:avLst/>
          </a:prstGeom>
        </p:spPr>
      </p:pic>
    </p:spTree>
    <p:custDataLst>
      <p:tags r:id="rId4"/>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0" name="直接连接符 9"/>
          <p:cNvCxnSpPr/>
          <p:nvPr>
            <p:custDataLst>
              <p:tags r:id="rId2"/>
            </p:custDataLst>
          </p:nvPr>
        </p:nvCxnSpPr>
        <p:spPr>
          <a:xfrm flipH="1">
            <a:off x="6299269" y="4757465"/>
            <a:ext cx="4825366" cy="0"/>
          </a:xfrm>
          <a:prstGeom prst="line">
            <a:avLst/>
          </a:prstGeom>
          <a:ln>
            <a:solidFill>
              <a:schemeClr val="dk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标题 1"/>
          <p:cNvSpPr/>
          <p:nvPr>
            <p:ph type="ctrTitle" idx="2"/>
            <p:custDataLst>
              <p:tags r:id="rId3"/>
            </p:custDataLst>
          </p:nvPr>
        </p:nvSpPr>
        <p:spPr>
          <a:xfrm>
            <a:off x="6299269" y="2095765"/>
            <a:ext cx="4825365" cy="1511392"/>
          </a:xfrm>
        </p:spPr>
        <p:txBody>
          <a:bodyPr>
            <a:normAutofit lnSpcReduction="10000"/>
          </a:bodyPr>
          <a:lstStyle/>
          <a:p>
            <a:pPr marL="0" indent="0" algn="l">
              <a:lnSpc>
                <a:spcPct val="100000"/>
              </a:lnSpc>
              <a:spcBef>
                <a:spcPct val="0"/>
              </a:spcBef>
              <a:buSzTx/>
              <a:buNone/>
            </a:pPr>
            <a:r>
              <a:rPr lang="zh-CN" altLang="zh-CN" sz="3600" spc="200">
                <a:solidFill>
                  <a:schemeClr val="lt1"/>
                </a:solidFill>
              </a:rPr>
              <a:t>[第6课   《老子》四章、五石之瓠]</a:t>
            </a:r>
            <a:endParaRPr lang="zh-CN" altLang="zh-CN" sz="3600" spc="200">
              <a:solidFill>
                <a:schemeClr val="lt1"/>
              </a:solidFill>
            </a:endParaRPr>
          </a:p>
        </p:txBody>
      </p:sp>
      <p:sp>
        <p:nvSpPr>
          <p:cNvPr id="2" name="副标题 1"/>
          <p:cNvSpPr/>
          <p:nvPr>
            <p:ph type="subTitle" idx="3"/>
          </p:nvPr>
        </p:nvSpPr>
        <p:spPr/>
        <p:txBody>
          <a:bodyPr>
            <a:noAutofit/>
          </a:bodyPr>
          <a:lstStyle/>
          <a:p>
            <a:r>
              <a:rPr lang="zh-CN" altLang="en-US" sz="2000"/>
              <a:t>黑格尔称赞老子是“与哲学密切相关的生活方式的创始人”</a:t>
            </a:r>
            <a:endParaRPr lang="zh-CN" altLang="en-US" sz="2000"/>
          </a:p>
        </p:txBody>
      </p:sp>
    </p:spTree>
    <p:custDataLst>
      <p:tags r:id="rId4"/>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z="3200"/>
              <a:t>问题研究</a:t>
            </a:r>
            <a:endParaRPr lang="zh-CN" altLang="en-US" sz="3200"/>
          </a:p>
        </p:txBody>
      </p:sp>
      <p:sp>
        <p:nvSpPr>
          <p:cNvPr id="3" name="内容占位符 2"/>
          <p:cNvSpPr>
            <a:spLocks noGrp="1"/>
          </p:cNvSpPr>
          <p:nvPr>
            <p:ph idx="1"/>
          </p:nvPr>
        </p:nvSpPr>
        <p:spPr/>
        <p:txBody>
          <a:bodyPr>
            <a:noAutofit/>
          </a:bodyPr>
          <a:lstStyle/>
          <a:p>
            <a:pPr>
              <a:lnSpc>
                <a:spcPct val="110000"/>
              </a:lnSpc>
            </a:pPr>
            <a:r>
              <a:rPr lang="zh-CN" altLang="en-US" sz="2400"/>
              <a:t>问题1：留意《老子》《庄子》的这些篇章有哪些突破常规的认识。</a:t>
            </a:r>
            <a:endParaRPr lang="zh-CN" altLang="en-US" sz="2400"/>
          </a:p>
          <a:p>
            <a:pPr>
              <a:lnSpc>
                <a:spcPct val="110000"/>
              </a:lnSpc>
            </a:pPr>
            <a:r>
              <a:rPr lang="zh-CN" altLang="en-US" sz="2400">
                <a:solidFill>
                  <a:schemeClr val="accent1"/>
                </a:solidFill>
                <a:effectLst>
                  <a:outerShdw blurRad="38100" dist="25400" dir="5400000" algn="ctr" rotWithShape="0">
                    <a:srgbClr val="6E747A">
                      <a:alpha val="43000"/>
                    </a:srgbClr>
                  </a:outerShdw>
                </a:effectLst>
              </a:rPr>
              <a:t>问题2：《老子》《庄子》都擅长哲理思辨。</a:t>
            </a:r>
            <a:endParaRPr lang="zh-CN" altLang="en-US" sz="2400">
              <a:solidFill>
                <a:schemeClr val="accent1"/>
              </a:solidFill>
              <a:effectLst>
                <a:outerShdw blurRad="38100" dist="25400" dir="5400000" algn="ctr" rotWithShape="0">
                  <a:srgbClr val="6E747A">
                    <a:alpha val="43000"/>
                  </a:srgbClr>
                </a:outerShdw>
              </a:effectLst>
            </a:endParaRPr>
          </a:p>
          <a:p>
            <a:pPr>
              <a:lnSpc>
                <a:spcPct val="110000"/>
              </a:lnSpc>
            </a:pPr>
            <a:r>
              <a:rPr lang="zh-CN" altLang="en-US" sz="2400"/>
              <a:t>①学者柳诒征指出：“老子之书，专说对待之理。”（《中国文化史》）本课所选《老子》四章中的“有”和“无”，“知人”和“自知”，“胜人”和“自胜”，就是“对待”关系。通常情况下，人们偏执于这种对待关系的一面，比如“有”“知人”和“胜人”，可是《老子》却常常提醒世人重视通常被忽略的一面。</a:t>
            </a:r>
            <a:r>
              <a:rPr lang="zh-CN" altLang="en-US" sz="2400">
                <a:solidFill>
                  <a:schemeClr val="accent1"/>
                </a:solidFill>
                <a:effectLst>
                  <a:outerShdw blurRad="38100" dist="25400" dir="5400000" algn="ctr" rotWithShape="0">
                    <a:srgbClr val="6E747A">
                      <a:alpha val="43000"/>
                    </a:srgbClr>
                  </a:outerShdw>
                </a:effectLst>
              </a:rPr>
              <a:t>阅读课文时，把课文中具有思辨色彩的关系提取出来，看看《老子》重视的是什么，有没有道理</a:t>
            </a:r>
            <a:r>
              <a:rPr lang="zh-CN" altLang="en-US" sz="2400"/>
              <a:t>。</a:t>
            </a:r>
            <a:endParaRPr lang="zh-CN" altLang="en-US" sz="2400"/>
          </a:p>
          <a:p>
            <a:pPr>
              <a:lnSpc>
                <a:spcPct val="110000"/>
              </a:lnSpc>
            </a:pPr>
            <a:r>
              <a:rPr lang="zh-CN" altLang="en-US" sz="2400">
                <a:solidFill>
                  <a:schemeClr val="accent1"/>
                </a:solidFill>
                <a:effectLst>
                  <a:outerShdw blurRad="38100" dist="25400" dir="5400000" algn="ctr" rotWithShape="0">
                    <a:srgbClr val="6E747A">
                      <a:alpha val="43000"/>
                    </a:srgbClr>
                  </a:outerShdw>
                </a:effectLst>
              </a:rPr>
              <a:t>②庄子擅长从常人认为没有价值的事物中发现价值，阅读课文时，注意体会庄子与众不同的思维方式。</a:t>
            </a:r>
            <a:endParaRPr lang="zh-CN" altLang="en-US" sz="2400">
              <a:solidFill>
                <a:schemeClr val="accent1"/>
              </a:solidFill>
              <a:effectLst>
                <a:outerShdw blurRad="38100" dist="25400" dir="5400000" algn="ctr" rotWithShape="0">
                  <a:srgbClr val="6E747A">
                    <a:alpha val="43000"/>
                  </a:srgbClr>
                </a:outerShdw>
              </a:effectLst>
            </a:endParaRPr>
          </a:p>
          <a:p>
            <a:pPr>
              <a:lnSpc>
                <a:spcPct val="110000"/>
              </a:lnSpc>
            </a:pPr>
            <a:r>
              <a:rPr lang="zh-CN" altLang="en-US" sz="2400">
                <a:solidFill>
                  <a:schemeClr val="accent1"/>
                </a:solidFill>
                <a:effectLst>
                  <a:outerShdw blurRad="38100" dist="25400" dir="5400000" algn="ctr" rotWithShape="0">
                    <a:srgbClr val="6E747A">
                      <a:alpha val="43000"/>
                    </a:srgbClr>
                  </a:outerShdw>
                </a:effectLst>
              </a:rPr>
              <a:t>问题3：学习本课，注意在比较中品味《老子》和《庄子》不同的论说风格和语言韵味。</a:t>
            </a:r>
            <a:endParaRPr lang="zh-CN" altLang="en-US" sz="2400">
              <a:solidFill>
                <a:schemeClr val="accent1"/>
              </a:solidFill>
              <a:effectLst>
                <a:outerShdw blurRad="38100" dist="25400" dir="5400000" algn="ctr" rotWithShape="0">
                  <a:srgbClr val="6E747A">
                    <a:alpha val="43000"/>
                  </a:srgbClr>
                </a:outerShdw>
              </a:effectLst>
            </a:endParaRPr>
          </a:p>
        </p:txBody>
      </p:sp>
    </p:spTree>
    <p:custDataLst>
      <p:tags r:id="rId2"/>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a:solidFill>
                  <a:schemeClr val="accent1"/>
                </a:solidFill>
                <a:effectLst>
                  <a:outerShdw blurRad="38100" dist="25400" dir="5400000" algn="ctr" rotWithShape="0">
                    <a:srgbClr val="6E747A">
                      <a:alpha val="43000"/>
                    </a:srgbClr>
                  </a:outerShdw>
                </a:effectLst>
                <a:sym typeface="+mn-ea"/>
              </a:rPr>
              <a:t>把课文中具有思辨色彩的关系提取出来，看看《老子》重视的是什么，有没有道理。</a:t>
            </a:r>
            <a:endParaRPr lang="zh-CN" altLang="en-US">
              <a:solidFill>
                <a:schemeClr val="accent1"/>
              </a:solidFill>
              <a:effectLst>
                <a:outerShdw blurRad="38100" dist="25400" dir="5400000" algn="ctr" rotWithShape="0">
                  <a:srgbClr val="6E747A">
                    <a:alpha val="43000"/>
                  </a:srgbClr>
                </a:outerShdw>
              </a:effectLst>
              <a:sym typeface="+mn-ea"/>
            </a:endParaRPr>
          </a:p>
        </p:txBody>
      </p:sp>
      <p:sp>
        <p:nvSpPr>
          <p:cNvPr id="3" name="内容占位符 2"/>
          <p:cNvSpPr>
            <a:spLocks noGrp="1"/>
          </p:cNvSpPr>
          <p:nvPr>
            <p:ph idx="1"/>
          </p:nvPr>
        </p:nvSpPr>
        <p:spPr>
          <a:xfrm>
            <a:off x="669882" y="1093478"/>
            <a:ext cx="10852237" cy="5388907"/>
          </a:xfrm>
        </p:spPr>
        <p:txBody>
          <a:bodyPr>
            <a:normAutofit lnSpcReduction="20000"/>
          </a:bodyPr>
          <a:lstStyle/>
          <a:p>
            <a:r>
              <a:rPr lang="zh-CN" altLang="en-US" sz="2800"/>
              <a:t>课文中具有思辨色彩的关系有：“有”和“无”，“知人”和“自知”，“胜人”和“自胜”。这体现了老子重视的是辩证思维。</a:t>
            </a:r>
            <a:endParaRPr lang="zh-CN" altLang="en-US" sz="2800"/>
          </a:p>
          <a:p>
            <a:r>
              <a:rPr lang="zh-CN" altLang="en-US" sz="2800"/>
              <a:t>具体来说，辩证思维有三个特性。</a:t>
            </a:r>
            <a:endParaRPr lang="zh-CN" altLang="en-US" sz="2800"/>
          </a:p>
          <a:p>
            <a:r>
              <a:rPr lang="zh-CN" altLang="en-US" sz="2800"/>
              <a:t>首先，它们有两个相互对立或者矛盾的观念，在《道德经》中老子说：“</a:t>
            </a:r>
            <a:r>
              <a:rPr lang="zh-CN" altLang="en-US" sz="2800">
                <a:latin typeface="楷体" panose="02010609060101010101" charset="-122"/>
                <a:ea typeface="楷体" panose="02010609060101010101" charset="-122"/>
              </a:rPr>
              <a:t>天下皆知美之为美，斯恶已。皆知善之为善，斯不善已，故有无相生，难易相成，长短相形，高下相倾，音声相和，前后相随</a:t>
            </a:r>
            <a:r>
              <a:rPr lang="zh-CN" altLang="en-US" sz="2800"/>
              <a:t>”。天下人知道什么是美的时候，也就知道了什么是恶，知道了什么是善的时候，也就知道了什么是不善。美丑善恶，高低难易是相互对立的，但是它们是相互依存的。</a:t>
            </a:r>
            <a:endParaRPr lang="zh-CN" altLang="en-US" sz="2800"/>
          </a:p>
        </p:txBody>
      </p:sp>
    </p:spTree>
    <p:custDataLst>
      <p:tags r:id="rId2"/>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a:solidFill>
                  <a:schemeClr val="accent1"/>
                </a:solidFill>
                <a:effectLst>
                  <a:outerShdw blurRad="38100" dist="25400" dir="5400000" algn="ctr" rotWithShape="0">
                    <a:srgbClr val="6E747A">
                      <a:alpha val="43000"/>
                    </a:srgbClr>
                  </a:outerShdw>
                </a:effectLst>
                <a:sym typeface="+mn-ea"/>
              </a:rPr>
              <a:t>把课文中具有思辨色彩的关系提取出来，看看《老子》重视的是什么，有没有道理。</a:t>
            </a:r>
            <a:endParaRPr lang="zh-CN" altLang="en-US">
              <a:solidFill>
                <a:schemeClr val="accent1"/>
              </a:solidFill>
              <a:effectLst>
                <a:outerShdw blurRad="38100" dist="25400" dir="5400000" algn="ctr" rotWithShape="0">
                  <a:srgbClr val="6E747A">
                    <a:alpha val="43000"/>
                  </a:srgbClr>
                </a:outerShdw>
              </a:effectLst>
              <a:sym typeface="+mn-ea"/>
            </a:endParaRPr>
          </a:p>
        </p:txBody>
      </p:sp>
      <p:sp>
        <p:nvSpPr>
          <p:cNvPr id="3" name="内容占位符 2"/>
          <p:cNvSpPr>
            <a:spLocks noGrp="1"/>
          </p:cNvSpPr>
          <p:nvPr>
            <p:ph idx="1"/>
          </p:nvPr>
        </p:nvSpPr>
        <p:spPr>
          <a:xfrm>
            <a:off x="669882" y="1093478"/>
            <a:ext cx="10852237" cy="5388907"/>
          </a:xfrm>
        </p:spPr>
        <p:txBody>
          <a:bodyPr>
            <a:normAutofit lnSpcReduction="20000"/>
          </a:bodyPr>
          <a:lstStyle/>
          <a:p>
            <a:r>
              <a:rPr lang="zh-CN" altLang="en-US" sz="2800"/>
              <a:t>其次，两种对立和矛盾的观念同时存在于一个事物中。举个例子，在《庄子·秋水》篇中说：“</a:t>
            </a:r>
            <a:r>
              <a:rPr lang="zh-CN" altLang="en-US" sz="2800">
                <a:latin typeface="楷体" panose="02010609060101010101" charset="-122"/>
                <a:ea typeface="楷体" panose="02010609060101010101" charset="-122"/>
                <a:cs typeface="楷体" panose="02010609060101010101" charset="-122"/>
              </a:rPr>
              <a:t>以差观之，因其所大而大之，则万物莫不大；因其所小而小之,则万物莫不小”</a:t>
            </a:r>
            <a:r>
              <a:rPr lang="zh-CN" altLang="en-US" sz="2800"/>
              <a:t>，按照物与物之间的差别来看，顺着各种物体大的一面去观察便会认为物体是大的，那么万物就没有什么不是大的；顺着事物小的方向观察，事物没有不小的。事物的大小、高低、美丑、善恶并没有本质的区别，它们可能是存在于一个事物内的，就像一个人既有善良的一面，也有邪恶的一面。以上两个特征是辩证思维中的静态特征。</a:t>
            </a:r>
            <a:endParaRPr lang="zh-CN" altLang="en-US" sz="2800"/>
          </a:p>
        </p:txBody>
      </p:sp>
    </p:spTree>
    <p:custDataLst>
      <p:tags r:id="rId2"/>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9" name="图片 8"/>
          <p:cNvPicPr>
            <a:picLocks noChangeAspect="1"/>
          </p:cNvPicPr>
          <p:nvPr userDrawn="1">
            <p:custDataLst>
              <p:tags r:id="rId3"/>
            </p:custDataLst>
          </p:nvPr>
        </p:nvPicPr>
        <p:blipFill>
          <a:blip r:embed="rId2"/>
          <a:stretch>
            <a:fillRect/>
          </a:stretch>
        </p:blipFill>
        <p:spPr>
          <a:xfrm>
            <a:off x="1524000" y="0"/>
            <a:ext cx="9144000" cy="6858000"/>
          </a:xfrm>
          <a:prstGeom prst="rect">
            <a:avLst/>
          </a:prstGeom>
        </p:spPr>
      </p:pic>
      <p:sp>
        <p:nvSpPr>
          <p:cNvPr id="2050" name="矩形 2049"/>
          <p:cNvSpPr/>
          <p:nvPr/>
        </p:nvSpPr>
        <p:spPr>
          <a:xfrm>
            <a:off x="1864995" y="367030"/>
            <a:ext cx="8458200" cy="6123940"/>
          </a:xfrm>
          <a:prstGeom prst="rect">
            <a:avLst/>
          </a:prstGeom>
          <a:noFill/>
          <a:ln w="9525">
            <a:noFill/>
          </a:ln>
        </p:spPr>
        <p:txBody>
          <a:bodyPr>
            <a:spAutoFit/>
          </a:bodyPr>
          <a:lstStyle/>
          <a:p>
            <a:r>
              <a:rPr lang="en-US" altLang="zh-CN" sz="2800" b="1">
                <a:solidFill>
                  <a:srgbClr val="000000"/>
                </a:solidFill>
                <a:latin typeface="楷体" panose="02010609060101010101" charset="-122"/>
                <a:ea typeface="宋体" panose="02010600030101010101" pitchFamily="2" charset="-122"/>
                <a:cs typeface="微软雅黑" panose="020b0503020204020204" charset="-122"/>
              </a:rPr>
              <a:t>      </a:t>
            </a:r>
            <a:r>
              <a:rPr lang="zh-CN" altLang="en-US" sz="2800" b="1">
                <a:solidFill>
                  <a:srgbClr val="000000"/>
                </a:solidFill>
                <a:latin typeface="楷体" panose="02010609060101010101" charset="-122"/>
                <a:ea typeface="宋体" panose="02010600030101010101" pitchFamily="2" charset="-122"/>
                <a:cs typeface="微软雅黑" panose="020b0503020204020204" charset="-122"/>
              </a:rPr>
              <a:t>有一天，一个失恋的人在公园哭泣</a:t>
            </a:r>
            <a:r>
              <a:rPr lang="en-US" altLang="zh-CN" sz="2800" b="1">
                <a:solidFill>
                  <a:srgbClr val="000000"/>
                </a:solidFill>
                <a:latin typeface="楷体" panose="02010609060101010101" charset="-122"/>
                <a:ea typeface="宋体" panose="02010600030101010101" pitchFamily="2" charset="-122"/>
                <a:cs typeface="微软雅黑" panose="020b0503020204020204" charset="-122"/>
              </a:rPr>
              <a:t>……</a:t>
            </a:r>
            <a:br>
              <a:rPr lang="en-US" altLang="zh-CN" sz="2800" b="1">
                <a:solidFill>
                  <a:srgbClr val="000000"/>
                </a:solidFill>
                <a:latin typeface="楷体" panose="02010609060101010101" charset="-122"/>
                <a:ea typeface="宋体" panose="02010600030101010101" pitchFamily="2" charset="-122"/>
                <a:cs typeface="微软雅黑" panose="020b0503020204020204" charset="-122"/>
              </a:rPr>
            </a:br>
            <a:r>
              <a:rPr lang="en-US" altLang="zh-CN" sz="2800" b="1">
                <a:solidFill>
                  <a:srgbClr val="000000"/>
                </a:solidFill>
                <a:latin typeface="楷体" panose="02010609060101010101" charset="-122"/>
                <a:ea typeface="宋体" panose="02010600030101010101" pitchFamily="2" charset="-122"/>
                <a:cs typeface="微软雅黑" panose="020b0503020204020204" charset="-122"/>
              </a:rPr>
              <a:t>     </a:t>
            </a:r>
            <a:r>
              <a:rPr lang="zh-CN" altLang="en-US" sz="2800" b="1">
                <a:solidFill>
                  <a:srgbClr val="000000"/>
                </a:solidFill>
                <a:latin typeface="楷体" panose="02010609060101010101" charset="-122"/>
                <a:ea typeface="宋体" panose="02010600030101010101" pitchFamily="2" charset="-122"/>
                <a:cs typeface="微软雅黑" panose="020b0503020204020204" charset="-122"/>
              </a:rPr>
              <a:t>这时一位哲学家走来</a:t>
            </a:r>
            <a:r>
              <a:rPr lang="en-US" altLang="zh-CN" sz="2800" b="1">
                <a:solidFill>
                  <a:srgbClr val="000000"/>
                </a:solidFill>
                <a:latin typeface="楷体" panose="02010609060101010101" charset="-122"/>
                <a:ea typeface="宋体" panose="02010600030101010101" pitchFamily="2" charset="-122"/>
                <a:cs typeface="微软雅黑" panose="020b0503020204020204" charset="-122"/>
              </a:rPr>
              <a:t>,</a:t>
            </a:r>
            <a:r>
              <a:rPr lang="zh-CN" altLang="en-US" sz="2800" b="1">
                <a:solidFill>
                  <a:srgbClr val="000000"/>
                </a:solidFill>
                <a:latin typeface="楷体" panose="02010609060101010101" charset="-122"/>
                <a:ea typeface="宋体" panose="02010600030101010101" pitchFamily="2" charset="-122"/>
                <a:cs typeface="微软雅黑" panose="020b0503020204020204" charset="-122"/>
              </a:rPr>
              <a:t>轻声地问她说“你怎么啦</a:t>
            </a:r>
            <a:r>
              <a:rPr lang="en-US" altLang="zh-CN" sz="2800" b="1">
                <a:solidFill>
                  <a:srgbClr val="000000"/>
                </a:solidFill>
                <a:latin typeface="楷体" panose="02010609060101010101" charset="-122"/>
                <a:ea typeface="宋体" panose="02010600030101010101" pitchFamily="2" charset="-122"/>
                <a:cs typeface="微软雅黑" panose="020b0503020204020204" charset="-122"/>
              </a:rPr>
              <a:t>?</a:t>
            </a:r>
            <a:endParaRPr lang="en-US" altLang="zh-CN" sz="2800" b="1">
              <a:solidFill>
                <a:srgbClr val="000000"/>
              </a:solidFill>
              <a:latin typeface="楷体" panose="02010609060101010101" charset="-122"/>
              <a:ea typeface="宋体" panose="02010600030101010101" pitchFamily="2" charset="-122"/>
              <a:cs typeface="微软雅黑" panose="020b0503020204020204" charset="-122"/>
            </a:endParaRPr>
          </a:p>
          <a:p>
            <a:r>
              <a:rPr lang="zh-CN" altLang="en-US" sz="2800" b="1">
                <a:solidFill>
                  <a:srgbClr val="000000"/>
                </a:solidFill>
                <a:latin typeface="楷体" panose="02010609060101010101" charset="-122"/>
                <a:ea typeface="宋体" panose="02010600030101010101" pitchFamily="2" charset="-122"/>
                <a:cs typeface="微软雅黑" panose="020b0503020204020204" charset="-122"/>
              </a:rPr>
              <a:t>为何哭的如此伤心？”</a:t>
            </a:r>
            <a:br>
              <a:rPr lang="zh-CN" altLang="en-US" sz="2800" b="1">
                <a:solidFill>
                  <a:srgbClr val="000000"/>
                </a:solidFill>
                <a:latin typeface="楷体" panose="02010609060101010101" charset="-122"/>
                <a:ea typeface="宋体" panose="02010600030101010101" pitchFamily="2" charset="-122"/>
                <a:cs typeface="微软雅黑" panose="020b0503020204020204" charset="-122"/>
              </a:rPr>
            </a:br>
            <a:r>
              <a:rPr lang="zh-CN" altLang="en-US" sz="2800" b="1">
                <a:solidFill>
                  <a:srgbClr val="000000"/>
                </a:solidFill>
                <a:latin typeface="楷体" panose="02010609060101010101" charset="-122"/>
                <a:ea typeface="宋体" panose="02010600030101010101" pitchFamily="2" charset="-122"/>
                <a:cs typeface="微软雅黑" panose="020b0503020204020204" charset="-122"/>
              </a:rPr>
              <a:t>      失恋的人回答说“我好难过</a:t>
            </a:r>
            <a:r>
              <a:rPr lang="en-US" altLang="zh-CN" sz="2800" b="1">
                <a:solidFill>
                  <a:srgbClr val="000000"/>
                </a:solidFill>
                <a:latin typeface="楷体" panose="02010609060101010101" charset="-122"/>
                <a:ea typeface="宋体" panose="02010600030101010101" pitchFamily="2" charset="-122"/>
                <a:cs typeface="微软雅黑" panose="020b0503020204020204" charset="-122"/>
              </a:rPr>
              <a:t>,</a:t>
            </a:r>
            <a:r>
              <a:rPr lang="zh-CN" altLang="en-US" sz="2800" b="1">
                <a:solidFill>
                  <a:srgbClr val="000000"/>
                </a:solidFill>
                <a:latin typeface="楷体" panose="02010609060101010101" charset="-122"/>
                <a:ea typeface="宋体" panose="02010600030101010101" pitchFamily="2" charset="-122"/>
                <a:cs typeface="微软雅黑" panose="020b0503020204020204" charset="-122"/>
              </a:rPr>
              <a:t>为何他要离我而去</a:t>
            </a:r>
            <a:r>
              <a:rPr lang="en-US" altLang="zh-CN" sz="2800" b="1">
                <a:solidFill>
                  <a:srgbClr val="000000"/>
                </a:solidFill>
                <a:latin typeface="楷体" panose="02010609060101010101" charset="-122"/>
                <a:ea typeface="宋体" panose="02010600030101010101" pitchFamily="2" charset="-122"/>
                <a:cs typeface="微软雅黑" panose="020b0503020204020204" charset="-122"/>
              </a:rPr>
              <a:t>?”</a:t>
            </a:r>
            <a:br>
              <a:rPr lang="en-US" altLang="zh-CN" sz="2800" b="1">
                <a:solidFill>
                  <a:srgbClr val="000000"/>
                </a:solidFill>
                <a:latin typeface="楷体" panose="02010609060101010101" charset="-122"/>
                <a:ea typeface="宋体" panose="02010600030101010101" pitchFamily="2" charset="-122"/>
                <a:cs typeface="微软雅黑" panose="020b0503020204020204" charset="-122"/>
              </a:rPr>
            </a:br>
            <a:r>
              <a:rPr lang="en-US" altLang="zh-CN" sz="2800" b="1">
                <a:solidFill>
                  <a:srgbClr val="000000"/>
                </a:solidFill>
                <a:latin typeface="楷体" panose="02010609060101010101" charset="-122"/>
                <a:ea typeface="宋体" panose="02010600030101010101" pitchFamily="2" charset="-122"/>
                <a:cs typeface="微软雅黑" panose="020b0503020204020204" charset="-122"/>
              </a:rPr>
              <a:t>      </a:t>
            </a:r>
            <a:r>
              <a:rPr lang="zh-CN" altLang="en-US" sz="2800" b="1">
                <a:solidFill>
                  <a:srgbClr val="000000"/>
                </a:solidFill>
                <a:latin typeface="楷体" panose="02010609060101010101" charset="-122"/>
                <a:ea typeface="宋体" panose="02010600030101010101" pitchFamily="2" charset="-122"/>
                <a:cs typeface="微软雅黑" panose="020b0503020204020204" charset="-122"/>
              </a:rPr>
              <a:t>不料这位哲学家却哈哈大笑</a:t>
            </a:r>
            <a:r>
              <a:rPr lang="en-US" altLang="zh-CN" sz="2800" b="1">
                <a:solidFill>
                  <a:srgbClr val="000000"/>
                </a:solidFill>
                <a:latin typeface="楷体" panose="02010609060101010101" charset="-122"/>
                <a:ea typeface="宋体" panose="02010600030101010101" pitchFamily="2" charset="-122"/>
                <a:cs typeface="微软雅黑" panose="020b0503020204020204" charset="-122"/>
              </a:rPr>
              <a:t>.</a:t>
            </a:r>
            <a:r>
              <a:rPr lang="zh-CN" altLang="en-US" sz="2800" b="1">
                <a:solidFill>
                  <a:srgbClr val="000000"/>
                </a:solidFill>
                <a:latin typeface="楷体" panose="02010609060101010101" charset="-122"/>
                <a:ea typeface="宋体" panose="02010600030101010101" pitchFamily="2" charset="-122"/>
                <a:cs typeface="微软雅黑" panose="020b0503020204020204" charset="-122"/>
              </a:rPr>
              <a:t>并说“你真笨”。</a:t>
            </a:r>
            <a:br>
              <a:rPr lang="zh-CN" altLang="en-US" sz="2800" b="1">
                <a:solidFill>
                  <a:srgbClr val="000000"/>
                </a:solidFill>
                <a:latin typeface="楷体" panose="02010609060101010101" charset="-122"/>
                <a:ea typeface="宋体" panose="02010600030101010101" pitchFamily="2" charset="-122"/>
                <a:cs typeface="微软雅黑" panose="020b0503020204020204" charset="-122"/>
              </a:rPr>
            </a:br>
            <a:r>
              <a:rPr lang="zh-CN" altLang="en-US" sz="2800" b="1">
                <a:solidFill>
                  <a:srgbClr val="000000"/>
                </a:solidFill>
                <a:latin typeface="楷体" panose="02010609060101010101" charset="-122"/>
                <a:ea typeface="宋体" panose="02010600030101010101" pitchFamily="2" charset="-122"/>
                <a:cs typeface="微软雅黑" panose="020b0503020204020204" charset="-122"/>
              </a:rPr>
              <a:t>      失恋的人便很生气的说：“你怎么这样？我失恋了</a:t>
            </a:r>
            <a:r>
              <a:rPr lang="en-US" altLang="zh-CN" sz="2800" b="1">
                <a:solidFill>
                  <a:srgbClr val="000000"/>
                </a:solidFill>
                <a:latin typeface="楷体" panose="02010609060101010101" charset="-122"/>
                <a:ea typeface="宋体" panose="02010600030101010101" pitchFamily="2" charset="-122"/>
                <a:cs typeface="微软雅黑" panose="020b0503020204020204" charset="-122"/>
              </a:rPr>
              <a:t>.</a:t>
            </a:r>
            <a:r>
              <a:rPr lang="zh-CN" altLang="en-US" sz="2800" b="1">
                <a:solidFill>
                  <a:srgbClr val="000000"/>
                </a:solidFill>
                <a:latin typeface="楷体" panose="02010609060101010101" charset="-122"/>
                <a:ea typeface="宋体" panose="02010600030101010101" pitchFamily="2" charset="-122"/>
                <a:cs typeface="微软雅黑" panose="020b0503020204020204" charset="-122"/>
              </a:rPr>
              <a:t>已经很难过</a:t>
            </a:r>
            <a:r>
              <a:rPr lang="en-US" altLang="zh-CN" sz="2800" b="1">
                <a:solidFill>
                  <a:srgbClr val="000000"/>
                </a:solidFill>
                <a:latin typeface="楷体" panose="02010609060101010101" charset="-122"/>
                <a:ea typeface="宋体" panose="02010600030101010101" pitchFamily="2" charset="-122"/>
                <a:cs typeface="微软雅黑" panose="020b0503020204020204" charset="-122"/>
              </a:rPr>
              <a:t>.</a:t>
            </a:r>
            <a:r>
              <a:rPr lang="zh-CN" altLang="en-US" sz="2800" b="1">
                <a:solidFill>
                  <a:srgbClr val="000000"/>
                </a:solidFill>
                <a:latin typeface="楷体" panose="02010609060101010101" charset="-122"/>
                <a:ea typeface="宋体" panose="02010600030101010101" pitchFamily="2" charset="-122"/>
                <a:cs typeface="微软雅黑" panose="020b0503020204020204" charset="-122"/>
              </a:rPr>
              <a:t>你不安慰我就算了，你还骂我。” </a:t>
            </a:r>
            <a:br>
              <a:rPr lang="zh-CN" altLang="en-US" sz="2800" b="1">
                <a:solidFill>
                  <a:srgbClr val="000000"/>
                </a:solidFill>
                <a:latin typeface="楷体" panose="02010609060101010101" charset="-122"/>
                <a:ea typeface="宋体" panose="02010600030101010101" pitchFamily="2" charset="-122"/>
                <a:cs typeface="微软雅黑" panose="020b0503020204020204" charset="-122"/>
              </a:rPr>
            </a:br>
            <a:r>
              <a:rPr lang="zh-CN" altLang="en-US" sz="2800" b="1">
                <a:solidFill>
                  <a:srgbClr val="000000"/>
                </a:solidFill>
                <a:latin typeface="楷体" panose="02010609060101010101" charset="-122"/>
                <a:ea typeface="宋体" panose="02010600030101010101" pitchFamily="2" charset="-122"/>
                <a:cs typeface="微软雅黑" panose="020b0503020204020204" charset="-122"/>
              </a:rPr>
              <a:t>      哲学家回答他说：“傻瓜，这根本就不用难过啊。真正该难过的是他。因为你只是失去了一个不爱你的人，而他却失去了一个爱他的人及爱人的能力。 ” </a:t>
            </a:r>
            <a:br>
              <a:rPr lang="zh-CN" altLang="en-US" sz="2800" b="1">
                <a:solidFill>
                  <a:srgbClr val="000000"/>
                </a:solidFill>
                <a:latin typeface="楷体" panose="02010609060101010101" charset="-122"/>
                <a:ea typeface="宋体" panose="02010600030101010101" pitchFamily="2" charset="-122"/>
                <a:cs typeface="微软雅黑" panose="020b0503020204020204" charset="-122"/>
              </a:rPr>
            </a:br>
            <a:br>
              <a:rPr lang="zh-CN" altLang="en-US" sz="2800" b="1">
                <a:solidFill>
                  <a:srgbClr val="000000"/>
                </a:solidFill>
                <a:latin typeface="楷体" panose="02010609060101010101" charset="-122"/>
                <a:ea typeface="宋体" panose="02010600030101010101" pitchFamily="2" charset="-122"/>
                <a:cs typeface="微软雅黑" panose="020b0503020204020204" charset="-122"/>
              </a:rPr>
            </a:br>
            <a:endParaRPr lang="zh-CN" altLang="en-US" sz="2800" b="1">
              <a:solidFill>
                <a:srgbClr val="000000"/>
              </a:solidFill>
              <a:latin typeface="楷体" panose="02010609060101010101" charset="-122"/>
              <a:ea typeface="宋体" panose="02010600030101010101" pitchFamily="2" charset="-122"/>
              <a:cs typeface="微软雅黑" panose="020b0503020204020204" charset="-122"/>
            </a:endParaRPr>
          </a:p>
        </p:txBody>
      </p:sp>
      <p:sp>
        <p:nvSpPr>
          <p:cNvPr id="2" name="矩形 1"/>
          <p:cNvSpPr/>
          <p:nvPr/>
        </p:nvSpPr>
        <p:spPr>
          <a:xfrm>
            <a:off x="225425" y="436880"/>
            <a:ext cx="804545" cy="33750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思辨审题训练</a:t>
            </a:r>
            <a:endParaRPr lang="zh-CN" altLang="en-US" sz="3200"/>
          </a:p>
        </p:txBody>
      </p:sp>
    </p:spTree>
    <p:custDataLst>
      <p:tags r:id="rId4"/>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9" name="图片 8"/>
          <p:cNvPicPr>
            <a:picLocks noChangeAspect="1"/>
          </p:cNvPicPr>
          <p:nvPr userDrawn="1">
            <p:custDataLst>
              <p:tags r:id="rId3"/>
            </p:custDataLst>
          </p:nvPr>
        </p:nvPicPr>
        <p:blipFill>
          <a:blip r:embed="rId2"/>
          <a:stretch>
            <a:fillRect/>
          </a:stretch>
        </p:blipFill>
        <p:spPr>
          <a:xfrm>
            <a:off x="1524000" y="0"/>
            <a:ext cx="9144000" cy="6858000"/>
          </a:xfrm>
          <a:prstGeom prst="rect">
            <a:avLst/>
          </a:prstGeom>
        </p:spPr>
      </p:pic>
      <p:sp>
        <p:nvSpPr>
          <p:cNvPr id="2" name="矩形 1"/>
          <p:cNvSpPr/>
          <p:nvPr userDrawn="1">
            <p:custDataLst>
              <p:tags r:id="rId4"/>
            </p:custDataLst>
          </p:nvPr>
        </p:nvSpPr>
        <p:spPr>
          <a:xfrm>
            <a:off x="1524000" y="0"/>
            <a:ext cx="9144000" cy="6858000"/>
          </a:xfrm>
          <a:prstGeom prst="rect">
            <a:avLst/>
          </a:prstGeom>
          <a:solidFill>
            <a:schemeClr val="l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lt1"/>
              </a:solidFill>
              <a:latin typeface="微软雅黑" panose="020b0503020204020204" charset="-122"/>
              <a:ea typeface="微软雅黑"/>
            </a:endParaRPr>
          </a:p>
        </p:txBody>
      </p:sp>
      <p:sp>
        <p:nvSpPr>
          <p:cNvPr id="1026" name="文本框 1025"/>
          <p:cNvSpPr txBox="1"/>
          <p:nvPr/>
        </p:nvSpPr>
        <p:spPr>
          <a:xfrm>
            <a:off x="3350260" y="1538288"/>
            <a:ext cx="5692140" cy="3969385"/>
          </a:xfrm>
          <a:prstGeom prst="rect">
            <a:avLst/>
          </a:prstGeom>
          <a:noFill/>
          <a:ln w="9525">
            <a:noFill/>
          </a:ln>
        </p:spPr>
        <p:txBody>
          <a:bodyPr wrap="none" anchor="t" anchorCtr="0">
            <a:spAutoFit/>
          </a:bodyPr>
          <a:lstStyle/>
          <a:p>
            <a:endParaRPr lang="en-US" altLang="zh-CN" sz="3600" b="1">
              <a:solidFill>
                <a:srgbClr val="000000"/>
              </a:solidFill>
              <a:latin typeface="楷体" panose="02010609060101010101" charset="-122"/>
              <a:ea typeface="宋体" panose="02010600030101010101" pitchFamily="2" charset="-122"/>
              <a:cs typeface="微软雅黑" panose="020b0503020204020204" charset="-122"/>
            </a:endParaRPr>
          </a:p>
          <a:p>
            <a:r>
              <a:rPr lang="zh-CN" altLang="en-US" sz="3600" b="1">
                <a:solidFill>
                  <a:srgbClr val="000000"/>
                </a:solidFill>
                <a:latin typeface="楷体" panose="02010609060101010101" charset="-122"/>
                <a:ea typeface="宋体" panose="02010600030101010101" pitchFamily="2" charset="-122"/>
                <a:cs typeface="微软雅黑" panose="020b0503020204020204" charset="-122"/>
              </a:rPr>
              <a:t>换个角度想。</a:t>
            </a:r>
            <a:endParaRPr lang="zh-CN" altLang="en-US" sz="3600" b="1">
              <a:solidFill>
                <a:srgbClr val="000000"/>
              </a:solidFill>
              <a:latin typeface="楷体" panose="02010609060101010101" charset="-122"/>
              <a:ea typeface="宋体" panose="02010600030101010101" pitchFamily="2" charset="-122"/>
              <a:cs typeface="微软雅黑" panose="020b0503020204020204" charset="-122"/>
            </a:endParaRPr>
          </a:p>
          <a:p>
            <a:r>
              <a:rPr lang="zh-CN" altLang="en-US" sz="3600" b="1">
                <a:solidFill>
                  <a:srgbClr val="000000"/>
                </a:solidFill>
                <a:latin typeface="楷体" panose="02010609060101010101" charset="-122"/>
                <a:ea typeface="宋体" panose="02010600030101010101" pitchFamily="2" charset="-122"/>
                <a:cs typeface="微软雅黑" panose="020b0503020204020204" charset="-122"/>
              </a:rPr>
              <a:t>跳出框框里的惯性思维，</a:t>
            </a:r>
            <a:endParaRPr lang="zh-CN" altLang="en-US" sz="3600" b="1">
              <a:solidFill>
                <a:srgbClr val="000000"/>
              </a:solidFill>
              <a:latin typeface="楷体" panose="02010609060101010101" charset="-122"/>
              <a:ea typeface="宋体" panose="02010600030101010101" pitchFamily="2" charset="-122"/>
              <a:cs typeface="微软雅黑" panose="020b0503020204020204" charset="-122"/>
            </a:endParaRPr>
          </a:p>
          <a:p>
            <a:r>
              <a:rPr lang="zh-CN" altLang="en-US" sz="3600" b="1">
                <a:solidFill>
                  <a:srgbClr val="000000"/>
                </a:solidFill>
                <a:latin typeface="楷体" panose="02010609060101010101" charset="-122"/>
                <a:ea typeface="宋体" panose="02010600030101010101" pitchFamily="2" charset="-122"/>
                <a:cs typeface="微软雅黑" panose="020b0503020204020204" charset="-122"/>
              </a:rPr>
              <a:t>将有助于排除内心的困惑。</a:t>
            </a:r>
            <a:endParaRPr lang="zh-CN" altLang="en-US" sz="3600" b="1">
              <a:solidFill>
                <a:srgbClr val="000000"/>
              </a:solidFill>
              <a:latin typeface="楷体" panose="02010609060101010101" charset="-122"/>
              <a:ea typeface="宋体" panose="02010600030101010101" pitchFamily="2" charset="-122"/>
              <a:cs typeface="微软雅黑" panose="020b0503020204020204" charset="-122"/>
            </a:endParaRPr>
          </a:p>
          <a:p>
            <a:r>
              <a:rPr lang="zh-CN" altLang="en-US" sz="3600" b="1">
                <a:solidFill>
                  <a:srgbClr val="000000"/>
                </a:solidFill>
                <a:latin typeface="楷体" panose="02010609060101010101" charset="-122"/>
                <a:ea typeface="宋体" panose="02010600030101010101" pitchFamily="2" charset="-122"/>
                <a:cs typeface="微软雅黑" panose="020b0503020204020204" charset="-122"/>
              </a:rPr>
              <a:t>“退后一步，海阔天空”</a:t>
            </a:r>
            <a:br>
              <a:rPr lang="zh-CN" altLang="en-US" sz="3600" b="1">
                <a:solidFill>
                  <a:srgbClr val="000000"/>
                </a:solidFill>
                <a:latin typeface="楷体" panose="02010609060101010101" charset="-122"/>
                <a:ea typeface="宋体" panose="02010600030101010101" pitchFamily="2" charset="-122"/>
                <a:cs typeface="微软雅黑" panose="020b0503020204020204" charset="-122"/>
              </a:rPr>
            </a:br>
            <a:br>
              <a:rPr lang="zh-CN" altLang="en-US" sz="3600" b="1">
                <a:solidFill>
                  <a:srgbClr val="000000"/>
                </a:solidFill>
                <a:latin typeface="楷体" panose="02010609060101010101" charset="-122"/>
                <a:ea typeface="宋体" panose="02010600030101010101" pitchFamily="2" charset="-122"/>
                <a:cs typeface="微软雅黑" panose="020b0503020204020204" charset="-122"/>
              </a:rPr>
            </a:br>
            <a:endParaRPr lang="zh-CN" altLang="en-US" sz="3600" b="1">
              <a:solidFill>
                <a:srgbClr val="000000"/>
              </a:solidFill>
              <a:latin typeface="楷体" panose="02010609060101010101" charset="-122"/>
              <a:ea typeface="宋体" panose="02010600030101010101" pitchFamily="2" charset="-122"/>
              <a:cs typeface="微软雅黑" panose="020b0503020204020204" charset="-122"/>
            </a:endParaRPr>
          </a:p>
        </p:txBody>
      </p:sp>
      <p:sp>
        <p:nvSpPr>
          <p:cNvPr id="3" name="矩形 2"/>
          <p:cNvSpPr/>
          <p:nvPr/>
        </p:nvSpPr>
        <p:spPr>
          <a:xfrm>
            <a:off x="225425" y="436880"/>
            <a:ext cx="804545" cy="33750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立意参考</a:t>
            </a:r>
            <a:endParaRPr lang="zh-CN" altLang="en-US" sz="3200"/>
          </a:p>
        </p:txBody>
      </p:sp>
    </p:spTree>
    <p:custDataLst>
      <p:tags r:id="rId5"/>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9" name="图片 8"/>
          <p:cNvPicPr>
            <a:picLocks noChangeAspect="1"/>
          </p:cNvPicPr>
          <p:nvPr userDrawn="1">
            <p:custDataLst>
              <p:tags r:id="rId3"/>
            </p:custDataLst>
          </p:nvPr>
        </p:nvPicPr>
        <p:blipFill>
          <a:blip r:embed="rId2"/>
          <a:stretch>
            <a:fillRect/>
          </a:stretch>
        </p:blipFill>
        <p:spPr>
          <a:xfrm>
            <a:off x="1524000" y="0"/>
            <a:ext cx="10668000" cy="6858000"/>
          </a:xfrm>
          <a:prstGeom prst="rect">
            <a:avLst/>
          </a:prstGeom>
        </p:spPr>
      </p:pic>
      <p:sp>
        <p:nvSpPr>
          <p:cNvPr id="5122" name="文本框 5121"/>
          <p:cNvSpPr txBox="1"/>
          <p:nvPr>
            <p:custDataLst>
              <p:tags r:id="rId4"/>
            </p:custDataLst>
          </p:nvPr>
        </p:nvSpPr>
        <p:spPr>
          <a:xfrm>
            <a:off x="1729105" y="613410"/>
            <a:ext cx="10257790" cy="563118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l"/>
            <a:r>
              <a:rPr lang="en-US" altLang="zh-CN" sz="2400" b="1" smtClean="0">
                <a:latin typeface="楷体" panose="02010609060101010101" charset="-122"/>
                <a:ea typeface="楷体" panose="02010609060101010101" charset="-122"/>
                <a:sym typeface="+mn-ea"/>
              </a:rPr>
              <a:t>     </a:t>
            </a:r>
            <a:r>
              <a:rPr lang="zh-CN" altLang="zh-CN" sz="2400" b="1" smtClean="0">
                <a:latin typeface="楷体" panose="02010609060101010101" charset="-122"/>
                <a:ea typeface="楷体" panose="02010609060101010101" charset="-122"/>
                <a:sym typeface="+mn-ea"/>
              </a:rPr>
              <a:t>喧哗的白昼过去了，世界重归于宁静。我坐在灯下，感到一种独处的满足，我承认，我需要到世界上去活动，我喜欢旅行、冒险、恋爱、奋斗、成功，失败。日子过得平平淡淡，我会无聊</a:t>
            </a:r>
            <a:r>
              <a:rPr lang="en-US" altLang="zh-CN" sz="2400" b="1" smtClean="0">
                <a:latin typeface="楷体" panose="02010609060101010101" charset="-122"/>
                <a:ea typeface="楷体" panose="02010609060101010101" charset="-122"/>
                <a:sym typeface="+mn-ea"/>
              </a:rPr>
              <a:t>;</a:t>
            </a:r>
            <a:r>
              <a:rPr lang="zh-CN" altLang="zh-CN" sz="2400" b="1" smtClean="0">
                <a:latin typeface="楷体" panose="02010609060101010101" charset="-122"/>
                <a:ea typeface="楷体" panose="02010609060101010101" charset="-122"/>
                <a:sym typeface="+mn-ea"/>
              </a:rPr>
              <a:t>过得冷冷清清，我会寂寞。但是，我更需要宁静的独处，更喜欢过一种沉思的生活。总是活得轰袭烈烈热热闹阁，没有时间和自己待一会儿，我就会非常不安，好像丢了魂一样。</a:t>
            </a:r>
            <a:endParaRPr lang="zh-CN" altLang="zh-CN" sz="2400" b="1" smtClean="0">
              <a:latin typeface="楷体" panose="02010609060101010101" charset="-122"/>
              <a:ea typeface="楷体" panose="02010609060101010101" charset="-122"/>
            </a:endParaRPr>
          </a:p>
          <a:p>
            <a:pPr algn="l"/>
            <a:r>
              <a:rPr lang="en-US" altLang="zh-CN" sz="2400" b="1" smtClean="0">
                <a:latin typeface="楷体" panose="02010609060101010101" charset="-122"/>
                <a:ea typeface="楷体" panose="02010609060101010101" charset="-122"/>
                <a:sym typeface="+mn-ea"/>
              </a:rPr>
              <a:t>     </a:t>
            </a:r>
            <a:r>
              <a:rPr lang="zh-CN" altLang="zh-CN" sz="2400" b="1" smtClean="0">
                <a:latin typeface="楷体" panose="02010609060101010101" charset="-122"/>
                <a:ea typeface="楷体" panose="02010609060101010101" charset="-122"/>
                <a:sym typeface="+mn-ea"/>
              </a:rPr>
              <a:t>我身上必定有两个自我。一个好动，什么都要尝试，什么都想经历。另一个喜静，对一切加以审视和消化。这另一个自我，如同罗曼·罗兰所说，是</a:t>
            </a:r>
            <a:r>
              <a:rPr lang="en-US" altLang="zh-CN" sz="2400" b="1" smtClean="0">
                <a:latin typeface="楷体" panose="02010609060101010101" charset="-122"/>
                <a:ea typeface="楷体" panose="02010609060101010101" charset="-122"/>
                <a:sym typeface="+mn-ea"/>
              </a:rPr>
              <a:t>"</a:t>
            </a:r>
            <a:r>
              <a:rPr lang="zh-CN" altLang="zh-CN" sz="2400" b="1" smtClean="0">
                <a:latin typeface="楷体" panose="02010609060101010101" charset="-122"/>
                <a:ea typeface="楷体" panose="02010609060101010101" charset="-122"/>
                <a:sym typeface="+mn-ea"/>
              </a:rPr>
              <a:t>一颗清明宁静而非常关切的灵魂”。仿佛是它把我派遣到人世间活动，鼓励我拼命感受生命的一切欢乐和苦难，同时又始终关切地把我置于它的视野之内，随时准备把我召回它的身边。即使我在世上遭受最悲惨的灾难和失败，只要我识得返回它的途径，我就不会全军覆没。它是我的守护神，为我守护着一个任何风雨都侵袭不到也损坏不了的家园，使我在最风雨飘福的日子里也不致无家可归。</a:t>
            </a:r>
            <a:endParaRPr lang="zh-CN" altLang="zh-CN" sz="2400" b="1" smtClean="0">
              <a:latin typeface="楷体" panose="02010609060101010101" charset="-122"/>
              <a:ea typeface="楷体" panose="02010609060101010101" charset="-122"/>
            </a:endParaRPr>
          </a:p>
          <a:p>
            <a:pPr algn="l"/>
            <a:r>
              <a:rPr lang="en-US" altLang="zh-CN" sz="2400" b="1" smtClean="0">
                <a:latin typeface="楷体" panose="02010609060101010101" charset="-122"/>
                <a:ea typeface="楷体" panose="02010609060101010101" charset="-122"/>
                <a:sym typeface="+mn-ea"/>
              </a:rPr>
              <a:t>      </a:t>
            </a:r>
            <a:r>
              <a:rPr lang="zh-CN" altLang="zh-CN" sz="2400" b="1" smtClean="0">
                <a:latin typeface="楷体" panose="02010609060101010101" charset="-122"/>
                <a:ea typeface="楷体" panose="02010609060101010101" charset="-122"/>
                <a:sym typeface="+mn-ea"/>
              </a:rPr>
              <a:t>耶稣说</a:t>
            </a:r>
            <a:r>
              <a:rPr lang="en-US" altLang="zh-CN" sz="2400" b="1" smtClean="0">
                <a:latin typeface="楷体" panose="02010609060101010101" charset="-122"/>
                <a:ea typeface="楷体" panose="02010609060101010101" charset="-122"/>
                <a:sym typeface="+mn-ea"/>
              </a:rPr>
              <a:t>:</a:t>
            </a:r>
            <a:r>
              <a:rPr lang="zh-CN" altLang="zh-CN" sz="2400" b="1" smtClean="0">
                <a:latin typeface="楷体" panose="02010609060101010101" charset="-122"/>
                <a:ea typeface="楷体" panose="02010609060101010101" charset="-122"/>
                <a:sym typeface="+mn-ea"/>
              </a:rPr>
              <a:t>“一个人赚得了整个世界，却丧失了自我，又有何益</a:t>
            </a:r>
            <a:r>
              <a:rPr lang="en-US" altLang="zh-CN" sz="2400" b="1" smtClean="0">
                <a:latin typeface="楷体" panose="02010609060101010101" charset="-122"/>
                <a:ea typeface="楷体" panose="02010609060101010101" charset="-122"/>
                <a:sym typeface="+mn-ea"/>
              </a:rPr>
              <a:t>?"</a:t>
            </a:r>
            <a:r>
              <a:rPr lang="zh-CN" altLang="zh-CN" sz="2400" b="1" smtClean="0">
                <a:latin typeface="楷体" panose="02010609060101010101" charset="-122"/>
                <a:ea typeface="楷体" panose="02010609060101010101" charset="-122"/>
                <a:sym typeface="+mn-ea"/>
              </a:rPr>
              <a:t>他在向其门徒透露自己的基督身份后说这话，可谓意味深长。……</a:t>
            </a:r>
            <a:endParaRPr lang="zh-CN" altLang="zh-CN" sz="2400" b="1" smtClean="0">
              <a:solidFill>
                <a:schemeClr val="dk1"/>
              </a:solidFill>
              <a:latin typeface="楷体" panose="02010609060101010101" charset="-122"/>
              <a:ea typeface="楷体" panose="02010609060101010101" charset="-122"/>
              <a:cs typeface="微软雅黑" panose="020b0503020204020204" charset="-122"/>
              <a:sym typeface="+mn-ea"/>
            </a:endParaRPr>
          </a:p>
        </p:txBody>
      </p:sp>
      <p:sp>
        <p:nvSpPr>
          <p:cNvPr id="2" name="矩形 1"/>
          <p:cNvSpPr/>
          <p:nvPr/>
        </p:nvSpPr>
        <p:spPr>
          <a:xfrm>
            <a:off x="225425" y="436880"/>
            <a:ext cx="804545" cy="33750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思辨审题训练</a:t>
            </a:r>
            <a:endParaRPr lang="zh-CN" altLang="en-US" sz="3200"/>
          </a:p>
        </p:txBody>
      </p:sp>
    </p:spTree>
    <p:custDataLst>
      <p:tags r:id="rId5"/>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9" name="图片 8"/>
          <p:cNvPicPr>
            <a:picLocks noChangeAspect="1"/>
          </p:cNvPicPr>
          <p:nvPr userDrawn="1">
            <p:custDataLst>
              <p:tags r:id="rId3"/>
            </p:custDataLst>
          </p:nvPr>
        </p:nvPicPr>
        <p:blipFill>
          <a:blip r:embed="rId2"/>
          <a:stretch>
            <a:fillRect/>
          </a:stretch>
        </p:blipFill>
        <p:spPr>
          <a:xfrm>
            <a:off x="1524000" y="0"/>
            <a:ext cx="9144000" cy="6858000"/>
          </a:xfrm>
          <a:prstGeom prst="rect">
            <a:avLst/>
          </a:prstGeom>
        </p:spPr>
      </p:pic>
      <p:sp>
        <p:nvSpPr>
          <p:cNvPr id="10" name="矩形 9"/>
          <p:cNvSpPr/>
          <p:nvPr userDrawn="1">
            <p:custDataLst>
              <p:tags r:id="rId4"/>
            </p:custDataLst>
          </p:nvPr>
        </p:nvSpPr>
        <p:spPr>
          <a:xfrm>
            <a:off x="1524000" y="0"/>
            <a:ext cx="9144000" cy="6858000"/>
          </a:xfrm>
          <a:prstGeom prst="rect">
            <a:avLst/>
          </a:prstGeom>
          <a:solidFill>
            <a:schemeClr val="l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lt1"/>
              </a:solidFill>
              <a:latin typeface="微软雅黑" panose="020b0503020204020204" charset="-122"/>
              <a:ea typeface="微软雅黑"/>
            </a:endParaRPr>
          </a:p>
        </p:txBody>
      </p:sp>
      <p:sp>
        <p:nvSpPr>
          <p:cNvPr id="6146" name="文本框 6145"/>
          <p:cNvSpPr txBox="1"/>
          <p:nvPr/>
        </p:nvSpPr>
        <p:spPr>
          <a:xfrm>
            <a:off x="2509520" y="1346200"/>
            <a:ext cx="7924800" cy="3538220"/>
          </a:xfrm>
          <a:prstGeom prst="rect">
            <a:avLst/>
          </a:prstGeom>
          <a:noFill/>
          <a:ln w="9525">
            <a:noFill/>
          </a:ln>
        </p:spPr>
        <p:txBody>
          <a:bodyPr>
            <a:spAutoFit/>
          </a:bodyPr>
          <a:lstStyle/>
          <a:p>
            <a:pPr algn="l"/>
            <a:r>
              <a:rPr lang="en-US" altLang="zh-CN" sz="3200" b="1" smtClean="0">
                <a:solidFill>
                  <a:srgbClr val="7030A0"/>
                </a:solidFill>
                <a:latin typeface="楷体" panose="02010609060101010101" charset="-122"/>
                <a:ea typeface="楷体" panose="02010609060101010101" charset="-122"/>
                <a:sym typeface="+mn-ea"/>
              </a:rPr>
              <a:t> </a:t>
            </a:r>
            <a:r>
              <a:rPr lang="zh-CN" altLang="zh-CN" sz="3200" b="1" smtClean="0">
                <a:solidFill>
                  <a:srgbClr val="7030A0"/>
                </a:solidFill>
                <a:latin typeface="楷体" panose="02010609060101010101" charset="-122"/>
                <a:ea typeface="楷体" panose="02010609060101010101" charset="-122"/>
                <a:sym typeface="+mn-ea"/>
              </a:rPr>
              <a:t>真正的救世主就在我们每个人身上，就是那个清明宁静的自我。这个自我即是我们身上的神性，只要我们能守住它，就差不多可以说上帝和我们同在了。守不住它，一味沉沦于世界，我们便会浑浑噩噩，随波漂荡，世界也将沸沸扬扬、永无得救的希望。</a:t>
            </a:r>
            <a:endParaRPr lang="zh-CN" altLang="en-US" sz="2400" b="1">
              <a:solidFill>
                <a:srgbClr val="000000"/>
              </a:solidFill>
              <a:latin typeface="楷体" panose="02010609060101010101" charset="-122"/>
              <a:ea typeface="宋体" panose="02010600030101010101" pitchFamily="2" charset="-122"/>
              <a:cs typeface="微软雅黑" panose="020b0503020204020204" charset="-122"/>
            </a:endParaRPr>
          </a:p>
        </p:txBody>
      </p:sp>
      <p:sp>
        <p:nvSpPr>
          <p:cNvPr id="3" name="矩形 2"/>
          <p:cNvSpPr/>
          <p:nvPr/>
        </p:nvSpPr>
        <p:spPr>
          <a:xfrm>
            <a:off x="225425" y="436880"/>
            <a:ext cx="804545" cy="33750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立意参考</a:t>
            </a:r>
            <a:endParaRPr lang="zh-CN" altLang="en-US" sz="3200"/>
          </a:p>
        </p:txBody>
      </p:sp>
    </p:spTree>
    <p:custDataLst>
      <p:tags r:id="rId5"/>
    </p:custDataLst>
  </p:cSld>
  <p:clrMapOvr>
    <a:masterClrMapping/>
  </p:clrMapOvr>
  <p:transition/>
  <p:timing/>
</p:sld>
</file>

<file path=ppt/tags/tag1.xml><?xml version="1.0" encoding="utf-8"?>
<p:tagLst xmlns:p="http://schemas.openxmlformats.org/presentationml/2006/main">
  <p:tag name="KSO_WM_ASSEMBLE_CHIP_INDEX" val="5aa236305929486db90956db98e57668"/>
  <p:tag name="KSO_WM_BEAUTIFY_FLAG" val="#wm#"/>
  <p:tag name="KSO_WM_CHIP_FILLAREA_FILL_RULE" val="{&quot;fill_align&quot;:&quot;cm&quot;,&quot;fill_effect&quot;:[],&quot;fill_mode&quot;:&quot;adaptive&quot;,&quot;sacle_strategy&quot;:&quot;stretch&quot;}"/>
  <p:tag name="KSO_WM_CHIP_GROUPID" val="5face4ad0ad14824cacb1e6a"/>
  <p:tag name="KSO_WM_CHIP_XID" val="5face4ad0ad14824cacb1e6b"/>
  <p:tag name="KSO_WM_TAG_VERSION" val="1.0"/>
  <p:tag name="KSO_WM_TEMPLATE_CATEGORY" val="chip"/>
  <p:tag name="KSO_WM_TEMPLATE_INDEX" val="20215602"/>
  <p:tag name="KSO_WM_UNIT_COMPATIBLE" val="0"/>
  <p:tag name="KSO_WM_UNIT_DEC_AREA_ID" val="8cf660053aa64e2887beb40aaadba382"/>
  <p:tag name="KSO_WM_UNIT_DEC_CHANGEPICRESERVED" val="1"/>
  <p:tag name="KSO_WM_UNIT_DEC_SUPPORTCHANGEPIC" val="0"/>
  <p:tag name="KSO_WM_UNIT_DECORATE_INFO" val=""/>
  <p:tag name="KSO_WM_UNIT_DIAGRAM_ISNUMVISUAL" val="0"/>
  <p:tag name="KSO_WM_UNIT_DIAGRAM_ISREFERUNIT" val="0"/>
  <p:tag name="KSO_WM_UNIT_HIGHLIGHT" val="0"/>
  <p:tag name="KSO_WM_UNIT_ID" val="chip20215602_1*i*1"/>
  <p:tag name="KSO_WM_UNIT_INDEX" val="1"/>
  <p:tag name="KSO_WM_UNIT_LAYERLEVEL" val="1"/>
  <p:tag name="KSO_WM_UNIT_SM_LIMIT_TYPE" val=""/>
  <p:tag name="KSO_WM_UNIT_SUBTYPE" val="u"/>
  <p:tag name="KSO_WM_UNIT_TYPE" val="i"/>
</p:tagLst>
</file>

<file path=ppt/tags/tag10.xml><?xml version="1.0" encoding="utf-8"?>
<p:tagLst xmlns:p="http://schemas.openxmlformats.org/presentationml/2006/main">
  <p:tag name="KSO_WM_ASSEMBLE_CHIP_INDEX" val="723d798d258a43749db358ea5e1c0dba"/>
  <p:tag name="KSO_WM_BEAUTIFY_FLAG" val="#wm#"/>
  <p:tag name="KSO_WM_CHIP_FILLAREA_FILL_RULE" val="{&quot;fill_align&quot;:&quot;cm&quot;,&quot;fill_mode&quot;:&quot;adaptive&quot;,&quot;sacle_strategy&quot;:&quot;smart&quot;}"/>
  <p:tag name="KSO_WM_CHIP_GROUPID" val="5ebe40d00ac41c4a0a525616"/>
  <p:tag name="KSO_WM_CHIP_XID" val="5ebe40d00ac41c4a0a525617"/>
  <p:tag name="KSO_WM_TAG_VERSION" val="1.0"/>
  <p:tag name="KSO_WM_TEMPLATE_ASSEMBLE_GROUPID" val="5face4ad0ad14824cacb1e6a"/>
  <p:tag name="KSO_WM_TEMPLATE_ASSEMBLE_XID" val="5fade491b46e6ebd990c7f02"/>
  <p:tag name="KSO_WM_TEMPLATE_CATEGORY" val="custom"/>
  <p:tag name="KSO_WM_TEMPLATE_INDEX" val="20215602"/>
  <p:tag name="KSO_WM_UNIT_BLOCK" val="0"/>
  <p:tag name="KSO_WM_UNIT_COMPATIBLE" val="0"/>
  <p:tag name="KSO_WM_UNIT_DEC_AREA_ID" val="944be27dc90449789754621de44ac407"/>
  <p:tag name="KSO_WM_UNIT_DEFAULT_FONT" val="40;56;4"/>
  <p:tag name="KSO_WM_UNIT_DIAGRAM_ISNUMVISUAL" val="0"/>
  <p:tag name="KSO_WM_UNIT_DIAGRAM_ISREFERUNIT" val="0"/>
  <p:tag name="KSO_WM_UNIT_HIGHLIGHT" val="0"/>
  <p:tag name="KSO_WM_UNIT_ID" val="custom20215602_1*a*1"/>
  <p:tag name="KSO_WM_UNIT_INDEX" val="1"/>
  <p:tag name="KSO_WM_UNIT_ISCONTENTSTITLE" val="0"/>
  <p:tag name="KSO_WM_UNIT_ISNUMDGMTITLE" val="0"/>
  <p:tag name="KSO_WM_UNIT_LAYERLEVEL" val="1"/>
  <p:tag name="KSO_WM_UNIT_NOCLEAR" val="0"/>
  <p:tag name="KSO_WM_UNIT_PRESET_TEXT" val="单击添加大标题"/>
  <p:tag name="KSO_WM_UNIT_TEXT_FILL_FORE_SCHEMECOLOR_INDEX" val="13"/>
  <p:tag name="KSO_WM_UNIT_TEXT_FILL_FORE_SCHEMECOLOR_INDEX_BRIGHTNESS" val="0.15"/>
  <p:tag name="KSO_WM_UNIT_TEXT_FILL_TYPE" val="1"/>
  <p:tag name="KSO_WM_UNIT_TYPE" val="a"/>
  <p:tag name="KSO_WM_UNIT_VALUE" val="11"/>
</p:tagLst>
</file>

<file path=ppt/tags/tag100.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101.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102.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103.xml><?xml version="1.0" encoding="utf-8"?>
<p:tagLst xmlns:p="http://schemas.openxmlformats.org/presentationml/2006/main">
  <p:tag name="KSO_WM_ASSEMBLE_CHIP_INDEX" val="f43b268fadf143f3bd0795d1348f92c5"/>
  <p:tag name="KSO_WM_BEAUTIFY_FLAG" val="#wm#"/>
  <p:tag name="KSO_WM_CHIP_FILLAREA_FILL_RULE" val="{&quot;fill_align&quot;:&quot;lm&quot;,&quot;fill_effect&quot;:[],&quot;fill_mode&quot;:&quot;adaptive&quot;,&quot;sacle_strategy&quot;:&quot;stretch&quot;}"/>
  <p:tag name="KSO_WM_CHIP_GROUPID" val="5face4ad0ad14824cacb1e6a"/>
  <p:tag name="KSO_WM_CHIP_XID" val="5face4ad0ad14824cacb1e6c"/>
  <p:tag name="KSO_WM_TAG_VERSION" val="1.0"/>
  <p:tag name="KSO_WM_TEMPLATE_CATEGORY" val="chip"/>
  <p:tag name="KSO_WM_TEMPLATE_INDEX" val="20215602"/>
  <p:tag name="KSO_WM_UNIT_COMPATIBLE" val="0"/>
  <p:tag name="KSO_WM_UNIT_DEC_AREA_ID" val="fe339d6ab820473782dccb3056a265f7"/>
  <p:tag name="KSO_WM_UNIT_DECORATE_INFO" val=""/>
  <p:tag name="KSO_WM_UNIT_DIAGRAM_ISNUMVISUAL" val="0"/>
  <p:tag name="KSO_WM_UNIT_DIAGRAM_ISREFERUNIT" val="0"/>
  <p:tag name="KSO_WM_UNIT_HIGHLIGHT" val="0"/>
  <p:tag name="KSO_WM_UNIT_ID" val="chip20215602_2*i*1"/>
  <p:tag name="KSO_WM_UNIT_INDEX" val="1"/>
  <p:tag name="KSO_WM_UNIT_LAYERLEVEL" val="1"/>
  <p:tag name="KSO_WM_UNIT_SM_LIMIT_TYPE" val=""/>
  <p:tag name="KSO_WM_UNIT_SUBTYPE" val="t"/>
  <p:tag name="KSO_WM_UNIT_TYPE" val="i"/>
</p:tagLst>
</file>

<file path=ppt/tags/tag104.xml><?xml version="1.0" encoding="utf-8"?>
<p:tagLst xmlns:p="http://schemas.openxmlformats.org/presentationml/2006/main">
  <p:tag name="KSO_WM_ASSEMBLE_CHIP_INDEX" val="d35f937587f64596beb49549f32c0d2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21632c8a1514283be9d6518579f75bb"/>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105.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106.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107.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108.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109.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11.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110.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111.xml><?xml version="1.0" encoding="utf-8"?>
<p:tagLst xmlns:p="http://schemas.openxmlformats.org/presentationml/2006/main">
  <p:tag name="KSO_WM_ASSEMBLE_CHIP_INDEX" val="5aa236305929486db90956db98e57668"/>
  <p:tag name="KSO_WM_BEAUTIFY_FLAG" val="#wm#"/>
  <p:tag name="KSO_WM_CHIP_FILLAREA_FILL_RULE" val="{&quot;fill_align&quot;:&quot;cm&quot;,&quot;fill_effect&quot;:[],&quot;fill_mode&quot;:&quot;adaptive&quot;,&quot;sacle_strategy&quot;:&quot;stretch&quot;}"/>
  <p:tag name="KSO_WM_CHIP_GROUPID" val="5face4ad0ad14824cacb1e6a"/>
  <p:tag name="KSO_WM_CHIP_XID" val="5face4ad0ad14824cacb1e6b"/>
  <p:tag name="KSO_WM_TAG_VERSION" val="1.0"/>
  <p:tag name="KSO_WM_TEMPLATE_CATEGORY" val="chip"/>
  <p:tag name="KSO_WM_TEMPLATE_INDEX" val="20215602"/>
  <p:tag name="KSO_WM_UNIT_COMPATIBLE" val="0"/>
  <p:tag name="KSO_WM_UNIT_DEC_AREA_ID" val="8cf660053aa64e2887beb40aaadba382"/>
  <p:tag name="KSO_WM_UNIT_DEC_CHANGEPICRESERVED" val="1"/>
  <p:tag name="KSO_WM_UNIT_DEC_SUPPORTCHANGEPIC" val="0"/>
  <p:tag name="KSO_WM_UNIT_DECORATE_INFO" val=""/>
  <p:tag name="KSO_WM_UNIT_DIAGRAM_ISNUMVISUAL" val="0"/>
  <p:tag name="KSO_WM_UNIT_DIAGRAM_ISREFERUNIT" val="0"/>
  <p:tag name="KSO_WM_UNIT_HIGHLIGHT" val="0"/>
  <p:tag name="KSO_WM_UNIT_ID" val="chip20215602_1*i*1"/>
  <p:tag name="KSO_WM_UNIT_INDEX" val="1"/>
  <p:tag name="KSO_WM_UNIT_LAYERLEVEL" val="1"/>
  <p:tag name="KSO_WM_UNIT_SM_LIMIT_TYPE" val=""/>
  <p:tag name="KSO_WM_UNIT_SUBTYPE" val="u"/>
  <p:tag name="KSO_WM_UNIT_TYPE" val="i"/>
</p:tagLst>
</file>

<file path=ppt/tags/tag112.xml><?xml version="1.0" encoding="utf-8"?>
<p:tagLst xmlns:p="http://schemas.openxmlformats.org/presentationml/2006/main">
  <p:tag name="KSO_WM_ASSEMBLE_CHIP_INDEX" val="8e0dcf9a02604e7ebd072be3e420ac5b"/>
  <p:tag name="KSO_WM_BEAUTIFY_FLAG" val="#wm#"/>
  <p:tag name="KSO_WM_CHIP_FILLAREA_FILL_RULE" val="{&quot;fill_align&quot;:&quot;cm&quot;,&quot;fill_mode&quot;:&quot;adaptive&quot;,&quot;sacle_strategy&quot;:&quot;smart&quot;}"/>
  <p:tag name="KSO_WM_CHIP_GROUPID" val="5ebe4d230ac41c4a0a525649"/>
  <p:tag name="KSO_WM_CHIP_XID" val="5ebe4d230ac41c4a0a52564a"/>
  <p:tag name="KSO_WM_TAG_VERSION" val="1.0"/>
  <p:tag name="KSO_WM_TEMPLATE_ASSEMBLE_GROUPID" val="5face4ad0ad14824cacb1e6a"/>
  <p:tag name="KSO_WM_TEMPLATE_ASSEMBLE_XID" val="5fade491b46e6ebd990c7f20"/>
  <p:tag name="KSO_WM_TEMPLATE_CATEGORY" val="custom"/>
  <p:tag name="KSO_WM_TEMPLATE_INDEX" val="20215602"/>
  <p:tag name="KSO_WM_UNIT_BLOCK" val="0"/>
  <p:tag name="KSO_WM_UNIT_COMPATIBLE" val="0"/>
  <p:tag name="KSO_WM_UNIT_DEC_AREA_ID" val="e50174379e7f4bdd8cc15fbd53b03cff"/>
  <p:tag name="KSO_WM_UNIT_DEFAULT_FONT" val="18;24;2"/>
  <p:tag name="KSO_WM_UNIT_DIAGRAM_ISNUMVISUAL" val="0"/>
  <p:tag name="KSO_WM_UNIT_DIAGRAM_ISREFERUNIT" val="0"/>
  <p:tag name="KSO_WM_UNIT_HIGHLIGHT" val="0"/>
  <p:tag name="KSO_WM_UNIT_ID" val="custom20215602_1*b*1"/>
  <p:tag name="KSO_WM_UNIT_INDEX" val="1"/>
  <p:tag name="KSO_WM_UNIT_ISCONTENTSTITLE" val="0"/>
  <p:tag name="KSO_WM_UNIT_ISNUMDGMTITLE" val="0"/>
  <p:tag name="KSO_WM_UNIT_LAYERLEVEL" val="1"/>
  <p:tag name="KSO_WM_UNIT_NOCLEAR" val="0"/>
  <p:tag name="KSO_WM_UNIT_PRESET_TEXT" val="单击此处添加副标题内容"/>
  <p:tag name="KSO_WM_UNIT_TEXT_FILL_FORE_SCHEMECOLOR_INDEX" val="13"/>
  <p:tag name="KSO_WM_UNIT_TEXT_FILL_FORE_SCHEMECOLOR_INDEX_BRIGHTNESS" val="0.35"/>
  <p:tag name="KSO_WM_UNIT_TEXT_FILL_TYPE" val="1"/>
  <p:tag name="KSO_WM_UNIT_TYPE" val="b"/>
  <p:tag name="KSO_WM_UNIT_VALUE" val="18"/>
</p:tagLst>
</file>

<file path=ppt/tags/tag113.xml><?xml version="1.0" encoding="utf-8"?>
<p:tagLst xmlns:p="http://schemas.openxmlformats.org/presentationml/2006/main">
  <p:tag name="KSO_WM_ASSEMBLE_CHIP_INDEX" val="8e0dcf9a02604e7ebd072be3e420ac5b"/>
  <p:tag name="KSO_WM_BEAUTIFY_FLAG" val="#wm#"/>
  <p:tag name="KSO_WM_CHIP_FILLAREA_FILL_RULE" val="{&quot;fill_align&quot;:&quot;cm&quot;,&quot;fill_mode&quot;:&quot;adaptive&quot;,&quot;sacle_strategy&quot;:&quot;smart&quot;}"/>
  <p:tag name="KSO_WM_CHIP_GROUPID" val="5ebe4d230ac41c4a0a525649"/>
  <p:tag name="KSO_WM_CHIP_XID" val="5ebe4d230ac41c4a0a52564a"/>
  <p:tag name="KSO_WM_TAG_VERSION" val="1.0"/>
  <p:tag name="KSO_WM_TEMPLATE_ASSEMBLE_GROUPID" val="5face4ad0ad14824cacb1e6a"/>
  <p:tag name="KSO_WM_TEMPLATE_ASSEMBLE_XID" val="5fade491b46e6ebd990c7f20"/>
  <p:tag name="KSO_WM_TEMPLATE_CATEGORY" val="custom"/>
  <p:tag name="KSO_WM_TEMPLATE_INDEX" val="20215602"/>
  <p:tag name="KSO_WM_UNIT_BLOCK" val="0"/>
  <p:tag name="KSO_WM_UNIT_COMPATIBLE" val="0"/>
  <p:tag name="KSO_WM_UNIT_DEC_AREA_ID" val="b4fa12e36fa74e3aad35dbb31b1d75c1"/>
  <p:tag name="KSO_WM_UNIT_DEFAULT_FONT" val="60;74;4"/>
  <p:tag name="KSO_WM_UNIT_DIAGRAM_ISNUMVISUAL" val="0"/>
  <p:tag name="KSO_WM_UNIT_DIAGRAM_ISREFERUNIT" val="0"/>
  <p:tag name="KSO_WM_UNIT_HIGHLIGHT" val="0"/>
  <p:tag name="KSO_WM_UNIT_ID" val="custom20215602_1*a*1"/>
  <p:tag name="KSO_WM_UNIT_INDEX" val="1"/>
  <p:tag name="KSO_WM_UNIT_ISCONTENTSTITLE" val="0"/>
  <p:tag name="KSO_WM_UNIT_ISNUMDGMTITLE" val="0"/>
  <p:tag name="KSO_WM_UNIT_LAYERLEVEL" val="1"/>
  <p:tag name="KSO_WM_UNIT_NOCLEAR" val="1"/>
  <p:tag name="KSO_WM_UNIT_PRESET_TEXT" val="谢谢聆听"/>
  <p:tag name="KSO_WM_UNIT_TEXT_FILL_FORE_SCHEMECOLOR_INDEX" val="13"/>
  <p:tag name="KSO_WM_UNIT_TEXT_FILL_FORE_SCHEMECOLOR_INDEX_BRIGHTNESS" val="0.15"/>
  <p:tag name="KSO_WM_UNIT_TEXT_FILL_TYPE" val="1"/>
  <p:tag name="KSO_WM_UNIT_TYPE" val="a"/>
  <p:tag name="KSO_WM_UNIT_VALUE" val="6"/>
</p:tagLst>
</file>

<file path=ppt/tags/tag114.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general"/>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115.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general"/>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116.xml><?xml version="1.0" encoding="utf-8"?>
<p:tagLst xmlns:p="http://schemas.openxmlformats.org/presentationml/2006/main">
  <p:tag name="KSO_WM_SLIDE_BACKGROUND_TYPE" val="general"/>
</p:tagLst>
</file>

<file path=ppt/tags/tag117.xml><?xml version="1.0" encoding="utf-8"?>
<p:tagLst xmlns:p="http://schemas.openxmlformats.org/presentationml/2006/main">
  <p:tag name="KSO_WM_SLIDE_BACKGROUND_TYPE" val="general"/>
</p:tagLst>
</file>

<file path=ppt/tags/tag118.xml><?xml version="1.0" encoding="utf-8"?>
<p:tagLst xmlns:p="http://schemas.openxmlformats.org/presentationml/2006/main">
  <p:tag name="KSO_WM_SLIDE_BACKGROUND_TYPE" val="general"/>
</p:tagLst>
</file>

<file path=ppt/tags/tag119.xml><?xml version="1.0" encoding="utf-8"?>
<p:tagLst xmlns:p="http://schemas.openxmlformats.org/presentationml/2006/main">
  <p:tag name="KSO_WM_SLIDE_BACKGROUND_TYPE" val="general"/>
</p:tagLst>
</file>

<file path=ppt/tags/tag12.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120.xml><?xml version="1.0" encoding="utf-8"?>
<p:tagLst xmlns:p="http://schemas.openxmlformats.org/presentationml/2006/main">
  <p:tag name="KSO_WM_ASSEMBLE_CHIP_INDEX" val="95d258cf33a44a388f2cf9b9ad152903"/>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f"/>
  <p:tag name="KSO_WM_SLIDE_BACKGROUND_TYPE" val="frame"/>
  <p:tag name="KSO_WM_TAG_VERSION" val="1.0"/>
  <p:tag name="KSO_WM_TEMPLATE_CATEGORY" val="chip"/>
  <p:tag name="KSO_WM_TEMPLATE_INDEX" val="20215602"/>
  <p:tag name="KSO_WM_UNIT_COMPATIBLE" val="0"/>
  <p:tag name="KSO_WM_UNIT_DEC_AREA_ID" val="052f3a42b3ca449f8a78ce10ce09c12b"/>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560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121.xml><?xml version="1.0" encoding="utf-8"?>
<p:tagLst xmlns:p="http://schemas.openxmlformats.org/presentationml/2006/main">
  <p:tag name="KSO_WM_ASSEMBLE_CHIP_INDEX" val="9cd91e6edc5b43d5a8c9acc8e5c4b1e2"/>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frame"/>
  <p:tag name="KSO_WM_TAG_VERSION" val="1.0"/>
  <p:tag name="KSO_WM_TEMPLATE_CATEGORY" val="chip"/>
  <p:tag name="KSO_WM_TEMPLATE_INDEX" val="20215602"/>
  <p:tag name="KSO_WM_UNIT_COMPATIBLE" val="0"/>
  <p:tag name="KSO_WM_UNIT_DEC_AREA_ID" val="c75e5165725743c4854c05dd73ca52a4"/>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122.xml><?xml version="1.0" encoding="utf-8"?>
<p:tagLst xmlns:p="http://schemas.openxmlformats.org/presentationml/2006/main">
  <p:tag name="KSO_WM_ASSEMBLE_CHIP_INDEX" val="1e97f9f7fbd145fbab1813a364c97c7d"/>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frame"/>
  <p:tag name="KSO_WM_TAG_VERSION" val="1.0"/>
  <p:tag name="KSO_WM_TEMPLATE_CATEGORY" val="chip"/>
  <p:tag name="KSO_WM_TEMPLATE_INDEX" val="20215602"/>
  <p:tag name="KSO_WM_UNIT_COMPATIBLE" val="0"/>
  <p:tag name="KSO_WM_UNIT_DEC_AREA_ID" val="03538f31e248405f944df783cc0e82fb"/>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123.xml><?xml version="1.0" encoding="utf-8"?>
<p:tagLst xmlns:p="http://schemas.openxmlformats.org/presentationml/2006/main">
  <p:tag name="KSO_WM_SLIDE_BACKGROUND_TYPE" val="frame"/>
</p:tagLst>
</file>

<file path=ppt/tags/tag124.xml><?xml version="1.0" encoding="utf-8"?>
<p:tagLst xmlns:p="http://schemas.openxmlformats.org/presentationml/2006/main">
  <p:tag name="KSO_WM_SLIDE_BACKGROUND_TYPE" val="frame"/>
</p:tagLst>
</file>

<file path=ppt/tags/tag125.xml><?xml version="1.0" encoding="utf-8"?>
<p:tagLst xmlns:p="http://schemas.openxmlformats.org/presentationml/2006/main">
  <p:tag name="KSO_WM_SLIDE_BACKGROUND_TYPE" val="frame"/>
</p:tagLst>
</file>

<file path=ppt/tags/tag126.xml><?xml version="1.0" encoding="utf-8"?>
<p:tagLst xmlns:p="http://schemas.openxmlformats.org/presentationml/2006/main">
  <p:tag name="KSO_WM_SLIDE_BACKGROUND_TYPE" val="frame"/>
</p:tagLst>
</file>

<file path=ppt/tags/tag127.xml><?xml version="1.0" encoding="utf-8"?>
<p:tagLst xmlns:p="http://schemas.openxmlformats.org/presentationml/2006/main">
  <p:tag name="KSO_WM_SLIDE_BACKGROUND_TYPE" val="frame"/>
</p:tagLst>
</file>

<file path=ppt/tags/tag128.xml><?xml version="1.0" encoding="utf-8"?>
<p:tagLst xmlns:p="http://schemas.openxmlformats.org/presentationml/2006/main">
  <p:tag name="KSO_WM_ASSEMBLE_CHIP_INDEX" val="0f086088556848c4a4f294a78ce75210"/>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f"/>
  <p:tag name="KSO_WM_SLIDE_BACKGROUND_TYPE" val="leftRight"/>
  <p:tag name="KSO_WM_TAG_VERSION" val="1.0"/>
  <p:tag name="KSO_WM_TEMPLATE_CATEGORY" val="chip"/>
  <p:tag name="KSO_WM_TEMPLATE_INDEX" val="20215602"/>
  <p:tag name="KSO_WM_UNIT_COMPATIBLE" val="0"/>
  <p:tag name="KSO_WM_UNIT_DEC_AREA_ID" val="a8ea9b28cb194999a9cdff9984b84858"/>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560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129.xml><?xml version="1.0" encoding="utf-8"?>
<p:tagLst xmlns:p="http://schemas.openxmlformats.org/presentationml/2006/main">
  <p:tag name="KSO_WM_ASSEMBLE_CHIP_INDEX" val="7b8ddbd6c0d344999d273687b8bf42cf"/>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leftRight"/>
  <p:tag name="KSO_WM_TAG_VERSION" val="1.0"/>
  <p:tag name="KSO_WM_TEMPLATE_CATEGORY" val="chip"/>
  <p:tag name="KSO_WM_TEMPLATE_INDEX" val="20215602"/>
  <p:tag name="KSO_WM_UNIT_COMPATIBLE" val="0"/>
  <p:tag name="KSO_WM_UNIT_DEC_AREA_ID" val="1efc1dc65365451eb6824865cf8fe892"/>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13.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130.xml><?xml version="1.0" encoding="utf-8"?>
<p:tagLst xmlns:p="http://schemas.openxmlformats.org/presentationml/2006/main">
  <p:tag name="KSO_WM_ASSEMBLE_CHIP_INDEX" val="4468fe49c9f5415ebf5de2ca3e3fc26c"/>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leftRight"/>
  <p:tag name="KSO_WM_TAG_VERSION" val="1.0"/>
  <p:tag name="KSO_WM_TEMPLATE_CATEGORY" val="chip"/>
  <p:tag name="KSO_WM_TEMPLATE_INDEX" val="20215602"/>
  <p:tag name="KSO_WM_UNIT_COMPATIBLE" val="0"/>
  <p:tag name="KSO_WM_UNIT_DEC_AREA_ID" val="e40e27d5291f4e4ea114c40ed24823e6"/>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131.xml><?xml version="1.0" encoding="utf-8"?>
<p:tagLst xmlns:p="http://schemas.openxmlformats.org/presentationml/2006/main">
  <p:tag name="KSO_WM_SLIDE_BACKGROUND_TYPE" val="leftRight"/>
</p:tagLst>
</file>

<file path=ppt/tags/tag132.xml><?xml version="1.0" encoding="utf-8"?>
<p:tagLst xmlns:p="http://schemas.openxmlformats.org/presentationml/2006/main">
  <p:tag name="KSO_WM_SLIDE_BACKGROUND_TYPE" val="leftRight"/>
</p:tagLst>
</file>

<file path=ppt/tags/tag133.xml><?xml version="1.0" encoding="utf-8"?>
<p:tagLst xmlns:p="http://schemas.openxmlformats.org/presentationml/2006/main">
  <p:tag name="KSO_WM_SLIDE_BACKGROUND_TYPE" val="leftRight"/>
</p:tagLst>
</file>

<file path=ppt/tags/tag134.xml><?xml version="1.0" encoding="utf-8"?>
<p:tagLst xmlns:p="http://schemas.openxmlformats.org/presentationml/2006/main">
  <p:tag name="KSO_WM_SLIDE_BACKGROUND_TYPE" val="leftRight"/>
</p:tagLst>
</file>

<file path=ppt/tags/tag135.xml><?xml version="1.0" encoding="utf-8"?>
<p:tagLst xmlns:p="http://schemas.openxmlformats.org/presentationml/2006/main">
  <p:tag name="KSO_WM_SLIDE_BACKGROUND_TYPE" val="leftRight"/>
</p:tagLst>
</file>

<file path=ppt/tags/tag136.xml><?xml version="1.0" encoding="utf-8"?>
<p:tagLst xmlns:p="http://schemas.openxmlformats.org/presentationml/2006/main">
  <p:tag name="KSO_WM_SLIDE_BACKGROUND_TYPE" val="leftRight"/>
</p:tagLst>
</file>

<file path=ppt/tags/tag137.xml><?xml version="1.0" encoding="utf-8"?>
<p:tagLst xmlns:p="http://schemas.openxmlformats.org/presentationml/2006/main">
  <p:tag name="KSO_WM_ASSEMBLE_CHIP_INDEX" val="33b4ed3d4c63495db62f1dad254d7049"/>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f"/>
  <p:tag name="KSO_WM_SLIDE_BACKGROUND_TYPE" val="topBottom"/>
  <p:tag name="KSO_WM_TAG_VERSION" val="1.0"/>
  <p:tag name="KSO_WM_TEMPLATE_CATEGORY" val="chip"/>
  <p:tag name="KSO_WM_TEMPLATE_INDEX" val="20215602"/>
  <p:tag name="KSO_WM_UNIT_COMPATIBLE" val="0"/>
  <p:tag name="KSO_WM_UNIT_DEC_AREA_ID" val="f74e168a644e47f8b2db5ed3cea53586"/>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560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138.xml><?xml version="1.0" encoding="utf-8"?>
<p:tagLst xmlns:p="http://schemas.openxmlformats.org/presentationml/2006/main">
  <p:tag name="KSO_WM_ASSEMBLE_CHIP_INDEX" val="6020ac20ee7140a7a14d577cb949be76"/>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topBottom"/>
  <p:tag name="KSO_WM_TAG_VERSION" val="1.0"/>
  <p:tag name="KSO_WM_TEMPLATE_CATEGORY" val="chip"/>
  <p:tag name="KSO_WM_TEMPLATE_INDEX" val="20215602"/>
  <p:tag name="KSO_WM_UNIT_COMPATIBLE" val="0"/>
  <p:tag name="KSO_WM_UNIT_DEC_AREA_ID" val="8933e8c670ea4208a4456d992ffbffbc"/>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139.xml><?xml version="1.0" encoding="utf-8"?>
<p:tagLst xmlns:p="http://schemas.openxmlformats.org/presentationml/2006/main">
  <p:tag name="KSO_WM_ASSEMBLE_CHIP_INDEX" val="cf872004f2d24bf59d18af4e5ece5a9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topBottom"/>
  <p:tag name="KSO_WM_TAG_VERSION" val="1.0"/>
  <p:tag name="KSO_WM_TEMPLATE_CATEGORY" val="chip"/>
  <p:tag name="KSO_WM_TEMPLATE_INDEX" val="20215602"/>
  <p:tag name="KSO_WM_UNIT_COMPATIBLE" val="0"/>
  <p:tag name="KSO_WM_UNIT_DEC_AREA_ID" val="082dd168002f4ad788875f895675fd8b"/>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14.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140.xml><?xml version="1.0" encoding="utf-8"?>
<p:tagLst xmlns:p="http://schemas.openxmlformats.org/presentationml/2006/main">
  <p:tag name="KSO_WM_SLIDE_BACKGROUND_TYPE" val="topBottom"/>
</p:tagLst>
</file>

<file path=ppt/tags/tag141.xml><?xml version="1.0" encoding="utf-8"?>
<p:tagLst xmlns:p="http://schemas.openxmlformats.org/presentationml/2006/main">
  <p:tag name="KSO_WM_SLIDE_BACKGROUND_TYPE" val="topBottom"/>
</p:tagLst>
</file>

<file path=ppt/tags/tag142.xml><?xml version="1.0" encoding="utf-8"?>
<p:tagLst xmlns:p="http://schemas.openxmlformats.org/presentationml/2006/main">
  <p:tag name="KSO_WM_SLIDE_BACKGROUND_TYPE" val="topBottom"/>
</p:tagLst>
</file>

<file path=ppt/tags/tag143.xml><?xml version="1.0" encoding="utf-8"?>
<p:tagLst xmlns:p="http://schemas.openxmlformats.org/presentationml/2006/main">
  <p:tag name="KSO_WM_SLIDE_BACKGROUND_TYPE" val="topBottom"/>
</p:tagLst>
</file>

<file path=ppt/tags/tag144.xml><?xml version="1.0" encoding="utf-8"?>
<p:tagLst xmlns:p="http://schemas.openxmlformats.org/presentationml/2006/main">
  <p:tag name="KSO_WM_SLIDE_BACKGROUND_TYPE" val="topBottom"/>
</p:tagLst>
</file>

<file path=ppt/tags/tag145.xml><?xml version="1.0" encoding="utf-8"?>
<p:tagLst xmlns:p="http://schemas.openxmlformats.org/presentationml/2006/main">
  <p:tag name="KSO_WM_SLIDE_BACKGROUND_TYPE" val="topBottom"/>
</p:tagLst>
</file>

<file path=ppt/tags/tag146.xml><?xml version="1.0" encoding="utf-8"?>
<p:tagLst xmlns:p="http://schemas.openxmlformats.org/presentationml/2006/main">
  <p:tag name="KSO_WM_ASSEMBLE_CHIP_INDEX" val="bee153560b89420fbf97c8fc35c90e80"/>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f"/>
  <p:tag name="KSO_WM_SLIDE_BACKGROUND_TYPE" val="bottomTop"/>
  <p:tag name="KSO_WM_TAG_VERSION" val="1.0"/>
  <p:tag name="KSO_WM_TEMPLATE_CATEGORY" val="chip"/>
  <p:tag name="KSO_WM_TEMPLATE_INDEX" val="20215602"/>
  <p:tag name="KSO_WM_UNIT_COMPATIBLE" val="0"/>
  <p:tag name="KSO_WM_UNIT_DEC_AREA_ID" val="935a2c9aba1b4ddaa8f4368eb14b9d26"/>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560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147.xml><?xml version="1.0" encoding="utf-8"?>
<p:tagLst xmlns:p="http://schemas.openxmlformats.org/presentationml/2006/main">
  <p:tag name="KSO_WM_ASSEMBLE_CHIP_INDEX" val="68ea8beb15fe4457bb491cbe616e8347"/>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bottomTop"/>
  <p:tag name="KSO_WM_TAG_VERSION" val="1.0"/>
  <p:tag name="KSO_WM_TEMPLATE_CATEGORY" val="chip"/>
  <p:tag name="KSO_WM_TEMPLATE_INDEX" val="20215602"/>
  <p:tag name="KSO_WM_UNIT_COMPATIBLE" val="0"/>
  <p:tag name="KSO_WM_UNIT_DEC_AREA_ID" val="b16ceef64a5e4a72a1aadea020588eb7"/>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148.xml><?xml version="1.0" encoding="utf-8"?>
<p:tagLst xmlns:p="http://schemas.openxmlformats.org/presentationml/2006/main">
  <p:tag name="KSO_WM_ASSEMBLE_CHIP_INDEX" val="5c8fb71bf15f45a0b9b48bc5541eb5e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bottomTop"/>
  <p:tag name="KSO_WM_TAG_VERSION" val="1.0"/>
  <p:tag name="KSO_WM_TEMPLATE_CATEGORY" val="chip"/>
  <p:tag name="KSO_WM_TEMPLATE_INDEX" val="20215602"/>
  <p:tag name="KSO_WM_UNIT_COMPATIBLE" val="0"/>
  <p:tag name="KSO_WM_UNIT_DEC_AREA_ID" val="c77eff9c5ccb4ede91bea819e976954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149.xml><?xml version="1.0" encoding="utf-8"?>
<p:tagLst xmlns:p="http://schemas.openxmlformats.org/presentationml/2006/main">
  <p:tag name="KSO_WM_SLIDE_BACKGROUND_TYPE" val="bottomTop"/>
</p:tagLst>
</file>

<file path=ppt/tags/tag15.xml><?xml version="1.0" encoding="utf-8"?>
<p:tagLst xmlns:p="http://schemas.openxmlformats.org/presentationml/2006/main">
  <p:tag name="KSO_WM_ASSEMBLE_CHIP_INDEX" val="f43b268fadf143f3bd0795d1348f92c5"/>
  <p:tag name="KSO_WM_BEAUTIFY_FLAG" val="#wm#"/>
  <p:tag name="KSO_WM_CHIP_FILLAREA_FILL_RULE" val="{&quot;fill_align&quot;:&quot;lm&quot;,&quot;fill_effect&quot;:[],&quot;fill_mode&quot;:&quot;adaptive&quot;,&quot;sacle_strategy&quot;:&quot;stretch&quot;}"/>
  <p:tag name="KSO_WM_CHIP_GROUPID" val="5face4ad0ad14824cacb1e6a"/>
  <p:tag name="KSO_WM_CHIP_XID" val="5face4ad0ad14824cacb1e6c"/>
  <p:tag name="KSO_WM_TAG_VERSION" val="1.0"/>
  <p:tag name="KSO_WM_TEMPLATE_CATEGORY" val="chip"/>
  <p:tag name="KSO_WM_TEMPLATE_INDEX" val="20215602"/>
  <p:tag name="KSO_WM_UNIT_COMPATIBLE" val="0"/>
  <p:tag name="KSO_WM_UNIT_DEC_AREA_ID" val="fe339d6ab820473782dccb3056a265f7"/>
  <p:tag name="KSO_WM_UNIT_DECORATE_INFO" val=""/>
  <p:tag name="KSO_WM_UNIT_DIAGRAM_ISNUMVISUAL" val="0"/>
  <p:tag name="KSO_WM_UNIT_DIAGRAM_ISREFERUNIT" val="0"/>
  <p:tag name="KSO_WM_UNIT_HIGHLIGHT" val="0"/>
  <p:tag name="KSO_WM_UNIT_ID" val="chip20215602_2*i*1"/>
  <p:tag name="KSO_WM_UNIT_INDEX" val="1"/>
  <p:tag name="KSO_WM_UNIT_LAYERLEVEL" val="1"/>
  <p:tag name="KSO_WM_UNIT_SM_LIMIT_TYPE" val=""/>
  <p:tag name="KSO_WM_UNIT_SUBTYPE" val="t"/>
  <p:tag name="KSO_WM_UNIT_TYPE" val="i"/>
</p:tagLst>
</file>

<file path=ppt/tags/tag150.xml><?xml version="1.0" encoding="utf-8"?>
<p:tagLst xmlns:p="http://schemas.openxmlformats.org/presentationml/2006/main">
  <p:tag name="KSO_WM_SLIDE_BACKGROUND_TYPE" val="bottomTop"/>
</p:tagLst>
</file>

<file path=ppt/tags/tag151.xml><?xml version="1.0" encoding="utf-8"?>
<p:tagLst xmlns:p="http://schemas.openxmlformats.org/presentationml/2006/main">
  <p:tag name="KSO_WM_SLIDE_BACKGROUND_TYPE" val="bottomTop"/>
</p:tagLst>
</file>

<file path=ppt/tags/tag152.xml><?xml version="1.0" encoding="utf-8"?>
<p:tagLst xmlns:p="http://schemas.openxmlformats.org/presentationml/2006/main">
  <p:tag name="KSO_WM_SLIDE_BACKGROUND_TYPE" val="bottomTop"/>
</p:tagLst>
</file>

<file path=ppt/tags/tag153.xml><?xml version="1.0" encoding="utf-8"?>
<p:tagLst xmlns:p="http://schemas.openxmlformats.org/presentationml/2006/main">
  <p:tag name="KSO_WM_SLIDE_BACKGROUND_TYPE" val="bottomTop"/>
</p:tagLst>
</file>

<file path=ppt/tags/tag154.xml><?xml version="1.0" encoding="utf-8"?>
<p:tagLst xmlns:p="http://schemas.openxmlformats.org/presentationml/2006/main">
  <p:tag name="KSO_WM_SLIDE_BACKGROUND_TYPE" val="bottomTop"/>
</p:tagLst>
</file>

<file path=ppt/tags/tag155.xml><?xml version="1.0" encoding="utf-8"?>
<p:tagLst xmlns:p="http://schemas.openxmlformats.org/presentationml/2006/main">
  <p:tag name="KSO_WM_ASSEMBLE_CHIP_INDEX" val="474d7fb6c1334d12a2e57304c59987b2"/>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f"/>
  <p:tag name="KSO_WM_SLIDE_BACKGROUND_TYPE" val="navigation"/>
  <p:tag name="KSO_WM_TAG_VERSION" val="1.0"/>
  <p:tag name="KSO_WM_TEMPLATE_CATEGORY" val="chip"/>
  <p:tag name="KSO_WM_TEMPLATE_INDEX" val="20215602"/>
  <p:tag name="KSO_WM_UNIT_COMPATIBLE" val="0"/>
  <p:tag name="KSO_WM_UNIT_DEC_AREA_ID" val="bc304c9fc1b34e10b496cce627282a32"/>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560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156.xml><?xml version="1.0" encoding="utf-8"?>
<p:tagLst xmlns:p="http://schemas.openxmlformats.org/presentationml/2006/main">
  <p:tag name="KSO_WM_ASSEMBLE_CHIP_INDEX" val="8e25099b713d43cfb186c789af7e8372"/>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navigation"/>
  <p:tag name="KSO_WM_TAG_VERSION" val="1.0"/>
  <p:tag name="KSO_WM_TEMPLATE_CATEGORY" val="chip"/>
  <p:tag name="KSO_WM_TEMPLATE_INDEX" val="20215602"/>
  <p:tag name="KSO_WM_UNIT_COMPATIBLE" val="0"/>
  <p:tag name="KSO_WM_UNIT_DEC_AREA_ID" val="0e311ef0c4fa4b469d249890c50f327b"/>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157.xml><?xml version="1.0" encoding="utf-8"?>
<p:tagLst xmlns:p="http://schemas.openxmlformats.org/presentationml/2006/main">
  <p:tag name="KSO_WM_ASSEMBLE_CHIP_INDEX" val="56058b3f36994b019ae1857097723cdf"/>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navigation"/>
  <p:tag name="KSO_WM_TAG_VERSION" val="1.0"/>
  <p:tag name="KSO_WM_TEMPLATE_CATEGORY" val="chip"/>
  <p:tag name="KSO_WM_TEMPLATE_INDEX" val="20215602"/>
  <p:tag name="KSO_WM_UNIT_COMPATIBLE" val="0"/>
  <p:tag name="KSO_WM_UNIT_DEC_AREA_ID" val="a9dc1469134843188af4bf84075abac2"/>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158.xml><?xml version="1.0" encoding="utf-8"?>
<p:tagLst xmlns:p="http://schemas.openxmlformats.org/presentationml/2006/main">
  <p:tag name="KSO_WM_SLIDE_BACKGROUND_TYPE" val="navigation"/>
</p:tagLst>
</file>

<file path=ppt/tags/tag159.xml><?xml version="1.0" encoding="utf-8"?>
<p:tagLst xmlns:p="http://schemas.openxmlformats.org/presentationml/2006/main">
  <p:tag name="KSO_WM_SLIDE_BACKGROUND_TYPE" val="navigation"/>
</p:tagLst>
</file>

<file path=ppt/tags/tag16.xml><?xml version="1.0" encoding="utf-8"?>
<p:tagLst xmlns:p="http://schemas.openxmlformats.org/presentationml/2006/main">
  <p:tag name="KSO_WM_ASSEMBLE_CHIP_INDEX" val="d35f937587f64596beb49549f32c0d2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21632c8a1514283be9d6518579f75bb"/>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160.xml><?xml version="1.0" encoding="utf-8"?>
<p:tagLst xmlns:p="http://schemas.openxmlformats.org/presentationml/2006/main">
  <p:tag name="KSO_WM_SLIDE_BACKGROUND_TYPE" val="navigation"/>
</p:tagLst>
</file>

<file path=ppt/tags/tag161.xml><?xml version="1.0" encoding="utf-8"?>
<p:tagLst xmlns:p="http://schemas.openxmlformats.org/presentationml/2006/main">
  <p:tag name="KSO_WM_SLIDE_BACKGROUND_TYPE" val="navigation"/>
</p:tagLst>
</file>

<file path=ppt/tags/tag162.xml><?xml version="1.0" encoding="utf-8"?>
<p:tagLst xmlns:p="http://schemas.openxmlformats.org/presentationml/2006/main">
  <p:tag name="KSO_WM_SLIDE_BACKGROUND_TYPE" val="navigation"/>
</p:tagLst>
</file>

<file path=ppt/tags/tag163.xml><?xml version="1.0" encoding="utf-8"?>
<p:tagLst xmlns:p="http://schemas.openxmlformats.org/presentationml/2006/main">
  <p:tag name="KSO_WM_SLIDE_BACKGROUND_TYPE" val="navigation"/>
</p:tagLst>
</file>

<file path=ppt/tags/tag164.xml><?xml version="1.0" encoding="utf-8"?>
<p:tagLst xmlns:p="http://schemas.openxmlformats.org/presentationml/2006/main">
  <p:tag name="KSO_WM_SLIDE_BACKGROUND_TYPE" val="navigation"/>
</p:tagLst>
</file>

<file path=ppt/tags/tag165.xml><?xml version="1.0" encoding="utf-8"?>
<p:tagLst xmlns:p="http://schemas.openxmlformats.org/presentationml/2006/main">
  <p:tag name="KSO_WM_SLIDE_BACKGROUND_TYPE" val="navigation"/>
</p:tagLst>
</file>

<file path=ppt/tags/tag166.xml><?xml version="1.0" encoding="utf-8"?>
<p:tagLst xmlns:p="http://schemas.openxmlformats.org/presentationml/2006/main">
  <p:tag name="KSO_WM_ASSEMBLE_CHIP_INDEX" val="60ec61d525ec45d1b179168cc96c0570"/>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f"/>
  <p:tag name="KSO_WM_SLIDE_BACKGROUND_TYPE" val="belt"/>
  <p:tag name="KSO_WM_TAG_VERSION" val="1.0"/>
  <p:tag name="KSO_WM_TEMPLATE_CATEGORY" val="chip"/>
  <p:tag name="KSO_WM_TEMPLATE_INDEX" val="20215602"/>
  <p:tag name="KSO_WM_UNIT_COMPATIBLE" val="0"/>
  <p:tag name="KSO_WM_UNIT_DEC_AREA_ID" val="e9d54f2960e04f2392dea987f977425d"/>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560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167.xml><?xml version="1.0" encoding="utf-8"?>
<p:tagLst xmlns:p="http://schemas.openxmlformats.org/presentationml/2006/main">
  <p:tag name="KSO_WM_ASSEMBLE_CHIP_INDEX" val="1c61857351ae4c8a86bc0440e43453f7"/>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belt"/>
  <p:tag name="KSO_WM_TAG_VERSION" val="1.0"/>
  <p:tag name="KSO_WM_TEMPLATE_CATEGORY" val="chip"/>
  <p:tag name="KSO_WM_TEMPLATE_INDEX" val="20215602"/>
  <p:tag name="KSO_WM_UNIT_COMPATIBLE" val="0"/>
  <p:tag name="KSO_WM_UNIT_DEC_AREA_ID" val="7920e645fcb1484c95a75bf6cd51d296"/>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168.xml><?xml version="1.0" encoding="utf-8"?>
<p:tagLst xmlns:p="http://schemas.openxmlformats.org/presentationml/2006/main">
  <p:tag name="KSO_WM_ASSEMBLE_CHIP_INDEX" val="aae233c1d9574ba8b8af49e811f27bff"/>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belt"/>
  <p:tag name="KSO_WM_TAG_VERSION" val="1.0"/>
  <p:tag name="KSO_WM_TEMPLATE_CATEGORY" val="chip"/>
  <p:tag name="KSO_WM_TEMPLATE_INDEX" val="20215602"/>
  <p:tag name="KSO_WM_UNIT_COMPATIBLE" val="0"/>
  <p:tag name="KSO_WM_UNIT_DEC_AREA_ID" val="2660daa5396a46e2af94bf50f5282334"/>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169.xml><?xml version="1.0" encoding="utf-8"?>
<p:tagLst xmlns:p="http://schemas.openxmlformats.org/presentationml/2006/main">
  <p:tag name="KSO_WM_SLIDE_BACKGROUND_TYPE" val="belt"/>
</p:tagLst>
</file>

<file path=ppt/tags/tag17.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170.xml><?xml version="1.0" encoding="utf-8"?>
<p:tagLst xmlns:p="http://schemas.openxmlformats.org/presentationml/2006/main">
  <p:tag name="KSO_WM_SLIDE_BACKGROUND_TYPE" val="belt"/>
</p:tagLst>
</file>

<file path=ppt/tags/tag171.xml><?xml version="1.0" encoding="utf-8"?>
<p:tagLst xmlns:p="http://schemas.openxmlformats.org/presentationml/2006/main">
  <p:tag name="KSO_WM_SLIDE_BACKGROUND_TYPE" val="belt"/>
</p:tagLst>
</file>

<file path=ppt/tags/tag172.xml><?xml version="1.0" encoding="utf-8"?>
<p:tagLst xmlns:p="http://schemas.openxmlformats.org/presentationml/2006/main">
  <p:tag name="KSO_WM_SLIDE_BACKGROUND_TYPE" val="belt"/>
</p:tagLst>
</file>

<file path=ppt/tags/tag173.xml><?xml version="1.0" encoding="utf-8"?>
<p:tagLst xmlns:p="http://schemas.openxmlformats.org/presentationml/2006/main">
  <p:tag name="KSO_WM_SLIDE_BACKGROUND_TYPE" val="belt"/>
</p:tagLst>
</file>

<file path=ppt/tags/tag174.xml><?xml version="1.0" encoding="utf-8"?>
<p:tagLst xmlns:p="http://schemas.openxmlformats.org/presentationml/2006/main">
  <p:tag name="KSO_WM_TEMPLATE_CATEGORY" val="custom"/>
  <p:tag name="KSO_WM_TEMPLATE_INDEX" val="20215602"/>
</p:tagLst>
</file>

<file path=ppt/tags/tag175.xml><?xml version="1.0" encoding="utf-8"?>
<p:tagLst xmlns:p="http://schemas.openxmlformats.org/presentationml/2006/main">
  <p:tag name="KSO_WM_TEMPLATE_CATEGORY" val="custom"/>
  <p:tag name="KSO_WM_TEMPLATE_INDEX" val="20215602"/>
</p:tagLst>
</file>

<file path=ppt/tags/tag176.xml><?xml version="1.0" encoding="utf-8"?>
<p:tagLst xmlns:p="http://schemas.openxmlformats.org/presentationml/2006/main">
  <p:tag name="KSO_WM_BEAUTIFY_FLAG" val="#wm#"/>
  <p:tag name="KSO_WM_TAG_VERSION" val="1.0"/>
  <p:tag name="KSO_WM_TEMPLATE_CATEGORY" val="custom"/>
  <p:tag name="KSO_WM_TEMPLATE_INDEX" val="20215602"/>
</p:tagLst>
</file>

<file path=ppt/tags/tag177.xml><?xml version="1.0" encoding="utf-8"?>
<p:tagLst xmlns:p="http://schemas.openxmlformats.org/presentationml/2006/main">
  <p:tag name="KSO_WM_ASSEMBLE_CHIP_INDEX" val="5aa236305929486db90956db98e57668"/>
  <p:tag name="KSO_WM_BEAUTIFY_FLAG" val="#wm#"/>
  <p:tag name="KSO_WM_CHIP_FILLAREA_FILL_RULE" val="{&quot;fill_align&quot;:&quot;cm&quot;,&quot;fill_effect&quot;:[],&quot;fill_mode&quot;:&quot;adaptive&quot;,&quot;sacle_strategy&quot;:&quot;stretch&quot;}"/>
  <p:tag name="KSO_WM_CHIP_GROUPID" val="5face4ad0ad14824cacb1e6a"/>
  <p:tag name="KSO_WM_CHIP_XID" val="5face4ad0ad14824cacb1e6b"/>
  <p:tag name="KSO_WM_TAG_VERSION" val="1.0"/>
  <p:tag name="KSO_WM_TEMPLATE_CATEGORY" val="chip"/>
  <p:tag name="KSO_WM_TEMPLATE_INDEX" val="20215602"/>
  <p:tag name="KSO_WM_UNIT_COMPATIBLE" val="0"/>
  <p:tag name="KSO_WM_UNIT_DEC_AREA_ID" val="8cf660053aa64e2887beb40aaadba382"/>
  <p:tag name="KSO_WM_UNIT_DEC_CHANGEPICRESERVED" val="1"/>
  <p:tag name="KSO_WM_UNIT_DEC_SUPPORTCHANGEPIC" val="0"/>
  <p:tag name="KSO_WM_UNIT_DECORATE_INFO" val=""/>
  <p:tag name="KSO_WM_UNIT_DIAGRAM_ISNUMVISUAL" val="0"/>
  <p:tag name="KSO_WM_UNIT_DIAGRAM_ISREFERUNIT" val="0"/>
  <p:tag name="KSO_WM_UNIT_HIGHLIGHT" val="0"/>
  <p:tag name="KSO_WM_UNIT_ID" val="chip20215602_1*i*1"/>
  <p:tag name="KSO_WM_UNIT_INDEX" val="1"/>
  <p:tag name="KSO_WM_UNIT_LAYERLEVEL" val="1"/>
  <p:tag name="KSO_WM_UNIT_SM_LIMIT_TYPE" val=""/>
  <p:tag name="KSO_WM_UNIT_SUBTYPE" val="u"/>
  <p:tag name="KSO_WM_UNIT_TYPE" val="i"/>
</p:tagLst>
</file>

<file path=ppt/tags/tag178.xml><?xml version="1.0" encoding="utf-8"?>
<p:tagLst xmlns:p="http://schemas.openxmlformats.org/presentationml/2006/main">
  <p:tag name="KSO_WM_ASSEMBLE_CHIP_INDEX" val="45eaf2d036604e5589e72ac7127b92cd"/>
  <p:tag name="KSO_WM_BEAUTIFY_FLAG" val="#wm#"/>
  <p:tag name="KSO_WM_CHIP_FILLAREA_FILL_RULE" val="{&quot;fill_align&quot;:&quot;cm&quot;,&quot;fill_mode&quot;:&quot;adaptive&quot;,&quot;sacle_strategy&quot;:&quot;smart&quot;}"/>
  <p:tag name="KSO_WM_CHIP_GROUPID" val="5f2a1e7645e1f15ec24fe43a"/>
  <p:tag name="KSO_WM_CHIP_XID" val="5f2a1e7645e1f15ec24fe43b"/>
  <p:tag name="KSO_WM_TAG_VERSION" val="1.0"/>
  <p:tag name="KSO_WM_TEMPLATE_ASSEMBLE_GROUPID" val="5face4ad0ad14824cacb1e6a"/>
  <p:tag name="KSO_WM_TEMPLATE_ASSEMBLE_XID" val="5fade491b46e6ebd990c7f0a"/>
  <p:tag name="KSO_WM_TEMPLATE_CATEGORY" val="custom"/>
  <p:tag name="KSO_WM_TEMPLATE_INDEX" val="20215602"/>
  <p:tag name="KSO_WM_UNIT_BLOCK" val="0"/>
  <p:tag name="KSO_WM_UNIT_COMPATIBLE" val="0"/>
  <p:tag name="KSO_WM_UNIT_DEC_AREA_ID" val="ed226d49e9ef446d87944a26cbc37822"/>
  <p:tag name="KSO_WM_UNIT_DEFAULT_FONT" val="24;60;4"/>
  <p:tag name="KSO_WM_UNIT_DIAGRAM_ISNUMVISUAL" val="0"/>
  <p:tag name="KSO_WM_UNIT_DIAGRAM_ISREFERUNIT" val="0"/>
  <p:tag name="KSO_WM_UNIT_HIGHLIGHT" val="0"/>
  <p:tag name="KSO_WM_UNIT_ID" val="custom20215602_1*a*1"/>
  <p:tag name="KSO_WM_UNIT_INDEX" val="1"/>
  <p:tag name="KSO_WM_UNIT_ISCONTENTSTITLE" val="0"/>
  <p:tag name="KSO_WM_UNIT_ISNUMDGMTITLE" val="0"/>
  <p:tag name="KSO_WM_UNIT_LAYERLEVEL" val="1"/>
  <p:tag name="KSO_WM_UNIT_NOCLEAR" val="0"/>
  <p:tag name="KSO_WM_UNIT_PRESET_TEXT" val="世界地球日主题班会"/>
  <p:tag name="KSO_WM_UNIT_TEXT_FILL_FORE_SCHEMECOLOR_INDEX" val="13"/>
  <p:tag name="KSO_WM_UNIT_TEXT_FILL_FORE_SCHEMECOLOR_INDEX_BRIGHTNESS" val="0.15"/>
  <p:tag name="KSO_WM_UNIT_TEXT_FILL_TYPE" val="1"/>
  <p:tag name="KSO_WM_UNIT_TYPE" val="a"/>
  <p:tag name="KSO_WM_UNIT_VALUE" val="14"/>
</p:tagLst>
</file>

<file path=ppt/tags/tag179.xml><?xml version="1.0" encoding="utf-8"?>
<p:tagLst xmlns:p="http://schemas.openxmlformats.org/presentationml/2006/main">
  <p:tag name="KSO_WM_ASSEMBLE_CHIP_INDEX" val="45eaf2d036604e5589e72ac7127b92cd"/>
  <p:tag name="KSO_WM_BEAUTIFY_FLAG" val="#wm#"/>
  <p:tag name="KSO_WM_CHIP_FILLAREA_FILL_RULE" val="{&quot;fill_align&quot;:&quot;cm&quot;,&quot;fill_mode&quot;:&quot;adaptive&quot;,&quot;sacle_strategy&quot;:&quot;smart&quot;}"/>
  <p:tag name="KSO_WM_CHIP_GROUPID" val="5f2a1e7645e1f15ec24fe43a"/>
  <p:tag name="KSO_WM_CHIP_XID" val="5f2a1e7645e1f15ec24fe43b"/>
  <p:tag name="KSO_WM_TAG_VERSION" val="1.0"/>
  <p:tag name="KSO_WM_TEMPLATE_ASSEMBLE_GROUPID" val="5face4ad0ad14824cacb1e6a"/>
  <p:tag name="KSO_WM_TEMPLATE_ASSEMBLE_XID" val="5fade491b46e6ebd990c7f0a"/>
  <p:tag name="KSO_WM_TEMPLATE_CATEGORY" val="custom"/>
  <p:tag name="KSO_WM_TEMPLATE_INDEX" val="20215602"/>
  <p:tag name="KSO_WM_UNIT_BLOCK" val="0"/>
  <p:tag name="KSO_WM_UNIT_COMPATIBLE" val="0"/>
  <p:tag name="KSO_WM_UNIT_DEC_AREA_ID" val="f62af0e5360742289cb4b34ee6d2c7c2"/>
  <p:tag name="KSO_WM_UNIT_DEFAULT_FONT" val="18;24;2"/>
  <p:tag name="KSO_WM_UNIT_DIAGRAM_ISNUMVISUAL" val="0"/>
  <p:tag name="KSO_WM_UNIT_DIAGRAM_ISREFERUNIT" val="0"/>
  <p:tag name="KSO_WM_UNIT_HIGHLIGHT" val="0"/>
  <p:tag name="KSO_WM_UNIT_ID" val="custom20215602_1*b*1"/>
  <p:tag name="KSO_WM_UNIT_INDEX" val="1"/>
  <p:tag name="KSO_WM_UNIT_ISCONTENTSTITLE" val="0"/>
  <p:tag name="KSO_WM_UNIT_ISNUMDGMTITLE" val="0"/>
  <p:tag name="KSO_WM_UNIT_LAYERLEVEL" val="1"/>
  <p:tag name="KSO_WM_UNIT_NOCLEAR" val="0"/>
  <p:tag name="KSO_WM_UNIT_PRESET_TEXT" val="此处添加副标题内容"/>
  <p:tag name="KSO_WM_UNIT_TEXT_FILL_FORE_SCHEMECOLOR_INDEX" val="13"/>
  <p:tag name="KSO_WM_UNIT_TEXT_FILL_FORE_SCHEMECOLOR_INDEX_BRIGHTNESS" val="0.35"/>
  <p:tag name="KSO_WM_UNIT_TEXT_FILL_TYPE" val="1"/>
  <p:tag name="KSO_WM_UNIT_TYPE" val="b"/>
  <p:tag name="KSO_WM_UNIT_VALUE" val="19"/>
</p:tagLst>
</file>

<file path=ppt/tags/tag18.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180.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181.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182.xml><?xml version="1.0" encoding="utf-8"?>
<p:tagLst xmlns:p="http://schemas.openxmlformats.org/presentationml/2006/main">
  <p:tag name="KSO_WM_ASSEMBLE_CHIP_INDEX" val="a671dcdf868548f98664013b3c94a5da"/>
  <p:tag name="KSO_WM_BEAUTIFY_FLAG" val="#wm#"/>
  <p:tag name="KSO_WM_CHIP_FILLAREA_FILL_RULE" val="{&quot;fill_align&quot;:&quot;lm&quot;,&quot;fill_effect&quot;:[],&quot;fill_mode&quot;:&quot;adaptive&quot;,&quot;sacle_strategy&quot;:&quot;stretch&quot;}"/>
  <p:tag name="KSO_WM_CHIP_GROUPID" val="5face4ad0ad14824cacb1e6a"/>
  <p:tag name="KSO_WM_CHIP_XID" val="5face4ad0ad14824cacb1e6c"/>
  <p:tag name="KSO_WM_TAG_VERSION" val="1.0"/>
  <p:tag name="KSO_WM_TEMPLATE_CATEGORY" val="chip"/>
  <p:tag name="KSO_WM_TEMPLATE_INDEX" val="20215602"/>
  <p:tag name="KSO_WM_UNIT_COMPATIBLE" val="0"/>
  <p:tag name="KSO_WM_UNIT_DEC_AREA_ID" val="2bb7e5c41af84091a906879e3d04a276"/>
  <p:tag name="KSO_WM_UNIT_DECORATE_INFO" val=""/>
  <p:tag name="KSO_WM_UNIT_DIAGRAM_ISNUMVISUAL" val="0"/>
  <p:tag name="KSO_WM_UNIT_DIAGRAM_ISREFERUNIT" val="0"/>
  <p:tag name="KSO_WM_UNIT_HIGHLIGHT" val="0"/>
  <p:tag name="KSO_WM_UNIT_ID" val="chip20215602_2*i*1"/>
  <p:tag name="KSO_WM_UNIT_INDEX" val="1"/>
  <p:tag name="KSO_WM_UNIT_LAYERLEVEL" val="1"/>
  <p:tag name="KSO_WM_UNIT_SM_LIMIT_TYPE" val=""/>
  <p:tag name="KSO_WM_UNIT_SUBTYPE" val="t"/>
  <p:tag name="KSO_WM_UNIT_TYPE" val="i"/>
</p:tagLst>
</file>

<file path=ppt/tags/tag183.xml><?xml version="1.0" encoding="utf-8"?>
<p:tagLst xmlns:p="http://schemas.openxmlformats.org/presentationml/2006/main">
  <p:tag name="KSO_WM_ASSEMBLE_CHIP_INDEX" val="6244a54f347b4bc5912dc0da61ce9816"/>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b251430334e3407286ab5a54055b635b"/>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184.xml><?xml version="1.0" encoding="utf-8"?>
<p:tagLst xmlns:p="http://schemas.openxmlformats.org/presentationml/2006/main">
  <p:tag name="KSO_WM_ASSEMBLE_CHIP_INDEX" val="a90bd29b0cb240d898a1f1dad36c5b58"/>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efd2de38ea0b45e78f5836dd48773d32"/>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185.xml><?xml version="1.0" encoding="utf-8"?>
<p:tagLst xmlns:p="http://schemas.openxmlformats.org/presentationml/2006/main">
  <p:tag name="KSO_WM_ASSEMBLE_CHIP_INDEX" val="723d798d258a43749db358ea5e1c0dba"/>
  <p:tag name="KSO_WM_BEAUTIFY_FLAG" val="#wm#"/>
  <p:tag name="KSO_WM_CHIP_FILLAREA_FILL_RULE" val="{&quot;fill_align&quot;:&quot;cm&quot;,&quot;fill_mode&quot;:&quot;adaptive&quot;,&quot;sacle_strategy&quot;:&quot;smart&quot;}"/>
  <p:tag name="KSO_WM_CHIP_GROUPID" val="5ebe40d00ac41c4a0a525616"/>
  <p:tag name="KSO_WM_CHIP_XID" val="5ebe40d00ac41c4a0a525617"/>
  <p:tag name="KSO_WM_TAG_VERSION" val="1.0"/>
  <p:tag name="KSO_WM_TEMPLATE_ASSEMBLE_GROUPID" val="5face4ad0ad14824cacb1e6a"/>
  <p:tag name="KSO_WM_TEMPLATE_ASSEMBLE_XID" val="5fade491b46e6ebd990c7f02"/>
  <p:tag name="KSO_WM_TEMPLATE_CATEGORY" val="custom"/>
  <p:tag name="KSO_WM_TEMPLATE_INDEX" val="20215602"/>
  <p:tag name="KSO_WM_UNIT_BLOCK" val="0"/>
  <p:tag name="KSO_WM_UNIT_COMPATIBLE" val="0"/>
  <p:tag name="KSO_WM_UNIT_DEC_AREA_ID" val="fdf222fbd2a840c2ac41ae10c1c76a4c"/>
  <p:tag name="KSO_WM_UNIT_DEFAULT_FONT" val="14;18;2"/>
  <p:tag name="KSO_WM_UNIT_DIAGRAM_ISNUMVISUAL" val="0"/>
  <p:tag name="KSO_WM_UNIT_DIAGRAM_ISREFERUNIT" val="0"/>
  <p:tag name="KSO_WM_UNIT_HIGHLIGHT" val="0"/>
  <p:tag name="KSO_WM_UNIT_ID" val="custom20215602_1*b*1"/>
  <p:tag name="KSO_WM_UNIT_INDEX" val="1"/>
  <p:tag name="KSO_WM_UNIT_ISCONTENTSTITLE" val="0"/>
  <p:tag name="KSO_WM_UNIT_ISNUMDGMTITLE" val="0"/>
  <p:tag name="KSO_WM_UNIT_LAYERLEVEL" val="1"/>
  <p:tag name="KSO_WM_UNIT_NOCLEAR" val="0"/>
  <p:tag name="KSO_WM_UNIT_PRESET_TEXT" val="单击此处添加副标题内容"/>
  <p:tag name="KSO_WM_UNIT_TEXT_FILL_FORE_SCHEMECOLOR_INDEX" val="13"/>
  <p:tag name="KSO_WM_UNIT_TEXT_FILL_FORE_SCHEMECOLOR_INDEX_BRIGHTNESS" val="0.35"/>
  <p:tag name="KSO_WM_UNIT_TEXT_FILL_TYPE" val="1"/>
  <p:tag name="KSO_WM_UNIT_TYPE" val="b"/>
  <p:tag name="KSO_WM_UNIT_VALUE" val="87"/>
</p:tagLst>
</file>

<file path=ppt/tags/tag186.xml><?xml version="1.0" encoding="utf-8"?>
<p:tagLst xmlns:p="http://schemas.openxmlformats.org/presentationml/2006/main">
  <p:tag name="KSO_WM_ASSEMBLE_CHIP_INDEX" val="723d798d258a43749db358ea5e1c0dba"/>
  <p:tag name="KSO_WM_BEAUTIFY_FLAG" val="#wm#"/>
  <p:tag name="KSO_WM_CHIP_FILLAREA_FILL_RULE" val="{&quot;fill_align&quot;:&quot;cm&quot;,&quot;fill_mode&quot;:&quot;adaptive&quot;,&quot;sacle_strategy&quot;:&quot;smart&quot;}"/>
  <p:tag name="KSO_WM_CHIP_GROUPID" val="5ebe40d00ac41c4a0a525616"/>
  <p:tag name="KSO_WM_CHIP_XID" val="5ebe40d00ac41c4a0a525617"/>
  <p:tag name="KSO_WM_TAG_VERSION" val="1.0"/>
  <p:tag name="KSO_WM_TEMPLATE_ASSEMBLE_GROUPID" val="5face4ad0ad14824cacb1e6a"/>
  <p:tag name="KSO_WM_TEMPLATE_ASSEMBLE_XID" val="5fade491b46e6ebd990c7f02"/>
  <p:tag name="KSO_WM_TEMPLATE_CATEGORY" val="custom"/>
  <p:tag name="KSO_WM_TEMPLATE_INDEX" val="20215602"/>
  <p:tag name="KSO_WM_UNIT_BLOCK" val="0"/>
  <p:tag name="KSO_WM_UNIT_COMPATIBLE" val="0"/>
  <p:tag name="KSO_WM_UNIT_DEC_AREA_ID" val="944be27dc90449789754621de44ac407"/>
  <p:tag name="KSO_WM_UNIT_DEFAULT_FONT" val="40;56;4"/>
  <p:tag name="KSO_WM_UNIT_DIAGRAM_ISNUMVISUAL" val="0"/>
  <p:tag name="KSO_WM_UNIT_DIAGRAM_ISREFERUNIT" val="0"/>
  <p:tag name="KSO_WM_UNIT_HIGHLIGHT" val="0"/>
  <p:tag name="KSO_WM_UNIT_ID" val="custom20215602_1*a*1"/>
  <p:tag name="KSO_WM_UNIT_INDEX" val="1"/>
  <p:tag name="KSO_WM_UNIT_ISCONTENTSTITLE" val="0"/>
  <p:tag name="KSO_WM_UNIT_ISNUMDGMTITLE" val="0"/>
  <p:tag name="KSO_WM_UNIT_LAYERLEVEL" val="1"/>
  <p:tag name="KSO_WM_UNIT_NOCLEAR" val="0"/>
  <p:tag name="KSO_WM_UNIT_PRESET_TEXT" val="单击添加大标题"/>
  <p:tag name="KSO_WM_UNIT_TEXT_FILL_FORE_SCHEMECOLOR_INDEX" val="13"/>
  <p:tag name="KSO_WM_UNIT_TEXT_FILL_FORE_SCHEMECOLOR_INDEX_BRIGHTNESS" val="0.15"/>
  <p:tag name="KSO_WM_UNIT_TEXT_FILL_TYPE" val="1"/>
  <p:tag name="KSO_WM_UNIT_TYPE" val="a"/>
  <p:tag name="KSO_WM_UNIT_VALUE" val="11"/>
</p:tagLst>
</file>

<file path=ppt/tags/tag187.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188.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189.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19.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190.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191.xml><?xml version="1.0" encoding="utf-8"?>
<p:tagLst xmlns:p="http://schemas.openxmlformats.org/presentationml/2006/main">
  <p:tag name="KSO_WM_ASSEMBLE_CHIP_INDEX" val="f43b268fadf143f3bd0795d1348f92c5"/>
  <p:tag name="KSO_WM_BEAUTIFY_FLAG" val="#wm#"/>
  <p:tag name="KSO_WM_CHIP_FILLAREA_FILL_RULE" val="{&quot;fill_align&quot;:&quot;lm&quot;,&quot;fill_effect&quot;:[],&quot;fill_mode&quot;:&quot;adaptive&quot;,&quot;sacle_strategy&quot;:&quot;stretch&quot;}"/>
  <p:tag name="KSO_WM_CHIP_GROUPID" val="5face4ad0ad14824cacb1e6a"/>
  <p:tag name="KSO_WM_CHIP_XID" val="5face4ad0ad14824cacb1e6c"/>
  <p:tag name="KSO_WM_TAG_VERSION" val="1.0"/>
  <p:tag name="KSO_WM_TEMPLATE_CATEGORY" val="chip"/>
  <p:tag name="KSO_WM_TEMPLATE_INDEX" val="20215602"/>
  <p:tag name="KSO_WM_UNIT_COMPATIBLE" val="0"/>
  <p:tag name="KSO_WM_UNIT_DEC_AREA_ID" val="fe339d6ab820473782dccb3056a265f7"/>
  <p:tag name="KSO_WM_UNIT_DECORATE_INFO" val=""/>
  <p:tag name="KSO_WM_UNIT_DIAGRAM_ISNUMVISUAL" val="0"/>
  <p:tag name="KSO_WM_UNIT_DIAGRAM_ISREFERUNIT" val="0"/>
  <p:tag name="KSO_WM_UNIT_HIGHLIGHT" val="0"/>
  <p:tag name="KSO_WM_UNIT_ID" val="chip20215602_2*i*1"/>
  <p:tag name="KSO_WM_UNIT_INDEX" val="1"/>
  <p:tag name="KSO_WM_UNIT_LAYERLEVEL" val="1"/>
  <p:tag name="KSO_WM_UNIT_SM_LIMIT_TYPE" val=""/>
  <p:tag name="KSO_WM_UNIT_SUBTYPE" val="t"/>
  <p:tag name="KSO_WM_UNIT_TYPE" val="i"/>
</p:tagLst>
</file>

<file path=ppt/tags/tag192.xml><?xml version="1.0" encoding="utf-8"?>
<p:tagLst xmlns:p="http://schemas.openxmlformats.org/presentationml/2006/main">
  <p:tag name="KSO_WM_ASSEMBLE_CHIP_INDEX" val="d35f937587f64596beb49549f32c0d2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21632c8a1514283be9d6518579f75bb"/>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193.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194.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195.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196.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197.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198.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199.xml><?xml version="1.0" encoding="utf-8"?>
<p:tagLst xmlns:p="http://schemas.openxmlformats.org/presentationml/2006/main">
  <p:tag name="KSO_WM_ASSEMBLE_CHIP_INDEX" val="5aa236305929486db90956db98e57668"/>
  <p:tag name="KSO_WM_BEAUTIFY_FLAG" val="#wm#"/>
  <p:tag name="KSO_WM_CHIP_FILLAREA_FILL_RULE" val="{&quot;fill_align&quot;:&quot;cm&quot;,&quot;fill_effect&quot;:[],&quot;fill_mode&quot;:&quot;adaptive&quot;,&quot;sacle_strategy&quot;:&quot;stretch&quot;}"/>
  <p:tag name="KSO_WM_CHIP_GROUPID" val="5face4ad0ad14824cacb1e6a"/>
  <p:tag name="KSO_WM_CHIP_XID" val="5face4ad0ad14824cacb1e6b"/>
  <p:tag name="KSO_WM_TAG_VERSION" val="1.0"/>
  <p:tag name="KSO_WM_TEMPLATE_CATEGORY" val="chip"/>
  <p:tag name="KSO_WM_TEMPLATE_INDEX" val="20215602"/>
  <p:tag name="KSO_WM_UNIT_COMPATIBLE" val="0"/>
  <p:tag name="KSO_WM_UNIT_DEC_AREA_ID" val="8cf660053aa64e2887beb40aaadba382"/>
  <p:tag name="KSO_WM_UNIT_DEC_CHANGEPICRESERVED" val="1"/>
  <p:tag name="KSO_WM_UNIT_DEC_SUPPORTCHANGEPIC" val="0"/>
  <p:tag name="KSO_WM_UNIT_DECORATE_INFO" val=""/>
  <p:tag name="KSO_WM_UNIT_DIAGRAM_ISNUMVISUAL" val="0"/>
  <p:tag name="KSO_WM_UNIT_DIAGRAM_ISREFERUNIT" val="0"/>
  <p:tag name="KSO_WM_UNIT_HIGHLIGHT" val="0"/>
  <p:tag name="KSO_WM_UNIT_ID" val="chip20215602_1*i*1"/>
  <p:tag name="KSO_WM_UNIT_INDEX" val="1"/>
  <p:tag name="KSO_WM_UNIT_LAYERLEVEL" val="1"/>
  <p:tag name="KSO_WM_UNIT_SM_LIMIT_TYPE" val=""/>
  <p:tag name="KSO_WM_UNIT_SUBTYPE" val="u"/>
  <p:tag name="KSO_WM_UNIT_TYPE" val="i"/>
</p:tagLst>
</file>

<file path=ppt/tags/tag2.xml><?xml version="1.0" encoding="utf-8"?>
<p:tagLst xmlns:p="http://schemas.openxmlformats.org/presentationml/2006/main">
  <p:tag name="KSO_WM_ASSEMBLE_CHIP_INDEX" val="45eaf2d036604e5589e72ac7127b92cd"/>
  <p:tag name="KSO_WM_BEAUTIFY_FLAG" val="#wm#"/>
  <p:tag name="KSO_WM_CHIP_FILLAREA_FILL_RULE" val="{&quot;fill_align&quot;:&quot;cm&quot;,&quot;fill_mode&quot;:&quot;adaptive&quot;,&quot;sacle_strategy&quot;:&quot;smart&quot;}"/>
  <p:tag name="KSO_WM_CHIP_GROUPID" val="5f2a1e7645e1f15ec24fe43a"/>
  <p:tag name="KSO_WM_CHIP_XID" val="5f2a1e7645e1f15ec24fe43b"/>
  <p:tag name="KSO_WM_TAG_VERSION" val="1.0"/>
  <p:tag name="KSO_WM_TEMPLATE_ASSEMBLE_GROUPID" val="5face4ad0ad14824cacb1e6a"/>
  <p:tag name="KSO_WM_TEMPLATE_ASSEMBLE_XID" val="5fade491b46e6ebd990c7f0a"/>
  <p:tag name="KSO_WM_TEMPLATE_CATEGORY" val="custom"/>
  <p:tag name="KSO_WM_TEMPLATE_INDEX" val="20215602"/>
  <p:tag name="KSO_WM_UNIT_BLOCK" val="0"/>
  <p:tag name="KSO_WM_UNIT_COMPATIBLE" val="0"/>
  <p:tag name="KSO_WM_UNIT_DEC_AREA_ID" val="ed226d49e9ef446d87944a26cbc37822"/>
  <p:tag name="KSO_WM_UNIT_DEFAULT_FONT" val="24;60;4"/>
  <p:tag name="KSO_WM_UNIT_DIAGRAM_ISNUMVISUAL" val="0"/>
  <p:tag name="KSO_WM_UNIT_DIAGRAM_ISREFERUNIT" val="0"/>
  <p:tag name="KSO_WM_UNIT_HIGHLIGHT" val="0"/>
  <p:tag name="KSO_WM_UNIT_ID" val="custom20215602_1*a*1"/>
  <p:tag name="KSO_WM_UNIT_INDEX" val="1"/>
  <p:tag name="KSO_WM_UNIT_ISCONTENTSTITLE" val="0"/>
  <p:tag name="KSO_WM_UNIT_ISNUMDGMTITLE" val="0"/>
  <p:tag name="KSO_WM_UNIT_LAYERLEVEL" val="1"/>
  <p:tag name="KSO_WM_UNIT_NOCLEAR" val="0"/>
  <p:tag name="KSO_WM_UNIT_PRESET_TEXT" val="世界地球日主题班会"/>
  <p:tag name="KSO_WM_UNIT_TEXT_FILL_FORE_SCHEMECOLOR_INDEX" val="13"/>
  <p:tag name="KSO_WM_UNIT_TEXT_FILL_FORE_SCHEMECOLOR_INDEX_BRIGHTNESS" val="0.15"/>
  <p:tag name="KSO_WM_UNIT_TEXT_FILL_TYPE" val="1"/>
  <p:tag name="KSO_WM_UNIT_TYPE" val="a"/>
  <p:tag name="KSO_WM_UNIT_VALUE" val="14"/>
</p:tagLst>
</file>

<file path=ppt/tags/tag20.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200.xml><?xml version="1.0" encoding="utf-8"?>
<p:tagLst xmlns:p="http://schemas.openxmlformats.org/presentationml/2006/main">
  <p:tag name="KSO_WM_ASSEMBLE_CHIP_INDEX" val="8e0dcf9a02604e7ebd072be3e420ac5b"/>
  <p:tag name="KSO_WM_BEAUTIFY_FLAG" val="#wm#"/>
  <p:tag name="KSO_WM_CHIP_FILLAREA_FILL_RULE" val="{&quot;fill_align&quot;:&quot;cm&quot;,&quot;fill_mode&quot;:&quot;adaptive&quot;,&quot;sacle_strategy&quot;:&quot;smart&quot;}"/>
  <p:tag name="KSO_WM_CHIP_GROUPID" val="5ebe4d230ac41c4a0a525649"/>
  <p:tag name="KSO_WM_CHIP_XID" val="5ebe4d230ac41c4a0a52564a"/>
  <p:tag name="KSO_WM_TAG_VERSION" val="1.0"/>
  <p:tag name="KSO_WM_TEMPLATE_ASSEMBLE_GROUPID" val="5face4ad0ad14824cacb1e6a"/>
  <p:tag name="KSO_WM_TEMPLATE_ASSEMBLE_XID" val="5fade491b46e6ebd990c7f20"/>
  <p:tag name="KSO_WM_TEMPLATE_CATEGORY" val="custom"/>
  <p:tag name="KSO_WM_TEMPLATE_INDEX" val="20215602"/>
  <p:tag name="KSO_WM_UNIT_BLOCK" val="0"/>
  <p:tag name="KSO_WM_UNIT_COMPATIBLE" val="0"/>
  <p:tag name="KSO_WM_UNIT_DEC_AREA_ID" val="e50174379e7f4bdd8cc15fbd53b03cff"/>
  <p:tag name="KSO_WM_UNIT_DEFAULT_FONT" val="18;24;2"/>
  <p:tag name="KSO_WM_UNIT_DIAGRAM_ISNUMVISUAL" val="0"/>
  <p:tag name="KSO_WM_UNIT_DIAGRAM_ISREFERUNIT" val="0"/>
  <p:tag name="KSO_WM_UNIT_HIGHLIGHT" val="0"/>
  <p:tag name="KSO_WM_UNIT_ID" val="custom20215602_1*b*1"/>
  <p:tag name="KSO_WM_UNIT_INDEX" val="1"/>
  <p:tag name="KSO_WM_UNIT_ISCONTENTSTITLE" val="0"/>
  <p:tag name="KSO_WM_UNIT_ISNUMDGMTITLE" val="0"/>
  <p:tag name="KSO_WM_UNIT_LAYERLEVEL" val="1"/>
  <p:tag name="KSO_WM_UNIT_NOCLEAR" val="0"/>
  <p:tag name="KSO_WM_UNIT_PRESET_TEXT" val="单击此处添加副标题内容"/>
  <p:tag name="KSO_WM_UNIT_TEXT_FILL_FORE_SCHEMECOLOR_INDEX" val="13"/>
  <p:tag name="KSO_WM_UNIT_TEXT_FILL_FORE_SCHEMECOLOR_INDEX_BRIGHTNESS" val="0.35"/>
  <p:tag name="KSO_WM_UNIT_TEXT_FILL_TYPE" val="1"/>
  <p:tag name="KSO_WM_UNIT_TYPE" val="b"/>
  <p:tag name="KSO_WM_UNIT_VALUE" val="18"/>
</p:tagLst>
</file>

<file path=ppt/tags/tag201.xml><?xml version="1.0" encoding="utf-8"?>
<p:tagLst xmlns:p="http://schemas.openxmlformats.org/presentationml/2006/main">
  <p:tag name="KSO_WM_ASSEMBLE_CHIP_INDEX" val="8e0dcf9a02604e7ebd072be3e420ac5b"/>
  <p:tag name="KSO_WM_BEAUTIFY_FLAG" val="#wm#"/>
  <p:tag name="KSO_WM_CHIP_FILLAREA_FILL_RULE" val="{&quot;fill_align&quot;:&quot;cm&quot;,&quot;fill_mode&quot;:&quot;adaptive&quot;,&quot;sacle_strategy&quot;:&quot;smart&quot;}"/>
  <p:tag name="KSO_WM_CHIP_GROUPID" val="5ebe4d230ac41c4a0a525649"/>
  <p:tag name="KSO_WM_CHIP_XID" val="5ebe4d230ac41c4a0a52564a"/>
  <p:tag name="KSO_WM_TAG_VERSION" val="1.0"/>
  <p:tag name="KSO_WM_TEMPLATE_ASSEMBLE_GROUPID" val="5face4ad0ad14824cacb1e6a"/>
  <p:tag name="KSO_WM_TEMPLATE_ASSEMBLE_XID" val="5fade491b46e6ebd990c7f20"/>
  <p:tag name="KSO_WM_TEMPLATE_CATEGORY" val="custom"/>
  <p:tag name="KSO_WM_TEMPLATE_INDEX" val="20215602"/>
  <p:tag name="KSO_WM_UNIT_BLOCK" val="0"/>
  <p:tag name="KSO_WM_UNIT_COMPATIBLE" val="0"/>
  <p:tag name="KSO_WM_UNIT_DEC_AREA_ID" val="b4fa12e36fa74e3aad35dbb31b1d75c1"/>
  <p:tag name="KSO_WM_UNIT_DEFAULT_FONT" val="60;74;4"/>
  <p:tag name="KSO_WM_UNIT_DIAGRAM_ISNUMVISUAL" val="0"/>
  <p:tag name="KSO_WM_UNIT_DIAGRAM_ISREFERUNIT" val="0"/>
  <p:tag name="KSO_WM_UNIT_HIGHLIGHT" val="0"/>
  <p:tag name="KSO_WM_UNIT_ID" val="custom20215602_1*a*1"/>
  <p:tag name="KSO_WM_UNIT_INDEX" val="1"/>
  <p:tag name="KSO_WM_UNIT_ISCONTENTSTITLE" val="0"/>
  <p:tag name="KSO_WM_UNIT_ISNUMDGMTITLE" val="0"/>
  <p:tag name="KSO_WM_UNIT_LAYERLEVEL" val="1"/>
  <p:tag name="KSO_WM_UNIT_NOCLEAR" val="1"/>
  <p:tag name="KSO_WM_UNIT_PRESET_TEXT" val="谢谢聆听"/>
  <p:tag name="KSO_WM_UNIT_TEXT_FILL_FORE_SCHEMECOLOR_INDEX" val="13"/>
  <p:tag name="KSO_WM_UNIT_TEXT_FILL_FORE_SCHEMECOLOR_INDEX_BRIGHTNESS" val="0.15"/>
  <p:tag name="KSO_WM_UNIT_TEXT_FILL_TYPE" val="1"/>
  <p:tag name="KSO_WM_UNIT_TYPE" val="a"/>
  <p:tag name="KSO_WM_UNIT_VALUE" val="6"/>
</p:tagLst>
</file>

<file path=ppt/tags/tag202.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general"/>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203.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general"/>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204.xml><?xml version="1.0" encoding="utf-8"?>
<p:tagLst xmlns:p="http://schemas.openxmlformats.org/presentationml/2006/main">
  <p:tag name="KSO_WM_SLIDE_BACKGROUND_TYPE" val="general"/>
</p:tagLst>
</file>

<file path=ppt/tags/tag205.xml><?xml version="1.0" encoding="utf-8"?>
<p:tagLst xmlns:p="http://schemas.openxmlformats.org/presentationml/2006/main">
  <p:tag name="KSO_WM_SLIDE_BACKGROUND_TYPE" val="general"/>
</p:tagLst>
</file>

<file path=ppt/tags/tag206.xml><?xml version="1.0" encoding="utf-8"?>
<p:tagLst xmlns:p="http://schemas.openxmlformats.org/presentationml/2006/main">
  <p:tag name="KSO_WM_SLIDE_BACKGROUND_TYPE" val="general"/>
</p:tagLst>
</file>

<file path=ppt/tags/tag207.xml><?xml version="1.0" encoding="utf-8"?>
<p:tagLst xmlns:p="http://schemas.openxmlformats.org/presentationml/2006/main">
  <p:tag name="KSO_WM_SLIDE_BACKGROUND_TYPE" val="general"/>
</p:tagLst>
</file>

<file path=ppt/tags/tag208.xml><?xml version="1.0" encoding="utf-8"?>
<p:tagLst xmlns:p="http://schemas.openxmlformats.org/presentationml/2006/main">
  <p:tag name="KSO_WM_ASSEMBLE_CHIP_INDEX" val="95d258cf33a44a388f2cf9b9ad152903"/>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f"/>
  <p:tag name="KSO_WM_SLIDE_BACKGROUND_TYPE" val="frame"/>
  <p:tag name="KSO_WM_TAG_VERSION" val="1.0"/>
  <p:tag name="KSO_WM_TEMPLATE_CATEGORY" val="chip"/>
  <p:tag name="KSO_WM_TEMPLATE_INDEX" val="20215602"/>
  <p:tag name="KSO_WM_UNIT_COMPATIBLE" val="0"/>
  <p:tag name="KSO_WM_UNIT_DEC_AREA_ID" val="052f3a42b3ca449f8a78ce10ce09c12b"/>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560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209.xml><?xml version="1.0" encoding="utf-8"?>
<p:tagLst xmlns:p="http://schemas.openxmlformats.org/presentationml/2006/main">
  <p:tag name="KSO_WM_ASSEMBLE_CHIP_INDEX" val="9cd91e6edc5b43d5a8c9acc8e5c4b1e2"/>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frame"/>
  <p:tag name="KSO_WM_TAG_VERSION" val="1.0"/>
  <p:tag name="KSO_WM_TEMPLATE_CATEGORY" val="chip"/>
  <p:tag name="KSO_WM_TEMPLATE_INDEX" val="20215602"/>
  <p:tag name="KSO_WM_UNIT_COMPATIBLE" val="0"/>
  <p:tag name="KSO_WM_UNIT_DEC_AREA_ID" val="c75e5165725743c4854c05dd73ca52a4"/>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21.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210.xml><?xml version="1.0" encoding="utf-8"?>
<p:tagLst xmlns:p="http://schemas.openxmlformats.org/presentationml/2006/main">
  <p:tag name="KSO_WM_ASSEMBLE_CHIP_INDEX" val="1e97f9f7fbd145fbab1813a364c97c7d"/>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frame"/>
  <p:tag name="KSO_WM_TAG_VERSION" val="1.0"/>
  <p:tag name="KSO_WM_TEMPLATE_CATEGORY" val="chip"/>
  <p:tag name="KSO_WM_TEMPLATE_INDEX" val="20215602"/>
  <p:tag name="KSO_WM_UNIT_COMPATIBLE" val="0"/>
  <p:tag name="KSO_WM_UNIT_DEC_AREA_ID" val="03538f31e248405f944df783cc0e82fb"/>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211.xml><?xml version="1.0" encoding="utf-8"?>
<p:tagLst xmlns:p="http://schemas.openxmlformats.org/presentationml/2006/main">
  <p:tag name="KSO_WM_SLIDE_BACKGROUND_TYPE" val="frame"/>
</p:tagLst>
</file>

<file path=ppt/tags/tag212.xml><?xml version="1.0" encoding="utf-8"?>
<p:tagLst xmlns:p="http://schemas.openxmlformats.org/presentationml/2006/main">
  <p:tag name="KSO_WM_SLIDE_BACKGROUND_TYPE" val="frame"/>
</p:tagLst>
</file>

<file path=ppt/tags/tag213.xml><?xml version="1.0" encoding="utf-8"?>
<p:tagLst xmlns:p="http://schemas.openxmlformats.org/presentationml/2006/main">
  <p:tag name="KSO_WM_SLIDE_BACKGROUND_TYPE" val="frame"/>
</p:tagLst>
</file>

<file path=ppt/tags/tag214.xml><?xml version="1.0" encoding="utf-8"?>
<p:tagLst xmlns:p="http://schemas.openxmlformats.org/presentationml/2006/main">
  <p:tag name="KSO_WM_SLIDE_BACKGROUND_TYPE" val="frame"/>
</p:tagLst>
</file>

<file path=ppt/tags/tag215.xml><?xml version="1.0" encoding="utf-8"?>
<p:tagLst xmlns:p="http://schemas.openxmlformats.org/presentationml/2006/main">
  <p:tag name="KSO_WM_SLIDE_BACKGROUND_TYPE" val="frame"/>
</p:tagLst>
</file>

<file path=ppt/tags/tag216.xml><?xml version="1.0" encoding="utf-8"?>
<p:tagLst xmlns:p="http://schemas.openxmlformats.org/presentationml/2006/main">
  <p:tag name="KSO_WM_ASSEMBLE_CHIP_INDEX" val="0f086088556848c4a4f294a78ce75210"/>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f"/>
  <p:tag name="KSO_WM_SLIDE_BACKGROUND_TYPE" val="leftRight"/>
  <p:tag name="KSO_WM_TAG_VERSION" val="1.0"/>
  <p:tag name="KSO_WM_TEMPLATE_CATEGORY" val="chip"/>
  <p:tag name="KSO_WM_TEMPLATE_INDEX" val="20215602"/>
  <p:tag name="KSO_WM_UNIT_COMPATIBLE" val="0"/>
  <p:tag name="KSO_WM_UNIT_DEC_AREA_ID" val="a8ea9b28cb194999a9cdff9984b84858"/>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560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217.xml><?xml version="1.0" encoding="utf-8"?>
<p:tagLst xmlns:p="http://schemas.openxmlformats.org/presentationml/2006/main">
  <p:tag name="KSO_WM_ASSEMBLE_CHIP_INDEX" val="7b8ddbd6c0d344999d273687b8bf42cf"/>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leftRight"/>
  <p:tag name="KSO_WM_TAG_VERSION" val="1.0"/>
  <p:tag name="KSO_WM_TEMPLATE_CATEGORY" val="chip"/>
  <p:tag name="KSO_WM_TEMPLATE_INDEX" val="20215602"/>
  <p:tag name="KSO_WM_UNIT_COMPATIBLE" val="0"/>
  <p:tag name="KSO_WM_UNIT_DEC_AREA_ID" val="1efc1dc65365451eb6824865cf8fe892"/>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218.xml><?xml version="1.0" encoding="utf-8"?>
<p:tagLst xmlns:p="http://schemas.openxmlformats.org/presentationml/2006/main">
  <p:tag name="KSO_WM_ASSEMBLE_CHIP_INDEX" val="4468fe49c9f5415ebf5de2ca3e3fc26c"/>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leftRight"/>
  <p:tag name="KSO_WM_TAG_VERSION" val="1.0"/>
  <p:tag name="KSO_WM_TEMPLATE_CATEGORY" val="chip"/>
  <p:tag name="KSO_WM_TEMPLATE_INDEX" val="20215602"/>
  <p:tag name="KSO_WM_UNIT_COMPATIBLE" val="0"/>
  <p:tag name="KSO_WM_UNIT_DEC_AREA_ID" val="e40e27d5291f4e4ea114c40ed24823e6"/>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219.xml><?xml version="1.0" encoding="utf-8"?>
<p:tagLst xmlns:p="http://schemas.openxmlformats.org/presentationml/2006/main">
  <p:tag name="KSO_WM_SLIDE_BACKGROUND_TYPE" val="leftRight"/>
</p:tagLst>
</file>

<file path=ppt/tags/tag22.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220.xml><?xml version="1.0" encoding="utf-8"?>
<p:tagLst xmlns:p="http://schemas.openxmlformats.org/presentationml/2006/main">
  <p:tag name="KSO_WM_SLIDE_BACKGROUND_TYPE" val="leftRight"/>
</p:tagLst>
</file>

<file path=ppt/tags/tag221.xml><?xml version="1.0" encoding="utf-8"?>
<p:tagLst xmlns:p="http://schemas.openxmlformats.org/presentationml/2006/main">
  <p:tag name="KSO_WM_SLIDE_BACKGROUND_TYPE" val="leftRight"/>
</p:tagLst>
</file>

<file path=ppt/tags/tag222.xml><?xml version="1.0" encoding="utf-8"?>
<p:tagLst xmlns:p="http://schemas.openxmlformats.org/presentationml/2006/main">
  <p:tag name="KSO_WM_SLIDE_BACKGROUND_TYPE" val="leftRight"/>
</p:tagLst>
</file>

<file path=ppt/tags/tag223.xml><?xml version="1.0" encoding="utf-8"?>
<p:tagLst xmlns:p="http://schemas.openxmlformats.org/presentationml/2006/main">
  <p:tag name="KSO_WM_SLIDE_BACKGROUND_TYPE" val="leftRight"/>
</p:tagLst>
</file>

<file path=ppt/tags/tag224.xml><?xml version="1.0" encoding="utf-8"?>
<p:tagLst xmlns:p="http://schemas.openxmlformats.org/presentationml/2006/main">
  <p:tag name="KSO_WM_SLIDE_BACKGROUND_TYPE" val="leftRight"/>
</p:tagLst>
</file>

<file path=ppt/tags/tag225.xml><?xml version="1.0" encoding="utf-8"?>
<p:tagLst xmlns:p="http://schemas.openxmlformats.org/presentationml/2006/main">
  <p:tag name="KSO_WM_ASSEMBLE_CHIP_INDEX" val="33b4ed3d4c63495db62f1dad254d7049"/>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f"/>
  <p:tag name="KSO_WM_SLIDE_BACKGROUND_TYPE" val="topBottom"/>
  <p:tag name="KSO_WM_TAG_VERSION" val="1.0"/>
  <p:tag name="KSO_WM_TEMPLATE_CATEGORY" val="chip"/>
  <p:tag name="KSO_WM_TEMPLATE_INDEX" val="20215602"/>
  <p:tag name="KSO_WM_UNIT_COMPATIBLE" val="0"/>
  <p:tag name="KSO_WM_UNIT_DEC_AREA_ID" val="f74e168a644e47f8b2db5ed3cea53586"/>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560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226.xml><?xml version="1.0" encoding="utf-8"?>
<p:tagLst xmlns:p="http://schemas.openxmlformats.org/presentationml/2006/main">
  <p:tag name="KSO_WM_ASSEMBLE_CHIP_INDEX" val="6020ac20ee7140a7a14d577cb949be76"/>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topBottom"/>
  <p:tag name="KSO_WM_TAG_VERSION" val="1.0"/>
  <p:tag name="KSO_WM_TEMPLATE_CATEGORY" val="chip"/>
  <p:tag name="KSO_WM_TEMPLATE_INDEX" val="20215602"/>
  <p:tag name="KSO_WM_UNIT_COMPATIBLE" val="0"/>
  <p:tag name="KSO_WM_UNIT_DEC_AREA_ID" val="8933e8c670ea4208a4456d992ffbffbc"/>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227.xml><?xml version="1.0" encoding="utf-8"?>
<p:tagLst xmlns:p="http://schemas.openxmlformats.org/presentationml/2006/main">
  <p:tag name="KSO_WM_ASSEMBLE_CHIP_INDEX" val="cf872004f2d24bf59d18af4e5ece5a9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topBottom"/>
  <p:tag name="KSO_WM_TAG_VERSION" val="1.0"/>
  <p:tag name="KSO_WM_TEMPLATE_CATEGORY" val="chip"/>
  <p:tag name="KSO_WM_TEMPLATE_INDEX" val="20215602"/>
  <p:tag name="KSO_WM_UNIT_COMPATIBLE" val="0"/>
  <p:tag name="KSO_WM_UNIT_DEC_AREA_ID" val="082dd168002f4ad788875f895675fd8b"/>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228.xml><?xml version="1.0" encoding="utf-8"?>
<p:tagLst xmlns:p="http://schemas.openxmlformats.org/presentationml/2006/main">
  <p:tag name="KSO_WM_SLIDE_BACKGROUND_TYPE" val="topBottom"/>
</p:tagLst>
</file>

<file path=ppt/tags/tag229.xml><?xml version="1.0" encoding="utf-8"?>
<p:tagLst xmlns:p="http://schemas.openxmlformats.org/presentationml/2006/main">
  <p:tag name="KSO_WM_SLIDE_BACKGROUND_TYPE" val="topBottom"/>
</p:tagLst>
</file>

<file path=ppt/tags/tag23.xml><?xml version="1.0" encoding="utf-8"?>
<p:tagLst xmlns:p="http://schemas.openxmlformats.org/presentationml/2006/main">
  <p:tag name="KSO_WM_ASSEMBLE_CHIP_INDEX" val="5aa236305929486db90956db98e57668"/>
  <p:tag name="KSO_WM_BEAUTIFY_FLAG" val="#wm#"/>
  <p:tag name="KSO_WM_CHIP_FILLAREA_FILL_RULE" val="{&quot;fill_align&quot;:&quot;cm&quot;,&quot;fill_effect&quot;:[],&quot;fill_mode&quot;:&quot;adaptive&quot;,&quot;sacle_strategy&quot;:&quot;stretch&quot;}"/>
  <p:tag name="KSO_WM_CHIP_GROUPID" val="5face4ad0ad14824cacb1e6a"/>
  <p:tag name="KSO_WM_CHIP_XID" val="5face4ad0ad14824cacb1e6b"/>
  <p:tag name="KSO_WM_TAG_VERSION" val="1.0"/>
  <p:tag name="KSO_WM_TEMPLATE_CATEGORY" val="chip"/>
  <p:tag name="KSO_WM_TEMPLATE_INDEX" val="20215602"/>
  <p:tag name="KSO_WM_UNIT_COMPATIBLE" val="0"/>
  <p:tag name="KSO_WM_UNIT_DEC_AREA_ID" val="8cf660053aa64e2887beb40aaadba382"/>
  <p:tag name="KSO_WM_UNIT_DEC_CHANGEPICRESERVED" val="1"/>
  <p:tag name="KSO_WM_UNIT_DEC_SUPPORTCHANGEPIC" val="0"/>
  <p:tag name="KSO_WM_UNIT_DECORATE_INFO" val=""/>
  <p:tag name="KSO_WM_UNIT_DIAGRAM_ISNUMVISUAL" val="0"/>
  <p:tag name="KSO_WM_UNIT_DIAGRAM_ISREFERUNIT" val="0"/>
  <p:tag name="KSO_WM_UNIT_HIGHLIGHT" val="0"/>
  <p:tag name="KSO_WM_UNIT_ID" val="chip20215602_1*i*1"/>
  <p:tag name="KSO_WM_UNIT_INDEX" val="1"/>
  <p:tag name="KSO_WM_UNIT_LAYERLEVEL" val="1"/>
  <p:tag name="KSO_WM_UNIT_SM_LIMIT_TYPE" val=""/>
  <p:tag name="KSO_WM_UNIT_SUBTYPE" val="u"/>
  <p:tag name="KSO_WM_UNIT_TYPE" val="i"/>
</p:tagLst>
</file>

<file path=ppt/tags/tag230.xml><?xml version="1.0" encoding="utf-8"?>
<p:tagLst xmlns:p="http://schemas.openxmlformats.org/presentationml/2006/main">
  <p:tag name="KSO_WM_SLIDE_BACKGROUND_TYPE" val="topBottom"/>
</p:tagLst>
</file>

<file path=ppt/tags/tag231.xml><?xml version="1.0" encoding="utf-8"?>
<p:tagLst xmlns:p="http://schemas.openxmlformats.org/presentationml/2006/main">
  <p:tag name="KSO_WM_SLIDE_BACKGROUND_TYPE" val="topBottom"/>
</p:tagLst>
</file>

<file path=ppt/tags/tag232.xml><?xml version="1.0" encoding="utf-8"?>
<p:tagLst xmlns:p="http://schemas.openxmlformats.org/presentationml/2006/main">
  <p:tag name="KSO_WM_SLIDE_BACKGROUND_TYPE" val="topBottom"/>
</p:tagLst>
</file>

<file path=ppt/tags/tag233.xml><?xml version="1.0" encoding="utf-8"?>
<p:tagLst xmlns:p="http://schemas.openxmlformats.org/presentationml/2006/main">
  <p:tag name="KSO_WM_SLIDE_BACKGROUND_TYPE" val="topBottom"/>
</p:tagLst>
</file>

<file path=ppt/tags/tag234.xml><?xml version="1.0" encoding="utf-8"?>
<p:tagLst xmlns:p="http://schemas.openxmlformats.org/presentationml/2006/main">
  <p:tag name="KSO_WM_ASSEMBLE_CHIP_INDEX" val="bee153560b89420fbf97c8fc35c90e80"/>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f"/>
  <p:tag name="KSO_WM_SLIDE_BACKGROUND_TYPE" val="bottomTop"/>
  <p:tag name="KSO_WM_TAG_VERSION" val="1.0"/>
  <p:tag name="KSO_WM_TEMPLATE_CATEGORY" val="chip"/>
  <p:tag name="KSO_WM_TEMPLATE_INDEX" val="20215602"/>
  <p:tag name="KSO_WM_UNIT_COMPATIBLE" val="0"/>
  <p:tag name="KSO_WM_UNIT_DEC_AREA_ID" val="935a2c9aba1b4ddaa8f4368eb14b9d26"/>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560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235.xml><?xml version="1.0" encoding="utf-8"?>
<p:tagLst xmlns:p="http://schemas.openxmlformats.org/presentationml/2006/main">
  <p:tag name="KSO_WM_ASSEMBLE_CHIP_INDEX" val="68ea8beb15fe4457bb491cbe616e8347"/>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bottomTop"/>
  <p:tag name="KSO_WM_TAG_VERSION" val="1.0"/>
  <p:tag name="KSO_WM_TEMPLATE_CATEGORY" val="chip"/>
  <p:tag name="KSO_WM_TEMPLATE_INDEX" val="20215602"/>
  <p:tag name="KSO_WM_UNIT_COMPATIBLE" val="0"/>
  <p:tag name="KSO_WM_UNIT_DEC_AREA_ID" val="b16ceef64a5e4a72a1aadea020588eb7"/>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236.xml><?xml version="1.0" encoding="utf-8"?>
<p:tagLst xmlns:p="http://schemas.openxmlformats.org/presentationml/2006/main">
  <p:tag name="KSO_WM_ASSEMBLE_CHIP_INDEX" val="5c8fb71bf15f45a0b9b48bc5541eb5e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bottomTop"/>
  <p:tag name="KSO_WM_TAG_VERSION" val="1.0"/>
  <p:tag name="KSO_WM_TEMPLATE_CATEGORY" val="chip"/>
  <p:tag name="KSO_WM_TEMPLATE_INDEX" val="20215602"/>
  <p:tag name="KSO_WM_UNIT_COMPATIBLE" val="0"/>
  <p:tag name="KSO_WM_UNIT_DEC_AREA_ID" val="c77eff9c5ccb4ede91bea819e976954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237.xml><?xml version="1.0" encoding="utf-8"?>
<p:tagLst xmlns:p="http://schemas.openxmlformats.org/presentationml/2006/main">
  <p:tag name="KSO_WM_SLIDE_BACKGROUND_TYPE" val="bottomTop"/>
</p:tagLst>
</file>

<file path=ppt/tags/tag238.xml><?xml version="1.0" encoding="utf-8"?>
<p:tagLst xmlns:p="http://schemas.openxmlformats.org/presentationml/2006/main">
  <p:tag name="KSO_WM_SLIDE_BACKGROUND_TYPE" val="bottomTop"/>
</p:tagLst>
</file>

<file path=ppt/tags/tag239.xml><?xml version="1.0" encoding="utf-8"?>
<p:tagLst xmlns:p="http://schemas.openxmlformats.org/presentationml/2006/main">
  <p:tag name="KSO_WM_SLIDE_BACKGROUND_TYPE" val="bottomTop"/>
</p:tagLst>
</file>

<file path=ppt/tags/tag24.xml><?xml version="1.0" encoding="utf-8"?>
<p:tagLst xmlns:p="http://schemas.openxmlformats.org/presentationml/2006/main">
  <p:tag name="KSO_WM_ASSEMBLE_CHIP_INDEX" val="8e0dcf9a02604e7ebd072be3e420ac5b"/>
  <p:tag name="KSO_WM_BEAUTIFY_FLAG" val="#wm#"/>
  <p:tag name="KSO_WM_CHIP_FILLAREA_FILL_RULE" val="{&quot;fill_align&quot;:&quot;cm&quot;,&quot;fill_mode&quot;:&quot;adaptive&quot;,&quot;sacle_strategy&quot;:&quot;smart&quot;}"/>
  <p:tag name="KSO_WM_CHIP_GROUPID" val="5ebe4d230ac41c4a0a525649"/>
  <p:tag name="KSO_WM_CHIP_XID" val="5ebe4d230ac41c4a0a52564a"/>
  <p:tag name="KSO_WM_TAG_VERSION" val="1.0"/>
  <p:tag name="KSO_WM_TEMPLATE_ASSEMBLE_GROUPID" val="5face4ad0ad14824cacb1e6a"/>
  <p:tag name="KSO_WM_TEMPLATE_ASSEMBLE_XID" val="5fade491b46e6ebd990c7f20"/>
  <p:tag name="KSO_WM_TEMPLATE_CATEGORY" val="custom"/>
  <p:tag name="KSO_WM_TEMPLATE_INDEX" val="20215602"/>
  <p:tag name="KSO_WM_UNIT_BLOCK" val="0"/>
  <p:tag name="KSO_WM_UNIT_COMPATIBLE" val="0"/>
  <p:tag name="KSO_WM_UNIT_DEC_AREA_ID" val="e50174379e7f4bdd8cc15fbd53b03cff"/>
  <p:tag name="KSO_WM_UNIT_DEFAULT_FONT" val="18;24;2"/>
  <p:tag name="KSO_WM_UNIT_DIAGRAM_ISNUMVISUAL" val="0"/>
  <p:tag name="KSO_WM_UNIT_DIAGRAM_ISREFERUNIT" val="0"/>
  <p:tag name="KSO_WM_UNIT_HIGHLIGHT" val="0"/>
  <p:tag name="KSO_WM_UNIT_ID" val="custom20215602_1*b*1"/>
  <p:tag name="KSO_WM_UNIT_INDEX" val="1"/>
  <p:tag name="KSO_WM_UNIT_ISCONTENTSTITLE" val="0"/>
  <p:tag name="KSO_WM_UNIT_ISNUMDGMTITLE" val="0"/>
  <p:tag name="KSO_WM_UNIT_LAYERLEVEL" val="1"/>
  <p:tag name="KSO_WM_UNIT_NOCLEAR" val="0"/>
  <p:tag name="KSO_WM_UNIT_PRESET_TEXT" val="单击此处添加副标题内容"/>
  <p:tag name="KSO_WM_UNIT_TEXT_FILL_FORE_SCHEMECOLOR_INDEX" val="13"/>
  <p:tag name="KSO_WM_UNIT_TEXT_FILL_FORE_SCHEMECOLOR_INDEX_BRIGHTNESS" val="0.35"/>
  <p:tag name="KSO_WM_UNIT_TEXT_FILL_TYPE" val="1"/>
  <p:tag name="KSO_WM_UNIT_TYPE" val="b"/>
  <p:tag name="KSO_WM_UNIT_VALUE" val="18"/>
</p:tagLst>
</file>

<file path=ppt/tags/tag240.xml><?xml version="1.0" encoding="utf-8"?>
<p:tagLst xmlns:p="http://schemas.openxmlformats.org/presentationml/2006/main">
  <p:tag name="KSO_WM_SLIDE_BACKGROUND_TYPE" val="bottomTop"/>
</p:tagLst>
</file>

<file path=ppt/tags/tag241.xml><?xml version="1.0" encoding="utf-8"?>
<p:tagLst xmlns:p="http://schemas.openxmlformats.org/presentationml/2006/main">
  <p:tag name="KSO_WM_SLIDE_BACKGROUND_TYPE" val="bottomTop"/>
</p:tagLst>
</file>

<file path=ppt/tags/tag242.xml><?xml version="1.0" encoding="utf-8"?>
<p:tagLst xmlns:p="http://schemas.openxmlformats.org/presentationml/2006/main">
  <p:tag name="KSO_WM_SLIDE_BACKGROUND_TYPE" val="bottomTop"/>
</p:tagLst>
</file>

<file path=ppt/tags/tag243.xml><?xml version="1.0" encoding="utf-8"?>
<p:tagLst xmlns:p="http://schemas.openxmlformats.org/presentationml/2006/main">
  <p:tag name="KSO_WM_ASSEMBLE_CHIP_INDEX" val="474d7fb6c1334d12a2e57304c59987b2"/>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f"/>
  <p:tag name="KSO_WM_SLIDE_BACKGROUND_TYPE" val="navigation"/>
  <p:tag name="KSO_WM_TAG_VERSION" val="1.0"/>
  <p:tag name="KSO_WM_TEMPLATE_CATEGORY" val="chip"/>
  <p:tag name="KSO_WM_TEMPLATE_INDEX" val="20215602"/>
  <p:tag name="KSO_WM_UNIT_COMPATIBLE" val="0"/>
  <p:tag name="KSO_WM_UNIT_DEC_AREA_ID" val="bc304c9fc1b34e10b496cce627282a32"/>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560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244.xml><?xml version="1.0" encoding="utf-8"?>
<p:tagLst xmlns:p="http://schemas.openxmlformats.org/presentationml/2006/main">
  <p:tag name="KSO_WM_ASSEMBLE_CHIP_INDEX" val="8e25099b713d43cfb186c789af7e8372"/>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navigation"/>
  <p:tag name="KSO_WM_TAG_VERSION" val="1.0"/>
  <p:tag name="KSO_WM_TEMPLATE_CATEGORY" val="chip"/>
  <p:tag name="KSO_WM_TEMPLATE_INDEX" val="20215602"/>
  <p:tag name="KSO_WM_UNIT_COMPATIBLE" val="0"/>
  <p:tag name="KSO_WM_UNIT_DEC_AREA_ID" val="0e311ef0c4fa4b469d249890c50f327b"/>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245.xml><?xml version="1.0" encoding="utf-8"?>
<p:tagLst xmlns:p="http://schemas.openxmlformats.org/presentationml/2006/main">
  <p:tag name="KSO_WM_ASSEMBLE_CHIP_INDEX" val="56058b3f36994b019ae1857097723cdf"/>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navigation"/>
  <p:tag name="KSO_WM_TAG_VERSION" val="1.0"/>
  <p:tag name="KSO_WM_TEMPLATE_CATEGORY" val="chip"/>
  <p:tag name="KSO_WM_TEMPLATE_INDEX" val="20215602"/>
  <p:tag name="KSO_WM_UNIT_COMPATIBLE" val="0"/>
  <p:tag name="KSO_WM_UNIT_DEC_AREA_ID" val="a9dc1469134843188af4bf84075abac2"/>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246.xml><?xml version="1.0" encoding="utf-8"?>
<p:tagLst xmlns:p="http://schemas.openxmlformats.org/presentationml/2006/main">
  <p:tag name="KSO_WM_SLIDE_BACKGROUND_TYPE" val="navigation"/>
</p:tagLst>
</file>

<file path=ppt/tags/tag247.xml><?xml version="1.0" encoding="utf-8"?>
<p:tagLst xmlns:p="http://schemas.openxmlformats.org/presentationml/2006/main">
  <p:tag name="KSO_WM_SLIDE_BACKGROUND_TYPE" val="navigation"/>
</p:tagLst>
</file>

<file path=ppt/tags/tag248.xml><?xml version="1.0" encoding="utf-8"?>
<p:tagLst xmlns:p="http://schemas.openxmlformats.org/presentationml/2006/main">
  <p:tag name="KSO_WM_SLIDE_BACKGROUND_TYPE" val="navigation"/>
</p:tagLst>
</file>

<file path=ppt/tags/tag249.xml><?xml version="1.0" encoding="utf-8"?>
<p:tagLst xmlns:p="http://schemas.openxmlformats.org/presentationml/2006/main">
  <p:tag name="KSO_WM_SLIDE_BACKGROUND_TYPE" val="navigation"/>
</p:tagLst>
</file>

<file path=ppt/tags/tag25.xml><?xml version="1.0" encoding="utf-8"?>
<p:tagLst xmlns:p="http://schemas.openxmlformats.org/presentationml/2006/main">
  <p:tag name="KSO_WM_ASSEMBLE_CHIP_INDEX" val="8e0dcf9a02604e7ebd072be3e420ac5b"/>
  <p:tag name="KSO_WM_BEAUTIFY_FLAG" val="#wm#"/>
  <p:tag name="KSO_WM_CHIP_FILLAREA_FILL_RULE" val="{&quot;fill_align&quot;:&quot;cm&quot;,&quot;fill_mode&quot;:&quot;adaptive&quot;,&quot;sacle_strategy&quot;:&quot;smart&quot;}"/>
  <p:tag name="KSO_WM_CHIP_GROUPID" val="5ebe4d230ac41c4a0a525649"/>
  <p:tag name="KSO_WM_CHIP_XID" val="5ebe4d230ac41c4a0a52564a"/>
  <p:tag name="KSO_WM_TAG_VERSION" val="1.0"/>
  <p:tag name="KSO_WM_TEMPLATE_ASSEMBLE_GROUPID" val="5face4ad0ad14824cacb1e6a"/>
  <p:tag name="KSO_WM_TEMPLATE_ASSEMBLE_XID" val="5fade491b46e6ebd990c7f20"/>
  <p:tag name="KSO_WM_TEMPLATE_CATEGORY" val="custom"/>
  <p:tag name="KSO_WM_TEMPLATE_INDEX" val="20215602"/>
  <p:tag name="KSO_WM_UNIT_BLOCK" val="0"/>
  <p:tag name="KSO_WM_UNIT_COMPATIBLE" val="0"/>
  <p:tag name="KSO_WM_UNIT_DEC_AREA_ID" val="b4fa12e36fa74e3aad35dbb31b1d75c1"/>
  <p:tag name="KSO_WM_UNIT_DEFAULT_FONT" val="60;74;4"/>
  <p:tag name="KSO_WM_UNIT_DIAGRAM_ISNUMVISUAL" val="0"/>
  <p:tag name="KSO_WM_UNIT_DIAGRAM_ISREFERUNIT" val="0"/>
  <p:tag name="KSO_WM_UNIT_HIGHLIGHT" val="0"/>
  <p:tag name="KSO_WM_UNIT_ID" val="custom20215602_1*a*1"/>
  <p:tag name="KSO_WM_UNIT_INDEX" val="1"/>
  <p:tag name="KSO_WM_UNIT_ISCONTENTSTITLE" val="0"/>
  <p:tag name="KSO_WM_UNIT_ISNUMDGMTITLE" val="0"/>
  <p:tag name="KSO_WM_UNIT_LAYERLEVEL" val="1"/>
  <p:tag name="KSO_WM_UNIT_NOCLEAR" val="1"/>
  <p:tag name="KSO_WM_UNIT_PRESET_TEXT" val="谢谢聆听"/>
  <p:tag name="KSO_WM_UNIT_TEXT_FILL_FORE_SCHEMECOLOR_INDEX" val="13"/>
  <p:tag name="KSO_WM_UNIT_TEXT_FILL_FORE_SCHEMECOLOR_INDEX_BRIGHTNESS" val="0.15"/>
  <p:tag name="KSO_WM_UNIT_TEXT_FILL_TYPE" val="1"/>
  <p:tag name="KSO_WM_UNIT_TYPE" val="a"/>
  <p:tag name="KSO_WM_UNIT_VALUE" val="6"/>
</p:tagLst>
</file>

<file path=ppt/tags/tag250.xml><?xml version="1.0" encoding="utf-8"?>
<p:tagLst xmlns:p="http://schemas.openxmlformats.org/presentationml/2006/main">
  <p:tag name="KSO_WM_SLIDE_BACKGROUND_TYPE" val="navigation"/>
</p:tagLst>
</file>

<file path=ppt/tags/tag251.xml><?xml version="1.0" encoding="utf-8"?>
<p:tagLst xmlns:p="http://schemas.openxmlformats.org/presentationml/2006/main">
  <p:tag name="KSO_WM_SLIDE_BACKGROUND_TYPE" val="navigation"/>
</p:tagLst>
</file>

<file path=ppt/tags/tag252.xml><?xml version="1.0" encoding="utf-8"?>
<p:tagLst xmlns:p="http://schemas.openxmlformats.org/presentationml/2006/main">
  <p:tag name="KSO_WM_SLIDE_BACKGROUND_TYPE" val="navigation"/>
</p:tagLst>
</file>

<file path=ppt/tags/tag253.xml><?xml version="1.0" encoding="utf-8"?>
<p:tagLst xmlns:p="http://schemas.openxmlformats.org/presentationml/2006/main">
  <p:tag name="KSO_WM_SLIDE_BACKGROUND_TYPE" val="navigation"/>
</p:tagLst>
</file>

<file path=ppt/tags/tag254.xml><?xml version="1.0" encoding="utf-8"?>
<p:tagLst xmlns:p="http://schemas.openxmlformats.org/presentationml/2006/main">
  <p:tag name="KSO_WM_ASSEMBLE_CHIP_INDEX" val="60ec61d525ec45d1b179168cc96c0570"/>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f"/>
  <p:tag name="KSO_WM_SLIDE_BACKGROUND_TYPE" val="belt"/>
  <p:tag name="KSO_WM_TAG_VERSION" val="1.0"/>
  <p:tag name="KSO_WM_TEMPLATE_CATEGORY" val="chip"/>
  <p:tag name="KSO_WM_TEMPLATE_INDEX" val="20215602"/>
  <p:tag name="KSO_WM_UNIT_COMPATIBLE" val="0"/>
  <p:tag name="KSO_WM_UNIT_DEC_AREA_ID" val="e9d54f2960e04f2392dea987f977425d"/>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560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255.xml><?xml version="1.0" encoding="utf-8"?>
<p:tagLst xmlns:p="http://schemas.openxmlformats.org/presentationml/2006/main">
  <p:tag name="KSO_WM_ASSEMBLE_CHIP_INDEX" val="1c61857351ae4c8a86bc0440e43453f7"/>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belt"/>
  <p:tag name="KSO_WM_TAG_VERSION" val="1.0"/>
  <p:tag name="KSO_WM_TEMPLATE_CATEGORY" val="chip"/>
  <p:tag name="KSO_WM_TEMPLATE_INDEX" val="20215602"/>
  <p:tag name="KSO_WM_UNIT_COMPATIBLE" val="0"/>
  <p:tag name="KSO_WM_UNIT_DEC_AREA_ID" val="7920e645fcb1484c95a75bf6cd51d296"/>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256.xml><?xml version="1.0" encoding="utf-8"?>
<p:tagLst xmlns:p="http://schemas.openxmlformats.org/presentationml/2006/main">
  <p:tag name="KSO_WM_ASSEMBLE_CHIP_INDEX" val="aae233c1d9574ba8b8af49e811f27bff"/>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belt"/>
  <p:tag name="KSO_WM_TAG_VERSION" val="1.0"/>
  <p:tag name="KSO_WM_TEMPLATE_CATEGORY" val="chip"/>
  <p:tag name="KSO_WM_TEMPLATE_INDEX" val="20215602"/>
  <p:tag name="KSO_WM_UNIT_COMPATIBLE" val="0"/>
  <p:tag name="KSO_WM_UNIT_DEC_AREA_ID" val="2660daa5396a46e2af94bf50f5282334"/>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257.xml><?xml version="1.0" encoding="utf-8"?>
<p:tagLst xmlns:p="http://schemas.openxmlformats.org/presentationml/2006/main">
  <p:tag name="KSO_WM_SLIDE_BACKGROUND_TYPE" val="belt"/>
</p:tagLst>
</file>

<file path=ppt/tags/tag258.xml><?xml version="1.0" encoding="utf-8"?>
<p:tagLst xmlns:p="http://schemas.openxmlformats.org/presentationml/2006/main">
  <p:tag name="KSO_WM_SLIDE_BACKGROUND_TYPE" val="belt"/>
</p:tagLst>
</file>

<file path=ppt/tags/tag259.xml><?xml version="1.0" encoding="utf-8"?>
<p:tagLst xmlns:p="http://schemas.openxmlformats.org/presentationml/2006/main">
  <p:tag name="KSO_WM_SLIDE_BACKGROUND_TYPE" val="belt"/>
</p:tagLst>
</file>

<file path=ppt/tags/tag26.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general"/>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260.xml><?xml version="1.0" encoding="utf-8"?>
<p:tagLst xmlns:p="http://schemas.openxmlformats.org/presentationml/2006/main">
  <p:tag name="KSO_WM_SLIDE_BACKGROUND_TYPE" val="belt"/>
</p:tagLst>
</file>

<file path=ppt/tags/tag261.xml><?xml version="1.0" encoding="utf-8"?>
<p:tagLst xmlns:p="http://schemas.openxmlformats.org/presentationml/2006/main">
  <p:tag name="KSO_WM_SLIDE_BACKGROUND_TYPE" val="belt"/>
</p:tagLst>
</file>

<file path=ppt/tags/tag262.xml><?xml version="1.0" encoding="utf-8"?>
<p:tagLst xmlns:p="http://schemas.openxmlformats.org/presentationml/2006/main">
  <p:tag name="KSO_WM_TEMPLATE_CATEGORY" val="custom"/>
  <p:tag name="KSO_WM_TEMPLATE_INDEX" val="20215602"/>
</p:tagLst>
</file>

<file path=ppt/tags/tag263.xml><?xml version="1.0" encoding="utf-8"?>
<p:tagLst xmlns:p="http://schemas.openxmlformats.org/presentationml/2006/main">
  <p:tag name="KSO_WM_TEMPLATE_CATEGORY" val="custom"/>
  <p:tag name="KSO_WM_TEMPLATE_INDEX" val="20215602"/>
</p:tagLst>
</file>

<file path=ppt/tags/tag264.xml><?xml version="1.0" encoding="utf-8"?>
<p:tagLst xmlns:p="http://schemas.openxmlformats.org/presentationml/2006/main">
  <p:tag name="KSO_WM_BEAUTIFY_FLAG" val="#wm#"/>
  <p:tag name="KSO_WM_TAG_VERSION" val="1.0"/>
  <p:tag name="KSO_WM_TEMPLATE_CATEGORY" val="custom"/>
  <p:tag name="KSO_WM_TEMPLATE_INDEX" val="20215602"/>
</p:tagLst>
</file>

<file path=ppt/tags/tag265.xml><?xml version="1.0" encoding="utf-8"?>
<p:tagLst xmlns:p="http://schemas.openxmlformats.org/presentationml/2006/main">
  <p:tag name="KSO_WM_ASSEMBLE_CHIP_INDEX" val="5aa236305929486db90956db98e57668"/>
  <p:tag name="KSO_WM_BEAUTIFY_FLAG" val="#wm#"/>
  <p:tag name="KSO_WM_CHIP_FILLAREA_FILL_RULE" val="{&quot;fill_align&quot;:&quot;cm&quot;,&quot;fill_effect&quot;:[],&quot;fill_mode&quot;:&quot;adaptive&quot;,&quot;sacle_strategy&quot;:&quot;stretch&quot;}"/>
  <p:tag name="KSO_WM_CHIP_GROUPID" val="5face4ad0ad14824cacb1e6a"/>
  <p:tag name="KSO_WM_CHIP_XID" val="5face4ad0ad14824cacb1e6b"/>
  <p:tag name="KSO_WM_TAG_VERSION" val="1.0"/>
  <p:tag name="KSO_WM_TEMPLATE_CATEGORY" val="chip"/>
  <p:tag name="KSO_WM_TEMPLATE_INDEX" val="20215602"/>
  <p:tag name="KSO_WM_UNIT_COMPATIBLE" val="0"/>
  <p:tag name="KSO_WM_UNIT_DEC_AREA_ID" val="8cf660053aa64e2887beb40aaadba382"/>
  <p:tag name="KSO_WM_UNIT_DEC_CHANGEPICRESERVED" val="1"/>
  <p:tag name="KSO_WM_UNIT_DEC_SUPPORTCHANGEPIC" val="0"/>
  <p:tag name="KSO_WM_UNIT_DECORATE_INFO" val=""/>
  <p:tag name="KSO_WM_UNIT_DIAGRAM_ISNUMVISUAL" val="0"/>
  <p:tag name="KSO_WM_UNIT_DIAGRAM_ISREFERUNIT" val="0"/>
  <p:tag name="KSO_WM_UNIT_HIGHLIGHT" val="0"/>
  <p:tag name="KSO_WM_UNIT_ID" val="chip20215602_1*i*1"/>
  <p:tag name="KSO_WM_UNIT_INDEX" val="1"/>
  <p:tag name="KSO_WM_UNIT_LAYERLEVEL" val="1"/>
  <p:tag name="KSO_WM_UNIT_SM_LIMIT_TYPE" val=""/>
  <p:tag name="KSO_WM_UNIT_SUBTYPE" val="u"/>
  <p:tag name="KSO_WM_UNIT_TYPE" val="i"/>
</p:tagLst>
</file>

<file path=ppt/tags/tag266.xml><?xml version="1.0" encoding="utf-8"?>
<p:tagLst xmlns:p="http://schemas.openxmlformats.org/presentationml/2006/main">
  <p:tag name="KSO_WM_ASSEMBLE_CHIP_INDEX" val="45eaf2d036604e5589e72ac7127b92cd"/>
  <p:tag name="KSO_WM_BEAUTIFY_FLAG" val="#wm#"/>
  <p:tag name="KSO_WM_CHIP_FILLAREA_FILL_RULE" val="{&quot;fill_align&quot;:&quot;cm&quot;,&quot;fill_mode&quot;:&quot;adaptive&quot;,&quot;sacle_strategy&quot;:&quot;smart&quot;}"/>
  <p:tag name="KSO_WM_CHIP_GROUPID" val="5f2a1e7645e1f15ec24fe43a"/>
  <p:tag name="KSO_WM_CHIP_XID" val="5f2a1e7645e1f15ec24fe43b"/>
  <p:tag name="KSO_WM_TAG_VERSION" val="1.0"/>
  <p:tag name="KSO_WM_TEMPLATE_ASSEMBLE_GROUPID" val="5face4ad0ad14824cacb1e6a"/>
  <p:tag name="KSO_WM_TEMPLATE_ASSEMBLE_XID" val="5fade491b46e6ebd990c7f0a"/>
  <p:tag name="KSO_WM_TEMPLATE_CATEGORY" val="custom"/>
  <p:tag name="KSO_WM_TEMPLATE_INDEX" val="20215602"/>
  <p:tag name="KSO_WM_UNIT_BLOCK" val="0"/>
  <p:tag name="KSO_WM_UNIT_COMPATIBLE" val="0"/>
  <p:tag name="KSO_WM_UNIT_DEC_AREA_ID" val="ed226d49e9ef446d87944a26cbc37822"/>
  <p:tag name="KSO_WM_UNIT_DEFAULT_FONT" val="24;60;4"/>
  <p:tag name="KSO_WM_UNIT_DIAGRAM_ISNUMVISUAL" val="0"/>
  <p:tag name="KSO_WM_UNIT_DIAGRAM_ISREFERUNIT" val="0"/>
  <p:tag name="KSO_WM_UNIT_HIGHLIGHT" val="0"/>
  <p:tag name="KSO_WM_UNIT_ID" val="custom20215602_1*a*1"/>
  <p:tag name="KSO_WM_UNIT_INDEX" val="1"/>
  <p:tag name="KSO_WM_UNIT_ISCONTENTSTITLE" val="0"/>
  <p:tag name="KSO_WM_UNIT_ISNUMDGMTITLE" val="0"/>
  <p:tag name="KSO_WM_UNIT_LAYERLEVEL" val="1"/>
  <p:tag name="KSO_WM_UNIT_NOCLEAR" val="0"/>
  <p:tag name="KSO_WM_UNIT_PRESET_TEXT" val="世界地球日主题班会"/>
  <p:tag name="KSO_WM_UNIT_TEXT_FILL_FORE_SCHEMECOLOR_INDEX" val="13"/>
  <p:tag name="KSO_WM_UNIT_TEXT_FILL_FORE_SCHEMECOLOR_INDEX_BRIGHTNESS" val="0.15"/>
  <p:tag name="KSO_WM_UNIT_TEXT_FILL_TYPE" val="1"/>
  <p:tag name="KSO_WM_UNIT_TYPE" val="a"/>
  <p:tag name="KSO_WM_UNIT_VALUE" val="14"/>
</p:tagLst>
</file>

<file path=ppt/tags/tag267.xml><?xml version="1.0" encoding="utf-8"?>
<p:tagLst xmlns:p="http://schemas.openxmlformats.org/presentationml/2006/main">
  <p:tag name="KSO_WM_ASSEMBLE_CHIP_INDEX" val="45eaf2d036604e5589e72ac7127b92cd"/>
  <p:tag name="KSO_WM_BEAUTIFY_FLAG" val="#wm#"/>
  <p:tag name="KSO_WM_CHIP_FILLAREA_FILL_RULE" val="{&quot;fill_align&quot;:&quot;cm&quot;,&quot;fill_mode&quot;:&quot;adaptive&quot;,&quot;sacle_strategy&quot;:&quot;smart&quot;}"/>
  <p:tag name="KSO_WM_CHIP_GROUPID" val="5f2a1e7645e1f15ec24fe43a"/>
  <p:tag name="KSO_WM_CHIP_XID" val="5f2a1e7645e1f15ec24fe43b"/>
  <p:tag name="KSO_WM_TAG_VERSION" val="1.0"/>
  <p:tag name="KSO_WM_TEMPLATE_ASSEMBLE_GROUPID" val="5face4ad0ad14824cacb1e6a"/>
  <p:tag name="KSO_WM_TEMPLATE_ASSEMBLE_XID" val="5fade491b46e6ebd990c7f0a"/>
  <p:tag name="KSO_WM_TEMPLATE_CATEGORY" val="custom"/>
  <p:tag name="KSO_WM_TEMPLATE_INDEX" val="20215602"/>
  <p:tag name="KSO_WM_UNIT_BLOCK" val="0"/>
  <p:tag name="KSO_WM_UNIT_COMPATIBLE" val="0"/>
  <p:tag name="KSO_WM_UNIT_DEC_AREA_ID" val="f62af0e5360742289cb4b34ee6d2c7c2"/>
  <p:tag name="KSO_WM_UNIT_DEFAULT_FONT" val="18;24;2"/>
  <p:tag name="KSO_WM_UNIT_DIAGRAM_ISNUMVISUAL" val="0"/>
  <p:tag name="KSO_WM_UNIT_DIAGRAM_ISREFERUNIT" val="0"/>
  <p:tag name="KSO_WM_UNIT_HIGHLIGHT" val="0"/>
  <p:tag name="KSO_WM_UNIT_ID" val="custom20215602_1*b*1"/>
  <p:tag name="KSO_WM_UNIT_INDEX" val="1"/>
  <p:tag name="KSO_WM_UNIT_ISCONTENTSTITLE" val="0"/>
  <p:tag name="KSO_WM_UNIT_ISNUMDGMTITLE" val="0"/>
  <p:tag name="KSO_WM_UNIT_LAYERLEVEL" val="1"/>
  <p:tag name="KSO_WM_UNIT_NOCLEAR" val="0"/>
  <p:tag name="KSO_WM_UNIT_PRESET_TEXT" val="此处添加副标题内容"/>
  <p:tag name="KSO_WM_UNIT_TEXT_FILL_FORE_SCHEMECOLOR_INDEX" val="13"/>
  <p:tag name="KSO_WM_UNIT_TEXT_FILL_FORE_SCHEMECOLOR_INDEX_BRIGHTNESS" val="0.35"/>
  <p:tag name="KSO_WM_UNIT_TEXT_FILL_TYPE" val="1"/>
  <p:tag name="KSO_WM_UNIT_TYPE" val="b"/>
  <p:tag name="KSO_WM_UNIT_VALUE" val="19"/>
</p:tagLst>
</file>

<file path=ppt/tags/tag268.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269.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27.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general"/>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270.xml><?xml version="1.0" encoding="utf-8"?>
<p:tagLst xmlns:p="http://schemas.openxmlformats.org/presentationml/2006/main">
  <p:tag name="KSO_WM_ASSEMBLE_CHIP_INDEX" val="a671dcdf868548f98664013b3c94a5da"/>
  <p:tag name="KSO_WM_BEAUTIFY_FLAG" val="#wm#"/>
  <p:tag name="KSO_WM_CHIP_FILLAREA_FILL_RULE" val="{&quot;fill_align&quot;:&quot;lm&quot;,&quot;fill_effect&quot;:[],&quot;fill_mode&quot;:&quot;adaptive&quot;,&quot;sacle_strategy&quot;:&quot;stretch&quot;}"/>
  <p:tag name="KSO_WM_CHIP_GROUPID" val="5face4ad0ad14824cacb1e6a"/>
  <p:tag name="KSO_WM_CHIP_XID" val="5face4ad0ad14824cacb1e6c"/>
  <p:tag name="KSO_WM_TAG_VERSION" val="1.0"/>
  <p:tag name="KSO_WM_TEMPLATE_CATEGORY" val="chip"/>
  <p:tag name="KSO_WM_TEMPLATE_INDEX" val="20215602"/>
  <p:tag name="KSO_WM_UNIT_COMPATIBLE" val="0"/>
  <p:tag name="KSO_WM_UNIT_DEC_AREA_ID" val="2bb7e5c41af84091a906879e3d04a276"/>
  <p:tag name="KSO_WM_UNIT_DECORATE_INFO" val=""/>
  <p:tag name="KSO_WM_UNIT_DIAGRAM_ISNUMVISUAL" val="0"/>
  <p:tag name="KSO_WM_UNIT_DIAGRAM_ISREFERUNIT" val="0"/>
  <p:tag name="KSO_WM_UNIT_HIGHLIGHT" val="0"/>
  <p:tag name="KSO_WM_UNIT_ID" val="chip20215602_2*i*1"/>
  <p:tag name="KSO_WM_UNIT_INDEX" val="1"/>
  <p:tag name="KSO_WM_UNIT_LAYERLEVEL" val="1"/>
  <p:tag name="KSO_WM_UNIT_SM_LIMIT_TYPE" val=""/>
  <p:tag name="KSO_WM_UNIT_SUBTYPE" val="t"/>
  <p:tag name="KSO_WM_UNIT_TYPE" val="i"/>
</p:tagLst>
</file>

<file path=ppt/tags/tag271.xml><?xml version="1.0" encoding="utf-8"?>
<p:tagLst xmlns:p="http://schemas.openxmlformats.org/presentationml/2006/main">
  <p:tag name="KSO_WM_ASSEMBLE_CHIP_INDEX" val="6244a54f347b4bc5912dc0da61ce9816"/>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b251430334e3407286ab5a54055b635b"/>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272.xml><?xml version="1.0" encoding="utf-8"?>
<p:tagLst xmlns:p="http://schemas.openxmlformats.org/presentationml/2006/main">
  <p:tag name="KSO_WM_ASSEMBLE_CHIP_INDEX" val="a90bd29b0cb240d898a1f1dad36c5b58"/>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efd2de38ea0b45e78f5836dd48773d32"/>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273.xml><?xml version="1.0" encoding="utf-8"?>
<p:tagLst xmlns:p="http://schemas.openxmlformats.org/presentationml/2006/main">
  <p:tag name="KSO_WM_ASSEMBLE_CHIP_INDEX" val="723d798d258a43749db358ea5e1c0dba"/>
  <p:tag name="KSO_WM_BEAUTIFY_FLAG" val="#wm#"/>
  <p:tag name="KSO_WM_CHIP_FILLAREA_FILL_RULE" val="{&quot;fill_align&quot;:&quot;cm&quot;,&quot;fill_mode&quot;:&quot;adaptive&quot;,&quot;sacle_strategy&quot;:&quot;smart&quot;}"/>
  <p:tag name="KSO_WM_CHIP_GROUPID" val="5ebe40d00ac41c4a0a525616"/>
  <p:tag name="KSO_WM_CHIP_XID" val="5ebe40d00ac41c4a0a525617"/>
  <p:tag name="KSO_WM_TAG_VERSION" val="1.0"/>
  <p:tag name="KSO_WM_TEMPLATE_ASSEMBLE_GROUPID" val="5face4ad0ad14824cacb1e6a"/>
  <p:tag name="KSO_WM_TEMPLATE_ASSEMBLE_XID" val="5fade491b46e6ebd990c7f02"/>
  <p:tag name="KSO_WM_TEMPLATE_CATEGORY" val="custom"/>
  <p:tag name="KSO_WM_TEMPLATE_INDEX" val="20215602"/>
  <p:tag name="KSO_WM_UNIT_BLOCK" val="0"/>
  <p:tag name="KSO_WM_UNIT_COMPATIBLE" val="0"/>
  <p:tag name="KSO_WM_UNIT_DEC_AREA_ID" val="fdf222fbd2a840c2ac41ae10c1c76a4c"/>
  <p:tag name="KSO_WM_UNIT_DEFAULT_FONT" val="14;18;2"/>
  <p:tag name="KSO_WM_UNIT_DIAGRAM_ISNUMVISUAL" val="0"/>
  <p:tag name="KSO_WM_UNIT_DIAGRAM_ISREFERUNIT" val="0"/>
  <p:tag name="KSO_WM_UNIT_HIGHLIGHT" val="0"/>
  <p:tag name="KSO_WM_UNIT_ID" val="custom20215602_1*b*1"/>
  <p:tag name="KSO_WM_UNIT_INDEX" val="1"/>
  <p:tag name="KSO_WM_UNIT_ISCONTENTSTITLE" val="0"/>
  <p:tag name="KSO_WM_UNIT_ISNUMDGMTITLE" val="0"/>
  <p:tag name="KSO_WM_UNIT_LAYERLEVEL" val="1"/>
  <p:tag name="KSO_WM_UNIT_NOCLEAR" val="0"/>
  <p:tag name="KSO_WM_UNIT_PRESET_TEXT" val="单击此处添加副标题内容"/>
  <p:tag name="KSO_WM_UNIT_TEXT_FILL_FORE_SCHEMECOLOR_INDEX" val="13"/>
  <p:tag name="KSO_WM_UNIT_TEXT_FILL_FORE_SCHEMECOLOR_INDEX_BRIGHTNESS" val="0.35"/>
  <p:tag name="KSO_WM_UNIT_TEXT_FILL_TYPE" val="1"/>
  <p:tag name="KSO_WM_UNIT_TYPE" val="b"/>
  <p:tag name="KSO_WM_UNIT_VALUE" val="87"/>
</p:tagLst>
</file>

<file path=ppt/tags/tag274.xml><?xml version="1.0" encoding="utf-8"?>
<p:tagLst xmlns:p="http://schemas.openxmlformats.org/presentationml/2006/main">
  <p:tag name="KSO_WM_ASSEMBLE_CHIP_INDEX" val="723d798d258a43749db358ea5e1c0dba"/>
  <p:tag name="KSO_WM_BEAUTIFY_FLAG" val="#wm#"/>
  <p:tag name="KSO_WM_CHIP_FILLAREA_FILL_RULE" val="{&quot;fill_align&quot;:&quot;cm&quot;,&quot;fill_mode&quot;:&quot;adaptive&quot;,&quot;sacle_strategy&quot;:&quot;smart&quot;}"/>
  <p:tag name="KSO_WM_CHIP_GROUPID" val="5ebe40d00ac41c4a0a525616"/>
  <p:tag name="KSO_WM_CHIP_XID" val="5ebe40d00ac41c4a0a525617"/>
  <p:tag name="KSO_WM_TAG_VERSION" val="1.0"/>
  <p:tag name="KSO_WM_TEMPLATE_ASSEMBLE_GROUPID" val="5face4ad0ad14824cacb1e6a"/>
  <p:tag name="KSO_WM_TEMPLATE_ASSEMBLE_XID" val="5fade491b46e6ebd990c7f02"/>
  <p:tag name="KSO_WM_TEMPLATE_CATEGORY" val="custom"/>
  <p:tag name="KSO_WM_TEMPLATE_INDEX" val="20215602"/>
  <p:tag name="KSO_WM_UNIT_BLOCK" val="0"/>
  <p:tag name="KSO_WM_UNIT_COMPATIBLE" val="0"/>
  <p:tag name="KSO_WM_UNIT_DEC_AREA_ID" val="944be27dc90449789754621de44ac407"/>
  <p:tag name="KSO_WM_UNIT_DEFAULT_FONT" val="40;56;4"/>
  <p:tag name="KSO_WM_UNIT_DIAGRAM_ISNUMVISUAL" val="0"/>
  <p:tag name="KSO_WM_UNIT_DIAGRAM_ISREFERUNIT" val="0"/>
  <p:tag name="KSO_WM_UNIT_HIGHLIGHT" val="0"/>
  <p:tag name="KSO_WM_UNIT_ID" val="custom20215602_1*a*1"/>
  <p:tag name="KSO_WM_UNIT_INDEX" val="1"/>
  <p:tag name="KSO_WM_UNIT_ISCONTENTSTITLE" val="0"/>
  <p:tag name="KSO_WM_UNIT_ISNUMDGMTITLE" val="0"/>
  <p:tag name="KSO_WM_UNIT_LAYERLEVEL" val="1"/>
  <p:tag name="KSO_WM_UNIT_NOCLEAR" val="0"/>
  <p:tag name="KSO_WM_UNIT_PRESET_TEXT" val="单击添加大标题"/>
  <p:tag name="KSO_WM_UNIT_TEXT_FILL_FORE_SCHEMECOLOR_INDEX" val="13"/>
  <p:tag name="KSO_WM_UNIT_TEXT_FILL_FORE_SCHEMECOLOR_INDEX_BRIGHTNESS" val="0.15"/>
  <p:tag name="KSO_WM_UNIT_TEXT_FILL_TYPE" val="1"/>
  <p:tag name="KSO_WM_UNIT_TYPE" val="a"/>
  <p:tag name="KSO_WM_UNIT_VALUE" val="11"/>
</p:tagLst>
</file>

<file path=ppt/tags/tag275.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276.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277.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278.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279.xml><?xml version="1.0" encoding="utf-8"?>
<p:tagLst xmlns:p="http://schemas.openxmlformats.org/presentationml/2006/main">
  <p:tag name="KSO_WM_ASSEMBLE_CHIP_INDEX" val="f43b268fadf143f3bd0795d1348f92c5"/>
  <p:tag name="KSO_WM_BEAUTIFY_FLAG" val="#wm#"/>
  <p:tag name="KSO_WM_CHIP_FILLAREA_FILL_RULE" val="{&quot;fill_align&quot;:&quot;lm&quot;,&quot;fill_effect&quot;:[],&quot;fill_mode&quot;:&quot;adaptive&quot;,&quot;sacle_strategy&quot;:&quot;stretch&quot;}"/>
  <p:tag name="KSO_WM_CHIP_GROUPID" val="5face4ad0ad14824cacb1e6a"/>
  <p:tag name="KSO_WM_CHIP_XID" val="5face4ad0ad14824cacb1e6c"/>
  <p:tag name="KSO_WM_TAG_VERSION" val="1.0"/>
  <p:tag name="KSO_WM_TEMPLATE_CATEGORY" val="chip"/>
  <p:tag name="KSO_WM_TEMPLATE_INDEX" val="20215602"/>
  <p:tag name="KSO_WM_UNIT_COMPATIBLE" val="0"/>
  <p:tag name="KSO_WM_UNIT_DEC_AREA_ID" val="fe339d6ab820473782dccb3056a265f7"/>
  <p:tag name="KSO_WM_UNIT_DECORATE_INFO" val=""/>
  <p:tag name="KSO_WM_UNIT_DIAGRAM_ISNUMVISUAL" val="0"/>
  <p:tag name="KSO_WM_UNIT_DIAGRAM_ISREFERUNIT" val="0"/>
  <p:tag name="KSO_WM_UNIT_HIGHLIGHT" val="0"/>
  <p:tag name="KSO_WM_UNIT_ID" val="chip20215602_2*i*1"/>
  <p:tag name="KSO_WM_UNIT_INDEX" val="1"/>
  <p:tag name="KSO_WM_UNIT_LAYERLEVEL" val="1"/>
  <p:tag name="KSO_WM_UNIT_SM_LIMIT_TYPE" val=""/>
  <p:tag name="KSO_WM_UNIT_SUBTYPE" val="t"/>
  <p:tag name="KSO_WM_UNIT_TYPE" val="i"/>
</p:tagLst>
</file>

<file path=ppt/tags/tag28.xml><?xml version="1.0" encoding="utf-8"?>
<p:tagLst xmlns:p="http://schemas.openxmlformats.org/presentationml/2006/main">
  <p:tag name="KSO_WM_SLIDE_BACKGROUND_TYPE" val="general"/>
</p:tagLst>
</file>

<file path=ppt/tags/tag280.xml><?xml version="1.0" encoding="utf-8"?>
<p:tagLst xmlns:p="http://schemas.openxmlformats.org/presentationml/2006/main">
  <p:tag name="KSO_WM_ASSEMBLE_CHIP_INDEX" val="d35f937587f64596beb49549f32c0d2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21632c8a1514283be9d6518579f75bb"/>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281.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282.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283.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284.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285.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286.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287.xml><?xml version="1.0" encoding="utf-8"?>
<p:tagLst xmlns:p="http://schemas.openxmlformats.org/presentationml/2006/main">
  <p:tag name="KSO_WM_ASSEMBLE_CHIP_INDEX" val="5aa236305929486db90956db98e57668"/>
  <p:tag name="KSO_WM_BEAUTIFY_FLAG" val="#wm#"/>
  <p:tag name="KSO_WM_CHIP_FILLAREA_FILL_RULE" val="{&quot;fill_align&quot;:&quot;cm&quot;,&quot;fill_effect&quot;:[],&quot;fill_mode&quot;:&quot;adaptive&quot;,&quot;sacle_strategy&quot;:&quot;stretch&quot;}"/>
  <p:tag name="KSO_WM_CHIP_GROUPID" val="5face4ad0ad14824cacb1e6a"/>
  <p:tag name="KSO_WM_CHIP_XID" val="5face4ad0ad14824cacb1e6b"/>
  <p:tag name="KSO_WM_TAG_VERSION" val="1.0"/>
  <p:tag name="KSO_WM_TEMPLATE_CATEGORY" val="chip"/>
  <p:tag name="KSO_WM_TEMPLATE_INDEX" val="20215602"/>
  <p:tag name="KSO_WM_UNIT_COMPATIBLE" val="0"/>
  <p:tag name="KSO_WM_UNIT_DEC_AREA_ID" val="8cf660053aa64e2887beb40aaadba382"/>
  <p:tag name="KSO_WM_UNIT_DEC_CHANGEPICRESERVED" val="1"/>
  <p:tag name="KSO_WM_UNIT_DEC_SUPPORTCHANGEPIC" val="0"/>
  <p:tag name="KSO_WM_UNIT_DECORATE_INFO" val=""/>
  <p:tag name="KSO_WM_UNIT_DIAGRAM_ISNUMVISUAL" val="0"/>
  <p:tag name="KSO_WM_UNIT_DIAGRAM_ISREFERUNIT" val="0"/>
  <p:tag name="KSO_WM_UNIT_HIGHLIGHT" val="0"/>
  <p:tag name="KSO_WM_UNIT_ID" val="chip20215602_1*i*1"/>
  <p:tag name="KSO_WM_UNIT_INDEX" val="1"/>
  <p:tag name="KSO_WM_UNIT_LAYERLEVEL" val="1"/>
  <p:tag name="KSO_WM_UNIT_SM_LIMIT_TYPE" val=""/>
  <p:tag name="KSO_WM_UNIT_SUBTYPE" val="u"/>
  <p:tag name="KSO_WM_UNIT_TYPE" val="i"/>
</p:tagLst>
</file>

<file path=ppt/tags/tag288.xml><?xml version="1.0" encoding="utf-8"?>
<p:tagLst xmlns:p="http://schemas.openxmlformats.org/presentationml/2006/main">
  <p:tag name="KSO_WM_ASSEMBLE_CHIP_INDEX" val="8e0dcf9a02604e7ebd072be3e420ac5b"/>
  <p:tag name="KSO_WM_BEAUTIFY_FLAG" val="#wm#"/>
  <p:tag name="KSO_WM_CHIP_FILLAREA_FILL_RULE" val="{&quot;fill_align&quot;:&quot;cm&quot;,&quot;fill_mode&quot;:&quot;adaptive&quot;,&quot;sacle_strategy&quot;:&quot;smart&quot;}"/>
  <p:tag name="KSO_WM_CHIP_GROUPID" val="5ebe4d230ac41c4a0a525649"/>
  <p:tag name="KSO_WM_CHIP_XID" val="5ebe4d230ac41c4a0a52564a"/>
  <p:tag name="KSO_WM_TAG_VERSION" val="1.0"/>
  <p:tag name="KSO_WM_TEMPLATE_ASSEMBLE_GROUPID" val="5face4ad0ad14824cacb1e6a"/>
  <p:tag name="KSO_WM_TEMPLATE_ASSEMBLE_XID" val="5fade491b46e6ebd990c7f20"/>
  <p:tag name="KSO_WM_TEMPLATE_CATEGORY" val="custom"/>
  <p:tag name="KSO_WM_TEMPLATE_INDEX" val="20215602"/>
  <p:tag name="KSO_WM_UNIT_BLOCK" val="0"/>
  <p:tag name="KSO_WM_UNIT_COMPATIBLE" val="0"/>
  <p:tag name="KSO_WM_UNIT_DEC_AREA_ID" val="e50174379e7f4bdd8cc15fbd53b03cff"/>
  <p:tag name="KSO_WM_UNIT_DEFAULT_FONT" val="18;24;2"/>
  <p:tag name="KSO_WM_UNIT_DIAGRAM_ISNUMVISUAL" val="0"/>
  <p:tag name="KSO_WM_UNIT_DIAGRAM_ISREFERUNIT" val="0"/>
  <p:tag name="KSO_WM_UNIT_HIGHLIGHT" val="0"/>
  <p:tag name="KSO_WM_UNIT_ID" val="custom20215602_1*b*1"/>
  <p:tag name="KSO_WM_UNIT_INDEX" val="1"/>
  <p:tag name="KSO_WM_UNIT_ISCONTENTSTITLE" val="0"/>
  <p:tag name="KSO_WM_UNIT_ISNUMDGMTITLE" val="0"/>
  <p:tag name="KSO_WM_UNIT_LAYERLEVEL" val="1"/>
  <p:tag name="KSO_WM_UNIT_NOCLEAR" val="0"/>
  <p:tag name="KSO_WM_UNIT_PRESET_TEXT" val="单击此处添加副标题内容"/>
  <p:tag name="KSO_WM_UNIT_TEXT_FILL_FORE_SCHEMECOLOR_INDEX" val="13"/>
  <p:tag name="KSO_WM_UNIT_TEXT_FILL_FORE_SCHEMECOLOR_INDEX_BRIGHTNESS" val="0.35"/>
  <p:tag name="KSO_WM_UNIT_TEXT_FILL_TYPE" val="1"/>
  <p:tag name="KSO_WM_UNIT_TYPE" val="b"/>
  <p:tag name="KSO_WM_UNIT_VALUE" val="18"/>
</p:tagLst>
</file>

<file path=ppt/tags/tag289.xml><?xml version="1.0" encoding="utf-8"?>
<p:tagLst xmlns:p="http://schemas.openxmlformats.org/presentationml/2006/main">
  <p:tag name="KSO_WM_ASSEMBLE_CHIP_INDEX" val="8e0dcf9a02604e7ebd072be3e420ac5b"/>
  <p:tag name="KSO_WM_BEAUTIFY_FLAG" val="#wm#"/>
  <p:tag name="KSO_WM_CHIP_FILLAREA_FILL_RULE" val="{&quot;fill_align&quot;:&quot;cm&quot;,&quot;fill_mode&quot;:&quot;adaptive&quot;,&quot;sacle_strategy&quot;:&quot;smart&quot;}"/>
  <p:tag name="KSO_WM_CHIP_GROUPID" val="5ebe4d230ac41c4a0a525649"/>
  <p:tag name="KSO_WM_CHIP_XID" val="5ebe4d230ac41c4a0a52564a"/>
  <p:tag name="KSO_WM_TAG_VERSION" val="1.0"/>
  <p:tag name="KSO_WM_TEMPLATE_ASSEMBLE_GROUPID" val="5face4ad0ad14824cacb1e6a"/>
  <p:tag name="KSO_WM_TEMPLATE_ASSEMBLE_XID" val="5fade491b46e6ebd990c7f20"/>
  <p:tag name="KSO_WM_TEMPLATE_CATEGORY" val="custom"/>
  <p:tag name="KSO_WM_TEMPLATE_INDEX" val="20215602"/>
  <p:tag name="KSO_WM_UNIT_BLOCK" val="0"/>
  <p:tag name="KSO_WM_UNIT_COMPATIBLE" val="0"/>
  <p:tag name="KSO_WM_UNIT_DEC_AREA_ID" val="b4fa12e36fa74e3aad35dbb31b1d75c1"/>
  <p:tag name="KSO_WM_UNIT_DEFAULT_FONT" val="60;74;4"/>
  <p:tag name="KSO_WM_UNIT_DIAGRAM_ISNUMVISUAL" val="0"/>
  <p:tag name="KSO_WM_UNIT_DIAGRAM_ISREFERUNIT" val="0"/>
  <p:tag name="KSO_WM_UNIT_HIGHLIGHT" val="0"/>
  <p:tag name="KSO_WM_UNIT_ID" val="custom20215602_1*a*1"/>
  <p:tag name="KSO_WM_UNIT_INDEX" val="1"/>
  <p:tag name="KSO_WM_UNIT_ISCONTENTSTITLE" val="0"/>
  <p:tag name="KSO_WM_UNIT_ISNUMDGMTITLE" val="0"/>
  <p:tag name="KSO_WM_UNIT_LAYERLEVEL" val="1"/>
  <p:tag name="KSO_WM_UNIT_NOCLEAR" val="1"/>
  <p:tag name="KSO_WM_UNIT_PRESET_TEXT" val="谢谢聆听"/>
  <p:tag name="KSO_WM_UNIT_TEXT_FILL_FORE_SCHEMECOLOR_INDEX" val="13"/>
  <p:tag name="KSO_WM_UNIT_TEXT_FILL_FORE_SCHEMECOLOR_INDEX_BRIGHTNESS" val="0.15"/>
  <p:tag name="KSO_WM_UNIT_TEXT_FILL_TYPE" val="1"/>
  <p:tag name="KSO_WM_UNIT_TYPE" val="a"/>
  <p:tag name="KSO_WM_UNIT_VALUE" val="6"/>
</p:tagLst>
</file>

<file path=ppt/tags/tag29.xml><?xml version="1.0" encoding="utf-8"?>
<p:tagLst xmlns:p="http://schemas.openxmlformats.org/presentationml/2006/main">
  <p:tag name="KSO_WM_SLIDE_BACKGROUND_TYPE" val="general"/>
</p:tagLst>
</file>

<file path=ppt/tags/tag290.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general"/>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291.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general"/>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292.xml><?xml version="1.0" encoding="utf-8"?>
<p:tagLst xmlns:p="http://schemas.openxmlformats.org/presentationml/2006/main">
  <p:tag name="KSO_WM_SLIDE_BACKGROUND_TYPE" val="general"/>
</p:tagLst>
</file>

<file path=ppt/tags/tag293.xml><?xml version="1.0" encoding="utf-8"?>
<p:tagLst xmlns:p="http://schemas.openxmlformats.org/presentationml/2006/main">
  <p:tag name="KSO_WM_SLIDE_BACKGROUND_TYPE" val="general"/>
</p:tagLst>
</file>

<file path=ppt/tags/tag294.xml><?xml version="1.0" encoding="utf-8"?>
<p:tagLst xmlns:p="http://schemas.openxmlformats.org/presentationml/2006/main">
  <p:tag name="KSO_WM_SLIDE_BACKGROUND_TYPE" val="general"/>
</p:tagLst>
</file>

<file path=ppt/tags/tag295.xml><?xml version="1.0" encoding="utf-8"?>
<p:tagLst xmlns:p="http://schemas.openxmlformats.org/presentationml/2006/main">
  <p:tag name="KSO_WM_SLIDE_BACKGROUND_TYPE" val="general"/>
</p:tagLst>
</file>

<file path=ppt/tags/tag296.xml><?xml version="1.0" encoding="utf-8"?>
<p:tagLst xmlns:p="http://schemas.openxmlformats.org/presentationml/2006/main">
  <p:tag name="KSO_WM_ASSEMBLE_CHIP_INDEX" val="95d258cf33a44a388f2cf9b9ad152903"/>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f"/>
  <p:tag name="KSO_WM_SLIDE_BACKGROUND_TYPE" val="frame"/>
  <p:tag name="KSO_WM_TAG_VERSION" val="1.0"/>
  <p:tag name="KSO_WM_TEMPLATE_CATEGORY" val="chip"/>
  <p:tag name="KSO_WM_TEMPLATE_INDEX" val="20215602"/>
  <p:tag name="KSO_WM_UNIT_COMPATIBLE" val="0"/>
  <p:tag name="KSO_WM_UNIT_DEC_AREA_ID" val="052f3a42b3ca449f8a78ce10ce09c12b"/>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560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297.xml><?xml version="1.0" encoding="utf-8"?>
<p:tagLst xmlns:p="http://schemas.openxmlformats.org/presentationml/2006/main">
  <p:tag name="KSO_WM_ASSEMBLE_CHIP_INDEX" val="9cd91e6edc5b43d5a8c9acc8e5c4b1e2"/>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frame"/>
  <p:tag name="KSO_WM_TAG_VERSION" val="1.0"/>
  <p:tag name="KSO_WM_TEMPLATE_CATEGORY" val="chip"/>
  <p:tag name="KSO_WM_TEMPLATE_INDEX" val="20215602"/>
  <p:tag name="KSO_WM_UNIT_COMPATIBLE" val="0"/>
  <p:tag name="KSO_WM_UNIT_DEC_AREA_ID" val="c75e5165725743c4854c05dd73ca52a4"/>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298.xml><?xml version="1.0" encoding="utf-8"?>
<p:tagLst xmlns:p="http://schemas.openxmlformats.org/presentationml/2006/main">
  <p:tag name="KSO_WM_ASSEMBLE_CHIP_INDEX" val="1e97f9f7fbd145fbab1813a364c97c7d"/>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frame"/>
  <p:tag name="KSO_WM_TAG_VERSION" val="1.0"/>
  <p:tag name="KSO_WM_TEMPLATE_CATEGORY" val="chip"/>
  <p:tag name="KSO_WM_TEMPLATE_INDEX" val="20215602"/>
  <p:tag name="KSO_WM_UNIT_COMPATIBLE" val="0"/>
  <p:tag name="KSO_WM_UNIT_DEC_AREA_ID" val="03538f31e248405f944df783cc0e82fb"/>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299.xml><?xml version="1.0" encoding="utf-8"?>
<p:tagLst xmlns:p="http://schemas.openxmlformats.org/presentationml/2006/main">
  <p:tag name="KSO_WM_SLIDE_BACKGROUND_TYPE" val="frame"/>
</p:tagLst>
</file>

<file path=ppt/tags/tag3.xml><?xml version="1.0" encoding="utf-8"?>
<p:tagLst xmlns:p="http://schemas.openxmlformats.org/presentationml/2006/main">
  <p:tag name="KSO_WM_ASSEMBLE_CHIP_INDEX" val="45eaf2d036604e5589e72ac7127b92cd"/>
  <p:tag name="KSO_WM_BEAUTIFY_FLAG" val="#wm#"/>
  <p:tag name="KSO_WM_CHIP_FILLAREA_FILL_RULE" val="{&quot;fill_align&quot;:&quot;cm&quot;,&quot;fill_mode&quot;:&quot;adaptive&quot;,&quot;sacle_strategy&quot;:&quot;smart&quot;}"/>
  <p:tag name="KSO_WM_CHIP_GROUPID" val="5f2a1e7645e1f15ec24fe43a"/>
  <p:tag name="KSO_WM_CHIP_XID" val="5f2a1e7645e1f15ec24fe43b"/>
  <p:tag name="KSO_WM_TAG_VERSION" val="1.0"/>
  <p:tag name="KSO_WM_TEMPLATE_ASSEMBLE_GROUPID" val="5face4ad0ad14824cacb1e6a"/>
  <p:tag name="KSO_WM_TEMPLATE_ASSEMBLE_XID" val="5fade491b46e6ebd990c7f0a"/>
  <p:tag name="KSO_WM_TEMPLATE_CATEGORY" val="custom"/>
  <p:tag name="KSO_WM_TEMPLATE_INDEX" val="20215602"/>
  <p:tag name="KSO_WM_UNIT_BLOCK" val="0"/>
  <p:tag name="KSO_WM_UNIT_COMPATIBLE" val="0"/>
  <p:tag name="KSO_WM_UNIT_DEC_AREA_ID" val="f62af0e5360742289cb4b34ee6d2c7c2"/>
  <p:tag name="KSO_WM_UNIT_DEFAULT_FONT" val="18;24;2"/>
  <p:tag name="KSO_WM_UNIT_DIAGRAM_ISNUMVISUAL" val="0"/>
  <p:tag name="KSO_WM_UNIT_DIAGRAM_ISREFERUNIT" val="0"/>
  <p:tag name="KSO_WM_UNIT_HIGHLIGHT" val="0"/>
  <p:tag name="KSO_WM_UNIT_ID" val="custom20215602_1*b*1"/>
  <p:tag name="KSO_WM_UNIT_INDEX" val="1"/>
  <p:tag name="KSO_WM_UNIT_ISCONTENTSTITLE" val="0"/>
  <p:tag name="KSO_WM_UNIT_ISNUMDGMTITLE" val="0"/>
  <p:tag name="KSO_WM_UNIT_LAYERLEVEL" val="1"/>
  <p:tag name="KSO_WM_UNIT_NOCLEAR" val="0"/>
  <p:tag name="KSO_WM_UNIT_PRESET_TEXT" val="此处添加副标题内容"/>
  <p:tag name="KSO_WM_UNIT_TEXT_FILL_FORE_SCHEMECOLOR_INDEX" val="13"/>
  <p:tag name="KSO_WM_UNIT_TEXT_FILL_FORE_SCHEMECOLOR_INDEX_BRIGHTNESS" val="0.35"/>
  <p:tag name="KSO_WM_UNIT_TEXT_FILL_TYPE" val="1"/>
  <p:tag name="KSO_WM_UNIT_TYPE" val="b"/>
  <p:tag name="KSO_WM_UNIT_VALUE" val="19"/>
</p:tagLst>
</file>

<file path=ppt/tags/tag30.xml><?xml version="1.0" encoding="utf-8"?>
<p:tagLst xmlns:p="http://schemas.openxmlformats.org/presentationml/2006/main">
  <p:tag name="KSO_WM_SLIDE_BACKGROUND_TYPE" val="general"/>
</p:tagLst>
</file>

<file path=ppt/tags/tag300.xml><?xml version="1.0" encoding="utf-8"?>
<p:tagLst xmlns:p="http://schemas.openxmlformats.org/presentationml/2006/main">
  <p:tag name="KSO_WM_SLIDE_BACKGROUND_TYPE" val="frame"/>
</p:tagLst>
</file>

<file path=ppt/tags/tag301.xml><?xml version="1.0" encoding="utf-8"?>
<p:tagLst xmlns:p="http://schemas.openxmlformats.org/presentationml/2006/main">
  <p:tag name="KSO_WM_SLIDE_BACKGROUND_TYPE" val="frame"/>
</p:tagLst>
</file>

<file path=ppt/tags/tag302.xml><?xml version="1.0" encoding="utf-8"?>
<p:tagLst xmlns:p="http://schemas.openxmlformats.org/presentationml/2006/main">
  <p:tag name="KSO_WM_SLIDE_BACKGROUND_TYPE" val="frame"/>
</p:tagLst>
</file>

<file path=ppt/tags/tag303.xml><?xml version="1.0" encoding="utf-8"?>
<p:tagLst xmlns:p="http://schemas.openxmlformats.org/presentationml/2006/main">
  <p:tag name="KSO_WM_SLIDE_BACKGROUND_TYPE" val="frame"/>
</p:tagLst>
</file>

<file path=ppt/tags/tag304.xml><?xml version="1.0" encoding="utf-8"?>
<p:tagLst xmlns:p="http://schemas.openxmlformats.org/presentationml/2006/main">
  <p:tag name="KSO_WM_ASSEMBLE_CHIP_INDEX" val="0f086088556848c4a4f294a78ce75210"/>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f"/>
  <p:tag name="KSO_WM_SLIDE_BACKGROUND_TYPE" val="leftRight"/>
  <p:tag name="KSO_WM_TAG_VERSION" val="1.0"/>
  <p:tag name="KSO_WM_TEMPLATE_CATEGORY" val="chip"/>
  <p:tag name="KSO_WM_TEMPLATE_INDEX" val="20215602"/>
  <p:tag name="KSO_WM_UNIT_COMPATIBLE" val="0"/>
  <p:tag name="KSO_WM_UNIT_DEC_AREA_ID" val="a8ea9b28cb194999a9cdff9984b84858"/>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560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305.xml><?xml version="1.0" encoding="utf-8"?>
<p:tagLst xmlns:p="http://schemas.openxmlformats.org/presentationml/2006/main">
  <p:tag name="KSO_WM_ASSEMBLE_CHIP_INDEX" val="7b8ddbd6c0d344999d273687b8bf42cf"/>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leftRight"/>
  <p:tag name="KSO_WM_TAG_VERSION" val="1.0"/>
  <p:tag name="KSO_WM_TEMPLATE_CATEGORY" val="chip"/>
  <p:tag name="KSO_WM_TEMPLATE_INDEX" val="20215602"/>
  <p:tag name="KSO_WM_UNIT_COMPATIBLE" val="0"/>
  <p:tag name="KSO_WM_UNIT_DEC_AREA_ID" val="1efc1dc65365451eb6824865cf8fe892"/>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306.xml><?xml version="1.0" encoding="utf-8"?>
<p:tagLst xmlns:p="http://schemas.openxmlformats.org/presentationml/2006/main">
  <p:tag name="KSO_WM_ASSEMBLE_CHIP_INDEX" val="4468fe49c9f5415ebf5de2ca3e3fc26c"/>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leftRight"/>
  <p:tag name="KSO_WM_TAG_VERSION" val="1.0"/>
  <p:tag name="KSO_WM_TEMPLATE_CATEGORY" val="chip"/>
  <p:tag name="KSO_WM_TEMPLATE_INDEX" val="20215602"/>
  <p:tag name="KSO_WM_UNIT_COMPATIBLE" val="0"/>
  <p:tag name="KSO_WM_UNIT_DEC_AREA_ID" val="e40e27d5291f4e4ea114c40ed24823e6"/>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307.xml><?xml version="1.0" encoding="utf-8"?>
<p:tagLst xmlns:p="http://schemas.openxmlformats.org/presentationml/2006/main">
  <p:tag name="KSO_WM_SLIDE_BACKGROUND_TYPE" val="leftRight"/>
</p:tagLst>
</file>

<file path=ppt/tags/tag308.xml><?xml version="1.0" encoding="utf-8"?>
<p:tagLst xmlns:p="http://schemas.openxmlformats.org/presentationml/2006/main">
  <p:tag name="KSO_WM_SLIDE_BACKGROUND_TYPE" val="leftRight"/>
</p:tagLst>
</file>

<file path=ppt/tags/tag309.xml><?xml version="1.0" encoding="utf-8"?>
<p:tagLst xmlns:p="http://schemas.openxmlformats.org/presentationml/2006/main">
  <p:tag name="KSO_WM_SLIDE_BACKGROUND_TYPE" val="leftRight"/>
</p:tagLst>
</file>

<file path=ppt/tags/tag31.xml><?xml version="1.0" encoding="utf-8"?>
<p:tagLst xmlns:p="http://schemas.openxmlformats.org/presentationml/2006/main">
  <p:tag name="KSO_WM_SLIDE_BACKGROUND_TYPE" val="general"/>
</p:tagLst>
</file>

<file path=ppt/tags/tag310.xml><?xml version="1.0" encoding="utf-8"?>
<p:tagLst xmlns:p="http://schemas.openxmlformats.org/presentationml/2006/main">
  <p:tag name="KSO_WM_SLIDE_BACKGROUND_TYPE" val="leftRight"/>
</p:tagLst>
</file>

<file path=ppt/tags/tag311.xml><?xml version="1.0" encoding="utf-8"?>
<p:tagLst xmlns:p="http://schemas.openxmlformats.org/presentationml/2006/main">
  <p:tag name="KSO_WM_SLIDE_BACKGROUND_TYPE" val="leftRight"/>
</p:tagLst>
</file>

<file path=ppt/tags/tag312.xml><?xml version="1.0" encoding="utf-8"?>
<p:tagLst xmlns:p="http://schemas.openxmlformats.org/presentationml/2006/main">
  <p:tag name="KSO_WM_SLIDE_BACKGROUND_TYPE" val="leftRight"/>
</p:tagLst>
</file>

<file path=ppt/tags/tag313.xml><?xml version="1.0" encoding="utf-8"?>
<p:tagLst xmlns:p="http://schemas.openxmlformats.org/presentationml/2006/main">
  <p:tag name="KSO_WM_ASSEMBLE_CHIP_INDEX" val="33b4ed3d4c63495db62f1dad254d7049"/>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f"/>
  <p:tag name="KSO_WM_SLIDE_BACKGROUND_TYPE" val="topBottom"/>
  <p:tag name="KSO_WM_TAG_VERSION" val="1.0"/>
  <p:tag name="KSO_WM_TEMPLATE_CATEGORY" val="chip"/>
  <p:tag name="KSO_WM_TEMPLATE_INDEX" val="20215602"/>
  <p:tag name="KSO_WM_UNIT_COMPATIBLE" val="0"/>
  <p:tag name="KSO_WM_UNIT_DEC_AREA_ID" val="f74e168a644e47f8b2db5ed3cea53586"/>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560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314.xml><?xml version="1.0" encoding="utf-8"?>
<p:tagLst xmlns:p="http://schemas.openxmlformats.org/presentationml/2006/main">
  <p:tag name="KSO_WM_ASSEMBLE_CHIP_INDEX" val="6020ac20ee7140a7a14d577cb949be76"/>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topBottom"/>
  <p:tag name="KSO_WM_TAG_VERSION" val="1.0"/>
  <p:tag name="KSO_WM_TEMPLATE_CATEGORY" val="chip"/>
  <p:tag name="KSO_WM_TEMPLATE_INDEX" val="20215602"/>
  <p:tag name="KSO_WM_UNIT_COMPATIBLE" val="0"/>
  <p:tag name="KSO_WM_UNIT_DEC_AREA_ID" val="8933e8c670ea4208a4456d992ffbffbc"/>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315.xml><?xml version="1.0" encoding="utf-8"?>
<p:tagLst xmlns:p="http://schemas.openxmlformats.org/presentationml/2006/main">
  <p:tag name="KSO_WM_ASSEMBLE_CHIP_INDEX" val="cf872004f2d24bf59d18af4e5ece5a9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topBottom"/>
  <p:tag name="KSO_WM_TAG_VERSION" val="1.0"/>
  <p:tag name="KSO_WM_TEMPLATE_CATEGORY" val="chip"/>
  <p:tag name="KSO_WM_TEMPLATE_INDEX" val="20215602"/>
  <p:tag name="KSO_WM_UNIT_COMPATIBLE" val="0"/>
  <p:tag name="KSO_WM_UNIT_DEC_AREA_ID" val="082dd168002f4ad788875f895675fd8b"/>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316.xml><?xml version="1.0" encoding="utf-8"?>
<p:tagLst xmlns:p="http://schemas.openxmlformats.org/presentationml/2006/main">
  <p:tag name="KSO_WM_SLIDE_BACKGROUND_TYPE" val="topBottom"/>
</p:tagLst>
</file>

<file path=ppt/tags/tag317.xml><?xml version="1.0" encoding="utf-8"?>
<p:tagLst xmlns:p="http://schemas.openxmlformats.org/presentationml/2006/main">
  <p:tag name="KSO_WM_SLIDE_BACKGROUND_TYPE" val="topBottom"/>
</p:tagLst>
</file>

<file path=ppt/tags/tag318.xml><?xml version="1.0" encoding="utf-8"?>
<p:tagLst xmlns:p="http://schemas.openxmlformats.org/presentationml/2006/main">
  <p:tag name="KSO_WM_SLIDE_BACKGROUND_TYPE" val="topBottom"/>
</p:tagLst>
</file>

<file path=ppt/tags/tag319.xml><?xml version="1.0" encoding="utf-8"?>
<p:tagLst xmlns:p="http://schemas.openxmlformats.org/presentationml/2006/main">
  <p:tag name="KSO_WM_SLIDE_BACKGROUND_TYPE" val="topBottom"/>
</p:tagLst>
</file>

<file path=ppt/tags/tag32.xml><?xml version="1.0" encoding="utf-8"?>
<p:tagLst xmlns:p="http://schemas.openxmlformats.org/presentationml/2006/main">
  <p:tag name="KSO_WM_ASSEMBLE_CHIP_INDEX" val="95d258cf33a44a388f2cf9b9ad152903"/>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f"/>
  <p:tag name="KSO_WM_SLIDE_BACKGROUND_TYPE" val="frame"/>
  <p:tag name="KSO_WM_TAG_VERSION" val="1.0"/>
  <p:tag name="KSO_WM_TEMPLATE_CATEGORY" val="chip"/>
  <p:tag name="KSO_WM_TEMPLATE_INDEX" val="20215602"/>
  <p:tag name="KSO_WM_UNIT_COMPATIBLE" val="0"/>
  <p:tag name="KSO_WM_UNIT_DEC_AREA_ID" val="052f3a42b3ca449f8a78ce10ce09c12b"/>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560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320.xml><?xml version="1.0" encoding="utf-8"?>
<p:tagLst xmlns:p="http://schemas.openxmlformats.org/presentationml/2006/main">
  <p:tag name="KSO_WM_SLIDE_BACKGROUND_TYPE" val="topBottom"/>
</p:tagLst>
</file>

<file path=ppt/tags/tag321.xml><?xml version="1.0" encoding="utf-8"?>
<p:tagLst xmlns:p="http://schemas.openxmlformats.org/presentationml/2006/main">
  <p:tag name="KSO_WM_SLIDE_BACKGROUND_TYPE" val="topBottom"/>
</p:tagLst>
</file>

<file path=ppt/tags/tag322.xml><?xml version="1.0" encoding="utf-8"?>
<p:tagLst xmlns:p="http://schemas.openxmlformats.org/presentationml/2006/main">
  <p:tag name="KSO_WM_ASSEMBLE_CHIP_INDEX" val="bee153560b89420fbf97c8fc35c90e80"/>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f"/>
  <p:tag name="KSO_WM_SLIDE_BACKGROUND_TYPE" val="bottomTop"/>
  <p:tag name="KSO_WM_TAG_VERSION" val="1.0"/>
  <p:tag name="KSO_WM_TEMPLATE_CATEGORY" val="chip"/>
  <p:tag name="KSO_WM_TEMPLATE_INDEX" val="20215602"/>
  <p:tag name="KSO_WM_UNIT_COMPATIBLE" val="0"/>
  <p:tag name="KSO_WM_UNIT_DEC_AREA_ID" val="935a2c9aba1b4ddaa8f4368eb14b9d26"/>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560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323.xml><?xml version="1.0" encoding="utf-8"?>
<p:tagLst xmlns:p="http://schemas.openxmlformats.org/presentationml/2006/main">
  <p:tag name="KSO_WM_ASSEMBLE_CHIP_INDEX" val="68ea8beb15fe4457bb491cbe616e8347"/>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bottomTop"/>
  <p:tag name="KSO_WM_TAG_VERSION" val="1.0"/>
  <p:tag name="KSO_WM_TEMPLATE_CATEGORY" val="chip"/>
  <p:tag name="KSO_WM_TEMPLATE_INDEX" val="20215602"/>
  <p:tag name="KSO_WM_UNIT_COMPATIBLE" val="0"/>
  <p:tag name="KSO_WM_UNIT_DEC_AREA_ID" val="b16ceef64a5e4a72a1aadea020588eb7"/>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324.xml><?xml version="1.0" encoding="utf-8"?>
<p:tagLst xmlns:p="http://schemas.openxmlformats.org/presentationml/2006/main">
  <p:tag name="KSO_WM_ASSEMBLE_CHIP_INDEX" val="5c8fb71bf15f45a0b9b48bc5541eb5e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bottomTop"/>
  <p:tag name="KSO_WM_TAG_VERSION" val="1.0"/>
  <p:tag name="KSO_WM_TEMPLATE_CATEGORY" val="chip"/>
  <p:tag name="KSO_WM_TEMPLATE_INDEX" val="20215602"/>
  <p:tag name="KSO_WM_UNIT_COMPATIBLE" val="0"/>
  <p:tag name="KSO_WM_UNIT_DEC_AREA_ID" val="c77eff9c5ccb4ede91bea819e976954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325.xml><?xml version="1.0" encoding="utf-8"?>
<p:tagLst xmlns:p="http://schemas.openxmlformats.org/presentationml/2006/main">
  <p:tag name="KSO_WM_SLIDE_BACKGROUND_TYPE" val="bottomTop"/>
</p:tagLst>
</file>

<file path=ppt/tags/tag326.xml><?xml version="1.0" encoding="utf-8"?>
<p:tagLst xmlns:p="http://schemas.openxmlformats.org/presentationml/2006/main">
  <p:tag name="KSO_WM_SLIDE_BACKGROUND_TYPE" val="bottomTop"/>
</p:tagLst>
</file>

<file path=ppt/tags/tag327.xml><?xml version="1.0" encoding="utf-8"?>
<p:tagLst xmlns:p="http://schemas.openxmlformats.org/presentationml/2006/main">
  <p:tag name="KSO_WM_SLIDE_BACKGROUND_TYPE" val="bottomTop"/>
</p:tagLst>
</file>

<file path=ppt/tags/tag328.xml><?xml version="1.0" encoding="utf-8"?>
<p:tagLst xmlns:p="http://schemas.openxmlformats.org/presentationml/2006/main">
  <p:tag name="KSO_WM_SLIDE_BACKGROUND_TYPE" val="bottomTop"/>
</p:tagLst>
</file>

<file path=ppt/tags/tag329.xml><?xml version="1.0" encoding="utf-8"?>
<p:tagLst xmlns:p="http://schemas.openxmlformats.org/presentationml/2006/main">
  <p:tag name="KSO_WM_SLIDE_BACKGROUND_TYPE" val="bottomTop"/>
</p:tagLst>
</file>

<file path=ppt/tags/tag33.xml><?xml version="1.0" encoding="utf-8"?>
<p:tagLst xmlns:p="http://schemas.openxmlformats.org/presentationml/2006/main">
  <p:tag name="KSO_WM_ASSEMBLE_CHIP_INDEX" val="9cd91e6edc5b43d5a8c9acc8e5c4b1e2"/>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frame"/>
  <p:tag name="KSO_WM_TAG_VERSION" val="1.0"/>
  <p:tag name="KSO_WM_TEMPLATE_CATEGORY" val="chip"/>
  <p:tag name="KSO_WM_TEMPLATE_INDEX" val="20215602"/>
  <p:tag name="KSO_WM_UNIT_COMPATIBLE" val="0"/>
  <p:tag name="KSO_WM_UNIT_DEC_AREA_ID" val="c75e5165725743c4854c05dd73ca52a4"/>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330.xml><?xml version="1.0" encoding="utf-8"?>
<p:tagLst xmlns:p="http://schemas.openxmlformats.org/presentationml/2006/main">
  <p:tag name="KSO_WM_SLIDE_BACKGROUND_TYPE" val="bottomTop"/>
</p:tagLst>
</file>

<file path=ppt/tags/tag331.xml><?xml version="1.0" encoding="utf-8"?>
<p:tagLst xmlns:p="http://schemas.openxmlformats.org/presentationml/2006/main">
  <p:tag name="KSO_WM_ASSEMBLE_CHIP_INDEX" val="474d7fb6c1334d12a2e57304c59987b2"/>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f"/>
  <p:tag name="KSO_WM_SLIDE_BACKGROUND_TYPE" val="navigation"/>
  <p:tag name="KSO_WM_TAG_VERSION" val="1.0"/>
  <p:tag name="KSO_WM_TEMPLATE_CATEGORY" val="chip"/>
  <p:tag name="KSO_WM_TEMPLATE_INDEX" val="20215602"/>
  <p:tag name="KSO_WM_UNIT_COMPATIBLE" val="0"/>
  <p:tag name="KSO_WM_UNIT_DEC_AREA_ID" val="bc304c9fc1b34e10b496cce627282a32"/>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560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332.xml><?xml version="1.0" encoding="utf-8"?>
<p:tagLst xmlns:p="http://schemas.openxmlformats.org/presentationml/2006/main">
  <p:tag name="KSO_WM_ASSEMBLE_CHIP_INDEX" val="8e25099b713d43cfb186c789af7e8372"/>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navigation"/>
  <p:tag name="KSO_WM_TAG_VERSION" val="1.0"/>
  <p:tag name="KSO_WM_TEMPLATE_CATEGORY" val="chip"/>
  <p:tag name="KSO_WM_TEMPLATE_INDEX" val="20215602"/>
  <p:tag name="KSO_WM_UNIT_COMPATIBLE" val="0"/>
  <p:tag name="KSO_WM_UNIT_DEC_AREA_ID" val="0e311ef0c4fa4b469d249890c50f327b"/>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333.xml><?xml version="1.0" encoding="utf-8"?>
<p:tagLst xmlns:p="http://schemas.openxmlformats.org/presentationml/2006/main">
  <p:tag name="KSO_WM_ASSEMBLE_CHIP_INDEX" val="56058b3f36994b019ae1857097723cdf"/>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navigation"/>
  <p:tag name="KSO_WM_TAG_VERSION" val="1.0"/>
  <p:tag name="KSO_WM_TEMPLATE_CATEGORY" val="chip"/>
  <p:tag name="KSO_WM_TEMPLATE_INDEX" val="20215602"/>
  <p:tag name="KSO_WM_UNIT_COMPATIBLE" val="0"/>
  <p:tag name="KSO_WM_UNIT_DEC_AREA_ID" val="a9dc1469134843188af4bf84075abac2"/>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334.xml><?xml version="1.0" encoding="utf-8"?>
<p:tagLst xmlns:p="http://schemas.openxmlformats.org/presentationml/2006/main">
  <p:tag name="KSO_WM_SLIDE_BACKGROUND_TYPE" val="navigation"/>
</p:tagLst>
</file>

<file path=ppt/tags/tag335.xml><?xml version="1.0" encoding="utf-8"?>
<p:tagLst xmlns:p="http://schemas.openxmlformats.org/presentationml/2006/main">
  <p:tag name="KSO_WM_SLIDE_BACKGROUND_TYPE" val="navigation"/>
</p:tagLst>
</file>

<file path=ppt/tags/tag336.xml><?xml version="1.0" encoding="utf-8"?>
<p:tagLst xmlns:p="http://schemas.openxmlformats.org/presentationml/2006/main">
  <p:tag name="KSO_WM_SLIDE_BACKGROUND_TYPE" val="navigation"/>
</p:tagLst>
</file>

<file path=ppt/tags/tag337.xml><?xml version="1.0" encoding="utf-8"?>
<p:tagLst xmlns:p="http://schemas.openxmlformats.org/presentationml/2006/main">
  <p:tag name="KSO_WM_SLIDE_BACKGROUND_TYPE" val="navigation"/>
</p:tagLst>
</file>

<file path=ppt/tags/tag338.xml><?xml version="1.0" encoding="utf-8"?>
<p:tagLst xmlns:p="http://schemas.openxmlformats.org/presentationml/2006/main">
  <p:tag name="KSO_WM_SLIDE_BACKGROUND_TYPE" val="navigation"/>
</p:tagLst>
</file>

<file path=ppt/tags/tag339.xml><?xml version="1.0" encoding="utf-8"?>
<p:tagLst xmlns:p="http://schemas.openxmlformats.org/presentationml/2006/main">
  <p:tag name="KSO_WM_SLIDE_BACKGROUND_TYPE" val="navigation"/>
</p:tagLst>
</file>

<file path=ppt/tags/tag34.xml><?xml version="1.0" encoding="utf-8"?>
<p:tagLst xmlns:p="http://schemas.openxmlformats.org/presentationml/2006/main">
  <p:tag name="KSO_WM_ASSEMBLE_CHIP_INDEX" val="1e97f9f7fbd145fbab1813a364c97c7d"/>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frame"/>
  <p:tag name="KSO_WM_TAG_VERSION" val="1.0"/>
  <p:tag name="KSO_WM_TEMPLATE_CATEGORY" val="chip"/>
  <p:tag name="KSO_WM_TEMPLATE_INDEX" val="20215602"/>
  <p:tag name="KSO_WM_UNIT_COMPATIBLE" val="0"/>
  <p:tag name="KSO_WM_UNIT_DEC_AREA_ID" val="03538f31e248405f944df783cc0e82fb"/>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340.xml><?xml version="1.0" encoding="utf-8"?>
<p:tagLst xmlns:p="http://schemas.openxmlformats.org/presentationml/2006/main">
  <p:tag name="KSO_WM_SLIDE_BACKGROUND_TYPE" val="navigation"/>
</p:tagLst>
</file>

<file path=ppt/tags/tag341.xml><?xml version="1.0" encoding="utf-8"?>
<p:tagLst xmlns:p="http://schemas.openxmlformats.org/presentationml/2006/main">
  <p:tag name="KSO_WM_SLIDE_BACKGROUND_TYPE" val="navigation"/>
</p:tagLst>
</file>

<file path=ppt/tags/tag342.xml><?xml version="1.0" encoding="utf-8"?>
<p:tagLst xmlns:p="http://schemas.openxmlformats.org/presentationml/2006/main">
  <p:tag name="KSO_WM_ASSEMBLE_CHIP_INDEX" val="60ec61d525ec45d1b179168cc96c0570"/>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f"/>
  <p:tag name="KSO_WM_SLIDE_BACKGROUND_TYPE" val="belt"/>
  <p:tag name="KSO_WM_TAG_VERSION" val="1.0"/>
  <p:tag name="KSO_WM_TEMPLATE_CATEGORY" val="chip"/>
  <p:tag name="KSO_WM_TEMPLATE_INDEX" val="20215602"/>
  <p:tag name="KSO_WM_UNIT_COMPATIBLE" val="0"/>
  <p:tag name="KSO_WM_UNIT_DEC_AREA_ID" val="e9d54f2960e04f2392dea987f977425d"/>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560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343.xml><?xml version="1.0" encoding="utf-8"?>
<p:tagLst xmlns:p="http://schemas.openxmlformats.org/presentationml/2006/main">
  <p:tag name="KSO_WM_ASSEMBLE_CHIP_INDEX" val="1c61857351ae4c8a86bc0440e43453f7"/>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belt"/>
  <p:tag name="KSO_WM_TAG_VERSION" val="1.0"/>
  <p:tag name="KSO_WM_TEMPLATE_CATEGORY" val="chip"/>
  <p:tag name="KSO_WM_TEMPLATE_INDEX" val="20215602"/>
  <p:tag name="KSO_WM_UNIT_COMPATIBLE" val="0"/>
  <p:tag name="KSO_WM_UNIT_DEC_AREA_ID" val="7920e645fcb1484c95a75bf6cd51d296"/>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344.xml><?xml version="1.0" encoding="utf-8"?>
<p:tagLst xmlns:p="http://schemas.openxmlformats.org/presentationml/2006/main">
  <p:tag name="KSO_WM_ASSEMBLE_CHIP_INDEX" val="aae233c1d9574ba8b8af49e811f27bff"/>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belt"/>
  <p:tag name="KSO_WM_TAG_VERSION" val="1.0"/>
  <p:tag name="KSO_WM_TEMPLATE_CATEGORY" val="chip"/>
  <p:tag name="KSO_WM_TEMPLATE_INDEX" val="20215602"/>
  <p:tag name="KSO_WM_UNIT_COMPATIBLE" val="0"/>
  <p:tag name="KSO_WM_UNIT_DEC_AREA_ID" val="2660daa5396a46e2af94bf50f5282334"/>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345.xml><?xml version="1.0" encoding="utf-8"?>
<p:tagLst xmlns:p="http://schemas.openxmlformats.org/presentationml/2006/main">
  <p:tag name="KSO_WM_SLIDE_BACKGROUND_TYPE" val="belt"/>
</p:tagLst>
</file>

<file path=ppt/tags/tag346.xml><?xml version="1.0" encoding="utf-8"?>
<p:tagLst xmlns:p="http://schemas.openxmlformats.org/presentationml/2006/main">
  <p:tag name="KSO_WM_SLIDE_BACKGROUND_TYPE" val="belt"/>
</p:tagLst>
</file>

<file path=ppt/tags/tag347.xml><?xml version="1.0" encoding="utf-8"?>
<p:tagLst xmlns:p="http://schemas.openxmlformats.org/presentationml/2006/main">
  <p:tag name="KSO_WM_SLIDE_BACKGROUND_TYPE" val="belt"/>
</p:tagLst>
</file>

<file path=ppt/tags/tag348.xml><?xml version="1.0" encoding="utf-8"?>
<p:tagLst xmlns:p="http://schemas.openxmlformats.org/presentationml/2006/main">
  <p:tag name="KSO_WM_SLIDE_BACKGROUND_TYPE" val="belt"/>
</p:tagLst>
</file>

<file path=ppt/tags/tag349.xml><?xml version="1.0" encoding="utf-8"?>
<p:tagLst xmlns:p="http://schemas.openxmlformats.org/presentationml/2006/main">
  <p:tag name="KSO_WM_SLIDE_BACKGROUND_TYPE" val="belt"/>
</p:tagLst>
</file>

<file path=ppt/tags/tag35.xml><?xml version="1.0" encoding="utf-8"?>
<p:tagLst xmlns:p="http://schemas.openxmlformats.org/presentationml/2006/main">
  <p:tag name="KSO_WM_SLIDE_BACKGROUND_TYPE" val="frame"/>
</p:tagLst>
</file>

<file path=ppt/tags/tag350.xml><?xml version="1.0" encoding="utf-8"?>
<p:tagLst xmlns:p="http://schemas.openxmlformats.org/presentationml/2006/main">
  <p:tag name="KSO_WM_TEMPLATE_CATEGORY" val="custom"/>
  <p:tag name="KSO_WM_TEMPLATE_INDEX" val="20215602"/>
</p:tagLst>
</file>

<file path=ppt/tags/tag351.xml><?xml version="1.0" encoding="utf-8"?>
<p:tagLst xmlns:p="http://schemas.openxmlformats.org/presentationml/2006/main">
  <p:tag name="KSO_WM_TEMPLATE_CATEGORY" val="custom"/>
  <p:tag name="KSO_WM_TEMPLATE_INDEX" val="20215602"/>
</p:tagLst>
</file>

<file path=ppt/tags/tag352.xml><?xml version="1.0" encoding="utf-8"?>
<p:tagLst xmlns:p="http://schemas.openxmlformats.org/presentationml/2006/main">
  <p:tag name="KSO_WM_BEAUTIFY_FLAG" val="#wm#"/>
  <p:tag name="KSO_WM_TAG_VERSION" val="1.0"/>
  <p:tag name="KSO_WM_TEMPLATE_CATEGORY" val="custom"/>
  <p:tag name="KSO_WM_TEMPLATE_INDEX" val="20215602"/>
</p:tagLst>
</file>

<file path=ppt/tags/tag353.xml><?xml version="1.0" encoding="utf-8"?>
<p:tagLst xmlns:p="http://schemas.openxmlformats.org/presentationml/2006/main">
  <p:tag name="KSO_WM_ASSEMBLE_CHIP_INDEX" val="5aa236305929486db90956db98e57668"/>
  <p:tag name="KSO_WM_BEAUTIFY_FLAG" val="#wm#"/>
  <p:tag name="KSO_WM_CHIP_FILLAREA_FILL_RULE" val="{&quot;fill_align&quot;:&quot;cm&quot;,&quot;fill_effect&quot;:[],&quot;fill_mode&quot;:&quot;adaptive&quot;,&quot;sacle_strategy&quot;:&quot;stretch&quot;}"/>
  <p:tag name="KSO_WM_CHIP_GROUPID" val="5face4ad0ad14824cacb1e6a"/>
  <p:tag name="KSO_WM_CHIP_XID" val="5face4ad0ad14824cacb1e6b"/>
  <p:tag name="KSO_WM_TAG_VERSION" val="1.0"/>
  <p:tag name="KSO_WM_TEMPLATE_CATEGORY" val="chip"/>
  <p:tag name="KSO_WM_TEMPLATE_INDEX" val="20215602"/>
  <p:tag name="KSO_WM_UNIT_COMPATIBLE" val="0"/>
  <p:tag name="KSO_WM_UNIT_DEC_AREA_ID" val="8cf660053aa64e2887beb40aaadba382"/>
  <p:tag name="KSO_WM_UNIT_DEC_CHANGEPICRESERVED" val="1"/>
  <p:tag name="KSO_WM_UNIT_DEC_SUPPORTCHANGEPIC" val="0"/>
  <p:tag name="KSO_WM_UNIT_DECORATE_INFO" val=""/>
  <p:tag name="KSO_WM_UNIT_DIAGRAM_ISNUMVISUAL" val="0"/>
  <p:tag name="KSO_WM_UNIT_DIAGRAM_ISREFERUNIT" val="0"/>
  <p:tag name="KSO_WM_UNIT_HIGHLIGHT" val="0"/>
  <p:tag name="KSO_WM_UNIT_ID" val="chip20215602_1*i*1"/>
  <p:tag name="KSO_WM_UNIT_INDEX" val="1"/>
  <p:tag name="KSO_WM_UNIT_LAYERLEVEL" val="1"/>
  <p:tag name="KSO_WM_UNIT_SM_LIMIT_TYPE" val=""/>
  <p:tag name="KSO_WM_UNIT_SUBTYPE" val="u"/>
  <p:tag name="KSO_WM_UNIT_TYPE" val="i"/>
</p:tagLst>
</file>

<file path=ppt/tags/tag354.xml><?xml version="1.0" encoding="utf-8"?>
<p:tagLst xmlns:p="http://schemas.openxmlformats.org/presentationml/2006/main">
  <p:tag name="KSO_WM_ASSEMBLE_CHIP_INDEX" val="45eaf2d036604e5589e72ac7127b92cd"/>
  <p:tag name="KSO_WM_BEAUTIFY_FLAG" val="#wm#"/>
  <p:tag name="KSO_WM_CHIP_FILLAREA_FILL_RULE" val="{&quot;fill_align&quot;:&quot;cm&quot;,&quot;fill_mode&quot;:&quot;adaptive&quot;,&quot;sacle_strategy&quot;:&quot;smart&quot;}"/>
  <p:tag name="KSO_WM_CHIP_GROUPID" val="5f2a1e7645e1f15ec24fe43a"/>
  <p:tag name="KSO_WM_CHIP_XID" val="5f2a1e7645e1f15ec24fe43b"/>
  <p:tag name="KSO_WM_TAG_VERSION" val="1.0"/>
  <p:tag name="KSO_WM_TEMPLATE_ASSEMBLE_GROUPID" val="5face4ad0ad14824cacb1e6a"/>
  <p:tag name="KSO_WM_TEMPLATE_ASSEMBLE_XID" val="5fade491b46e6ebd990c7f0a"/>
  <p:tag name="KSO_WM_TEMPLATE_CATEGORY" val="custom"/>
  <p:tag name="KSO_WM_TEMPLATE_INDEX" val="20215602"/>
  <p:tag name="KSO_WM_UNIT_BLOCK" val="0"/>
  <p:tag name="KSO_WM_UNIT_COMPATIBLE" val="0"/>
  <p:tag name="KSO_WM_UNIT_DEC_AREA_ID" val="ed226d49e9ef446d87944a26cbc37822"/>
  <p:tag name="KSO_WM_UNIT_DEFAULT_FONT" val="24;60;4"/>
  <p:tag name="KSO_WM_UNIT_DIAGRAM_ISNUMVISUAL" val="0"/>
  <p:tag name="KSO_WM_UNIT_DIAGRAM_ISREFERUNIT" val="0"/>
  <p:tag name="KSO_WM_UNIT_HIGHLIGHT" val="0"/>
  <p:tag name="KSO_WM_UNIT_ID" val="custom20215602_1*a*1"/>
  <p:tag name="KSO_WM_UNIT_INDEX" val="1"/>
  <p:tag name="KSO_WM_UNIT_ISCONTENTSTITLE" val="0"/>
  <p:tag name="KSO_WM_UNIT_ISNUMDGMTITLE" val="0"/>
  <p:tag name="KSO_WM_UNIT_LAYERLEVEL" val="1"/>
  <p:tag name="KSO_WM_UNIT_NOCLEAR" val="0"/>
  <p:tag name="KSO_WM_UNIT_PRESET_TEXT" val="世界地球日主题班会"/>
  <p:tag name="KSO_WM_UNIT_TEXT_FILL_FORE_SCHEMECOLOR_INDEX" val="13"/>
  <p:tag name="KSO_WM_UNIT_TEXT_FILL_FORE_SCHEMECOLOR_INDEX_BRIGHTNESS" val="0.15"/>
  <p:tag name="KSO_WM_UNIT_TEXT_FILL_TYPE" val="1"/>
  <p:tag name="KSO_WM_UNIT_TYPE" val="a"/>
  <p:tag name="KSO_WM_UNIT_VALUE" val="14"/>
</p:tagLst>
</file>

<file path=ppt/tags/tag355.xml><?xml version="1.0" encoding="utf-8"?>
<p:tagLst xmlns:p="http://schemas.openxmlformats.org/presentationml/2006/main">
  <p:tag name="KSO_WM_ASSEMBLE_CHIP_INDEX" val="45eaf2d036604e5589e72ac7127b92cd"/>
  <p:tag name="KSO_WM_BEAUTIFY_FLAG" val="#wm#"/>
  <p:tag name="KSO_WM_CHIP_FILLAREA_FILL_RULE" val="{&quot;fill_align&quot;:&quot;cm&quot;,&quot;fill_mode&quot;:&quot;adaptive&quot;,&quot;sacle_strategy&quot;:&quot;smart&quot;}"/>
  <p:tag name="KSO_WM_CHIP_GROUPID" val="5f2a1e7645e1f15ec24fe43a"/>
  <p:tag name="KSO_WM_CHIP_XID" val="5f2a1e7645e1f15ec24fe43b"/>
  <p:tag name="KSO_WM_TAG_VERSION" val="1.0"/>
  <p:tag name="KSO_WM_TEMPLATE_ASSEMBLE_GROUPID" val="5face4ad0ad14824cacb1e6a"/>
  <p:tag name="KSO_WM_TEMPLATE_ASSEMBLE_XID" val="5fade491b46e6ebd990c7f0a"/>
  <p:tag name="KSO_WM_TEMPLATE_CATEGORY" val="custom"/>
  <p:tag name="KSO_WM_TEMPLATE_INDEX" val="20215602"/>
  <p:tag name="KSO_WM_UNIT_BLOCK" val="0"/>
  <p:tag name="KSO_WM_UNIT_COMPATIBLE" val="0"/>
  <p:tag name="KSO_WM_UNIT_DEC_AREA_ID" val="f62af0e5360742289cb4b34ee6d2c7c2"/>
  <p:tag name="KSO_WM_UNIT_DEFAULT_FONT" val="18;24;2"/>
  <p:tag name="KSO_WM_UNIT_DIAGRAM_ISNUMVISUAL" val="0"/>
  <p:tag name="KSO_WM_UNIT_DIAGRAM_ISREFERUNIT" val="0"/>
  <p:tag name="KSO_WM_UNIT_HIGHLIGHT" val="0"/>
  <p:tag name="KSO_WM_UNIT_ID" val="custom20215602_1*b*1"/>
  <p:tag name="KSO_WM_UNIT_INDEX" val="1"/>
  <p:tag name="KSO_WM_UNIT_ISCONTENTSTITLE" val="0"/>
  <p:tag name="KSO_WM_UNIT_ISNUMDGMTITLE" val="0"/>
  <p:tag name="KSO_WM_UNIT_LAYERLEVEL" val="1"/>
  <p:tag name="KSO_WM_UNIT_NOCLEAR" val="0"/>
  <p:tag name="KSO_WM_UNIT_PRESET_TEXT" val="此处添加副标题内容"/>
  <p:tag name="KSO_WM_UNIT_TEXT_FILL_FORE_SCHEMECOLOR_INDEX" val="13"/>
  <p:tag name="KSO_WM_UNIT_TEXT_FILL_FORE_SCHEMECOLOR_INDEX_BRIGHTNESS" val="0.35"/>
  <p:tag name="KSO_WM_UNIT_TEXT_FILL_TYPE" val="1"/>
  <p:tag name="KSO_WM_UNIT_TYPE" val="b"/>
  <p:tag name="KSO_WM_UNIT_VALUE" val="19"/>
</p:tagLst>
</file>

<file path=ppt/tags/tag356.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357.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358.xml><?xml version="1.0" encoding="utf-8"?>
<p:tagLst xmlns:p="http://schemas.openxmlformats.org/presentationml/2006/main">
  <p:tag name="KSO_WM_ASSEMBLE_CHIP_INDEX" val="a671dcdf868548f98664013b3c94a5da"/>
  <p:tag name="KSO_WM_BEAUTIFY_FLAG" val="#wm#"/>
  <p:tag name="KSO_WM_CHIP_FILLAREA_FILL_RULE" val="{&quot;fill_align&quot;:&quot;lm&quot;,&quot;fill_effect&quot;:[],&quot;fill_mode&quot;:&quot;adaptive&quot;,&quot;sacle_strategy&quot;:&quot;stretch&quot;}"/>
  <p:tag name="KSO_WM_CHIP_GROUPID" val="5face4ad0ad14824cacb1e6a"/>
  <p:tag name="KSO_WM_CHIP_XID" val="5face4ad0ad14824cacb1e6c"/>
  <p:tag name="KSO_WM_TAG_VERSION" val="1.0"/>
  <p:tag name="KSO_WM_TEMPLATE_CATEGORY" val="chip"/>
  <p:tag name="KSO_WM_TEMPLATE_INDEX" val="20215602"/>
  <p:tag name="KSO_WM_UNIT_COMPATIBLE" val="0"/>
  <p:tag name="KSO_WM_UNIT_DEC_AREA_ID" val="2bb7e5c41af84091a906879e3d04a276"/>
  <p:tag name="KSO_WM_UNIT_DECORATE_INFO" val=""/>
  <p:tag name="KSO_WM_UNIT_DIAGRAM_ISNUMVISUAL" val="0"/>
  <p:tag name="KSO_WM_UNIT_DIAGRAM_ISREFERUNIT" val="0"/>
  <p:tag name="KSO_WM_UNIT_HIGHLIGHT" val="0"/>
  <p:tag name="KSO_WM_UNIT_ID" val="chip20215602_2*i*1"/>
  <p:tag name="KSO_WM_UNIT_INDEX" val="1"/>
  <p:tag name="KSO_WM_UNIT_LAYERLEVEL" val="1"/>
  <p:tag name="KSO_WM_UNIT_SM_LIMIT_TYPE" val=""/>
  <p:tag name="KSO_WM_UNIT_SUBTYPE" val="t"/>
  <p:tag name="KSO_WM_UNIT_TYPE" val="i"/>
</p:tagLst>
</file>

<file path=ppt/tags/tag359.xml><?xml version="1.0" encoding="utf-8"?>
<p:tagLst xmlns:p="http://schemas.openxmlformats.org/presentationml/2006/main">
  <p:tag name="KSO_WM_ASSEMBLE_CHIP_INDEX" val="6244a54f347b4bc5912dc0da61ce9816"/>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b251430334e3407286ab5a54055b635b"/>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36.xml><?xml version="1.0" encoding="utf-8"?>
<p:tagLst xmlns:p="http://schemas.openxmlformats.org/presentationml/2006/main">
  <p:tag name="KSO_WM_SLIDE_BACKGROUND_TYPE" val="frame"/>
</p:tagLst>
</file>

<file path=ppt/tags/tag360.xml><?xml version="1.0" encoding="utf-8"?>
<p:tagLst xmlns:p="http://schemas.openxmlformats.org/presentationml/2006/main">
  <p:tag name="KSO_WM_ASSEMBLE_CHIP_INDEX" val="a90bd29b0cb240d898a1f1dad36c5b58"/>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efd2de38ea0b45e78f5836dd48773d32"/>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361.xml><?xml version="1.0" encoding="utf-8"?>
<p:tagLst xmlns:p="http://schemas.openxmlformats.org/presentationml/2006/main">
  <p:tag name="KSO_WM_ASSEMBLE_CHIP_INDEX" val="723d798d258a43749db358ea5e1c0dba"/>
  <p:tag name="KSO_WM_BEAUTIFY_FLAG" val="#wm#"/>
  <p:tag name="KSO_WM_CHIP_FILLAREA_FILL_RULE" val="{&quot;fill_align&quot;:&quot;cm&quot;,&quot;fill_mode&quot;:&quot;adaptive&quot;,&quot;sacle_strategy&quot;:&quot;smart&quot;}"/>
  <p:tag name="KSO_WM_CHIP_GROUPID" val="5ebe40d00ac41c4a0a525616"/>
  <p:tag name="KSO_WM_CHIP_XID" val="5ebe40d00ac41c4a0a525617"/>
  <p:tag name="KSO_WM_TAG_VERSION" val="1.0"/>
  <p:tag name="KSO_WM_TEMPLATE_ASSEMBLE_GROUPID" val="5face4ad0ad14824cacb1e6a"/>
  <p:tag name="KSO_WM_TEMPLATE_ASSEMBLE_XID" val="5fade491b46e6ebd990c7f02"/>
  <p:tag name="KSO_WM_TEMPLATE_CATEGORY" val="custom"/>
  <p:tag name="KSO_WM_TEMPLATE_INDEX" val="20215602"/>
  <p:tag name="KSO_WM_UNIT_BLOCK" val="0"/>
  <p:tag name="KSO_WM_UNIT_COMPATIBLE" val="0"/>
  <p:tag name="KSO_WM_UNIT_DEC_AREA_ID" val="fdf222fbd2a840c2ac41ae10c1c76a4c"/>
  <p:tag name="KSO_WM_UNIT_DEFAULT_FONT" val="14;18;2"/>
  <p:tag name="KSO_WM_UNIT_DIAGRAM_ISNUMVISUAL" val="0"/>
  <p:tag name="KSO_WM_UNIT_DIAGRAM_ISREFERUNIT" val="0"/>
  <p:tag name="KSO_WM_UNIT_HIGHLIGHT" val="0"/>
  <p:tag name="KSO_WM_UNIT_ID" val="custom20215602_1*b*1"/>
  <p:tag name="KSO_WM_UNIT_INDEX" val="1"/>
  <p:tag name="KSO_WM_UNIT_ISCONTENTSTITLE" val="0"/>
  <p:tag name="KSO_WM_UNIT_ISNUMDGMTITLE" val="0"/>
  <p:tag name="KSO_WM_UNIT_LAYERLEVEL" val="1"/>
  <p:tag name="KSO_WM_UNIT_NOCLEAR" val="0"/>
  <p:tag name="KSO_WM_UNIT_PRESET_TEXT" val="单击此处添加副标题内容"/>
  <p:tag name="KSO_WM_UNIT_TEXT_FILL_FORE_SCHEMECOLOR_INDEX" val="13"/>
  <p:tag name="KSO_WM_UNIT_TEXT_FILL_FORE_SCHEMECOLOR_INDEX_BRIGHTNESS" val="0.35"/>
  <p:tag name="KSO_WM_UNIT_TEXT_FILL_TYPE" val="1"/>
  <p:tag name="KSO_WM_UNIT_TYPE" val="b"/>
  <p:tag name="KSO_WM_UNIT_VALUE" val="87"/>
</p:tagLst>
</file>

<file path=ppt/tags/tag362.xml><?xml version="1.0" encoding="utf-8"?>
<p:tagLst xmlns:p="http://schemas.openxmlformats.org/presentationml/2006/main">
  <p:tag name="KSO_WM_ASSEMBLE_CHIP_INDEX" val="723d798d258a43749db358ea5e1c0dba"/>
  <p:tag name="KSO_WM_BEAUTIFY_FLAG" val="#wm#"/>
  <p:tag name="KSO_WM_CHIP_FILLAREA_FILL_RULE" val="{&quot;fill_align&quot;:&quot;cm&quot;,&quot;fill_mode&quot;:&quot;adaptive&quot;,&quot;sacle_strategy&quot;:&quot;smart&quot;}"/>
  <p:tag name="KSO_WM_CHIP_GROUPID" val="5ebe40d00ac41c4a0a525616"/>
  <p:tag name="KSO_WM_CHIP_XID" val="5ebe40d00ac41c4a0a525617"/>
  <p:tag name="KSO_WM_TAG_VERSION" val="1.0"/>
  <p:tag name="KSO_WM_TEMPLATE_ASSEMBLE_GROUPID" val="5face4ad0ad14824cacb1e6a"/>
  <p:tag name="KSO_WM_TEMPLATE_ASSEMBLE_XID" val="5fade491b46e6ebd990c7f02"/>
  <p:tag name="KSO_WM_TEMPLATE_CATEGORY" val="custom"/>
  <p:tag name="KSO_WM_TEMPLATE_INDEX" val="20215602"/>
  <p:tag name="KSO_WM_UNIT_BLOCK" val="0"/>
  <p:tag name="KSO_WM_UNIT_COMPATIBLE" val="0"/>
  <p:tag name="KSO_WM_UNIT_DEC_AREA_ID" val="944be27dc90449789754621de44ac407"/>
  <p:tag name="KSO_WM_UNIT_DEFAULT_FONT" val="40;56;4"/>
  <p:tag name="KSO_WM_UNIT_DIAGRAM_ISNUMVISUAL" val="0"/>
  <p:tag name="KSO_WM_UNIT_DIAGRAM_ISREFERUNIT" val="0"/>
  <p:tag name="KSO_WM_UNIT_HIGHLIGHT" val="0"/>
  <p:tag name="KSO_WM_UNIT_ID" val="custom20215602_1*a*1"/>
  <p:tag name="KSO_WM_UNIT_INDEX" val="1"/>
  <p:tag name="KSO_WM_UNIT_ISCONTENTSTITLE" val="0"/>
  <p:tag name="KSO_WM_UNIT_ISNUMDGMTITLE" val="0"/>
  <p:tag name="KSO_WM_UNIT_LAYERLEVEL" val="1"/>
  <p:tag name="KSO_WM_UNIT_NOCLEAR" val="0"/>
  <p:tag name="KSO_WM_UNIT_PRESET_TEXT" val="单击添加大标题"/>
  <p:tag name="KSO_WM_UNIT_TEXT_FILL_FORE_SCHEMECOLOR_INDEX" val="13"/>
  <p:tag name="KSO_WM_UNIT_TEXT_FILL_FORE_SCHEMECOLOR_INDEX_BRIGHTNESS" val="0.15"/>
  <p:tag name="KSO_WM_UNIT_TEXT_FILL_TYPE" val="1"/>
  <p:tag name="KSO_WM_UNIT_TYPE" val="a"/>
  <p:tag name="KSO_WM_UNIT_VALUE" val="11"/>
</p:tagLst>
</file>

<file path=ppt/tags/tag363.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364.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365.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366.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367.xml><?xml version="1.0" encoding="utf-8"?>
<p:tagLst xmlns:p="http://schemas.openxmlformats.org/presentationml/2006/main">
  <p:tag name="KSO_WM_ASSEMBLE_CHIP_INDEX" val="f43b268fadf143f3bd0795d1348f92c5"/>
  <p:tag name="KSO_WM_BEAUTIFY_FLAG" val="#wm#"/>
  <p:tag name="KSO_WM_CHIP_FILLAREA_FILL_RULE" val="{&quot;fill_align&quot;:&quot;lm&quot;,&quot;fill_effect&quot;:[],&quot;fill_mode&quot;:&quot;adaptive&quot;,&quot;sacle_strategy&quot;:&quot;stretch&quot;}"/>
  <p:tag name="KSO_WM_CHIP_GROUPID" val="5face4ad0ad14824cacb1e6a"/>
  <p:tag name="KSO_WM_CHIP_XID" val="5face4ad0ad14824cacb1e6c"/>
  <p:tag name="KSO_WM_TAG_VERSION" val="1.0"/>
  <p:tag name="KSO_WM_TEMPLATE_CATEGORY" val="chip"/>
  <p:tag name="KSO_WM_TEMPLATE_INDEX" val="20215602"/>
  <p:tag name="KSO_WM_UNIT_COMPATIBLE" val="0"/>
  <p:tag name="KSO_WM_UNIT_DEC_AREA_ID" val="fe339d6ab820473782dccb3056a265f7"/>
  <p:tag name="KSO_WM_UNIT_DECORATE_INFO" val=""/>
  <p:tag name="KSO_WM_UNIT_DIAGRAM_ISNUMVISUAL" val="0"/>
  <p:tag name="KSO_WM_UNIT_DIAGRAM_ISREFERUNIT" val="0"/>
  <p:tag name="KSO_WM_UNIT_HIGHLIGHT" val="0"/>
  <p:tag name="KSO_WM_UNIT_ID" val="chip20215602_2*i*1"/>
  <p:tag name="KSO_WM_UNIT_INDEX" val="1"/>
  <p:tag name="KSO_WM_UNIT_LAYERLEVEL" val="1"/>
  <p:tag name="KSO_WM_UNIT_SM_LIMIT_TYPE" val=""/>
  <p:tag name="KSO_WM_UNIT_SUBTYPE" val="t"/>
  <p:tag name="KSO_WM_UNIT_TYPE" val="i"/>
</p:tagLst>
</file>

<file path=ppt/tags/tag368.xml><?xml version="1.0" encoding="utf-8"?>
<p:tagLst xmlns:p="http://schemas.openxmlformats.org/presentationml/2006/main">
  <p:tag name="KSO_WM_ASSEMBLE_CHIP_INDEX" val="d35f937587f64596beb49549f32c0d2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21632c8a1514283be9d6518579f75bb"/>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369.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37.xml><?xml version="1.0" encoding="utf-8"?>
<p:tagLst xmlns:p="http://schemas.openxmlformats.org/presentationml/2006/main">
  <p:tag name="KSO_WM_SLIDE_BACKGROUND_TYPE" val="frame"/>
</p:tagLst>
</file>

<file path=ppt/tags/tag370.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371.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372.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373.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374.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375.xml><?xml version="1.0" encoding="utf-8"?>
<p:tagLst xmlns:p="http://schemas.openxmlformats.org/presentationml/2006/main">
  <p:tag name="KSO_WM_ASSEMBLE_CHIP_INDEX" val="5aa236305929486db90956db98e57668"/>
  <p:tag name="KSO_WM_BEAUTIFY_FLAG" val="#wm#"/>
  <p:tag name="KSO_WM_CHIP_FILLAREA_FILL_RULE" val="{&quot;fill_align&quot;:&quot;cm&quot;,&quot;fill_effect&quot;:[],&quot;fill_mode&quot;:&quot;adaptive&quot;,&quot;sacle_strategy&quot;:&quot;stretch&quot;}"/>
  <p:tag name="KSO_WM_CHIP_GROUPID" val="5face4ad0ad14824cacb1e6a"/>
  <p:tag name="KSO_WM_CHIP_XID" val="5face4ad0ad14824cacb1e6b"/>
  <p:tag name="KSO_WM_TAG_VERSION" val="1.0"/>
  <p:tag name="KSO_WM_TEMPLATE_CATEGORY" val="chip"/>
  <p:tag name="KSO_WM_TEMPLATE_INDEX" val="20215602"/>
  <p:tag name="KSO_WM_UNIT_COMPATIBLE" val="0"/>
  <p:tag name="KSO_WM_UNIT_DEC_AREA_ID" val="8cf660053aa64e2887beb40aaadba382"/>
  <p:tag name="KSO_WM_UNIT_DEC_CHANGEPICRESERVED" val="1"/>
  <p:tag name="KSO_WM_UNIT_DEC_SUPPORTCHANGEPIC" val="0"/>
  <p:tag name="KSO_WM_UNIT_DECORATE_INFO" val=""/>
  <p:tag name="KSO_WM_UNIT_DIAGRAM_ISNUMVISUAL" val="0"/>
  <p:tag name="KSO_WM_UNIT_DIAGRAM_ISREFERUNIT" val="0"/>
  <p:tag name="KSO_WM_UNIT_HIGHLIGHT" val="0"/>
  <p:tag name="KSO_WM_UNIT_ID" val="chip20215602_1*i*1"/>
  <p:tag name="KSO_WM_UNIT_INDEX" val="1"/>
  <p:tag name="KSO_WM_UNIT_LAYERLEVEL" val="1"/>
  <p:tag name="KSO_WM_UNIT_SM_LIMIT_TYPE" val=""/>
  <p:tag name="KSO_WM_UNIT_SUBTYPE" val="u"/>
  <p:tag name="KSO_WM_UNIT_TYPE" val="i"/>
</p:tagLst>
</file>

<file path=ppt/tags/tag376.xml><?xml version="1.0" encoding="utf-8"?>
<p:tagLst xmlns:p="http://schemas.openxmlformats.org/presentationml/2006/main">
  <p:tag name="KSO_WM_ASSEMBLE_CHIP_INDEX" val="8e0dcf9a02604e7ebd072be3e420ac5b"/>
  <p:tag name="KSO_WM_BEAUTIFY_FLAG" val="#wm#"/>
  <p:tag name="KSO_WM_CHIP_FILLAREA_FILL_RULE" val="{&quot;fill_align&quot;:&quot;cm&quot;,&quot;fill_mode&quot;:&quot;adaptive&quot;,&quot;sacle_strategy&quot;:&quot;smart&quot;}"/>
  <p:tag name="KSO_WM_CHIP_GROUPID" val="5ebe4d230ac41c4a0a525649"/>
  <p:tag name="KSO_WM_CHIP_XID" val="5ebe4d230ac41c4a0a52564a"/>
  <p:tag name="KSO_WM_TAG_VERSION" val="1.0"/>
  <p:tag name="KSO_WM_TEMPLATE_ASSEMBLE_GROUPID" val="5face4ad0ad14824cacb1e6a"/>
  <p:tag name="KSO_WM_TEMPLATE_ASSEMBLE_XID" val="5fade491b46e6ebd990c7f20"/>
  <p:tag name="KSO_WM_TEMPLATE_CATEGORY" val="custom"/>
  <p:tag name="KSO_WM_TEMPLATE_INDEX" val="20215602"/>
  <p:tag name="KSO_WM_UNIT_BLOCK" val="0"/>
  <p:tag name="KSO_WM_UNIT_COMPATIBLE" val="0"/>
  <p:tag name="KSO_WM_UNIT_DEC_AREA_ID" val="e50174379e7f4bdd8cc15fbd53b03cff"/>
  <p:tag name="KSO_WM_UNIT_DEFAULT_FONT" val="18;24;2"/>
  <p:tag name="KSO_WM_UNIT_DIAGRAM_ISNUMVISUAL" val="0"/>
  <p:tag name="KSO_WM_UNIT_DIAGRAM_ISREFERUNIT" val="0"/>
  <p:tag name="KSO_WM_UNIT_HIGHLIGHT" val="0"/>
  <p:tag name="KSO_WM_UNIT_ID" val="custom20215602_1*b*1"/>
  <p:tag name="KSO_WM_UNIT_INDEX" val="1"/>
  <p:tag name="KSO_WM_UNIT_ISCONTENTSTITLE" val="0"/>
  <p:tag name="KSO_WM_UNIT_ISNUMDGMTITLE" val="0"/>
  <p:tag name="KSO_WM_UNIT_LAYERLEVEL" val="1"/>
  <p:tag name="KSO_WM_UNIT_NOCLEAR" val="0"/>
  <p:tag name="KSO_WM_UNIT_PRESET_TEXT" val="单击此处添加副标题内容"/>
  <p:tag name="KSO_WM_UNIT_TEXT_FILL_FORE_SCHEMECOLOR_INDEX" val="13"/>
  <p:tag name="KSO_WM_UNIT_TEXT_FILL_FORE_SCHEMECOLOR_INDEX_BRIGHTNESS" val="0.35"/>
  <p:tag name="KSO_WM_UNIT_TEXT_FILL_TYPE" val="1"/>
  <p:tag name="KSO_WM_UNIT_TYPE" val="b"/>
  <p:tag name="KSO_WM_UNIT_VALUE" val="18"/>
</p:tagLst>
</file>

<file path=ppt/tags/tag377.xml><?xml version="1.0" encoding="utf-8"?>
<p:tagLst xmlns:p="http://schemas.openxmlformats.org/presentationml/2006/main">
  <p:tag name="KSO_WM_ASSEMBLE_CHIP_INDEX" val="8e0dcf9a02604e7ebd072be3e420ac5b"/>
  <p:tag name="KSO_WM_BEAUTIFY_FLAG" val="#wm#"/>
  <p:tag name="KSO_WM_CHIP_FILLAREA_FILL_RULE" val="{&quot;fill_align&quot;:&quot;cm&quot;,&quot;fill_mode&quot;:&quot;adaptive&quot;,&quot;sacle_strategy&quot;:&quot;smart&quot;}"/>
  <p:tag name="KSO_WM_CHIP_GROUPID" val="5ebe4d230ac41c4a0a525649"/>
  <p:tag name="KSO_WM_CHIP_XID" val="5ebe4d230ac41c4a0a52564a"/>
  <p:tag name="KSO_WM_TAG_VERSION" val="1.0"/>
  <p:tag name="KSO_WM_TEMPLATE_ASSEMBLE_GROUPID" val="5face4ad0ad14824cacb1e6a"/>
  <p:tag name="KSO_WM_TEMPLATE_ASSEMBLE_XID" val="5fade491b46e6ebd990c7f20"/>
  <p:tag name="KSO_WM_TEMPLATE_CATEGORY" val="custom"/>
  <p:tag name="KSO_WM_TEMPLATE_INDEX" val="20215602"/>
  <p:tag name="KSO_WM_UNIT_BLOCK" val="0"/>
  <p:tag name="KSO_WM_UNIT_COMPATIBLE" val="0"/>
  <p:tag name="KSO_WM_UNIT_DEC_AREA_ID" val="b4fa12e36fa74e3aad35dbb31b1d75c1"/>
  <p:tag name="KSO_WM_UNIT_DEFAULT_FONT" val="60;74;4"/>
  <p:tag name="KSO_WM_UNIT_DIAGRAM_ISNUMVISUAL" val="0"/>
  <p:tag name="KSO_WM_UNIT_DIAGRAM_ISREFERUNIT" val="0"/>
  <p:tag name="KSO_WM_UNIT_HIGHLIGHT" val="0"/>
  <p:tag name="KSO_WM_UNIT_ID" val="custom20215602_1*a*1"/>
  <p:tag name="KSO_WM_UNIT_INDEX" val="1"/>
  <p:tag name="KSO_WM_UNIT_ISCONTENTSTITLE" val="0"/>
  <p:tag name="KSO_WM_UNIT_ISNUMDGMTITLE" val="0"/>
  <p:tag name="KSO_WM_UNIT_LAYERLEVEL" val="1"/>
  <p:tag name="KSO_WM_UNIT_NOCLEAR" val="1"/>
  <p:tag name="KSO_WM_UNIT_PRESET_TEXT" val="谢谢聆听"/>
  <p:tag name="KSO_WM_UNIT_TEXT_FILL_FORE_SCHEMECOLOR_INDEX" val="13"/>
  <p:tag name="KSO_WM_UNIT_TEXT_FILL_FORE_SCHEMECOLOR_INDEX_BRIGHTNESS" val="0.15"/>
  <p:tag name="KSO_WM_UNIT_TEXT_FILL_TYPE" val="1"/>
  <p:tag name="KSO_WM_UNIT_TYPE" val="a"/>
  <p:tag name="KSO_WM_UNIT_VALUE" val="6"/>
</p:tagLst>
</file>

<file path=ppt/tags/tag378.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general"/>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379.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general"/>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38.xml><?xml version="1.0" encoding="utf-8"?>
<p:tagLst xmlns:p="http://schemas.openxmlformats.org/presentationml/2006/main">
  <p:tag name="KSO_WM_SLIDE_BACKGROUND_TYPE" val="frame"/>
</p:tagLst>
</file>

<file path=ppt/tags/tag380.xml><?xml version="1.0" encoding="utf-8"?>
<p:tagLst xmlns:p="http://schemas.openxmlformats.org/presentationml/2006/main">
  <p:tag name="KSO_WM_SLIDE_BACKGROUND_TYPE" val="general"/>
</p:tagLst>
</file>

<file path=ppt/tags/tag381.xml><?xml version="1.0" encoding="utf-8"?>
<p:tagLst xmlns:p="http://schemas.openxmlformats.org/presentationml/2006/main">
  <p:tag name="KSO_WM_SLIDE_BACKGROUND_TYPE" val="general"/>
</p:tagLst>
</file>

<file path=ppt/tags/tag382.xml><?xml version="1.0" encoding="utf-8"?>
<p:tagLst xmlns:p="http://schemas.openxmlformats.org/presentationml/2006/main">
  <p:tag name="KSO_WM_SLIDE_BACKGROUND_TYPE" val="general"/>
</p:tagLst>
</file>

<file path=ppt/tags/tag383.xml><?xml version="1.0" encoding="utf-8"?>
<p:tagLst xmlns:p="http://schemas.openxmlformats.org/presentationml/2006/main">
  <p:tag name="KSO_WM_SLIDE_BACKGROUND_TYPE" val="general"/>
</p:tagLst>
</file>

<file path=ppt/tags/tag384.xml><?xml version="1.0" encoding="utf-8"?>
<p:tagLst xmlns:p="http://schemas.openxmlformats.org/presentationml/2006/main">
  <p:tag name="KSO_WM_ASSEMBLE_CHIP_INDEX" val="95d258cf33a44a388f2cf9b9ad152903"/>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f"/>
  <p:tag name="KSO_WM_SLIDE_BACKGROUND_TYPE" val="frame"/>
  <p:tag name="KSO_WM_TAG_VERSION" val="1.0"/>
  <p:tag name="KSO_WM_TEMPLATE_CATEGORY" val="chip"/>
  <p:tag name="KSO_WM_TEMPLATE_INDEX" val="20215602"/>
  <p:tag name="KSO_WM_UNIT_COMPATIBLE" val="0"/>
  <p:tag name="KSO_WM_UNIT_DEC_AREA_ID" val="052f3a42b3ca449f8a78ce10ce09c12b"/>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560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385.xml><?xml version="1.0" encoding="utf-8"?>
<p:tagLst xmlns:p="http://schemas.openxmlformats.org/presentationml/2006/main">
  <p:tag name="KSO_WM_ASSEMBLE_CHIP_INDEX" val="9cd91e6edc5b43d5a8c9acc8e5c4b1e2"/>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frame"/>
  <p:tag name="KSO_WM_TAG_VERSION" val="1.0"/>
  <p:tag name="KSO_WM_TEMPLATE_CATEGORY" val="chip"/>
  <p:tag name="KSO_WM_TEMPLATE_INDEX" val="20215602"/>
  <p:tag name="KSO_WM_UNIT_COMPATIBLE" val="0"/>
  <p:tag name="KSO_WM_UNIT_DEC_AREA_ID" val="c75e5165725743c4854c05dd73ca52a4"/>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386.xml><?xml version="1.0" encoding="utf-8"?>
<p:tagLst xmlns:p="http://schemas.openxmlformats.org/presentationml/2006/main">
  <p:tag name="KSO_WM_ASSEMBLE_CHIP_INDEX" val="1e97f9f7fbd145fbab1813a364c97c7d"/>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frame"/>
  <p:tag name="KSO_WM_TAG_VERSION" val="1.0"/>
  <p:tag name="KSO_WM_TEMPLATE_CATEGORY" val="chip"/>
  <p:tag name="KSO_WM_TEMPLATE_INDEX" val="20215602"/>
  <p:tag name="KSO_WM_UNIT_COMPATIBLE" val="0"/>
  <p:tag name="KSO_WM_UNIT_DEC_AREA_ID" val="03538f31e248405f944df783cc0e82fb"/>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387.xml><?xml version="1.0" encoding="utf-8"?>
<p:tagLst xmlns:p="http://schemas.openxmlformats.org/presentationml/2006/main">
  <p:tag name="KSO_WM_SLIDE_BACKGROUND_TYPE" val="frame"/>
</p:tagLst>
</file>

<file path=ppt/tags/tag388.xml><?xml version="1.0" encoding="utf-8"?>
<p:tagLst xmlns:p="http://schemas.openxmlformats.org/presentationml/2006/main">
  <p:tag name="KSO_WM_SLIDE_BACKGROUND_TYPE" val="frame"/>
</p:tagLst>
</file>

<file path=ppt/tags/tag389.xml><?xml version="1.0" encoding="utf-8"?>
<p:tagLst xmlns:p="http://schemas.openxmlformats.org/presentationml/2006/main">
  <p:tag name="KSO_WM_SLIDE_BACKGROUND_TYPE" val="frame"/>
</p:tagLst>
</file>

<file path=ppt/tags/tag39.xml><?xml version="1.0" encoding="utf-8"?>
<p:tagLst xmlns:p="http://schemas.openxmlformats.org/presentationml/2006/main">
  <p:tag name="KSO_WM_SLIDE_BACKGROUND_TYPE" val="frame"/>
</p:tagLst>
</file>

<file path=ppt/tags/tag390.xml><?xml version="1.0" encoding="utf-8"?>
<p:tagLst xmlns:p="http://schemas.openxmlformats.org/presentationml/2006/main">
  <p:tag name="KSO_WM_SLIDE_BACKGROUND_TYPE" val="frame"/>
</p:tagLst>
</file>

<file path=ppt/tags/tag391.xml><?xml version="1.0" encoding="utf-8"?>
<p:tagLst xmlns:p="http://schemas.openxmlformats.org/presentationml/2006/main">
  <p:tag name="KSO_WM_SLIDE_BACKGROUND_TYPE" val="frame"/>
</p:tagLst>
</file>

<file path=ppt/tags/tag392.xml><?xml version="1.0" encoding="utf-8"?>
<p:tagLst xmlns:p="http://schemas.openxmlformats.org/presentationml/2006/main">
  <p:tag name="KSO_WM_ASSEMBLE_CHIP_INDEX" val="0f086088556848c4a4f294a78ce75210"/>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f"/>
  <p:tag name="KSO_WM_SLIDE_BACKGROUND_TYPE" val="leftRight"/>
  <p:tag name="KSO_WM_TAG_VERSION" val="1.0"/>
  <p:tag name="KSO_WM_TEMPLATE_CATEGORY" val="chip"/>
  <p:tag name="KSO_WM_TEMPLATE_INDEX" val="20215602"/>
  <p:tag name="KSO_WM_UNIT_COMPATIBLE" val="0"/>
  <p:tag name="KSO_WM_UNIT_DEC_AREA_ID" val="a8ea9b28cb194999a9cdff9984b84858"/>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560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393.xml><?xml version="1.0" encoding="utf-8"?>
<p:tagLst xmlns:p="http://schemas.openxmlformats.org/presentationml/2006/main">
  <p:tag name="KSO_WM_ASSEMBLE_CHIP_INDEX" val="7b8ddbd6c0d344999d273687b8bf42cf"/>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leftRight"/>
  <p:tag name="KSO_WM_TAG_VERSION" val="1.0"/>
  <p:tag name="KSO_WM_TEMPLATE_CATEGORY" val="chip"/>
  <p:tag name="KSO_WM_TEMPLATE_INDEX" val="20215602"/>
  <p:tag name="KSO_WM_UNIT_COMPATIBLE" val="0"/>
  <p:tag name="KSO_WM_UNIT_DEC_AREA_ID" val="1efc1dc65365451eb6824865cf8fe892"/>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394.xml><?xml version="1.0" encoding="utf-8"?>
<p:tagLst xmlns:p="http://schemas.openxmlformats.org/presentationml/2006/main">
  <p:tag name="KSO_WM_ASSEMBLE_CHIP_INDEX" val="4468fe49c9f5415ebf5de2ca3e3fc26c"/>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leftRight"/>
  <p:tag name="KSO_WM_TAG_VERSION" val="1.0"/>
  <p:tag name="KSO_WM_TEMPLATE_CATEGORY" val="chip"/>
  <p:tag name="KSO_WM_TEMPLATE_INDEX" val="20215602"/>
  <p:tag name="KSO_WM_UNIT_COMPATIBLE" val="0"/>
  <p:tag name="KSO_WM_UNIT_DEC_AREA_ID" val="e40e27d5291f4e4ea114c40ed24823e6"/>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395.xml><?xml version="1.0" encoding="utf-8"?>
<p:tagLst xmlns:p="http://schemas.openxmlformats.org/presentationml/2006/main">
  <p:tag name="KSO_WM_SLIDE_BACKGROUND_TYPE" val="leftRight"/>
</p:tagLst>
</file>

<file path=ppt/tags/tag396.xml><?xml version="1.0" encoding="utf-8"?>
<p:tagLst xmlns:p="http://schemas.openxmlformats.org/presentationml/2006/main">
  <p:tag name="KSO_WM_SLIDE_BACKGROUND_TYPE" val="leftRight"/>
</p:tagLst>
</file>

<file path=ppt/tags/tag397.xml><?xml version="1.0" encoding="utf-8"?>
<p:tagLst xmlns:p="http://schemas.openxmlformats.org/presentationml/2006/main">
  <p:tag name="KSO_WM_SLIDE_BACKGROUND_TYPE" val="leftRight"/>
</p:tagLst>
</file>

<file path=ppt/tags/tag398.xml><?xml version="1.0" encoding="utf-8"?>
<p:tagLst xmlns:p="http://schemas.openxmlformats.org/presentationml/2006/main">
  <p:tag name="KSO_WM_SLIDE_BACKGROUND_TYPE" val="leftRight"/>
</p:tagLst>
</file>

<file path=ppt/tags/tag399.xml><?xml version="1.0" encoding="utf-8"?>
<p:tagLst xmlns:p="http://schemas.openxmlformats.org/presentationml/2006/main">
  <p:tag name="KSO_WM_SLIDE_BACKGROUND_TYPE" val="leftRight"/>
</p:tagLst>
</file>

<file path=ppt/tags/tag4.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40.xml><?xml version="1.0" encoding="utf-8"?>
<p:tagLst xmlns:p="http://schemas.openxmlformats.org/presentationml/2006/main">
  <p:tag name="KSO_WM_ASSEMBLE_CHIP_INDEX" val="0f086088556848c4a4f294a78ce75210"/>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f"/>
  <p:tag name="KSO_WM_SLIDE_BACKGROUND_TYPE" val="leftRight"/>
  <p:tag name="KSO_WM_TAG_VERSION" val="1.0"/>
  <p:tag name="KSO_WM_TEMPLATE_CATEGORY" val="chip"/>
  <p:tag name="KSO_WM_TEMPLATE_INDEX" val="20215602"/>
  <p:tag name="KSO_WM_UNIT_COMPATIBLE" val="0"/>
  <p:tag name="KSO_WM_UNIT_DEC_AREA_ID" val="a8ea9b28cb194999a9cdff9984b84858"/>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560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400.xml><?xml version="1.0" encoding="utf-8"?>
<p:tagLst xmlns:p="http://schemas.openxmlformats.org/presentationml/2006/main">
  <p:tag name="KSO_WM_SLIDE_BACKGROUND_TYPE" val="leftRight"/>
</p:tagLst>
</file>

<file path=ppt/tags/tag401.xml><?xml version="1.0" encoding="utf-8"?>
<p:tagLst xmlns:p="http://schemas.openxmlformats.org/presentationml/2006/main">
  <p:tag name="KSO_WM_ASSEMBLE_CHIP_INDEX" val="33b4ed3d4c63495db62f1dad254d7049"/>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f"/>
  <p:tag name="KSO_WM_SLIDE_BACKGROUND_TYPE" val="topBottom"/>
  <p:tag name="KSO_WM_TAG_VERSION" val="1.0"/>
  <p:tag name="KSO_WM_TEMPLATE_CATEGORY" val="chip"/>
  <p:tag name="KSO_WM_TEMPLATE_INDEX" val="20215602"/>
  <p:tag name="KSO_WM_UNIT_COMPATIBLE" val="0"/>
  <p:tag name="KSO_WM_UNIT_DEC_AREA_ID" val="f74e168a644e47f8b2db5ed3cea53586"/>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560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402.xml><?xml version="1.0" encoding="utf-8"?>
<p:tagLst xmlns:p="http://schemas.openxmlformats.org/presentationml/2006/main">
  <p:tag name="KSO_WM_ASSEMBLE_CHIP_INDEX" val="6020ac20ee7140a7a14d577cb949be76"/>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topBottom"/>
  <p:tag name="KSO_WM_TAG_VERSION" val="1.0"/>
  <p:tag name="KSO_WM_TEMPLATE_CATEGORY" val="chip"/>
  <p:tag name="KSO_WM_TEMPLATE_INDEX" val="20215602"/>
  <p:tag name="KSO_WM_UNIT_COMPATIBLE" val="0"/>
  <p:tag name="KSO_WM_UNIT_DEC_AREA_ID" val="8933e8c670ea4208a4456d992ffbffbc"/>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403.xml><?xml version="1.0" encoding="utf-8"?>
<p:tagLst xmlns:p="http://schemas.openxmlformats.org/presentationml/2006/main">
  <p:tag name="KSO_WM_ASSEMBLE_CHIP_INDEX" val="cf872004f2d24bf59d18af4e5ece5a9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topBottom"/>
  <p:tag name="KSO_WM_TAG_VERSION" val="1.0"/>
  <p:tag name="KSO_WM_TEMPLATE_CATEGORY" val="chip"/>
  <p:tag name="KSO_WM_TEMPLATE_INDEX" val="20215602"/>
  <p:tag name="KSO_WM_UNIT_COMPATIBLE" val="0"/>
  <p:tag name="KSO_WM_UNIT_DEC_AREA_ID" val="082dd168002f4ad788875f895675fd8b"/>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404.xml><?xml version="1.0" encoding="utf-8"?>
<p:tagLst xmlns:p="http://schemas.openxmlformats.org/presentationml/2006/main">
  <p:tag name="KSO_WM_SLIDE_BACKGROUND_TYPE" val="topBottom"/>
</p:tagLst>
</file>

<file path=ppt/tags/tag405.xml><?xml version="1.0" encoding="utf-8"?>
<p:tagLst xmlns:p="http://schemas.openxmlformats.org/presentationml/2006/main">
  <p:tag name="KSO_WM_SLIDE_BACKGROUND_TYPE" val="topBottom"/>
</p:tagLst>
</file>

<file path=ppt/tags/tag406.xml><?xml version="1.0" encoding="utf-8"?>
<p:tagLst xmlns:p="http://schemas.openxmlformats.org/presentationml/2006/main">
  <p:tag name="KSO_WM_SLIDE_BACKGROUND_TYPE" val="topBottom"/>
</p:tagLst>
</file>

<file path=ppt/tags/tag407.xml><?xml version="1.0" encoding="utf-8"?>
<p:tagLst xmlns:p="http://schemas.openxmlformats.org/presentationml/2006/main">
  <p:tag name="KSO_WM_SLIDE_BACKGROUND_TYPE" val="topBottom"/>
</p:tagLst>
</file>

<file path=ppt/tags/tag408.xml><?xml version="1.0" encoding="utf-8"?>
<p:tagLst xmlns:p="http://schemas.openxmlformats.org/presentationml/2006/main">
  <p:tag name="KSO_WM_SLIDE_BACKGROUND_TYPE" val="topBottom"/>
</p:tagLst>
</file>

<file path=ppt/tags/tag409.xml><?xml version="1.0" encoding="utf-8"?>
<p:tagLst xmlns:p="http://schemas.openxmlformats.org/presentationml/2006/main">
  <p:tag name="KSO_WM_SLIDE_BACKGROUND_TYPE" val="topBottom"/>
</p:tagLst>
</file>

<file path=ppt/tags/tag41.xml><?xml version="1.0" encoding="utf-8"?>
<p:tagLst xmlns:p="http://schemas.openxmlformats.org/presentationml/2006/main">
  <p:tag name="KSO_WM_ASSEMBLE_CHIP_INDEX" val="7b8ddbd6c0d344999d273687b8bf42cf"/>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leftRight"/>
  <p:tag name="KSO_WM_TAG_VERSION" val="1.0"/>
  <p:tag name="KSO_WM_TEMPLATE_CATEGORY" val="chip"/>
  <p:tag name="KSO_WM_TEMPLATE_INDEX" val="20215602"/>
  <p:tag name="KSO_WM_UNIT_COMPATIBLE" val="0"/>
  <p:tag name="KSO_WM_UNIT_DEC_AREA_ID" val="1efc1dc65365451eb6824865cf8fe892"/>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410.xml><?xml version="1.0" encoding="utf-8"?>
<p:tagLst xmlns:p="http://schemas.openxmlformats.org/presentationml/2006/main">
  <p:tag name="KSO_WM_ASSEMBLE_CHIP_INDEX" val="bee153560b89420fbf97c8fc35c90e80"/>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f"/>
  <p:tag name="KSO_WM_SLIDE_BACKGROUND_TYPE" val="bottomTop"/>
  <p:tag name="KSO_WM_TAG_VERSION" val="1.0"/>
  <p:tag name="KSO_WM_TEMPLATE_CATEGORY" val="chip"/>
  <p:tag name="KSO_WM_TEMPLATE_INDEX" val="20215602"/>
  <p:tag name="KSO_WM_UNIT_COMPATIBLE" val="0"/>
  <p:tag name="KSO_WM_UNIT_DEC_AREA_ID" val="935a2c9aba1b4ddaa8f4368eb14b9d26"/>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560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411.xml><?xml version="1.0" encoding="utf-8"?>
<p:tagLst xmlns:p="http://schemas.openxmlformats.org/presentationml/2006/main">
  <p:tag name="KSO_WM_ASSEMBLE_CHIP_INDEX" val="68ea8beb15fe4457bb491cbe616e8347"/>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bottomTop"/>
  <p:tag name="KSO_WM_TAG_VERSION" val="1.0"/>
  <p:tag name="KSO_WM_TEMPLATE_CATEGORY" val="chip"/>
  <p:tag name="KSO_WM_TEMPLATE_INDEX" val="20215602"/>
  <p:tag name="KSO_WM_UNIT_COMPATIBLE" val="0"/>
  <p:tag name="KSO_WM_UNIT_DEC_AREA_ID" val="b16ceef64a5e4a72a1aadea020588eb7"/>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412.xml><?xml version="1.0" encoding="utf-8"?>
<p:tagLst xmlns:p="http://schemas.openxmlformats.org/presentationml/2006/main">
  <p:tag name="KSO_WM_ASSEMBLE_CHIP_INDEX" val="5c8fb71bf15f45a0b9b48bc5541eb5e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bottomTop"/>
  <p:tag name="KSO_WM_TAG_VERSION" val="1.0"/>
  <p:tag name="KSO_WM_TEMPLATE_CATEGORY" val="chip"/>
  <p:tag name="KSO_WM_TEMPLATE_INDEX" val="20215602"/>
  <p:tag name="KSO_WM_UNIT_COMPATIBLE" val="0"/>
  <p:tag name="KSO_WM_UNIT_DEC_AREA_ID" val="c77eff9c5ccb4ede91bea819e976954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413.xml><?xml version="1.0" encoding="utf-8"?>
<p:tagLst xmlns:p="http://schemas.openxmlformats.org/presentationml/2006/main">
  <p:tag name="KSO_WM_SLIDE_BACKGROUND_TYPE" val="bottomTop"/>
</p:tagLst>
</file>

<file path=ppt/tags/tag414.xml><?xml version="1.0" encoding="utf-8"?>
<p:tagLst xmlns:p="http://schemas.openxmlformats.org/presentationml/2006/main">
  <p:tag name="KSO_WM_SLIDE_BACKGROUND_TYPE" val="bottomTop"/>
</p:tagLst>
</file>

<file path=ppt/tags/tag415.xml><?xml version="1.0" encoding="utf-8"?>
<p:tagLst xmlns:p="http://schemas.openxmlformats.org/presentationml/2006/main">
  <p:tag name="KSO_WM_SLIDE_BACKGROUND_TYPE" val="bottomTop"/>
</p:tagLst>
</file>

<file path=ppt/tags/tag416.xml><?xml version="1.0" encoding="utf-8"?>
<p:tagLst xmlns:p="http://schemas.openxmlformats.org/presentationml/2006/main">
  <p:tag name="KSO_WM_SLIDE_BACKGROUND_TYPE" val="bottomTop"/>
</p:tagLst>
</file>

<file path=ppt/tags/tag417.xml><?xml version="1.0" encoding="utf-8"?>
<p:tagLst xmlns:p="http://schemas.openxmlformats.org/presentationml/2006/main">
  <p:tag name="KSO_WM_SLIDE_BACKGROUND_TYPE" val="bottomTop"/>
</p:tagLst>
</file>

<file path=ppt/tags/tag418.xml><?xml version="1.0" encoding="utf-8"?>
<p:tagLst xmlns:p="http://schemas.openxmlformats.org/presentationml/2006/main">
  <p:tag name="KSO_WM_SLIDE_BACKGROUND_TYPE" val="bottomTop"/>
</p:tagLst>
</file>

<file path=ppt/tags/tag419.xml><?xml version="1.0" encoding="utf-8"?>
<p:tagLst xmlns:p="http://schemas.openxmlformats.org/presentationml/2006/main">
  <p:tag name="KSO_WM_ASSEMBLE_CHIP_INDEX" val="474d7fb6c1334d12a2e57304c59987b2"/>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f"/>
  <p:tag name="KSO_WM_SLIDE_BACKGROUND_TYPE" val="navigation"/>
  <p:tag name="KSO_WM_TAG_VERSION" val="1.0"/>
  <p:tag name="KSO_WM_TEMPLATE_CATEGORY" val="chip"/>
  <p:tag name="KSO_WM_TEMPLATE_INDEX" val="20215602"/>
  <p:tag name="KSO_WM_UNIT_COMPATIBLE" val="0"/>
  <p:tag name="KSO_WM_UNIT_DEC_AREA_ID" val="bc304c9fc1b34e10b496cce627282a32"/>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560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42.xml><?xml version="1.0" encoding="utf-8"?>
<p:tagLst xmlns:p="http://schemas.openxmlformats.org/presentationml/2006/main">
  <p:tag name="KSO_WM_ASSEMBLE_CHIP_INDEX" val="4468fe49c9f5415ebf5de2ca3e3fc26c"/>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leftRight"/>
  <p:tag name="KSO_WM_TAG_VERSION" val="1.0"/>
  <p:tag name="KSO_WM_TEMPLATE_CATEGORY" val="chip"/>
  <p:tag name="KSO_WM_TEMPLATE_INDEX" val="20215602"/>
  <p:tag name="KSO_WM_UNIT_COMPATIBLE" val="0"/>
  <p:tag name="KSO_WM_UNIT_DEC_AREA_ID" val="e40e27d5291f4e4ea114c40ed24823e6"/>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420.xml><?xml version="1.0" encoding="utf-8"?>
<p:tagLst xmlns:p="http://schemas.openxmlformats.org/presentationml/2006/main">
  <p:tag name="KSO_WM_ASSEMBLE_CHIP_INDEX" val="8e25099b713d43cfb186c789af7e8372"/>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navigation"/>
  <p:tag name="KSO_WM_TAG_VERSION" val="1.0"/>
  <p:tag name="KSO_WM_TEMPLATE_CATEGORY" val="chip"/>
  <p:tag name="KSO_WM_TEMPLATE_INDEX" val="20215602"/>
  <p:tag name="KSO_WM_UNIT_COMPATIBLE" val="0"/>
  <p:tag name="KSO_WM_UNIT_DEC_AREA_ID" val="0e311ef0c4fa4b469d249890c50f327b"/>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421.xml><?xml version="1.0" encoding="utf-8"?>
<p:tagLst xmlns:p="http://schemas.openxmlformats.org/presentationml/2006/main">
  <p:tag name="KSO_WM_ASSEMBLE_CHIP_INDEX" val="56058b3f36994b019ae1857097723cdf"/>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navigation"/>
  <p:tag name="KSO_WM_TAG_VERSION" val="1.0"/>
  <p:tag name="KSO_WM_TEMPLATE_CATEGORY" val="chip"/>
  <p:tag name="KSO_WM_TEMPLATE_INDEX" val="20215602"/>
  <p:tag name="KSO_WM_UNIT_COMPATIBLE" val="0"/>
  <p:tag name="KSO_WM_UNIT_DEC_AREA_ID" val="a9dc1469134843188af4bf84075abac2"/>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422.xml><?xml version="1.0" encoding="utf-8"?>
<p:tagLst xmlns:p="http://schemas.openxmlformats.org/presentationml/2006/main">
  <p:tag name="KSO_WM_SLIDE_BACKGROUND_TYPE" val="navigation"/>
</p:tagLst>
</file>

<file path=ppt/tags/tag423.xml><?xml version="1.0" encoding="utf-8"?>
<p:tagLst xmlns:p="http://schemas.openxmlformats.org/presentationml/2006/main">
  <p:tag name="KSO_WM_SLIDE_BACKGROUND_TYPE" val="navigation"/>
</p:tagLst>
</file>

<file path=ppt/tags/tag424.xml><?xml version="1.0" encoding="utf-8"?>
<p:tagLst xmlns:p="http://schemas.openxmlformats.org/presentationml/2006/main">
  <p:tag name="KSO_WM_SLIDE_BACKGROUND_TYPE" val="navigation"/>
</p:tagLst>
</file>

<file path=ppt/tags/tag425.xml><?xml version="1.0" encoding="utf-8"?>
<p:tagLst xmlns:p="http://schemas.openxmlformats.org/presentationml/2006/main">
  <p:tag name="KSO_WM_SLIDE_BACKGROUND_TYPE" val="navigation"/>
</p:tagLst>
</file>

<file path=ppt/tags/tag426.xml><?xml version="1.0" encoding="utf-8"?>
<p:tagLst xmlns:p="http://schemas.openxmlformats.org/presentationml/2006/main">
  <p:tag name="KSO_WM_SLIDE_BACKGROUND_TYPE" val="navigation"/>
</p:tagLst>
</file>

<file path=ppt/tags/tag427.xml><?xml version="1.0" encoding="utf-8"?>
<p:tagLst xmlns:p="http://schemas.openxmlformats.org/presentationml/2006/main">
  <p:tag name="KSO_WM_SLIDE_BACKGROUND_TYPE" val="navigation"/>
</p:tagLst>
</file>

<file path=ppt/tags/tag428.xml><?xml version="1.0" encoding="utf-8"?>
<p:tagLst xmlns:p="http://schemas.openxmlformats.org/presentationml/2006/main">
  <p:tag name="KSO_WM_SLIDE_BACKGROUND_TYPE" val="navigation"/>
</p:tagLst>
</file>

<file path=ppt/tags/tag429.xml><?xml version="1.0" encoding="utf-8"?>
<p:tagLst xmlns:p="http://schemas.openxmlformats.org/presentationml/2006/main">
  <p:tag name="KSO_WM_SLIDE_BACKGROUND_TYPE" val="navigation"/>
</p:tagLst>
</file>

<file path=ppt/tags/tag43.xml><?xml version="1.0" encoding="utf-8"?>
<p:tagLst xmlns:p="http://schemas.openxmlformats.org/presentationml/2006/main">
  <p:tag name="KSO_WM_SLIDE_BACKGROUND_TYPE" val="leftRight"/>
</p:tagLst>
</file>

<file path=ppt/tags/tag430.xml><?xml version="1.0" encoding="utf-8"?>
<p:tagLst xmlns:p="http://schemas.openxmlformats.org/presentationml/2006/main">
  <p:tag name="KSO_WM_ASSEMBLE_CHIP_INDEX" val="60ec61d525ec45d1b179168cc96c0570"/>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f"/>
  <p:tag name="KSO_WM_SLIDE_BACKGROUND_TYPE" val="belt"/>
  <p:tag name="KSO_WM_TAG_VERSION" val="1.0"/>
  <p:tag name="KSO_WM_TEMPLATE_CATEGORY" val="chip"/>
  <p:tag name="KSO_WM_TEMPLATE_INDEX" val="20215602"/>
  <p:tag name="KSO_WM_UNIT_COMPATIBLE" val="0"/>
  <p:tag name="KSO_WM_UNIT_DEC_AREA_ID" val="e9d54f2960e04f2392dea987f977425d"/>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560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431.xml><?xml version="1.0" encoding="utf-8"?>
<p:tagLst xmlns:p="http://schemas.openxmlformats.org/presentationml/2006/main">
  <p:tag name="KSO_WM_ASSEMBLE_CHIP_INDEX" val="1c61857351ae4c8a86bc0440e43453f7"/>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belt"/>
  <p:tag name="KSO_WM_TAG_VERSION" val="1.0"/>
  <p:tag name="KSO_WM_TEMPLATE_CATEGORY" val="chip"/>
  <p:tag name="KSO_WM_TEMPLATE_INDEX" val="20215602"/>
  <p:tag name="KSO_WM_UNIT_COMPATIBLE" val="0"/>
  <p:tag name="KSO_WM_UNIT_DEC_AREA_ID" val="7920e645fcb1484c95a75bf6cd51d296"/>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432.xml><?xml version="1.0" encoding="utf-8"?>
<p:tagLst xmlns:p="http://schemas.openxmlformats.org/presentationml/2006/main">
  <p:tag name="KSO_WM_ASSEMBLE_CHIP_INDEX" val="aae233c1d9574ba8b8af49e811f27bff"/>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belt"/>
  <p:tag name="KSO_WM_TAG_VERSION" val="1.0"/>
  <p:tag name="KSO_WM_TEMPLATE_CATEGORY" val="chip"/>
  <p:tag name="KSO_WM_TEMPLATE_INDEX" val="20215602"/>
  <p:tag name="KSO_WM_UNIT_COMPATIBLE" val="0"/>
  <p:tag name="KSO_WM_UNIT_DEC_AREA_ID" val="2660daa5396a46e2af94bf50f5282334"/>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433.xml><?xml version="1.0" encoding="utf-8"?>
<p:tagLst xmlns:p="http://schemas.openxmlformats.org/presentationml/2006/main">
  <p:tag name="KSO_WM_SLIDE_BACKGROUND_TYPE" val="belt"/>
</p:tagLst>
</file>

<file path=ppt/tags/tag434.xml><?xml version="1.0" encoding="utf-8"?>
<p:tagLst xmlns:p="http://schemas.openxmlformats.org/presentationml/2006/main">
  <p:tag name="KSO_WM_SLIDE_BACKGROUND_TYPE" val="belt"/>
</p:tagLst>
</file>

<file path=ppt/tags/tag435.xml><?xml version="1.0" encoding="utf-8"?>
<p:tagLst xmlns:p="http://schemas.openxmlformats.org/presentationml/2006/main">
  <p:tag name="KSO_WM_SLIDE_BACKGROUND_TYPE" val="belt"/>
</p:tagLst>
</file>

<file path=ppt/tags/tag436.xml><?xml version="1.0" encoding="utf-8"?>
<p:tagLst xmlns:p="http://schemas.openxmlformats.org/presentationml/2006/main">
  <p:tag name="KSO_WM_SLIDE_BACKGROUND_TYPE" val="belt"/>
</p:tagLst>
</file>

<file path=ppt/tags/tag437.xml><?xml version="1.0" encoding="utf-8"?>
<p:tagLst xmlns:p="http://schemas.openxmlformats.org/presentationml/2006/main">
  <p:tag name="KSO_WM_SLIDE_BACKGROUND_TYPE" val="belt"/>
</p:tagLst>
</file>

<file path=ppt/tags/tag438.xml><?xml version="1.0" encoding="utf-8"?>
<p:tagLst xmlns:p="http://schemas.openxmlformats.org/presentationml/2006/main">
  <p:tag name="KSO_WM_TEMPLATE_CATEGORY" val="custom"/>
  <p:tag name="KSO_WM_TEMPLATE_INDEX" val="20215602"/>
</p:tagLst>
</file>

<file path=ppt/tags/tag439.xml><?xml version="1.0" encoding="utf-8"?>
<p:tagLst xmlns:p="http://schemas.openxmlformats.org/presentationml/2006/main">
  <p:tag name="KSO_WM_TEMPLATE_CATEGORY" val="custom"/>
  <p:tag name="KSO_WM_TEMPLATE_INDEX" val="20215602"/>
</p:tagLst>
</file>

<file path=ppt/tags/tag44.xml><?xml version="1.0" encoding="utf-8"?>
<p:tagLst xmlns:p="http://schemas.openxmlformats.org/presentationml/2006/main">
  <p:tag name="KSO_WM_SLIDE_BACKGROUND_TYPE" val="leftRight"/>
</p:tagLst>
</file>

<file path=ppt/tags/tag440.xml><?xml version="1.0" encoding="utf-8"?>
<p:tagLst xmlns:p="http://schemas.openxmlformats.org/presentationml/2006/main">
  <p:tag name="KSO_WM_BEAUTIFY_FLAG" val="#wm#"/>
  <p:tag name="KSO_WM_TAG_VERSION" val="1.0"/>
  <p:tag name="KSO_WM_TEMPLATE_CATEGORY" val="custom"/>
  <p:tag name="KSO_WM_TEMPLATE_INDEX" val="20215602"/>
</p:tagLst>
</file>

<file path=ppt/tags/tag441.xml><?xml version="1.0" encoding="utf-8"?>
<p:tagLst xmlns:p="http://schemas.openxmlformats.org/presentationml/2006/main">
  <p:tag name="KSO_WM_ASSEMBLE_CHIP_INDEX" val="5aa236305929486db90956db98e57668"/>
  <p:tag name="KSO_WM_BEAUTIFY_FLAG" val="#wm#"/>
  <p:tag name="KSO_WM_CHIP_FILLAREA_FILL_RULE" val="{&quot;fill_align&quot;:&quot;cm&quot;,&quot;fill_effect&quot;:[],&quot;fill_mode&quot;:&quot;adaptive&quot;,&quot;sacle_strategy&quot;:&quot;stretch&quot;}"/>
  <p:tag name="KSO_WM_CHIP_GROUPID" val="5face4ad0ad14824cacb1e6a"/>
  <p:tag name="KSO_WM_CHIP_XID" val="5face4ad0ad14824cacb1e6b"/>
  <p:tag name="KSO_WM_TAG_VERSION" val="1.0"/>
  <p:tag name="KSO_WM_TEMPLATE_CATEGORY" val="chip"/>
  <p:tag name="KSO_WM_TEMPLATE_INDEX" val="20215602"/>
  <p:tag name="KSO_WM_UNIT_COMPATIBLE" val="0"/>
  <p:tag name="KSO_WM_UNIT_DEC_AREA_ID" val="8cf660053aa64e2887beb40aaadba382"/>
  <p:tag name="KSO_WM_UNIT_DEC_CHANGEPICRESERVED" val="1"/>
  <p:tag name="KSO_WM_UNIT_DEC_SUPPORTCHANGEPIC" val="0"/>
  <p:tag name="KSO_WM_UNIT_DECORATE_INFO" val=""/>
  <p:tag name="KSO_WM_UNIT_DIAGRAM_ISNUMVISUAL" val="0"/>
  <p:tag name="KSO_WM_UNIT_DIAGRAM_ISREFERUNIT" val="0"/>
  <p:tag name="KSO_WM_UNIT_HIGHLIGHT" val="0"/>
  <p:tag name="KSO_WM_UNIT_ID" val="chip20215602_1*i*1"/>
  <p:tag name="KSO_WM_UNIT_INDEX" val="1"/>
  <p:tag name="KSO_WM_UNIT_LAYERLEVEL" val="1"/>
  <p:tag name="KSO_WM_UNIT_SM_LIMIT_TYPE" val=""/>
  <p:tag name="KSO_WM_UNIT_SUBTYPE" val="u"/>
  <p:tag name="KSO_WM_UNIT_TYPE" val="i"/>
</p:tagLst>
</file>

<file path=ppt/tags/tag442.xml><?xml version="1.0" encoding="utf-8"?>
<p:tagLst xmlns:p="http://schemas.openxmlformats.org/presentationml/2006/main">
  <p:tag name="KSO_WM_ASSEMBLE_CHIP_INDEX" val="45eaf2d036604e5589e72ac7127b92cd"/>
  <p:tag name="KSO_WM_BEAUTIFY_FLAG" val="#wm#"/>
  <p:tag name="KSO_WM_CHIP_FILLAREA_FILL_RULE" val="{&quot;fill_align&quot;:&quot;cm&quot;,&quot;fill_mode&quot;:&quot;adaptive&quot;,&quot;sacle_strategy&quot;:&quot;smart&quot;}"/>
  <p:tag name="KSO_WM_CHIP_GROUPID" val="5f2a1e7645e1f15ec24fe43a"/>
  <p:tag name="KSO_WM_CHIP_XID" val="5f2a1e7645e1f15ec24fe43b"/>
  <p:tag name="KSO_WM_TAG_VERSION" val="1.0"/>
  <p:tag name="KSO_WM_TEMPLATE_ASSEMBLE_GROUPID" val="5face4ad0ad14824cacb1e6a"/>
  <p:tag name="KSO_WM_TEMPLATE_ASSEMBLE_XID" val="5fade491b46e6ebd990c7f0a"/>
  <p:tag name="KSO_WM_TEMPLATE_CATEGORY" val="custom"/>
  <p:tag name="KSO_WM_TEMPLATE_INDEX" val="20215602"/>
  <p:tag name="KSO_WM_UNIT_BLOCK" val="0"/>
  <p:tag name="KSO_WM_UNIT_COMPATIBLE" val="0"/>
  <p:tag name="KSO_WM_UNIT_DEC_AREA_ID" val="ed226d49e9ef446d87944a26cbc37822"/>
  <p:tag name="KSO_WM_UNIT_DEFAULT_FONT" val="24;60;4"/>
  <p:tag name="KSO_WM_UNIT_DIAGRAM_ISNUMVISUAL" val="0"/>
  <p:tag name="KSO_WM_UNIT_DIAGRAM_ISREFERUNIT" val="0"/>
  <p:tag name="KSO_WM_UNIT_HIGHLIGHT" val="0"/>
  <p:tag name="KSO_WM_UNIT_ID" val="custom20215602_1*a*1"/>
  <p:tag name="KSO_WM_UNIT_INDEX" val="1"/>
  <p:tag name="KSO_WM_UNIT_ISCONTENTSTITLE" val="0"/>
  <p:tag name="KSO_WM_UNIT_ISNUMDGMTITLE" val="0"/>
  <p:tag name="KSO_WM_UNIT_LAYERLEVEL" val="1"/>
  <p:tag name="KSO_WM_UNIT_NOCLEAR" val="0"/>
  <p:tag name="KSO_WM_UNIT_PRESET_TEXT" val="世界地球日主题班会"/>
  <p:tag name="KSO_WM_UNIT_TEXT_FILL_FORE_SCHEMECOLOR_INDEX" val="13"/>
  <p:tag name="KSO_WM_UNIT_TEXT_FILL_FORE_SCHEMECOLOR_INDEX_BRIGHTNESS" val="0.15"/>
  <p:tag name="KSO_WM_UNIT_TEXT_FILL_TYPE" val="1"/>
  <p:tag name="KSO_WM_UNIT_TYPE" val="a"/>
  <p:tag name="KSO_WM_UNIT_VALUE" val="14"/>
</p:tagLst>
</file>

<file path=ppt/tags/tag443.xml><?xml version="1.0" encoding="utf-8"?>
<p:tagLst xmlns:p="http://schemas.openxmlformats.org/presentationml/2006/main">
  <p:tag name="KSO_WM_ASSEMBLE_CHIP_INDEX" val="45eaf2d036604e5589e72ac7127b92cd"/>
  <p:tag name="KSO_WM_BEAUTIFY_FLAG" val="#wm#"/>
  <p:tag name="KSO_WM_CHIP_FILLAREA_FILL_RULE" val="{&quot;fill_align&quot;:&quot;cm&quot;,&quot;fill_mode&quot;:&quot;adaptive&quot;,&quot;sacle_strategy&quot;:&quot;smart&quot;}"/>
  <p:tag name="KSO_WM_CHIP_GROUPID" val="5f2a1e7645e1f15ec24fe43a"/>
  <p:tag name="KSO_WM_CHIP_XID" val="5f2a1e7645e1f15ec24fe43b"/>
  <p:tag name="KSO_WM_TAG_VERSION" val="1.0"/>
  <p:tag name="KSO_WM_TEMPLATE_ASSEMBLE_GROUPID" val="5face4ad0ad14824cacb1e6a"/>
  <p:tag name="KSO_WM_TEMPLATE_ASSEMBLE_XID" val="5fade491b46e6ebd990c7f0a"/>
  <p:tag name="KSO_WM_TEMPLATE_CATEGORY" val="custom"/>
  <p:tag name="KSO_WM_TEMPLATE_INDEX" val="20215602"/>
  <p:tag name="KSO_WM_UNIT_BLOCK" val="0"/>
  <p:tag name="KSO_WM_UNIT_COMPATIBLE" val="0"/>
  <p:tag name="KSO_WM_UNIT_DEC_AREA_ID" val="f62af0e5360742289cb4b34ee6d2c7c2"/>
  <p:tag name="KSO_WM_UNIT_DEFAULT_FONT" val="18;24;2"/>
  <p:tag name="KSO_WM_UNIT_DIAGRAM_ISNUMVISUAL" val="0"/>
  <p:tag name="KSO_WM_UNIT_DIAGRAM_ISREFERUNIT" val="0"/>
  <p:tag name="KSO_WM_UNIT_HIGHLIGHT" val="0"/>
  <p:tag name="KSO_WM_UNIT_ID" val="custom20215602_1*b*1"/>
  <p:tag name="KSO_WM_UNIT_INDEX" val="1"/>
  <p:tag name="KSO_WM_UNIT_ISCONTENTSTITLE" val="0"/>
  <p:tag name="KSO_WM_UNIT_ISNUMDGMTITLE" val="0"/>
  <p:tag name="KSO_WM_UNIT_LAYERLEVEL" val="1"/>
  <p:tag name="KSO_WM_UNIT_NOCLEAR" val="0"/>
  <p:tag name="KSO_WM_UNIT_PRESET_TEXT" val="此处添加副标题内容"/>
  <p:tag name="KSO_WM_UNIT_TEXT_FILL_FORE_SCHEMECOLOR_INDEX" val="13"/>
  <p:tag name="KSO_WM_UNIT_TEXT_FILL_FORE_SCHEMECOLOR_INDEX_BRIGHTNESS" val="0.35"/>
  <p:tag name="KSO_WM_UNIT_TEXT_FILL_TYPE" val="1"/>
  <p:tag name="KSO_WM_UNIT_TYPE" val="b"/>
  <p:tag name="KSO_WM_UNIT_VALUE" val="19"/>
</p:tagLst>
</file>

<file path=ppt/tags/tag444.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445.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446.xml><?xml version="1.0" encoding="utf-8"?>
<p:tagLst xmlns:p="http://schemas.openxmlformats.org/presentationml/2006/main">
  <p:tag name="KSO_WM_ASSEMBLE_CHIP_INDEX" val="a671dcdf868548f98664013b3c94a5da"/>
  <p:tag name="KSO_WM_BEAUTIFY_FLAG" val="#wm#"/>
  <p:tag name="KSO_WM_CHIP_FILLAREA_FILL_RULE" val="{&quot;fill_align&quot;:&quot;lm&quot;,&quot;fill_effect&quot;:[],&quot;fill_mode&quot;:&quot;adaptive&quot;,&quot;sacle_strategy&quot;:&quot;stretch&quot;}"/>
  <p:tag name="KSO_WM_CHIP_GROUPID" val="5face4ad0ad14824cacb1e6a"/>
  <p:tag name="KSO_WM_CHIP_XID" val="5face4ad0ad14824cacb1e6c"/>
  <p:tag name="KSO_WM_TAG_VERSION" val="1.0"/>
  <p:tag name="KSO_WM_TEMPLATE_CATEGORY" val="chip"/>
  <p:tag name="KSO_WM_TEMPLATE_INDEX" val="20215602"/>
  <p:tag name="KSO_WM_UNIT_COMPATIBLE" val="0"/>
  <p:tag name="KSO_WM_UNIT_DEC_AREA_ID" val="2bb7e5c41af84091a906879e3d04a276"/>
  <p:tag name="KSO_WM_UNIT_DECORATE_INFO" val=""/>
  <p:tag name="KSO_WM_UNIT_DIAGRAM_ISNUMVISUAL" val="0"/>
  <p:tag name="KSO_WM_UNIT_DIAGRAM_ISREFERUNIT" val="0"/>
  <p:tag name="KSO_WM_UNIT_HIGHLIGHT" val="0"/>
  <p:tag name="KSO_WM_UNIT_ID" val="chip20215602_2*i*1"/>
  <p:tag name="KSO_WM_UNIT_INDEX" val="1"/>
  <p:tag name="KSO_WM_UNIT_LAYERLEVEL" val="1"/>
  <p:tag name="KSO_WM_UNIT_SM_LIMIT_TYPE" val=""/>
  <p:tag name="KSO_WM_UNIT_SUBTYPE" val="t"/>
  <p:tag name="KSO_WM_UNIT_TYPE" val="i"/>
</p:tagLst>
</file>

<file path=ppt/tags/tag447.xml><?xml version="1.0" encoding="utf-8"?>
<p:tagLst xmlns:p="http://schemas.openxmlformats.org/presentationml/2006/main">
  <p:tag name="KSO_WM_ASSEMBLE_CHIP_INDEX" val="6244a54f347b4bc5912dc0da61ce9816"/>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b251430334e3407286ab5a54055b635b"/>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448.xml><?xml version="1.0" encoding="utf-8"?>
<p:tagLst xmlns:p="http://schemas.openxmlformats.org/presentationml/2006/main">
  <p:tag name="KSO_WM_ASSEMBLE_CHIP_INDEX" val="a90bd29b0cb240d898a1f1dad36c5b58"/>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efd2de38ea0b45e78f5836dd48773d32"/>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449.xml><?xml version="1.0" encoding="utf-8"?>
<p:tagLst xmlns:p="http://schemas.openxmlformats.org/presentationml/2006/main">
  <p:tag name="KSO_WM_ASSEMBLE_CHIP_INDEX" val="723d798d258a43749db358ea5e1c0dba"/>
  <p:tag name="KSO_WM_BEAUTIFY_FLAG" val="#wm#"/>
  <p:tag name="KSO_WM_CHIP_FILLAREA_FILL_RULE" val="{&quot;fill_align&quot;:&quot;cm&quot;,&quot;fill_mode&quot;:&quot;adaptive&quot;,&quot;sacle_strategy&quot;:&quot;smart&quot;}"/>
  <p:tag name="KSO_WM_CHIP_GROUPID" val="5ebe40d00ac41c4a0a525616"/>
  <p:tag name="KSO_WM_CHIP_XID" val="5ebe40d00ac41c4a0a525617"/>
  <p:tag name="KSO_WM_TAG_VERSION" val="1.0"/>
  <p:tag name="KSO_WM_TEMPLATE_ASSEMBLE_GROUPID" val="5face4ad0ad14824cacb1e6a"/>
  <p:tag name="KSO_WM_TEMPLATE_ASSEMBLE_XID" val="5fade491b46e6ebd990c7f02"/>
  <p:tag name="KSO_WM_TEMPLATE_CATEGORY" val="custom"/>
  <p:tag name="KSO_WM_TEMPLATE_INDEX" val="20215602"/>
  <p:tag name="KSO_WM_UNIT_BLOCK" val="0"/>
  <p:tag name="KSO_WM_UNIT_COMPATIBLE" val="0"/>
  <p:tag name="KSO_WM_UNIT_DEC_AREA_ID" val="fdf222fbd2a840c2ac41ae10c1c76a4c"/>
  <p:tag name="KSO_WM_UNIT_DEFAULT_FONT" val="14;18;2"/>
  <p:tag name="KSO_WM_UNIT_DIAGRAM_ISNUMVISUAL" val="0"/>
  <p:tag name="KSO_WM_UNIT_DIAGRAM_ISREFERUNIT" val="0"/>
  <p:tag name="KSO_WM_UNIT_HIGHLIGHT" val="0"/>
  <p:tag name="KSO_WM_UNIT_ID" val="custom20215602_1*b*1"/>
  <p:tag name="KSO_WM_UNIT_INDEX" val="1"/>
  <p:tag name="KSO_WM_UNIT_ISCONTENTSTITLE" val="0"/>
  <p:tag name="KSO_WM_UNIT_ISNUMDGMTITLE" val="0"/>
  <p:tag name="KSO_WM_UNIT_LAYERLEVEL" val="1"/>
  <p:tag name="KSO_WM_UNIT_NOCLEAR" val="0"/>
  <p:tag name="KSO_WM_UNIT_PRESET_TEXT" val="单击此处添加副标题内容"/>
  <p:tag name="KSO_WM_UNIT_TEXT_FILL_FORE_SCHEMECOLOR_INDEX" val="13"/>
  <p:tag name="KSO_WM_UNIT_TEXT_FILL_FORE_SCHEMECOLOR_INDEX_BRIGHTNESS" val="0.35"/>
  <p:tag name="KSO_WM_UNIT_TEXT_FILL_TYPE" val="1"/>
  <p:tag name="KSO_WM_UNIT_TYPE" val="b"/>
  <p:tag name="KSO_WM_UNIT_VALUE" val="87"/>
</p:tagLst>
</file>

<file path=ppt/tags/tag45.xml><?xml version="1.0" encoding="utf-8"?>
<p:tagLst xmlns:p="http://schemas.openxmlformats.org/presentationml/2006/main">
  <p:tag name="KSO_WM_SLIDE_BACKGROUND_TYPE" val="leftRight"/>
</p:tagLst>
</file>

<file path=ppt/tags/tag450.xml><?xml version="1.0" encoding="utf-8"?>
<p:tagLst xmlns:p="http://schemas.openxmlformats.org/presentationml/2006/main">
  <p:tag name="KSO_WM_ASSEMBLE_CHIP_INDEX" val="723d798d258a43749db358ea5e1c0dba"/>
  <p:tag name="KSO_WM_BEAUTIFY_FLAG" val="#wm#"/>
  <p:tag name="KSO_WM_CHIP_FILLAREA_FILL_RULE" val="{&quot;fill_align&quot;:&quot;cm&quot;,&quot;fill_mode&quot;:&quot;adaptive&quot;,&quot;sacle_strategy&quot;:&quot;smart&quot;}"/>
  <p:tag name="KSO_WM_CHIP_GROUPID" val="5ebe40d00ac41c4a0a525616"/>
  <p:tag name="KSO_WM_CHIP_XID" val="5ebe40d00ac41c4a0a525617"/>
  <p:tag name="KSO_WM_TAG_VERSION" val="1.0"/>
  <p:tag name="KSO_WM_TEMPLATE_ASSEMBLE_GROUPID" val="5face4ad0ad14824cacb1e6a"/>
  <p:tag name="KSO_WM_TEMPLATE_ASSEMBLE_XID" val="5fade491b46e6ebd990c7f02"/>
  <p:tag name="KSO_WM_TEMPLATE_CATEGORY" val="custom"/>
  <p:tag name="KSO_WM_TEMPLATE_INDEX" val="20215602"/>
  <p:tag name="KSO_WM_UNIT_BLOCK" val="0"/>
  <p:tag name="KSO_WM_UNIT_COMPATIBLE" val="0"/>
  <p:tag name="KSO_WM_UNIT_DEC_AREA_ID" val="944be27dc90449789754621de44ac407"/>
  <p:tag name="KSO_WM_UNIT_DEFAULT_FONT" val="40;56;4"/>
  <p:tag name="KSO_WM_UNIT_DIAGRAM_ISNUMVISUAL" val="0"/>
  <p:tag name="KSO_WM_UNIT_DIAGRAM_ISREFERUNIT" val="0"/>
  <p:tag name="KSO_WM_UNIT_HIGHLIGHT" val="0"/>
  <p:tag name="KSO_WM_UNIT_ID" val="custom20215602_1*a*1"/>
  <p:tag name="KSO_WM_UNIT_INDEX" val="1"/>
  <p:tag name="KSO_WM_UNIT_ISCONTENTSTITLE" val="0"/>
  <p:tag name="KSO_WM_UNIT_ISNUMDGMTITLE" val="0"/>
  <p:tag name="KSO_WM_UNIT_LAYERLEVEL" val="1"/>
  <p:tag name="KSO_WM_UNIT_NOCLEAR" val="0"/>
  <p:tag name="KSO_WM_UNIT_PRESET_TEXT" val="单击添加大标题"/>
  <p:tag name="KSO_WM_UNIT_TEXT_FILL_FORE_SCHEMECOLOR_INDEX" val="13"/>
  <p:tag name="KSO_WM_UNIT_TEXT_FILL_FORE_SCHEMECOLOR_INDEX_BRIGHTNESS" val="0.15"/>
  <p:tag name="KSO_WM_UNIT_TEXT_FILL_TYPE" val="1"/>
  <p:tag name="KSO_WM_UNIT_TYPE" val="a"/>
  <p:tag name="KSO_WM_UNIT_VALUE" val="11"/>
</p:tagLst>
</file>

<file path=ppt/tags/tag451.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452.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453.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454.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455.xml><?xml version="1.0" encoding="utf-8"?>
<p:tagLst xmlns:p="http://schemas.openxmlformats.org/presentationml/2006/main">
  <p:tag name="KSO_WM_ASSEMBLE_CHIP_INDEX" val="f43b268fadf143f3bd0795d1348f92c5"/>
  <p:tag name="KSO_WM_BEAUTIFY_FLAG" val="#wm#"/>
  <p:tag name="KSO_WM_CHIP_FILLAREA_FILL_RULE" val="{&quot;fill_align&quot;:&quot;lm&quot;,&quot;fill_effect&quot;:[],&quot;fill_mode&quot;:&quot;adaptive&quot;,&quot;sacle_strategy&quot;:&quot;stretch&quot;}"/>
  <p:tag name="KSO_WM_CHIP_GROUPID" val="5face4ad0ad14824cacb1e6a"/>
  <p:tag name="KSO_WM_CHIP_XID" val="5face4ad0ad14824cacb1e6c"/>
  <p:tag name="KSO_WM_TAG_VERSION" val="1.0"/>
  <p:tag name="KSO_WM_TEMPLATE_CATEGORY" val="chip"/>
  <p:tag name="KSO_WM_TEMPLATE_INDEX" val="20215602"/>
  <p:tag name="KSO_WM_UNIT_COMPATIBLE" val="0"/>
  <p:tag name="KSO_WM_UNIT_DEC_AREA_ID" val="fe339d6ab820473782dccb3056a265f7"/>
  <p:tag name="KSO_WM_UNIT_DECORATE_INFO" val=""/>
  <p:tag name="KSO_WM_UNIT_DIAGRAM_ISNUMVISUAL" val="0"/>
  <p:tag name="KSO_WM_UNIT_DIAGRAM_ISREFERUNIT" val="0"/>
  <p:tag name="KSO_WM_UNIT_HIGHLIGHT" val="0"/>
  <p:tag name="KSO_WM_UNIT_ID" val="chip20215602_2*i*1"/>
  <p:tag name="KSO_WM_UNIT_INDEX" val="1"/>
  <p:tag name="KSO_WM_UNIT_LAYERLEVEL" val="1"/>
  <p:tag name="KSO_WM_UNIT_SM_LIMIT_TYPE" val=""/>
  <p:tag name="KSO_WM_UNIT_SUBTYPE" val="t"/>
  <p:tag name="KSO_WM_UNIT_TYPE" val="i"/>
</p:tagLst>
</file>

<file path=ppt/tags/tag456.xml><?xml version="1.0" encoding="utf-8"?>
<p:tagLst xmlns:p="http://schemas.openxmlformats.org/presentationml/2006/main">
  <p:tag name="KSO_WM_ASSEMBLE_CHIP_INDEX" val="d35f937587f64596beb49549f32c0d2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21632c8a1514283be9d6518579f75bb"/>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457.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458.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459.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46.xml><?xml version="1.0" encoding="utf-8"?>
<p:tagLst xmlns:p="http://schemas.openxmlformats.org/presentationml/2006/main">
  <p:tag name="KSO_WM_SLIDE_BACKGROUND_TYPE" val="leftRight"/>
</p:tagLst>
</file>

<file path=ppt/tags/tag460.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461.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462.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463.xml><?xml version="1.0" encoding="utf-8"?>
<p:tagLst xmlns:p="http://schemas.openxmlformats.org/presentationml/2006/main">
  <p:tag name="KSO_WM_ASSEMBLE_CHIP_INDEX" val="5aa236305929486db90956db98e57668"/>
  <p:tag name="KSO_WM_BEAUTIFY_FLAG" val="#wm#"/>
  <p:tag name="KSO_WM_CHIP_FILLAREA_FILL_RULE" val="{&quot;fill_align&quot;:&quot;cm&quot;,&quot;fill_effect&quot;:[],&quot;fill_mode&quot;:&quot;adaptive&quot;,&quot;sacle_strategy&quot;:&quot;stretch&quot;}"/>
  <p:tag name="KSO_WM_CHIP_GROUPID" val="5face4ad0ad14824cacb1e6a"/>
  <p:tag name="KSO_WM_CHIP_XID" val="5face4ad0ad14824cacb1e6b"/>
  <p:tag name="KSO_WM_TAG_VERSION" val="1.0"/>
  <p:tag name="KSO_WM_TEMPLATE_CATEGORY" val="chip"/>
  <p:tag name="KSO_WM_TEMPLATE_INDEX" val="20215602"/>
  <p:tag name="KSO_WM_UNIT_COMPATIBLE" val="0"/>
  <p:tag name="KSO_WM_UNIT_DEC_AREA_ID" val="8cf660053aa64e2887beb40aaadba382"/>
  <p:tag name="KSO_WM_UNIT_DEC_CHANGEPICRESERVED" val="1"/>
  <p:tag name="KSO_WM_UNIT_DEC_SUPPORTCHANGEPIC" val="0"/>
  <p:tag name="KSO_WM_UNIT_DECORATE_INFO" val=""/>
  <p:tag name="KSO_WM_UNIT_DIAGRAM_ISNUMVISUAL" val="0"/>
  <p:tag name="KSO_WM_UNIT_DIAGRAM_ISREFERUNIT" val="0"/>
  <p:tag name="KSO_WM_UNIT_HIGHLIGHT" val="0"/>
  <p:tag name="KSO_WM_UNIT_ID" val="chip20215602_1*i*1"/>
  <p:tag name="KSO_WM_UNIT_INDEX" val="1"/>
  <p:tag name="KSO_WM_UNIT_LAYERLEVEL" val="1"/>
  <p:tag name="KSO_WM_UNIT_SM_LIMIT_TYPE" val=""/>
  <p:tag name="KSO_WM_UNIT_SUBTYPE" val="u"/>
  <p:tag name="KSO_WM_UNIT_TYPE" val="i"/>
</p:tagLst>
</file>

<file path=ppt/tags/tag464.xml><?xml version="1.0" encoding="utf-8"?>
<p:tagLst xmlns:p="http://schemas.openxmlformats.org/presentationml/2006/main">
  <p:tag name="KSO_WM_ASSEMBLE_CHIP_INDEX" val="8e0dcf9a02604e7ebd072be3e420ac5b"/>
  <p:tag name="KSO_WM_BEAUTIFY_FLAG" val="#wm#"/>
  <p:tag name="KSO_WM_CHIP_FILLAREA_FILL_RULE" val="{&quot;fill_align&quot;:&quot;cm&quot;,&quot;fill_mode&quot;:&quot;adaptive&quot;,&quot;sacle_strategy&quot;:&quot;smart&quot;}"/>
  <p:tag name="KSO_WM_CHIP_GROUPID" val="5ebe4d230ac41c4a0a525649"/>
  <p:tag name="KSO_WM_CHIP_XID" val="5ebe4d230ac41c4a0a52564a"/>
  <p:tag name="KSO_WM_TAG_VERSION" val="1.0"/>
  <p:tag name="KSO_WM_TEMPLATE_ASSEMBLE_GROUPID" val="5face4ad0ad14824cacb1e6a"/>
  <p:tag name="KSO_WM_TEMPLATE_ASSEMBLE_XID" val="5fade491b46e6ebd990c7f20"/>
  <p:tag name="KSO_WM_TEMPLATE_CATEGORY" val="custom"/>
  <p:tag name="KSO_WM_TEMPLATE_INDEX" val="20215602"/>
  <p:tag name="KSO_WM_UNIT_BLOCK" val="0"/>
  <p:tag name="KSO_WM_UNIT_COMPATIBLE" val="0"/>
  <p:tag name="KSO_WM_UNIT_DEC_AREA_ID" val="e50174379e7f4bdd8cc15fbd53b03cff"/>
  <p:tag name="KSO_WM_UNIT_DEFAULT_FONT" val="18;24;2"/>
  <p:tag name="KSO_WM_UNIT_DIAGRAM_ISNUMVISUAL" val="0"/>
  <p:tag name="KSO_WM_UNIT_DIAGRAM_ISREFERUNIT" val="0"/>
  <p:tag name="KSO_WM_UNIT_HIGHLIGHT" val="0"/>
  <p:tag name="KSO_WM_UNIT_ID" val="custom20215602_1*b*1"/>
  <p:tag name="KSO_WM_UNIT_INDEX" val="1"/>
  <p:tag name="KSO_WM_UNIT_ISCONTENTSTITLE" val="0"/>
  <p:tag name="KSO_WM_UNIT_ISNUMDGMTITLE" val="0"/>
  <p:tag name="KSO_WM_UNIT_LAYERLEVEL" val="1"/>
  <p:tag name="KSO_WM_UNIT_NOCLEAR" val="0"/>
  <p:tag name="KSO_WM_UNIT_PRESET_TEXT" val="单击此处添加副标题内容"/>
  <p:tag name="KSO_WM_UNIT_TEXT_FILL_FORE_SCHEMECOLOR_INDEX" val="13"/>
  <p:tag name="KSO_WM_UNIT_TEXT_FILL_FORE_SCHEMECOLOR_INDEX_BRIGHTNESS" val="0.35"/>
  <p:tag name="KSO_WM_UNIT_TEXT_FILL_TYPE" val="1"/>
  <p:tag name="KSO_WM_UNIT_TYPE" val="b"/>
  <p:tag name="KSO_WM_UNIT_VALUE" val="18"/>
</p:tagLst>
</file>

<file path=ppt/tags/tag465.xml><?xml version="1.0" encoding="utf-8"?>
<p:tagLst xmlns:p="http://schemas.openxmlformats.org/presentationml/2006/main">
  <p:tag name="KSO_WM_ASSEMBLE_CHIP_INDEX" val="8e0dcf9a02604e7ebd072be3e420ac5b"/>
  <p:tag name="KSO_WM_BEAUTIFY_FLAG" val="#wm#"/>
  <p:tag name="KSO_WM_CHIP_FILLAREA_FILL_RULE" val="{&quot;fill_align&quot;:&quot;cm&quot;,&quot;fill_mode&quot;:&quot;adaptive&quot;,&quot;sacle_strategy&quot;:&quot;smart&quot;}"/>
  <p:tag name="KSO_WM_CHIP_GROUPID" val="5ebe4d230ac41c4a0a525649"/>
  <p:tag name="KSO_WM_CHIP_XID" val="5ebe4d230ac41c4a0a52564a"/>
  <p:tag name="KSO_WM_TAG_VERSION" val="1.0"/>
  <p:tag name="KSO_WM_TEMPLATE_ASSEMBLE_GROUPID" val="5face4ad0ad14824cacb1e6a"/>
  <p:tag name="KSO_WM_TEMPLATE_ASSEMBLE_XID" val="5fade491b46e6ebd990c7f20"/>
  <p:tag name="KSO_WM_TEMPLATE_CATEGORY" val="custom"/>
  <p:tag name="KSO_WM_TEMPLATE_INDEX" val="20215602"/>
  <p:tag name="KSO_WM_UNIT_BLOCK" val="0"/>
  <p:tag name="KSO_WM_UNIT_COMPATIBLE" val="0"/>
  <p:tag name="KSO_WM_UNIT_DEC_AREA_ID" val="b4fa12e36fa74e3aad35dbb31b1d75c1"/>
  <p:tag name="KSO_WM_UNIT_DEFAULT_FONT" val="60;74;4"/>
  <p:tag name="KSO_WM_UNIT_DIAGRAM_ISNUMVISUAL" val="0"/>
  <p:tag name="KSO_WM_UNIT_DIAGRAM_ISREFERUNIT" val="0"/>
  <p:tag name="KSO_WM_UNIT_HIGHLIGHT" val="0"/>
  <p:tag name="KSO_WM_UNIT_ID" val="custom20215602_1*a*1"/>
  <p:tag name="KSO_WM_UNIT_INDEX" val="1"/>
  <p:tag name="KSO_WM_UNIT_ISCONTENTSTITLE" val="0"/>
  <p:tag name="KSO_WM_UNIT_ISNUMDGMTITLE" val="0"/>
  <p:tag name="KSO_WM_UNIT_LAYERLEVEL" val="1"/>
  <p:tag name="KSO_WM_UNIT_NOCLEAR" val="1"/>
  <p:tag name="KSO_WM_UNIT_PRESET_TEXT" val="谢谢聆听"/>
  <p:tag name="KSO_WM_UNIT_TEXT_FILL_FORE_SCHEMECOLOR_INDEX" val="13"/>
  <p:tag name="KSO_WM_UNIT_TEXT_FILL_FORE_SCHEMECOLOR_INDEX_BRIGHTNESS" val="0.15"/>
  <p:tag name="KSO_WM_UNIT_TEXT_FILL_TYPE" val="1"/>
  <p:tag name="KSO_WM_UNIT_TYPE" val="a"/>
  <p:tag name="KSO_WM_UNIT_VALUE" val="6"/>
</p:tagLst>
</file>

<file path=ppt/tags/tag466.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general"/>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467.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general"/>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468.xml><?xml version="1.0" encoding="utf-8"?>
<p:tagLst xmlns:p="http://schemas.openxmlformats.org/presentationml/2006/main">
  <p:tag name="KSO_WM_SLIDE_BACKGROUND_TYPE" val="general"/>
</p:tagLst>
</file>

<file path=ppt/tags/tag469.xml><?xml version="1.0" encoding="utf-8"?>
<p:tagLst xmlns:p="http://schemas.openxmlformats.org/presentationml/2006/main">
  <p:tag name="KSO_WM_SLIDE_BACKGROUND_TYPE" val="general"/>
</p:tagLst>
</file>

<file path=ppt/tags/tag47.xml><?xml version="1.0" encoding="utf-8"?>
<p:tagLst xmlns:p="http://schemas.openxmlformats.org/presentationml/2006/main">
  <p:tag name="KSO_WM_SLIDE_BACKGROUND_TYPE" val="leftRight"/>
</p:tagLst>
</file>

<file path=ppt/tags/tag470.xml><?xml version="1.0" encoding="utf-8"?>
<p:tagLst xmlns:p="http://schemas.openxmlformats.org/presentationml/2006/main">
  <p:tag name="KSO_WM_SLIDE_BACKGROUND_TYPE" val="general"/>
</p:tagLst>
</file>

<file path=ppt/tags/tag471.xml><?xml version="1.0" encoding="utf-8"?>
<p:tagLst xmlns:p="http://schemas.openxmlformats.org/presentationml/2006/main">
  <p:tag name="KSO_WM_SLIDE_BACKGROUND_TYPE" val="general"/>
</p:tagLst>
</file>

<file path=ppt/tags/tag472.xml><?xml version="1.0" encoding="utf-8"?>
<p:tagLst xmlns:p="http://schemas.openxmlformats.org/presentationml/2006/main">
  <p:tag name="KSO_WM_ASSEMBLE_CHIP_INDEX" val="95d258cf33a44a388f2cf9b9ad152903"/>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f"/>
  <p:tag name="KSO_WM_SLIDE_BACKGROUND_TYPE" val="frame"/>
  <p:tag name="KSO_WM_TAG_VERSION" val="1.0"/>
  <p:tag name="KSO_WM_TEMPLATE_CATEGORY" val="chip"/>
  <p:tag name="KSO_WM_TEMPLATE_INDEX" val="20215602"/>
  <p:tag name="KSO_WM_UNIT_COMPATIBLE" val="0"/>
  <p:tag name="KSO_WM_UNIT_DEC_AREA_ID" val="052f3a42b3ca449f8a78ce10ce09c12b"/>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560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473.xml><?xml version="1.0" encoding="utf-8"?>
<p:tagLst xmlns:p="http://schemas.openxmlformats.org/presentationml/2006/main">
  <p:tag name="KSO_WM_ASSEMBLE_CHIP_INDEX" val="9cd91e6edc5b43d5a8c9acc8e5c4b1e2"/>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frame"/>
  <p:tag name="KSO_WM_TAG_VERSION" val="1.0"/>
  <p:tag name="KSO_WM_TEMPLATE_CATEGORY" val="chip"/>
  <p:tag name="KSO_WM_TEMPLATE_INDEX" val="20215602"/>
  <p:tag name="KSO_WM_UNIT_COMPATIBLE" val="0"/>
  <p:tag name="KSO_WM_UNIT_DEC_AREA_ID" val="c75e5165725743c4854c05dd73ca52a4"/>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474.xml><?xml version="1.0" encoding="utf-8"?>
<p:tagLst xmlns:p="http://schemas.openxmlformats.org/presentationml/2006/main">
  <p:tag name="KSO_WM_ASSEMBLE_CHIP_INDEX" val="1e97f9f7fbd145fbab1813a364c97c7d"/>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frame"/>
  <p:tag name="KSO_WM_TAG_VERSION" val="1.0"/>
  <p:tag name="KSO_WM_TEMPLATE_CATEGORY" val="chip"/>
  <p:tag name="KSO_WM_TEMPLATE_INDEX" val="20215602"/>
  <p:tag name="KSO_WM_UNIT_COMPATIBLE" val="0"/>
  <p:tag name="KSO_WM_UNIT_DEC_AREA_ID" val="03538f31e248405f944df783cc0e82fb"/>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475.xml><?xml version="1.0" encoding="utf-8"?>
<p:tagLst xmlns:p="http://schemas.openxmlformats.org/presentationml/2006/main">
  <p:tag name="KSO_WM_SLIDE_BACKGROUND_TYPE" val="frame"/>
</p:tagLst>
</file>

<file path=ppt/tags/tag476.xml><?xml version="1.0" encoding="utf-8"?>
<p:tagLst xmlns:p="http://schemas.openxmlformats.org/presentationml/2006/main">
  <p:tag name="KSO_WM_SLIDE_BACKGROUND_TYPE" val="frame"/>
</p:tagLst>
</file>

<file path=ppt/tags/tag477.xml><?xml version="1.0" encoding="utf-8"?>
<p:tagLst xmlns:p="http://schemas.openxmlformats.org/presentationml/2006/main">
  <p:tag name="KSO_WM_SLIDE_BACKGROUND_TYPE" val="frame"/>
</p:tagLst>
</file>

<file path=ppt/tags/tag478.xml><?xml version="1.0" encoding="utf-8"?>
<p:tagLst xmlns:p="http://schemas.openxmlformats.org/presentationml/2006/main">
  <p:tag name="KSO_WM_SLIDE_BACKGROUND_TYPE" val="frame"/>
</p:tagLst>
</file>

<file path=ppt/tags/tag479.xml><?xml version="1.0" encoding="utf-8"?>
<p:tagLst xmlns:p="http://schemas.openxmlformats.org/presentationml/2006/main">
  <p:tag name="KSO_WM_SLIDE_BACKGROUND_TYPE" val="frame"/>
</p:tagLst>
</file>

<file path=ppt/tags/tag48.xml><?xml version="1.0" encoding="utf-8"?>
<p:tagLst xmlns:p="http://schemas.openxmlformats.org/presentationml/2006/main">
  <p:tag name="KSO_WM_SLIDE_BACKGROUND_TYPE" val="leftRight"/>
</p:tagLst>
</file>

<file path=ppt/tags/tag480.xml><?xml version="1.0" encoding="utf-8"?>
<p:tagLst xmlns:p="http://schemas.openxmlformats.org/presentationml/2006/main">
  <p:tag name="KSO_WM_ASSEMBLE_CHIP_INDEX" val="0f086088556848c4a4f294a78ce75210"/>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f"/>
  <p:tag name="KSO_WM_SLIDE_BACKGROUND_TYPE" val="leftRight"/>
  <p:tag name="KSO_WM_TAG_VERSION" val="1.0"/>
  <p:tag name="KSO_WM_TEMPLATE_CATEGORY" val="chip"/>
  <p:tag name="KSO_WM_TEMPLATE_INDEX" val="20215602"/>
  <p:tag name="KSO_WM_UNIT_COMPATIBLE" val="0"/>
  <p:tag name="KSO_WM_UNIT_DEC_AREA_ID" val="a8ea9b28cb194999a9cdff9984b84858"/>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560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481.xml><?xml version="1.0" encoding="utf-8"?>
<p:tagLst xmlns:p="http://schemas.openxmlformats.org/presentationml/2006/main">
  <p:tag name="KSO_WM_ASSEMBLE_CHIP_INDEX" val="7b8ddbd6c0d344999d273687b8bf42cf"/>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leftRight"/>
  <p:tag name="KSO_WM_TAG_VERSION" val="1.0"/>
  <p:tag name="KSO_WM_TEMPLATE_CATEGORY" val="chip"/>
  <p:tag name="KSO_WM_TEMPLATE_INDEX" val="20215602"/>
  <p:tag name="KSO_WM_UNIT_COMPATIBLE" val="0"/>
  <p:tag name="KSO_WM_UNIT_DEC_AREA_ID" val="1efc1dc65365451eb6824865cf8fe892"/>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482.xml><?xml version="1.0" encoding="utf-8"?>
<p:tagLst xmlns:p="http://schemas.openxmlformats.org/presentationml/2006/main">
  <p:tag name="KSO_WM_ASSEMBLE_CHIP_INDEX" val="4468fe49c9f5415ebf5de2ca3e3fc26c"/>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leftRight"/>
  <p:tag name="KSO_WM_TAG_VERSION" val="1.0"/>
  <p:tag name="KSO_WM_TEMPLATE_CATEGORY" val="chip"/>
  <p:tag name="KSO_WM_TEMPLATE_INDEX" val="20215602"/>
  <p:tag name="KSO_WM_UNIT_COMPATIBLE" val="0"/>
  <p:tag name="KSO_WM_UNIT_DEC_AREA_ID" val="e40e27d5291f4e4ea114c40ed24823e6"/>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483.xml><?xml version="1.0" encoding="utf-8"?>
<p:tagLst xmlns:p="http://schemas.openxmlformats.org/presentationml/2006/main">
  <p:tag name="KSO_WM_SLIDE_BACKGROUND_TYPE" val="leftRight"/>
</p:tagLst>
</file>

<file path=ppt/tags/tag484.xml><?xml version="1.0" encoding="utf-8"?>
<p:tagLst xmlns:p="http://schemas.openxmlformats.org/presentationml/2006/main">
  <p:tag name="KSO_WM_SLIDE_BACKGROUND_TYPE" val="leftRight"/>
</p:tagLst>
</file>

<file path=ppt/tags/tag485.xml><?xml version="1.0" encoding="utf-8"?>
<p:tagLst xmlns:p="http://schemas.openxmlformats.org/presentationml/2006/main">
  <p:tag name="KSO_WM_SLIDE_BACKGROUND_TYPE" val="leftRight"/>
</p:tagLst>
</file>

<file path=ppt/tags/tag486.xml><?xml version="1.0" encoding="utf-8"?>
<p:tagLst xmlns:p="http://schemas.openxmlformats.org/presentationml/2006/main">
  <p:tag name="KSO_WM_SLIDE_BACKGROUND_TYPE" val="leftRight"/>
</p:tagLst>
</file>

<file path=ppt/tags/tag487.xml><?xml version="1.0" encoding="utf-8"?>
<p:tagLst xmlns:p="http://schemas.openxmlformats.org/presentationml/2006/main">
  <p:tag name="KSO_WM_SLIDE_BACKGROUND_TYPE" val="leftRight"/>
</p:tagLst>
</file>

<file path=ppt/tags/tag488.xml><?xml version="1.0" encoding="utf-8"?>
<p:tagLst xmlns:p="http://schemas.openxmlformats.org/presentationml/2006/main">
  <p:tag name="KSO_WM_SLIDE_BACKGROUND_TYPE" val="leftRight"/>
</p:tagLst>
</file>

<file path=ppt/tags/tag489.xml><?xml version="1.0" encoding="utf-8"?>
<p:tagLst xmlns:p="http://schemas.openxmlformats.org/presentationml/2006/main">
  <p:tag name="KSO_WM_ASSEMBLE_CHIP_INDEX" val="33b4ed3d4c63495db62f1dad254d7049"/>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f"/>
  <p:tag name="KSO_WM_SLIDE_BACKGROUND_TYPE" val="topBottom"/>
  <p:tag name="KSO_WM_TAG_VERSION" val="1.0"/>
  <p:tag name="KSO_WM_TEMPLATE_CATEGORY" val="chip"/>
  <p:tag name="KSO_WM_TEMPLATE_INDEX" val="20215602"/>
  <p:tag name="KSO_WM_UNIT_COMPATIBLE" val="0"/>
  <p:tag name="KSO_WM_UNIT_DEC_AREA_ID" val="f74e168a644e47f8b2db5ed3cea53586"/>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560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49.xml><?xml version="1.0" encoding="utf-8"?>
<p:tagLst xmlns:p="http://schemas.openxmlformats.org/presentationml/2006/main">
  <p:tag name="KSO_WM_ASSEMBLE_CHIP_INDEX" val="33b4ed3d4c63495db62f1dad254d7049"/>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f"/>
  <p:tag name="KSO_WM_SLIDE_BACKGROUND_TYPE" val="topBottom"/>
  <p:tag name="KSO_WM_TAG_VERSION" val="1.0"/>
  <p:tag name="KSO_WM_TEMPLATE_CATEGORY" val="chip"/>
  <p:tag name="KSO_WM_TEMPLATE_INDEX" val="20215602"/>
  <p:tag name="KSO_WM_UNIT_COMPATIBLE" val="0"/>
  <p:tag name="KSO_WM_UNIT_DEC_AREA_ID" val="f74e168a644e47f8b2db5ed3cea53586"/>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560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490.xml><?xml version="1.0" encoding="utf-8"?>
<p:tagLst xmlns:p="http://schemas.openxmlformats.org/presentationml/2006/main">
  <p:tag name="KSO_WM_ASSEMBLE_CHIP_INDEX" val="6020ac20ee7140a7a14d577cb949be76"/>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topBottom"/>
  <p:tag name="KSO_WM_TAG_VERSION" val="1.0"/>
  <p:tag name="KSO_WM_TEMPLATE_CATEGORY" val="chip"/>
  <p:tag name="KSO_WM_TEMPLATE_INDEX" val="20215602"/>
  <p:tag name="KSO_WM_UNIT_COMPATIBLE" val="0"/>
  <p:tag name="KSO_WM_UNIT_DEC_AREA_ID" val="8933e8c670ea4208a4456d992ffbffbc"/>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491.xml><?xml version="1.0" encoding="utf-8"?>
<p:tagLst xmlns:p="http://schemas.openxmlformats.org/presentationml/2006/main">
  <p:tag name="KSO_WM_ASSEMBLE_CHIP_INDEX" val="cf872004f2d24bf59d18af4e5ece5a9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topBottom"/>
  <p:tag name="KSO_WM_TAG_VERSION" val="1.0"/>
  <p:tag name="KSO_WM_TEMPLATE_CATEGORY" val="chip"/>
  <p:tag name="KSO_WM_TEMPLATE_INDEX" val="20215602"/>
  <p:tag name="KSO_WM_UNIT_COMPATIBLE" val="0"/>
  <p:tag name="KSO_WM_UNIT_DEC_AREA_ID" val="082dd168002f4ad788875f895675fd8b"/>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492.xml><?xml version="1.0" encoding="utf-8"?>
<p:tagLst xmlns:p="http://schemas.openxmlformats.org/presentationml/2006/main">
  <p:tag name="KSO_WM_SLIDE_BACKGROUND_TYPE" val="topBottom"/>
</p:tagLst>
</file>

<file path=ppt/tags/tag493.xml><?xml version="1.0" encoding="utf-8"?>
<p:tagLst xmlns:p="http://schemas.openxmlformats.org/presentationml/2006/main">
  <p:tag name="KSO_WM_SLIDE_BACKGROUND_TYPE" val="topBottom"/>
</p:tagLst>
</file>

<file path=ppt/tags/tag494.xml><?xml version="1.0" encoding="utf-8"?>
<p:tagLst xmlns:p="http://schemas.openxmlformats.org/presentationml/2006/main">
  <p:tag name="KSO_WM_SLIDE_BACKGROUND_TYPE" val="topBottom"/>
</p:tagLst>
</file>

<file path=ppt/tags/tag495.xml><?xml version="1.0" encoding="utf-8"?>
<p:tagLst xmlns:p="http://schemas.openxmlformats.org/presentationml/2006/main">
  <p:tag name="KSO_WM_SLIDE_BACKGROUND_TYPE" val="topBottom"/>
</p:tagLst>
</file>

<file path=ppt/tags/tag496.xml><?xml version="1.0" encoding="utf-8"?>
<p:tagLst xmlns:p="http://schemas.openxmlformats.org/presentationml/2006/main">
  <p:tag name="KSO_WM_SLIDE_BACKGROUND_TYPE" val="topBottom"/>
</p:tagLst>
</file>

<file path=ppt/tags/tag497.xml><?xml version="1.0" encoding="utf-8"?>
<p:tagLst xmlns:p="http://schemas.openxmlformats.org/presentationml/2006/main">
  <p:tag name="KSO_WM_SLIDE_BACKGROUND_TYPE" val="topBottom"/>
</p:tagLst>
</file>

<file path=ppt/tags/tag498.xml><?xml version="1.0" encoding="utf-8"?>
<p:tagLst xmlns:p="http://schemas.openxmlformats.org/presentationml/2006/main">
  <p:tag name="KSO_WM_ASSEMBLE_CHIP_INDEX" val="bee153560b89420fbf97c8fc35c90e80"/>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f"/>
  <p:tag name="KSO_WM_SLIDE_BACKGROUND_TYPE" val="bottomTop"/>
  <p:tag name="KSO_WM_TAG_VERSION" val="1.0"/>
  <p:tag name="KSO_WM_TEMPLATE_CATEGORY" val="chip"/>
  <p:tag name="KSO_WM_TEMPLATE_INDEX" val="20215602"/>
  <p:tag name="KSO_WM_UNIT_COMPATIBLE" val="0"/>
  <p:tag name="KSO_WM_UNIT_DEC_AREA_ID" val="935a2c9aba1b4ddaa8f4368eb14b9d26"/>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560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499.xml><?xml version="1.0" encoding="utf-8"?>
<p:tagLst xmlns:p="http://schemas.openxmlformats.org/presentationml/2006/main">
  <p:tag name="KSO_WM_ASSEMBLE_CHIP_INDEX" val="68ea8beb15fe4457bb491cbe616e8347"/>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bottomTop"/>
  <p:tag name="KSO_WM_TAG_VERSION" val="1.0"/>
  <p:tag name="KSO_WM_TEMPLATE_CATEGORY" val="chip"/>
  <p:tag name="KSO_WM_TEMPLATE_INDEX" val="20215602"/>
  <p:tag name="KSO_WM_UNIT_COMPATIBLE" val="0"/>
  <p:tag name="KSO_WM_UNIT_DEC_AREA_ID" val="b16ceef64a5e4a72a1aadea020588eb7"/>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5.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50.xml><?xml version="1.0" encoding="utf-8"?>
<p:tagLst xmlns:p="http://schemas.openxmlformats.org/presentationml/2006/main">
  <p:tag name="KSO_WM_ASSEMBLE_CHIP_INDEX" val="6020ac20ee7140a7a14d577cb949be76"/>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topBottom"/>
  <p:tag name="KSO_WM_TAG_VERSION" val="1.0"/>
  <p:tag name="KSO_WM_TEMPLATE_CATEGORY" val="chip"/>
  <p:tag name="KSO_WM_TEMPLATE_INDEX" val="20215602"/>
  <p:tag name="KSO_WM_UNIT_COMPATIBLE" val="0"/>
  <p:tag name="KSO_WM_UNIT_DEC_AREA_ID" val="8933e8c670ea4208a4456d992ffbffbc"/>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500.xml><?xml version="1.0" encoding="utf-8"?>
<p:tagLst xmlns:p="http://schemas.openxmlformats.org/presentationml/2006/main">
  <p:tag name="KSO_WM_ASSEMBLE_CHIP_INDEX" val="5c8fb71bf15f45a0b9b48bc5541eb5e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bottomTop"/>
  <p:tag name="KSO_WM_TAG_VERSION" val="1.0"/>
  <p:tag name="KSO_WM_TEMPLATE_CATEGORY" val="chip"/>
  <p:tag name="KSO_WM_TEMPLATE_INDEX" val="20215602"/>
  <p:tag name="KSO_WM_UNIT_COMPATIBLE" val="0"/>
  <p:tag name="KSO_WM_UNIT_DEC_AREA_ID" val="c77eff9c5ccb4ede91bea819e976954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501.xml><?xml version="1.0" encoding="utf-8"?>
<p:tagLst xmlns:p="http://schemas.openxmlformats.org/presentationml/2006/main">
  <p:tag name="KSO_WM_SLIDE_BACKGROUND_TYPE" val="bottomTop"/>
</p:tagLst>
</file>

<file path=ppt/tags/tag502.xml><?xml version="1.0" encoding="utf-8"?>
<p:tagLst xmlns:p="http://schemas.openxmlformats.org/presentationml/2006/main">
  <p:tag name="KSO_WM_SLIDE_BACKGROUND_TYPE" val="bottomTop"/>
</p:tagLst>
</file>

<file path=ppt/tags/tag503.xml><?xml version="1.0" encoding="utf-8"?>
<p:tagLst xmlns:p="http://schemas.openxmlformats.org/presentationml/2006/main">
  <p:tag name="KSO_WM_SLIDE_BACKGROUND_TYPE" val="bottomTop"/>
</p:tagLst>
</file>

<file path=ppt/tags/tag504.xml><?xml version="1.0" encoding="utf-8"?>
<p:tagLst xmlns:p="http://schemas.openxmlformats.org/presentationml/2006/main">
  <p:tag name="KSO_WM_SLIDE_BACKGROUND_TYPE" val="bottomTop"/>
</p:tagLst>
</file>

<file path=ppt/tags/tag505.xml><?xml version="1.0" encoding="utf-8"?>
<p:tagLst xmlns:p="http://schemas.openxmlformats.org/presentationml/2006/main">
  <p:tag name="KSO_WM_SLIDE_BACKGROUND_TYPE" val="bottomTop"/>
</p:tagLst>
</file>

<file path=ppt/tags/tag506.xml><?xml version="1.0" encoding="utf-8"?>
<p:tagLst xmlns:p="http://schemas.openxmlformats.org/presentationml/2006/main">
  <p:tag name="KSO_WM_SLIDE_BACKGROUND_TYPE" val="bottomTop"/>
</p:tagLst>
</file>

<file path=ppt/tags/tag507.xml><?xml version="1.0" encoding="utf-8"?>
<p:tagLst xmlns:p="http://schemas.openxmlformats.org/presentationml/2006/main">
  <p:tag name="KSO_WM_ASSEMBLE_CHIP_INDEX" val="474d7fb6c1334d12a2e57304c59987b2"/>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f"/>
  <p:tag name="KSO_WM_SLIDE_BACKGROUND_TYPE" val="navigation"/>
  <p:tag name="KSO_WM_TAG_VERSION" val="1.0"/>
  <p:tag name="KSO_WM_TEMPLATE_CATEGORY" val="chip"/>
  <p:tag name="KSO_WM_TEMPLATE_INDEX" val="20215602"/>
  <p:tag name="KSO_WM_UNIT_COMPATIBLE" val="0"/>
  <p:tag name="KSO_WM_UNIT_DEC_AREA_ID" val="bc304c9fc1b34e10b496cce627282a32"/>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560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508.xml><?xml version="1.0" encoding="utf-8"?>
<p:tagLst xmlns:p="http://schemas.openxmlformats.org/presentationml/2006/main">
  <p:tag name="KSO_WM_ASSEMBLE_CHIP_INDEX" val="8e25099b713d43cfb186c789af7e8372"/>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navigation"/>
  <p:tag name="KSO_WM_TAG_VERSION" val="1.0"/>
  <p:tag name="KSO_WM_TEMPLATE_CATEGORY" val="chip"/>
  <p:tag name="KSO_WM_TEMPLATE_INDEX" val="20215602"/>
  <p:tag name="KSO_WM_UNIT_COMPATIBLE" val="0"/>
  <p:tag name="KSO_WM_UNIT_DEC_AREA_ID" val="0e311ef0c4fa4b469d249890c50f327b"/>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509.xml><?xml version="1.0" encoding="utf-8"?>
<p:tagLst xmlns:p="http://schemas.openxmlformats.org/presentationml/2006/main">
  <p:tag name="KSO_WM_ASSEMBLE_CHIP_INDEX" val="56058b3f36994b019ae1857097723cdf"/>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navigation"/>
  <p:tag name="KSO_WM_TAG_VERSION" val="1.0"/>
  <p:tag name="KSO_WM_TEMPLATE_CATEGORY" val="chip"/>
  <p:tag name="KSO_WM_TEMPLATE_INDEX" val="20215602"/>
  <p:tag name="KSO_WM_UNIT_COMPATIBLE" val="0"/>
  <p:tag name="KSO_WM_UNIT_DEC_AREA_ID" val="a9dc1469134843188af4bf84075abac2"/>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51.xml><?xml version="1.0" encoding="utf-8"?>
<p:tagLst xmlns:p="http://schemas.openxmlformats.org/presentationml/2006/main">
  <p:tag name="KSO_WM_ASSEMBLE_CHIP_INDEX" val="cf872004f2d24bf59d18af4e5ece5a9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topBottom"/>
  <p:tag name="KSO_WM_TAG_VERSION" val="1.0"/>
  <p:tag name="KSO_WM_TEMPLATE_CATEGORY" val="chip"/>
  <p:tag name="KSO_WM_TEMPLATE_INDEX" val="20215602"/>
  <p:tag name="KSO_WM_UNIT_COMPATIBLE" val="0"/>
  <p:tag name="KSO_WM_UNIT_DEC_AREA_ID" val="082dd168002f4ad788875f895675fd8b"/>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510.xml><?xml version="1.0" encoding="utf-8"?>
<p:tagLst xmlns:p="http://schemas.openxmlformats.org/presentationml/2006/main">
  <p:tag name="KSO_WM_SLIDE_BACKGROUND_TYPE" val="navigation"/>
</p:tagLst>
</file>

<file path=ppt/tags/tag511.xml><?xml version="1.0" encoding="utf-8"?>
<p:tagLst xmlns:p="http://schemas.openxmlformats.org/presentationml/2006/main">
  <p:tag name="KSO_WM_SLIDE_BACKGROUND_TYPE" val="navigation"/>
</p:tagLst>
</file>

<file path=ppt/tags/tag512.xml><?xml version="1.0" encoding="utf-8"?>
<p:tagLst xmlns:p="http://schemas.openxmlformats.org/presentationml/2006/main">
  <p:tag name="KSO_WM_SLIDE_BACKGROUND_TYPE" val="navigation"/>
</p:tagLst>
</file>

<file path=ppt/tags/tag513.xml><?xml version="1.0" encoding="utf-8"?>
<p:tagLst xmlns:p="http://schemas.openxmlformats.org/presentationml/2006/main">
  <p:tag name="KSO_WM_SLIDE_BACKGROUND_TYPE" val="navigation"/>
</p:tagLst>
</file>

<file path=ppt/tags/tag514.xml><?xml version="1.0" encoding="utf-8"?>
<p:tagLst xmlns:p="http://schemas.openxmlformats.org/presentationml/2006/main">
  <p:tag name="KSO_WM_SLIDE_BACKGROUND_TYPE" val="navigation"/>
</p:tagLst>
</file>

<file path=ppt/tags/tag515.xml><?xml version="1.0" encoding="utf-8"?>
<p:tagLst xmlns:p="http://schemas.openxmlformats.org/presentationml/2006/main">
  <p:tag name="KSO_WM_SLIDE_BACKGROUND_TYPE" val="navigation"/>
</p:tagLst>
</file>

<file path=ppt/tags/tag516.xml><?xml version="1.0" encoding="utf-8"?>
<p:tagLst xmlns:p="http://schemas.openxmlformats.org/presentationml/2006/main">
  <p:tag name="KSO_WM_SLIDE_BACKGROUND_TYPE" val="navigation"/>
</p:tagLst>
</file>

<file path=ppt/tags/tag517.xml><?xml version="1.0" encoding="utf-8"?>
<p:tagLst xmlns:p="http://schemas.openxmlformats.org/presentationml/2006/main">
  <p:tag name="KSO_WM_SLIDE_BACKGROUND_TYPE" val="navigation"/>
</p:tagLst>
</file>

<file path=ppt/tags/tag518.xml><?xml version="1.0" encoding="utf-8"?>
<p:tagLst xmlns:p="http://schemas.openxmlformats.org/presentationml/2006/main">
  <p:tag name="KSO_WM_ASSEMBLE_CHIP_INDEX" val="60ec61d525ec45d1b179168cc96c0570"/>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f"/>
  <p:tag name="KSO_WM_SLIDE_BACKGROUND_TYPE" val="belt"/>
  <p:tag name="KSO_WM_TAG_VERSION" val="1.0"/>
  <p:tag name="KSO_WM_TEMPLATE_CATEGORY" val="chip"/>
  <p:tag name="KSO_WM_TEMPLATE_INDEX" val="20215602"/>
  <p:tag name="KSO_WM_UNIT_COMPATIBLE" val="0"/>
  <p:tag name="KSO_WM_UNIT_DEC_AREA_ID" val="e9d54f2960e04f2392dea987f977425d"/>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560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519.xml><?xml version="1.0" encoding="utf-8"?>
<p:tagLst xmlns:p="http://schemas.openxmlformats.org/presentationml/2006/main">
  <p:tag name="KSO_WM_ASSEMBLE_CHIP_INDEX" val="1c61857351ae4c8a86bc0440e43453f7"/>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belt"/>
  <p:tag name="KSO_WM_TAG_VERSION" val="1.0"/>
  <p:tag name="KSO_WM_TEMPLATE_CATEGORY" val="chip"/>
  <p:tag name="KSO_WM_TEMPLATE_INDEX" val="20215602"/>
  <p:tag name="KSO_WM_UNIT_COMPATIBLE" val="0"/>
  <p:tag name="KSO_WM_UNIT_DEC_AREA_ID" val="7920e645fcb1484c95a75bf6cd51d296"/>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52.xml><?xml version="1.0" encoding="utf-8"?>
<p:tagLst xmlns:p="http://schemas.openxmlformats.org/presentationml/2006/main">
  <p:tag name="KSO_WM_SLIDE_BACKGROUND_TYPE" val="topBottom"/>
</p:tagLst>
</file>

<file path=ppt/tags/tag520.xml><?xml version="1.0" encoding="utf-8"?>
<p:tagLst xmlns:p="http://schemas.openxmlformats.org/presentationml/2006/main">
  <p:tag name="KSO_WM_ASSEMBLE_CHIP_INDEX" val="aae233c1d9574ba8b8af49e811f27bff"/>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belt"/>
  <p:tag name="KSO_WM_TAG_VERSION" val="1.0"/>
  <p:tag name="KSO_WM_TEMPLATE_CATEGORY" val="chip"/>
  <p:tag name="KSO_WM_TEMPLATE_INDEX" val="20215602"/>
  <p:tag name="KSO_WM_UNIT_COMPATIBLE" val="0"/>
  <p:tag name="KSO_WM_UNIT_DEC_AREA_ID" val="2660daa5396a46e2af94bf50f5282334"/>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521.xml><?xml version="1.0" encoding="utf-8"?>
<p:tagLst xmlns:p="http://schemas.openxmlformats.org/presentationml/2006/main">
  <p:tag name="KSO_WM_SLIDE_BACKGROUND_TYPE" val="belt"/>
</p:tagLst>
</file>

<file path=ppt/tags/tag522.xml><?xml version="1.0" encoding="utf-8"?>
<p:tagLst xmlns:p="http://schemas.openxmlformats.org/presentationml/2006/main">
  <p:tag name="KSO_WM_SLIDE_BACKGROUND_TYPE" val="belt"/>
</p:tagLst>
</file>

<file path=ppt/tags/tag523.xml><?xml version="1.0" encoding="utf-8"?>
<p:tagLst xmlns:p="http://schemas.openxmlformats.org/presentationml/2006/main">
  <p:tag name="KSO_WM_SLIDE_BACKGROUND_TYPE" val="belt"/>
</p:tagLst>
</file>

<file path=ppt/tags/tag524.xml><?xml version="1.0" encoding="utf-8"?>
<p:tagLst xmlns:p="http://schemas.openxmlformats.org/presentationml/2006/main">
  <p:tag name="KSO_WM_SLIDE_BACKGROUND_TYPE" val="belt"/>
</p:tagLst>
</file>

<file path=ppt/tags/tag525.xml><?xml version="1.0" encoding="utf-8"?>
<p:tagLst xmlns:p="http://schemas.openxmlformats.org/presentationml/2006/main">
  <p:tag name="KSO_WM_SLIDE_BACKGROUND_TYPE" val="belt"/>
</p:tagLst>
</file>

<file path=ppt/tags/tag526.xml><?xml version="1.0" encoding="utf-8"?>
<p:tagLst xmlns:p="http://schemas.openxmlformats.org/presentationml/2006/main">
  <p:tag name="KSO_WM_TEMPLATE_CATEGORY" val="custom"/>
  <p:tag name="KSO_WM_TEMPLATE_INDEX" val="20215602"/>
</p:tagLst>
</file>

<file path=ppt/tags/tag527.xml><?xml version="1.0" encoding="utf-8"?>
<p:tagLst xmlns:p="http://schemas.openxmlformats.org/presentationml/2006/main">
  <p:tag name="KSO_WM_TEMPLATE_CATEGORY" val="custom"/>
  <p:tag name="KSO_WM_TEMPLATE_INDEX" val="20215602"/>
</p:tagLst>
</file>

<file path=ppt/tags/tag528.xml><?xml version="1.0" encoding="utf-8"?>
<p:tagLst xmlns:p="http://schemas.openxmlformats.org/presentationml/2006/main">
  <p:tag name="KSO_WM_BEAUTIFY_FLAG" val="#wm#"/>
  <p:tag name="KSO_WM_TAG_VERSION" val="1.0"/>
  <p:tag name="KSO_WM_TEMPLATE_CATEGORY" val="custom"/>
  <p:tag name="KSO_WM_TEMPLATE_INDEX" val="20215602"/>
</p:tagLst>
</file>

<file path=ppt/tags/tag529.xml><?xml version="1.0" encoding="utf-8"?>
<p:tagLst xmlns:p="http://schemas.openxmlformats.org/presentationml/2006/main">
  <p:tag name="KSO_WM_ASSEMBLE_CHIP_INDEX" val="5aa236305929486db90956db98e57668"/>
  <p:tag name="KSO_WM_BEAUTIFY_FLAG" val="#wm#"/>
  <p:tag name="KSO_WM_CHIP_FILLAREA_FILL_RULE" val="{&quot;fill_align&quot;:&quot;cm&quot;,&quot;fill_effect&quot;:[],&quot;fill_mode&quot;:&quot;adaptive&quot;,&quot;sacle_strategy&quot;:&quot;stretch&quot;}"/>
  <p:tag name="KSO_WM_CHIP_GROUPID" val="5face4ad0ad14824cacb1e6a"/>
  <p:tag name="KSO_WM_CHIP_XID" val="5face4ad0ad14824cacb1e6b"/>
  <p:tag name="KSO_WM_TAG_VERSION" val="1.0"/>
  <p:tag name="KSO_WM_TEMPLATE_CATEGORY" val="chip"/>
  <p:tag name="KSO_WM_TEMPLATE_INDEX" val="20215602"/>
  <p:tag name="KSO_WM_UNIT_COMPATIBLE" val="0"/>
  <p:tag name="KSO_WM_UNIT_DEC_AREA_ID" val="8cf660053aa64e2887beb40aaadba382"/>
  <p:tag name="KSO_WM_UNIT_DEC_CHANGEPICRESERVED" val="1"/>
  <p:tag name="KSO_WM_UNIT_DEC_SUPPORTCHANGEPIC" val="0"/>
  <p:tag name="KSO_WM_UNIT_DECORATE_INFO" val=""/>
  <p:tag name="KSO_WM_UNIT_DIAGRAM_ISNUMVISUAL" val="0"/>
  <p:tag name="KSO_WM_UNIT_DIAGRAM_ISREFERUNIT" val="0"/>
  <p:tag name="KSO_WM_UNIT_HIGHLIGHT" val="0"/>
  <p:tag name="KSO_WM_UNIT_ID" val="chip20215602_1*i*1"/>
  <p:tag name="KSO_WM_UNIT_INDEX" val="1"/>
  <p:tag name="KSO_WM_UNIT_LAYERLEVEL" val="1"/>
  <p:tag name="KSO_WM_UNIT_SM_LIMIT_TYPE" val=""/>
  <p:tag name="KSO_WM_UNIT_SUBTYPE" val="u"/>
  <p:tag name="KSO_WM_UNIT_TYPE" val="i"/>
</p:tagLst>
</file>

<file path=ppt/tags/tag53.xml><?xml version="1.0" encoding="utf-8"?>
<p:tagLst xmlns:p="http://schemas.openxmlformats.org/presentationml/2006/main">
  <p:tag name="KSO_WM_SLIDE_BACKGROUND_TYPE" val="topBottom"/>
</p:tagLst>
</file>

<file path=ppt/tags/tag530.xml><?xml version="1.0" encoding="utf-8"?>
<p:tagLst xmlns:p="http://schemas.openxmlformats.org/presentationml/2006/main">
  <p:tag name="KSO_WM_ASSEMBLE_CHIP_INDEX" val="45eaf2d036604e5589e72ac7127b92cd"/>
  <p:tag name="KSO_WM_BEAUTIFY_FLAG" val="#wm#"/>
  <p:tag name="KSO_WM_CHIP_FILLAREA_FILL_RULE" val="{&quot;fill_align&quot;:&quot;cm&quot;,&quot;fill_mode&quot;:&quot;adaptive&quot;,&quot;sacle_strategy&quot;:&quot;smart&quot;}"/>
  <p:tag name="KSO_WM_CHIP_GROUPID" val="5f2a1e7645e1f15ec24fe43a"/>
  <p:tag name="KSO_WM_CHIP_XID" val="5f2a1e7645e1f15ec24fe43b"/>
  <p:tag name="KSO_WM_TAG_VERSION" val="1.0"/>
  <p:tag name="KSO_WM_TEMPLATE_ASSEMBLE_GROUPID" val="5face4ad0ad14824cacb1e6a"/>
  <p:tag name="KSO_WM_TEMPLATE_ASSEMBLE_XID" val="5fade491b46e6ebd990c7f0a"/>
  <p:tag name="KSO_WM_TEMPLATE_CATEGORY" val="custom"/>
  <p:tag name="KSO_WM_TEMPLATE_INDEX" val="20215602"/>
  <p:tag name="KSO_WM_UNIT_BLOCK" val="0"/>
  <p:tag name="KSO_WM_UNIT_COMPATIBLE" val="0"/>
  <p:tag name="KSO_WM_UNIT_DEC_AREA_ID" val="ed226d49e9ef446d87944a26cbc37822"/>
  <p:tag name="KSO_WM_UNIT_DEFAULT_FONT" val="24;60;4"/>
  <p:tag name="KSO_WM_UNIT_DIAGRAM_ISNUMVISUAL" val="0"/>
  <p:tag name="KSO_WM_UNIT_DIAGRAM_ISREFERUNIT" val="0"/>
  <p:tag name="KSO_WM_UNIT_HIGHLIGHT" val="0"/>
  <p:tag name="KSO_WM_UNIT_ID" val="custom20215602_1*a*1"/>
  <p:tag name="KSO_WM_UNIT_INDEX" val="1"/>
  <p:tag name="KSO_WM_UNIT_ISCONTENTSTITLE" val="0"/>
  <p:tag name="KSO_WM_UNIT_ISNUMDGMTITLE" val="0"/>
  <p:tag name="KSO_WM_UNIT_LAYERLEVEL" val="1"/>
  <p:tag name="KSO_WM_UNIT_NOCLEAR" val="0"/>
  <p:tag name="KSO_WM_UNIT_PRESET_TEXT" val="世界地球日主题班会"/>
  <p:tag name="KSO_WM_UNIT_TEXT_FILL_FORE_SCHEMECOLOR_INDEX" val="13"/>
  <p:tag name="KSO_WM_UNIT_TEXT_FILL_FORE_SCHEMECOLOR_INDEX_BRIGHTNESS" val="0.15"/>
  <p:tag name="KSO_WM_UNIT_TEXT_FILL_TYPE" val="1"/>
  <p:tag name="KSO_WM_UNIT_TYPE" val="a"/>
  <p:tag name="KSO_WM_UNIT_VALUE" val="14"/>
</p:tagLst>
</file>

<file path=ppt/tags/tag531.xml><?xml version="1.0" encoding="utf-8"?>
<p:tagLst xmlns:p="http://schemas.openxmlformats.org/presentationml/2006/main">
  <p:tag name="KSO_WM_ASSEMBLE_CHIP_INDEX" val="45eaf2d036604e5589e72ac7127b92cd"/>
  <p:tag name="KSO_WM_BEAUTIFY_FLAG" val="#wm#"/>
  <p:tag name="KSO_WM_CHIP_FILLAREA_FILL_RULE" val="{&quot;fill_align&quot;:&quot;cm&quot;,&quot;fill_mode&quot;:&quot;adaptive&quot;,&quot;sacle_strategy&quot;:&quot;smart&quot;}"/>
  <p:tag name="KSO_WM_CHIP_GROUPID" val="5f2a1e7645e1f15ec24fe43a"/>
  <p:tag name="KSO_WM_CHIP_XID" val="5f2a1e7645e1f15ec24fe43b"/>
  <p:tag name="KSO_WM_TAG_VERSION" val="1.0"/>
  <p:tag name="KSO_WM_TEMPLATE_ASSEMBLE_GROUPID" val="5face4ad0ad14824cacb1e6a"/>
  <p:tag name="KSO_WM_TEMPLATE_ASSEMBLE_XID" val="5fade491b46e6ebd990c7f0a"/>
  <p:tag name="KSO_WM_TEMPLATE_CATEGORY" val="custom"/>
  <p:tag name="KSO_WM_TEMPLATE_INDEX" val="20215602"/>
  <p:tag name="KSO_WM_UNIT_BLOCK" val="0"/>
  <p:tag name="KSO_WM_UNIT_COMPATIBLE" val="0"/>
  <p:tag name="KSO_WM_UNIT_DEC_AREA_ID" val="f62af0e5360742289cb4b34ee6d2c7c2"/>
  <p:tag name="KSO_WM_UNIT_DEFAULT_FONT" val="18;24;2"/>
  <p:tag name="KSO_WM_UNIT_DIAGRAM_ISNUMVISUAL" val="0"/>
  <p:tag name="KSO_WM_UNIT_DIAGRAM_ISREFERUNIT" val="0"/>
  <p:tag name="KSO_WM_UNIT_HIGHLIGHT" val="0"/>
  <p:tag name="KSO_WM_UNIT_ID" val="custom20215602_1*b*1"/>
  <p:tag name="KSO_WM_UNIT_INDEX" val="1"/>
  <p:tag name="KSO_WM_UNIT_ISCONTENTSTITLE" val="0"/>
  <p:tag name="KSO_WM_UNIT_ISNUMDGMTITLE" val="0"/>
  <p:tag name="KSO_WM_UNIT_LAYERLEVEL" val="1"/>
  <p:tag name="KSO_WM_UNIT_NOCLEAR" val="0"/>
  <p:tag name="KSO_WM_UNIT_PRESET_TEXT" val="此处添加副标题内容"/>
  <p:tag name="KSO_WM_UNIT_TEXT_FILL_FORE_SCHEMECOLOR_INDEX" val="13"/>
  <p:tag name="KSO_WM_UNIT_TEXT_FILL_FORE_SCHEMECOLOR_INDEX_BRIGHTNESS" val="0.35"/>
  <p:tag name="KSO_WM_UNIT_TEXT_FILL_TYPE" val="1"/>
  <p:tag name="KSO_WM_UNIT_TYPE" val="b"/>
  <p:tag name="KSO_WM_UNIT_VALUE" val="19"/>
</p:tagLst>
</file>

<file path=ppt/tags/tag532.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533.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534.xml><?xml version="1.0" encoding="utf-8"?>
<p:tagLst xmlns:p="http://schemas.openxmlformats.org/presentationml/2006/main">
  <p:tag name="KSO_WM_ASSEMBLE_CHIP_INDEX" val="a671dcdf868548f98664013b3c94a5da"/>
  <p:tag name="KSO_WM_BEAUTIFY_FLAG" val="#wm#"/>
  <p:tag name="KSO_WM_CHIP_FILLAREA_FILL_RULE" val="{&quot;fill_align&quot;:&quot;lm&quot;,&quot;fill_effect&quot;:[],&quot;fill_mode&quot;:&quot;adaptive&quot;,&quot;sacle_strategy&quot;:&quot;stretch&quot;}"/>
  <p:tag name="KSO_WM_CHIP_GROUPID" val="5face4ad0ad14824cacb1e6a"/>
  <p:tag name="KSO_WM_CHIP_XID" val="5face4ad0ad14824cacb1e6c"/>
  <p:tag name="KSO_WM_TAG_VERSION" val="1.0"/>
  <p:tag name="KSO_WM_TEMPLATE_CATEGORY" val="chip"/>
  <p:tag name="KSO_WM_TEMPLATE_INDEX" val="20215602"/>
  <p:tag name="KSO_WM_UNIT_COMPATIBLE" val="0"/>
  <p:tag name="KSO_WM_UNIT_DEC_AREA_ID" val="2bb7e5c41af84091a906879e3d04a276"/>
  <p:tag name="KSO_WM_UNIT_DECORATE_INFO" val=""/>
  <p:tag name="KSO_WM_UNIT_DIAGRAM_ISNUMVISUAL" val="0"/>
  <p:tag name="KSO_WM_UNIT_DIAGRAM_ISREFERUNIT" val="0"/>
  <p:tag name="KSO_WM_UNIT_HIGHLIGHT" val="0"/>
  <p:tag name="KSO_WM_UNIT_ID" val="chip20215602_2*i*1"/>
  <p:tag name="KSO_WM_UNIT_INDEX" val="1"/>
  <p:tag name="KSO_WM_UNIT_LAYERLEVEL" val="1"/>
  <p:tag name="KSO_WM_UNIT_SM_LIMIT_TYPE" val=""/>
  <p:tag name="KSO_WM_UNIT_SUBTYPE" val="t"/>
  <p:tag name="KSO_WM_UNIT_TYPE" val="i"/>
</p:tagLst>
</file>

<file path=ppt/tags/tag535.xml><?xml version="1.0" encoding="utf-8"?>
<p:tagLst xmlns:p="http://schemas.openxmlformats.org/presentationml/2006/main">
  <p:tag name="KSO_WM_ASSEMBLE_CHIP_INDEX" val="6244a54f347b4bc5912dc0da61ce9816"/>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b251430334e3407286ab5a54055b635b"/>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536.xml><?xml version="1.0" encoding="utf-8"?>
<p:tagLst xmlns:p="http://schemas.openxmlformats.org/presentationml/2006/main">
  <p:tag name="KSO_WM_ASSEMBLE_CHIP_INDEX" val="a90bd29b0cb240d898a1f1dad36c5b58"/>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efd2de38ea0b45e78f5836dd48773d32"/>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537.xml><?xml version="1.0" encoding="utf-8"?>
<p:tagLst xmlns:p="http://schemas.openxmlformats.org/presentationml/2006/main">
  <p:tag name="KSO_WM_ASSEMBLE_CHIP_INDEX" val="723d798d258a43749db358ea5e1c0dba"/>
  <p:tag name="KSO_WM_BEAUTIFY_FLAG" val="#wm#"/>
  <p:tag name="KSO_WM_CHIP_FILLAREA_FILL_RULE" val="{&quot;fill_align&quot;:&quot;cm&quot;,&quot;fill_mode&quot;:&quot;adaptive&quot;,&quot;sacle_strategy&quot;:&quot;smart&quot;}"/>
  <p:tag name="KSO_WM_CHIP_GROUPID" val="5ebe40d00ac41c4a0a525616"/>
  <p:tag name="KSO_WM_CHIP_XID" val="5ebe40d00ac41c4a0a525617"/>
  <p:tag name="KSO_WM_TAG_VERSION" val="1.0"/>
  <p:tag name="KSO_WM_TEMPLATE_ASSEMBLE_GROUPID" val="5face4ad0ad14824cacb1e6a"/>
  <p:tag name="KSO_WM_TEMPLATE_ASSEMBLE_XID" val="5fade491b46e6ebd990c7f02"/>
  <p:tag name="KSO_WM_TEMPLATE_CATEGORY" val="custom"/>
  <p:tag name="KSO_WM_TEMPLATE_INDEX" val="20215602"/>
  <p:tag name="KSO_WM_UNIT_BLOCK" val="0"/>
  <p:tag name="KSO_WM_UNIT_COMPATIBLE" val="0"/>
  <p:tag name="KSO_WM_UNIT_DEC_AREA_ID" val="fdf222fbd2a840c2ac41ae10c1c76a4c"/>
  <p:tag name="KSO_WM_UNIT_DEFAULT_FONT" val="14;18;2"/>
  <p:tag name="KSO_WM_UNIT_DIAGRAM_ISNUMVISUAL" val="0"/>
  <p:tag name="KSO_WM_UNIT_DIAGRAM_ISREFERUNIT" val="0"/>
  <p:tag name="KSO_WM_UNIT_HIGHLIGHT" val="0"/>
  <p:tag name="KSO_WM_UNIT_ID" val="custom20215602_1*b*1"/>
  <p:tag name="KSO_WM_UNIT_INDEX" val="1"/>
  <p:tag name="KSO_WM_UNIT_ISCONTENTSTITLE" val="0"/>
  <p:tag name="KSO_WM_UNIT_ISNUMDGMTITLE" val="0"/>
  <p:tag name="KSO_WM_UNIT_LAYERLEVEL" val="1"/>
  <p:tag name="KSO_WM_UNIT_NOCLEAR" val="0"/>
  <p:tag name="KSO_WM_UNIT_PRESET_TEXT" val="单击此处添加副标题内容"/>
  <p:tag name="KSO_WM_UNIT_TEXT_FILL_FORE_SCHEMECOLOR_INDEX" val="13"/>
  <p:tag name="KSO_WM_UNIT_TEXT_FILL_FORE_SCHEMECOLOR_INDEX_BRIGHTNESS" val="0.35"/>
  <p:tag name="KSO_WM_UNIT_TEXT_FILL_TYPE" val="1"/>
  <p:tag name="KSO_WM_UNIT_TYPE" val="b"/>
  <p:tag name="KSO_WM_UNIT_VALUE" val="87"/>
</p:tagLst>
</file>

<file path=ppt/tags/tag538.xml><?xml version="1.0" encoding="utf-8"?>
<p:tagLst xmlns:p="http://schemas.openxmlformats.org/presentationml/2006/main">
  <p:tag name="KSO_WM_ASSEMBLE_CHIP_INDEX" val="723d798d258a43749db358ea5e1c0dba"/>
  <p:tag name="KSO_WM_BEAUTIFY_FLAG" val="#wm#"/>
  <p:tag name="KSO_WM_CHIP_FILLAREA_FILL_RULE" val="{&quot;fill_align&quot;:&quot;cm&quot;,&quot;fill_mode&quot;:&quot;adaptive&quot;,&quot;sacle_strategy&quot;:&quot;smart&quot;}"/>
  <p:tag name="KSO_WM_CHIP_GROUPID" val="5ebe40d00ac41c4a0a525616"/>
  <p:tag name="KSO_WM_CHIP_XID" val="5ebe40d00ac41c4a0a525617"/>
  <p:tag name="KSO_WM_TAG_VERSION" val="1.0"/>
  <p:tag name="KSO_WM_TEMPLATE_ASSEMBLE_GROUPID" val="5face4ad0ad14824cacb1e6a"/>
  <p:tag name="KSO_WM_TEMPLATE_ASSEMBLE_XID" val="5fade491b46e6ebd990c7f02"/>
  <p:tag name="KSO_WM_TEMPLATE_CATEGORY" val="custom"/>
  <p:tag name="KSO_WM_TEMPLATE_INDEX" val="20215602"/>
  <p:tag name="KSO_WM_UNIT_BLOCK" val="0"/>
  <p:tag name="KSO_WM_UNIT_COMPATIBLE" val="0"/>
  <p:tag name="KSO_WM_UNIT_DEC_AREA_ID" val="944be27dc90449789754621de44ac407"/>
  <p:tag name="KSO_WM_UNIT_DEFAULT_FONT" val="40;56;4"/>
  <p:tag name="KSO_WM_UNIT_DIAGRAM_ISNUMVISUAL" val="0"/>
  <p:tag name="KSO_WM_UNIT_DIAGRAM_ISREFERUNIT" val="0"/>
  <p:tag name="KSO_WM_UNIT_HIGHLIGHT" val="0"/>
  <p:tag name="KSO_WM_UNIT_ID" val="custom20215602_1*a*1"/>
  <p:tag name="KSO_WM_UNIT_INDEX" val="1"/>
  <p:tag name="KSO_WM_UNIT_ISCONTENTSTITLE" val="0"/>
  <p:tag name="KSO_WM_UNIT_ISNUMDGMTITLE" val="0"/>
  <p:tag name="KSO_WM_UNIT_LAYERLEVEL" val="1"/>
  <p:tag name="KSO_WM_UNIT_NOCLEAR" val="0"/>
  <p:tag name="KSO_WM_UNIT_PRESET_TEXT" val="单击添加大标题"/>
  <p:tag name="KSO_WM_UNIT_TEXT_FILL_FORE_SCHEMECOLOR_INDEX" val="13"/>
  <p:tag name="KSO_WM_UNIT_TEXT_FILL_FORE_SCHEMECOLOR_INDEX_BRIGHTNESS" val="0.15"/>
  <p:tag name="KSO_WM_UNIT_TEXT_FILL_TYPE" val="1"/>
  <p:tag name="KSO_WM_UNIT_TYPE" val="a"/>
  <p:tag name="KSO_WM_UNIT_VALUE" val="11"/>
</p:tagLst>
</file>

<file path=ppt/tags/tag539.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54.xml><?xml version="1.0" encoding="utf-8"?>
<p:tagLst xmlns:p="http://schemas.openxmlformats.org/presentationml/2006/main">
  <p:tag name="KSO_WM_SLIDE_BACKGROUND_TYPE" val="topBottom"/>
</p:tagLst>
</file>

<file path=ppt/tags/tag540.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541.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542.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543.xml><?xml version="1.0" encoding="utf-8"?>
<p:tagLst xmlns:p="http://schemas.openxmlformats.org/presentationml/2006/main">
  <p:tag name="KSO_WM_ASSEMBLE_CHIP_INDEX" val="f43b268fadf143f3bd0795d1348f92c5"/>
  <p:tag name="KSO_WM_BEAUTIFY_FLAG" val="#wm#"/>
  <p:tag name="KSO_WM_CHIP_FILLAREA_FILL_RULE" val="{&quot;fill_align&quot;:&quot;lm&quot;,&quot;fill_effect&quot;:[],&quot;fill_mode&quot;:&quot;adaptive&quot;,&quot;sacle_strategy&quot;:&quot;stretch&quot;}"/>
  <p:tag name="KSO_WM_CHIP_GROUPID" val="5face4ad0ad14824cacb1e6a"/>
  <p:tag name="KSO_WM_CHIP_XID" val="5face4ad0ad14824cacb1e6c"/>
  <p:tag name="KSO_WM_TAG_VERSION" val="1.0"/>
  <p:tag name="KSO_WM_TEMPLATE_CATEGORY" val="chip"/>
  <p:tag name="KSO_WM_TEMPLATE_INDEX" val="20215602"/>
  <p:tag name="KSO_WM_UNIT_COMPATIBLE" val="0"/>
  <p:tag name="KSO_WM_UNIT_DEC_AREA_ID" val="fe339d6ab820473782dccb3056a265f7"/>
  <p:tag name="KSO_WM_UNIT_DECORATE_INFO" val=""/>
  <p:tag name="KSO_WM_UNIT_DIAGRAM_ISNUMVISUAL" val="0"/>
  <p:tag name="KSO_WM_UNIT_DIAGRAM_ISREFERUNIT" val="0"/>
  <p:tag name="KSO_WM_UNIT_HIGHLIGHT" val="0"/>
  <p:tag name="KSO_WM_UNIT_ID" val="chip20215602_2*i*1"/>
  <p:tag name="KSO_WM_UNIT_INDEX" val="1"/>
  <p:tag name="KSO_WM_UNIT_LAYERLEVEL" val="1"/>
  <p:tag name="KSO_WM_UNIT_SM_LIMIT_TYPE" val=""/>
  <p:tag name="KSO_WM_UNIT_SUBTYPE" val="t"/>
  <p:tag name="KSO_WM_UNIT_TYPE" val="i"/>
</p:tagLst>
</file>

<file path=ppt/tags/tag544.xml><?xml version="1.0" encoding="utf-8"?>
<p:tagLst xmlns:p="http://schemas.openxmlformats.org/presentationml/2006/main">
  <p:tag name="KSO_WM_ASSEMBLE_CHIP_INDEX" val="d35f937587f64596beb49549f32c0d2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21632c8a1514283be9d6518579f75bb"/>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545.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546.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547.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548.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549.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55.xml><?xml version="1.0" encoding="utf-8"?>
<p:tagLst xmlns:p="http://schemas.openxmlformats.org/presentationml/2006/main">
  <p:tag name="KSO_WM_SLIDE_BACKGROUND_TYPE" val="topBottom"/>
</p:tagLst>
</file>

<file path=ppt/tags/tag550.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551.xml><?xml version="1.0" encoding="utf-8"?>
<p:tagLst xmlns:p="http://schemas.openxmlformats.org/presentationml/2006/main">
  <p:tag name="KSO_WM_ASSEMBLE_CHIP_INDEX" val="5aa236305929486db90956db98e57668"/>
  <p:tag name="KSO_WM_BEAUTIFY_FLAG" val="#wm#"/>
  <p:tag name="KSO_WM_CHIP_FILLAREA_FILL_RULE" val="{&quot;fill_align&quot;:&quot;cm&quot;,&quot;fill_effect&quot;:[],&quot;fill_mode&quot;:&quot;adaptive&quot;,&quot;sacle_strategy&quot;:&quot;stretch&quot;}"/>
  <p:tag name="KSO_WM_CHIP_GROUPID" val="5face4ad0ad14824cacb1e6a"/>
  <p:tag name="KSO_WM_CHIP_XID" val="5face4ad0ad14824cacb1e6b"/>
  <p:tag name="KSO_WM_TAG_VERSION" val="1.0"/>
  <p:tag name="KSO_WM_TEMPLATE_CATEGORY" val="chip"/>
  <p:tag name="KSO_WM_TEMPLATE_INDEX" val="20215602"/>
  <p:tag name="KSO_WM_UNIT_COMPATIBLE" val="0"/>
  <p:tag name="KSO_WM_UNIT_DEC_AREA_ID" val="8cf660053aa64e2887beb40aaadba382"/>
  <p:tag name="KSO_WM_UNIT_DEC_CHANGEPICRESERVED" val="1"/>
  <p:tag name="KSO_WM_UNIT_DEC_SUPPORTCHANGEPIC" val="0"/>
  <p:tag name="KSO_WM_UNIT_DECORATE_INFO" val=""/>
  <p:tag name="KSO_WM_UNIT_DIAGRAM_ISNUMVISUAL" val="0"/>
  <p:tag name="KSO_WM_UNIT_DIAGRAM_ISREFERUNIT" val="0"/>
  <p:tag name="KSO_WM_UNIT_HIGHLIGHT" val="0"/>
  <p:tag name="KSO_WM_UNIT_ID" val="chip20215602_1*i*1"/>
  <p:tag name="KSO_WM_UNIT_INDEX" val="1"/>
  <p:tag name="KSO_WM_UNIT_LAYERLEVEL" val="1"/>
  <p:tag name="KSO_WM_UNIT_SM_LIMIT_TYPE" val=""/>
  <p:tag name="KSO_WM_UNIT_SUBTYPE" val="u"/>
  <p:tag name="KSO_WM_UNIT_TYPE" val="i"/>
</p:tagLst>
</file>

<file path=ppt/tags/tag552.xml><?xml version="1.0" encoding="utf-8"?>
<p:tagLst xmlns:p="http://schemas.openxmlformats.org/presentationml/2006/main">
  <p:tag name="KSO_WM_ASSEMBLE_CHIP_INDEX" val="8e0dcf9a02604e7ebd072be3e420ac5b"/>
  <p:tag name="KSO_WM_BEAUTIFY_FLAG" val="#wm#"/>
  <p:tag name="KSO_WM_CHIP_FILLAREA_FILL_RULE" val="{&quot;fill_align&quot;:&quot;cm&quot;,&quot;fill_mode&quot;:&quot;adaptive&quot;,&quot;sacle_strategy&quot;:&quot;smart&quot;}"/>
  <p:tag name="KSO_WM_CHIP_GROUPID" val="5ebe4d230ac41c4a0a525649"/>
  <p:tag name="KSO_WM_CHIP_XID" val="5ebe4d230ac41c4a0a52564a"/>
  <p:tag name="KSO_WM_TAG_VERSION" val="1.0"/>
  <p:tag name="KSO_WM_TEMPLATE_ASSEMBLE_GROUPID" val="5face4ad0ad14824cacb1e6a"/>
  <p:tag name="KSO_WM_TEMPLATE_ASSEMBLE_XID" val="5fade491b46e6ebd990c7f20"/>
  <p:tag name="KSO_WM_TEMPLATE_CATEGORY" val="custom"/>
  <p:tag name="KSO_WM_TEMPLATE_INDEX" val="20215602"/>
  <p:tag name="KSO_WM_UNIT_BLOCK" val="0"/>
  <p:tag name="KSO_WM_UNIT_COMPATIBLE" val="0"/>
  <p:tag name="KSO_WM_UNIT_DEC_AREA_ID" val="e50174379e7f4bdd8cc15fbd53b03cff"/>
  <p:tag name="KSO_WM_UNIT_DEFAULT_FONT" val="18;24;2"/>
  <p:tag name="KSO_WM_UNIT_DIAGRAM_ISNUMVISUAL" val="0"/>
  <p:tag name="KSO_WM_UNIT_DIAGRAM_ISREFERUNIT" val="0"/>
  <p:tag name="KSO_WM_UNIT_HIGHLIGHT" val="0"/>
  <p:tag name="KSO_WM_UNIT_ID" val="custom20215602_1*b*1"/>
  <p:tag name="KSO_WM_UNIT_INDEX" val="1"/>
  <p:tag name="KSO_WM_UNIT_ISCONTENTSTITLE" val="0"/>
  <p:tag name="KSO_WM_UNIT_ISNUMDGMTITLE" val="0"/>
  <p:tag name="KSO_WM_UNIT_LAYERLEVEL" val="1"/>
  <p:tag name="KSO_WM_UNIT_NOCLEAR" val="0"/>
  <p:tag name="KSO_WM_UNIT_PRESET_TEXT" val="单击此处添加副标题内容"/>
  <p:tag name="KSO_WM_UNIT_TEXT_FILL_FORE_SCHEMECOLOR_INDEX" val="13"/>
  <p:tag name="KSO_WM_UNIT_TEXT_FILL_FORE_SCHEMECOLOR_INDEX_BRIGHTNESS" val="0.35"/>
  <p:tag name="KSO_WM_UNIT_TEXT_FILL_TYPE" val="1"/>
  <p:tag name="KSO_WM_UNIT_TYPE" val="b"/>
  <p:tag name="KSO_WM_UNIT_VALUE" val="18"/>
</p:tagLst>
</file>

<file path=ppt/tags/tag553.xml><?xml version="1.0" encoding="utf-8"?>
<p:tagLst xmlns:p="http://schemas.openxmlformats.org/presentationml/2006/main">
  <p:tag name="KSO_WM_ASSEMBLE_CHIP_INDEX" val="8e0dcf9a02604e7ebd072be3e420ac5b"/>
  <p:tag name="KSO_WM_BEAUTIFY_FLAG" val="#wm#"/>
  <p:tag name="KSO_WM_CHIP_FILLAREA_FILL_RULE" val="{&quot;fill_align&quot;:&quot;cm&quot;,&quot;fill_mode&quot;:&quot;adaptive&quot;,&quot;sacle_strategy&quot;:&quot;smart&quot;}"/>
  <p:tag name="KSO_WM_CHIP_GROUPID" val="5ebe4d230ac41c4a0a525649"/>
  <p:tag name="KSO_WM_CHIP_XID" val="5ebe4d230ac41c4a0a52564a"/>
  <p:tag name="KSO_WM_TAG_VERSION" val="1.0"/>
  <p:tag name="KSO_WM_TEMPLATE_ASSEMBLE_GROUPID" val="5face4ad0ad14824cacb1e6a"/>
  <p:tag name="KSO_WM_TEMPLATE_ASSEMBLE_XID" val="5fade491b46e6ebd990c7f20"/>
  <p:tag name="KSO_WM_TEMPLATE_CATEGORY" val="custom"/>
  <p:tag name="KSO_WM_TEMPLATE_INDEX" val="20215602"/>
  <p:tag name="KSO_WM_UNIT_BLOCK" val="0"/>
  <p:tag name="KSO_WM_UNIT_COMPATIBLE" val="0"/>
  <p:tag name="KSO_WM_UNIT_DEC_AREA_ID" val="b4fa12e36fa74e3aad35dbb31b1d75c1"/>
  <p:tag name="KSO_WM_UNIT_DEFAULT_FONT" val="60;74;4"/>
  <p:tag name="KSO_WM_UNIT_DIAGRAM_ISNUMVISUAL" val="0"/>
  <p:tag name="KSO_WM_UNIT_DIAGRAM_ISREFERUNIT" val="0"/>
  <p:tag name="KSO_WM_UNIT_HIGHLIGHT" val="0"/>
  <p:tag name="KSO_WM_UNIT_ID" val="custom20215602_1*a*1"/>
  <p:tag name="KSO_WM_UNIT_INDEX" val="1"/>
  <p:tag name="KSO_WM_UNIT_ISCONTENTSTITLE" val="0"/>
  <p:tag name="KSO_WM_UNIT_ISNUMDGMTITLE" val="0"/>
  <p:tag name="KSO_WM_UNIT_LAYERLEVEL" val="1"/>
  <p:tag name="KSO_WM_UNIT_NOCLEAR" val="1"/>
  <p:tag name="KSO_WM_UNIT_PRESET_TEXT" val="谢谢聆听"/>
  <p:tag name="KSO_WM_UNIT_TEXT_FILL_FORE_SCHEMECOLOR_INDEX" val="13"/>
  <p:tag name="KSO_WM_UNIT_TEXT_FILL_FORE_SCHEMECOLOR_INDEX_BRIGHTNESS" val="0.15"/>
  <p:tag name="KSO_WM_UNIT_TEXT_FILL_TYPE" val="1"/>
  <p:tag name="KSO_WM_UNIT_TYPE" val="a"/>
  <p:tag name="KSO_WM_UNIT_VALUE" val="6"/>
</p:tagLst>
</file>

<file path=ppt/tags/tag554.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general"/>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555.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general"/>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556.xml><?xml version="1.0" encoding="utf-8"?>
<p:tagLst xmlns:p="http://schemas.openxmlformats.org/presentationml/2006/main">
  <p:tag name="KSO_WM_SLIDE_BACKGROUND_TYPE" val="general"/>
</p:tagLst>
</file>

<file path=ppt/tags/tag557.xml><?xml version="1.0" encoding="utf-8"?>
<p:tagLst xmlns:p="http://schemas.openxmlformats.org/presentationml/2006/main">
  <p:tag name="KSO_WM_SLIDE_BACKGROUND_TYPE" val="general"/>
</p:tagLst>
</file>

<file path=ppt/tags/tag558.xml><?xml version="1.0" encoding="utf-8"?>
<p:tagLst xmlns:p="http://schemas.openxmlformats.org/presentationml/2006/main">
  <p:tag name="KSO_WM_SLIDE_BACKGROUND_TYPE" val="general"/>
</p:tagLst>
</file>

<file path=ppt/tags/tag559.xml><?xml version="1.0" encoding="utf-8"?>
<p:tagLst xmlns:p="http://schemas.openxmlformats.org/presentationml/2006/main">
  <p:tag name="KSO_WM_SLIDE_BACKGROUND_TYPE" val="general"/>
</p:tagLst>
</file>

<file path=ppt/tags/tag56.xml><?xml version="1.0" encoding="utf-8"?>
<p:tagLst xmlns:p="http://schemas.openxmlformats.org/presentationml/2006/main">
  <p:tag name="KSO_WM_SLIDE_BACKGROUND_TYPE" val="topBottom"/>
</p:tagLst>
</file>

<file path=ppt/tags/tag560.xml><?xml version="1.0" encoding="utf-8"?>
<p:tagLst xmlns:p="http://schemas.openxmlformats.org/presentationml/2006/main">
  <p:tag name="KSO_WM_ASSEMBLE_CHIP_INDEX" val="95d258cf33a44a388f2cf9b9ad152903"/>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f"/>
  <p:tag name="KSO_WM_SLIDE_BACKGROUND_TYPE" val="frame"/>
  <p:tag name="KSO_WM_TAG_VERSION" val="1.0"/>
  <p:tag name="KSO_WM_TEMPLATE_CATEGORY" val="chip"/>
  <p:tag name="KSO_WM_TEMPLATE_INDEX" val="20215602"/>
  <p:tag name="KSO_WM_UNIT_COMPATIBLE" val="0"/>
  <p:tag name="KSO_WM_UNIT_DEC_AREA_ID" val="052f3a42b3ca449f8a78ce10ce09c12b"/>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560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561.xml><?xml version="1.0" encoding="utf-8"?>
<p:tagLst xmlns:p="http://schemas.openxmlformats.org/presentationml/2006/main">
  <p:tag name="KSO_WM_ASSEMBLE_CHIP_INDEX" val="9cd91e6edc5b43d5a8c9acc8e5c4b1e2"/>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frame"/>
  <p:tag name="KSO_WM_TAG_VERSION" val="1.0"/>
  <p:tag name="KSO_WM_TEMPLATE_CATEGORY" val="chip"/>
  <p:tag name="KSO_WM_TEMPLATE_INDEX" val="20215602"/>
  <p:tag name="KSO_WM_UNIT_COMPATIBLE" val="0"/>
  <p:tag name="KSO_WM_UNIT_DEC_AREA_ID" val="c75e5165725743c4854c05dd73ca52a4"/>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562.xml><?xml version="1.0" encoding="utf-8"?>
<p:tagLst xmlns:p="http://schemas.openxmlformats.org/presentationml/2006/main">
  <p:tag name="KSO_WM_ASSEMBLE_CHIP_INDEX" val="1e97f9f7fbd145fbab1813a364c97c7d"/>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frame"/>
  <p:tag name="KSO_WM_TAG_VERSION" val="1.0"/>
  <p:tag name="KSO_WM_TEMPLATE_CATEGORY" val="chip"/>
  <p:tag name="KSO_WM_TEMPLATE_INDEX" val="20215602"/>
  <p:tag name="KSO_WM_UNIT_COMPATIBLE" val="0"/>
  <p:tag name="KSO_WM_UNIT_DEC_AREA_ID" val="03538f31e248405f944df783cc0e82fb"/>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563.xml><?xml version="1.0" encoding="utf-8"?>
<p:tagLst xmlns:p="http://schemas.openxmlformats.org/presentationml/2006/main">
  <p:tag name="KSO_WM_SLIDE_BACKGROUND_TYPE" val="frame"/>
</p:tagLst>
</file>

<file path=ppt/tags/tag564.xml><?xml version="1.0" encoding="utf-8"?>
<p:tagLst xmlns:p="http://schemas.openxmlformats.org/presentationml/2006/main">
  <p:tag name="KSO_WM_SLIDE_BACKGROUND_TYPE" val="frame"/>
</p:tagLst>
</file>

<file path=ppt/tags/tag565.xml><?xml version="1.0" encoding="utf-8"?>
<p:tagLst xmlns:p="http://schemas.openxmlformats.org/presentationml/2006/main">
  <p:tag name="KSO_WM_SLIDE_BACKGROUND_TYPE" val="frame"/>
</p:tagLst>
</file>

<file path=ppt/tags/tag566.xml><?xml version="1.0" encoding="utf-8"?>
<p:tagLst xmlns:p="http://schemas.openxmlformats.org/presentationml/2006/main">
  <p:tag name="KSO_WM_SLIDE_BACKGROUND_TYPE" val="frame"/>
</p:tagLst>
</file>

<file path=ppt/tags/tag567.xml><?xml version="1.0" encoding="utf-8"?>
<p:tagLst xmlns:p="http://schemas.openxmlformats.org/presentationml/2006/main">
  <p:tag name="KSO_WM_SLIDE_BACKGROUND_TYPE" val="frame"/>
</p:tagLst>
</file>

<file path=ppt/tags/tag568.xml><?xml version="1.0" encoding="utf-8"?>
<p:tagLst xmlns:p="http://schemas.openxmlformats.org/presentationml/2006/main">
  <p:tag name="KSO_WM_ASSEMBLE_CHIP_INDEX" val="0f086088556848c4a4f294a78ce75210"/>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f"/>
  <p:tag name="KSO_WM_SLIDE_BACKGROUND_TYPE" val="leftRight"/>
  <p:tag name="KSO_WM_TAG_VERSION" val="1.0"/>
  <p:tag name="KSO_WM_TEMPLATE_CATEGORY" val="chip"/>
  <p:tag name="KSO_WM_TEMPLATE_INDEX" val="20215602"/>
  <p:tag name="KSO_WM_UNIT_COMPATIBLE" val="0"/>
  <p:tag name="KSO_WM_UNIT_DEC_AREA_ID" val="a8ea9b28cb194999a9cdff9984b84858"/>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560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569.xml><?xml version="1.0" encoding="utf-8"?>
<p:tagLst xmlns:p="http://schemas.openxmlformats.org/presentationml/2006/main">
  <p:tag name="KSO_WM_ASSEMBLE_CHIP_INDEX" val="7b8ddbd6c0d344999d273687b8bf42cf"/>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leftRight"/>
  <p:tag name="KSO_WM_TAG_VERSION" val="1.0"/>
  <p:tag name="KSO_WM_TEMPLATE_CATEGORY" val="chip"/>
  <p:tag name="KSO_WM_TEMPLATE_INDEX" val="20215602"/>
  <p:tag name="KSO_WM_UNIT_COMPATIBLE" val="0"/>
  <p:tag name="KSO_WM_UNIT_DEC_AREA_ID" val="1efc1dc65365451eb6824865cf8fe892"/>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57.xml><?xml version="1.0" encoding="utf-8"?>
<p:tagLst xmlns:p="http://schemas.openxmlformats.org/presentationml/2006/main">
  <p:tag name="KSO_WM_SLIDE_BACKGROUND_TYPE" val="topBottom"/>
</p:tagLst>
</file>

<file path=ppt/tags/tag570.xml><?xml version="1.0" encoding="utf-8"?>
<p:tagLst xmlns:p="http://schemas.openxmlformats.org/presentationml/2006/main">
  <p:tag name="KSO_WM_ASSEMBLE_CHIP_INDEX" val="4468fe49c9f5415ebf5de2ca3e3fc26c"/>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leftRight"/>
  <p:tag name="KSO_WM_TAG_VERSION" val="1.0"/>
  <p:tag name="KSO_WM_TEMPLATE_CATEGORY" val="chip"/>
  <p:tag name="KSO_WM_TEMPLATE_INDEX" val="20215602"/>
  <p:tag name="KSO_WM_UNIT_COMPATIBLE" val="0"/>
  <p:tag name="KSO_WM_UNIT_DEC_AREA_ID" val="e40e27d5291f4e4ea114c40ed24823e6"/>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571.xml><?xml version="1.0" encoding="utf-8"?>
<p:tagLst xmlns:p="http://schemas.openxmlformats.org/presentationml/2006/main">
  <p:tag name="KSO_WM_SLIDE_BACKGROUND_TYPE" val="leftRight"/>
</p:tagLst>
</file>

<file path=ppt/tags/tag572.xml><?xml version="1.0" encoding="utf-8"?>
<p:tagLst xmlns:p="http://schemas.openxmlformats.org/presentationml/2006/main">
  <p:tag name="KSO_WM_SLIDE_BACKGROUND_TYPE" val="leftRight"/>
</p:tagLst>
</file>

<file path=ppt/tags/tag573.xml><?xml version="1.0" encoding="utf-8"?>
<p:tagLst xmlns:p="http://schemas.openxmlformats.org/presentationml/2006/main">
  <p:tag name="KSO_WM_SLIDE_BACKGROUND_TYPE" val="leftRight"/>
</p:tagLst>
</file>

<file path=ppt/tags/tag574.xml><?xml version="1.0" encoding="utf-8"?>
<p:tagLst xmlns:p="http://schemas.openxmlformats.org/presentationml/2006/main">
  <p:tag name="KSO_WM_SLIDE_BACKGROUND_TYPE" val="leftRight"/>
</p:tagLst>
</file>

<file path=ppt/tags/tag575.xml><?xml version="1.0" encoding="utf-8"?>
<p:tagLst xmlns:p="http://schemas.openxmlformats.org/presentationml/2006/main">
  <p:tag name="KSO_WM_SLIDE_BACKGROUND_TYPE" val="leftRight"/>
</p:tagLst>
</file>

<file path=ppt/tags/tag576.xml><?xml version="1.0" encoding="utf-8"?>
<p:tagLst xmlns:p="http://schemas.openxmlformats.org/presentationml/2006/main">
  <p:tag name="KSO_WM_SLIDE_BACKGROUND_TYPE" val="leftRight"/>
</p:tagLst>
</file>

<file path=ppt/tags/tag577.xml><?xml version="1.0" encoding="utf-8"?>
<p:tagLst xmlns:p="http://schemas.openxmlformats.org/presentationml/2006/main">
  <p:tag name="KSO_WM_ASSEMBLE_CHIP_INDEX" val="33b4ed3d4c63495db62f1dad254d7049"/>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f"/>
  <p:tag name="KSO_WM_SLIDE_BACKGROUND_TYPE" val="topBottom"/>
  <p:tag name="KSO_WM_TAG_VERSION" val="1.0"/>
  <p:tag name="KSO_WM_TEMPLATE_CATEGORY" val="chip"/>
  <p:tag name="KSO_WM_TEMPLATE_INDEX" val="20215602"/>
  <p:tag name="KSO_WM_UNIT_COMPATIBLE" val="0"/>
  <p:tag name="KSO_WM_UNIT_DEC_AREA_ID" val="f74e168a644e47f8b2db5ed3cea53586"/>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560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578.xml><?xml version="1.0" encoding="utf-8"?>
<p:tagLst xmlns:p="http://schemas.openxmlformats.org/presentationml/2006/main">
  <p:tag name="KSO_WM_ASSEMBLE_CHIP_INDEX" val="6020ac20ee7140a7a14d577cb949be76"/>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topBottom"/>
  <p:tag name="KSO_WM_TAG_VERSION" val="1.0"/>
  <p:tag name="KSO_WM_TEMPLATE_CATEGORY" val="chip"/>
  <p:tag name="KSO_WM_TEMPLATE_INDEX" val="20215602"/>
  <p:tag name="KSO_WM_UNIT_COMPATIBLE" val="0"/>
  <p:tag name="KSO_WM_UNIT_DEC_AREA_ID" val="8933e8c670ea4208a4456d992ffbffbc"/>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579.xml><?xml version="1.0" encoding="utf-8"?>
<p:tagLst xmlns:p="http://schemas.openxmlformats.org/presentationml/2006/main">
  <p:tag name="KSO_WM_ASSEMBLE_CHIP_INDEX" val="cf872004f2d24bf59d18af4e5ece5a9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topBottom"/>
  <p:tag name="KSO_WM_TAG_VERSION" val="1.0"/>
  <p:tag name="KSO_WM_TEMPLATE_CATEGORY" val="chip"/>
  <p:tag name="KSO_WM_TEMPLATE_INDEX" val="20215602"/>
  <p:tag name="KSO_WM_UNIT_COMPATIBLE" val="0"/>
  <p:tag name="KSO_WM_UNIT_DEC_AREA_ID" val="082dd168002f4ad788875f895675fd8b"/>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58.xml><?xml version="1.0" encoding="utf-8"?>
<p:tagLst xmlns:p="http://schemas.openxmlformats.org/presentationml/2006/main">
  <p:tag name="KSO_WM_ASSEMBLE_CHIP_INDEX" val="bee153560b89420fbf97c8fc35c90e80"/>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f"/>
  <p:tag name="KSO_WM_SLIDE_BACKGROUND_TYPE" val="bottomTop"/>
  <p:tag name="KSO_WM_TAG_VERSION" val="1.0"/>
  <p:tag name="KSO_WM_TEMPLATE_CATEGORY" val="chip"/>
  <p:tag name="KSO_WM_TEMPLATE_INDEX" val="20215602"/>
  <p:tag name="KSO_WM_UNIT_COMPATIBLE" val="0"/>
  <p:tag name="KSO_WM_UNIT_DEC_AREA_ID" val="935a2c9aba1b4ddaa8f4368eb14b9d26"/>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560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580.xml><?xml version="1.0" encoding="utf-8"?>
<p:tagLst xmlns:p="http://schemas.openxmlformats.org/presentationml/2006/main">
  <p:tag name="KSO_WM_SLIDE_BACKGROUND_TYPE" val="topBottom"/>
</p:tagLst>
</file>

<file path=ppt/tags/tag581.xml><?xml version="1.0" encoding="utf-8"?>
<p:tagLst xmlns:p="http://schemas.openxmlformats.org/presentationml/2006/main">
  <p:tag name="KSO_WM_SLIDE_BACKGROUND_TYPE" val="topBottom"/>
</p:tagLst>
</file>

<file path=ppt/tags/tag582.xml><?xml version="1.0" encoding="utf-8"?>
<p:tagLst xmlns:p="http://schemas.openxmlformats.org/presentationml/2006/main">
  <p:tag name="KSO_WM_SLIDE_BACKGROUND_TYPE" val="topBottom"/>
</p:tagLst>
</file>

<file path=ppt/tags/tag583.xml><?xml version="1.0" encoding="utf-8"?>
<p:tagLst xmlns:p="http://schemas.openxmlformats.org/presentationml/2006/main">
  <p:tag name="KSO_WM_SLIDE_BACKGROUND_TYPE" val="topBottom"/>
</p:tagLst>
</file>

<file path=ppt/tags/tag584.xml><?xml version="1.0" encoding="utf-8"?>
<p:tagLst xmlns:p="http://schemas.openxmlformats.org/presentationml/2006/main">
  <p:tag name="KSO_WM_SLIDE_BACKGROUND_TYPE" val="topBottom"/>
</p:tagLst>
</file>

<file path=ppt/tags/tag585.xml><?xml version="1.0" encoding="utf-8"?>
<p:tagLst xmlns:p="http://schemas.openxmlformats.org/presentationml/2006/main">
  <p:tag name="KSO_WM_SLIDE_BACKGROUND_TYPE" val="topBottom"/>
</p:tagLst>
</file>

<file path=ppt/tags/tag586.xml><?xml version="1.0" encoding="utf-8"?>
<p:tagLst xmlns:p="http://schemas.openxmlformats.org/presentationml/2006/main">
  <p:tag name="KSO_WM_ASSEMBLE_CHIP_INDEX" val="bee153560b89420fbf97c8fc35c90e80"/>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f"/>
  <p:tag name="KSO_WM_SLIDE_BACKGROUND_TYPE" val="bottomTop"/>
  <p:tag name="KSO_WM_TAG_VERSION" val="1.0"/>
  <p:tag name="KSO_WM_TEMPLATE_CATEGORY" val="chip"/>
  <p:tag name="KSO_WM_TEMPLATE_INDEX" val="20215602"/>
  <p:tag name="KSO_WM_UNIT_COMPATIBLE" val="0"/>
  <p:tag name="KSO_WM_UNIT_DEC_AREA_ID" val="935a2c9aba1b4ddaa8f4368eb14b9d26"/>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560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587.xml><?xml version="1.0" encoding="utf-8"?>
<p:tagLst xmlns:p="http://schemas.openxmlformats.org/presentationml/2006/main">
  <p:tag name="KSO_WM_ASSEMBLE_CHIP_INDEX" val="68ea8beb15fe4457bb491cbe616e8347"/>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bottomTop"/>
  <p:tag name="KSO_WM_TAG_VERSION" val="1.0"/>
  <p:tag name="KSO_WM_TEMPLATE_CATEGORY" val="chip"/>
  <p:tag name="KSO_WM_TEMPLATE_INDEX" val="20215602"/>
  <p:tag name="KSO_WM_UNIT_COMPATIBLE" val="0"/>
  <p:tag name="KSO_WM_UNIT_DEC_AREA_ID" val="b16ceef64a5e4a72a1aadea020588eb7"/>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588.xml><?xml version="1.0" encoding="utf-8"?>
<p:tagLst xmlns:p="http://schemas.openxmlformats.org/presentationml/2006/main">
  <p:tag name="KSO_WM_ASSEMBLE_CHIP_INDEX" val="5c8fb71bf15f45a0b9b48bc5541eb5e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bottomTop"/>
  <p:tag name="KSO_WM_TAG_VERSION" val="1.0"/>
  <p:tag name="KSO_WM_TEMPLATE_CATEGORY" val="chip"/>
  <p:tag name="KSO_WM_TEMPLATE_INDEX" val="20215602"/>
  <p:tag name="KSO_WM_UNIT_COMPATIBLE" val="0"/>
  <p:tag name="KSO_WM_UNIT_DEC_AREA_ID" val="c77eff9c5ccb4ede91bea819e976954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589.xml><?xml version="1.0" encoding="utf-8"?>
<p:tagLst xmlns:p="http://schemas.openxmlformats.org/presentationml/2006/main">
  <p:tag name="KSO_WM_SLIDE_BACKGROUND_TYPE" val="bottomTop"/>
</p:tagLst>
</file>

<file path=ppt/tags/tag59.xml><?xml version="1.0" encoding="utf-8"?>
<p:tagLst xmlns:p="http://schemas.openxmlformats.org/presentationml/2006/main">
  <p:tag name="KSO_WM_ASSEMBLE_CHIP_INDEX" val="68ea8beb15fe4457bb491cbe616e8347"/>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bottomTop"/>
  <p:tag name="KSO_WM_TAG_VERSION" val="1.0"/>
  <p:tag name="KSO_WM_TEMPLATE_CATEGORY" val="chip"/>
  <p:tag name="KSO_WM_TEMPLATE_INDEX" val="20215602"/>
  <p:tag name="KSO_WM_UNIT_COMPATIBLE" val="0"/>
  <p:tag name="KSO_WM_UNIT_DEC_AREA_ID" val="b16ceef64a5e4a72a1aadea020588eb7"/>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590.xml><?xml version="1.0" encoding="utf-8"?>
<p:tagLst xmlns:p="http://schemas.openxmlformats.org/presentationml/2006/main">
  <p:tag name="KSO_WM_SLIDE_BACKGROUND_TYPE" val="bottomTop"/>
</p:tagLst>
</file>

<file path=ppt/tags/tag591.xml><?xml version="1.0" encoding="utf-8"?>
<p:tagLst xmlns:p="http://schemas.openxmlformats.org/presentationml/2006/main">
  <p:tag name="KSO_WM_SLIDE_BACKGROUND_TYPE" val="bottomTop"/>
</p:tagLst>
</file>

<file path=ppt/tags/tag592.xml><?xml version="1.0" encoding="utf-8"?>
<p:tagLst xmlns:p="http://schemas.openxmlformats.org/presentationml/2006/main">
  <p:tag name="KSO_WM_SLIDE_BACKGROUND_TYPE" val="bottomTop"/>
</p:tagLst>
</file>

<file path=ppt/tags/tag593.xml><?xml version="1.0" encoding="utf-8"?>
<p:tagLst xmlns:p="http://schemas.openxmlformats.org/presentationml/2006/main">
  <p:tag name="KSO_WM_SLIDE_BACKGROUND_TYPE" val="bottomTop"/>
</p:tagLst>
</file>

<file path=ppt/tags/tag594.xml><?xml version="1.0" encoding="utf-8"?>
<p:tagLst xmlns:p="http://schemas.openxmlformats.org/presentationml/2006/main">
  <p:tag name="KSO_WM_SLIDE_BACKGROUND_TYPE" val="bottomTop"/>
</p:tagLst>
</file>

<file path=ppt/tags/tag595.xml><?xml version="1.0" encoding="utf-8"?>
<p:tagLst xmlns:p="http://schemas.openxmlformats.org/presentationml/2006/main">
  <p:tag name="KSO_WM_ASSEMBLE_CHIP_INDEX" val="474d7fb6c1334d12a2e57304c59987b2"/>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f"/>
  <p:tag name="KSO_WM_SLIDE_BACKGROUND_TYPE" val="navigation"/>
  <p:tag name="KSO_WM_TAG_VERSION" val="1.0"/>
  <p:tag name="KSO_WM_TEMPLATE_CATEGORY" val="chip"/>
  <p:tag name="KSO_WM_TEMPLATE_INDEX" val="20215602"/>
  <p:tag name="KSO_WM_UNIT_COMPATIBLE" val="0"/>
  <p:tag name="KSO_WM_UNIT_DEC_AREA_ID" val="bc304c9fc1b34e10b496cce627282a32"/>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560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596.xml><?xml version="1.0" encoding="utf-8"?>
<p:tagLst xmlns:p="http://schemas.openxmlformats.org/presentationml/2006/main">
  <p:tag name="KSO_WM_ASSEMBLE_CHIP_INDEX" val="8e25099b713d43cfb186c789af7e8372"/>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navigation"/>
  <p:tag name="KSO_WM_TAG_VERSION" val="1.0"/>
  <p:tag name="KSO_WM_TEMPLATE_CATEGORY" val="chip"/>
  <p:tag name="KSO_WM_TEMPLATE_INDEX" val="20215602"/>
  <p:tag name="KSO_WM_UNIT_COMPATIBLE" val="0"/>
  <p:tag name="KSO_WM_UNIT_DEC_AREA_ID" val="0e311ef0c4fa4b469d249890c50f327b"/>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597.xml><?xml version="1.0" encoding="utf-8"?>
<p:tagLst xmlns:p="http://schemas.openxmlformats.org/presentationml/2006/main">
  <p:tag name="KSO_WM_ASSEMBLE_CHIP_INDEX" val="56058b3f36994b019ae1857097723cdf"/>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navigation"/>
  <p:tag name="KSO_WM_TAG_VERSION" val="1.0"/>
  <p:tag name="KSO_WM_TEMPLATE_CATEGORY" val="chip"/>
  <p:tag name="KSO_WM_TEMPLATE_INDEX" val="20215602"/>
  <p:tag name="KSO_WM_UNIT_COMPATIBLE" val="0"/>
  <p:tag name="KSO_WM_UNIT_DEC_AREA_ID" val="a9dc1469134843188af4bf84075abac2"/>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598.xml><?xml version="1.0" encoding="utf-8"?>
<p:tagLst xmlns:p="http://schemas.openxmlformats.org/presentationml/2006/main">
  <p:tag name="KSO_WM_SLIDE_BACKGROUND_TYPE" val="navigation"/>
</p:tagLst>
</file>

<file path=ppt/tags/tag599.xml><?xml version="1.0" encoding="utf-8"?>
<p:tagLst xmlns:p="http://schemas.openxmlformats.org/presentationml/2006/main">
  <p:tag name="KSO_WM_SLIDE_BACKGROUND_TYPE" val="navigation"/>
</p:tagLst>
</file>

<file path=ppt/tags/tag6.xml><?xml version="1.0" encoding="utf-8"?>
<p:tagLst xmlns:p="http://schemas.openxmlformats.org/presentationml/2006/main">
  <p:tag name="KSO_WM_ASSEMBLE_CHIP_INDEX" val="a671dcdf868548f98664013b3c94a5da"/>
  <p:tag name="KSO_WM_BEAUTIFY_FLAG" val="#wm#"/>
  <p:tag name="KSO_WM_CHIP_FILLAREA_FILL_RULE" val="{&quot;fill_align&quot;:&quot;lm&quot;,&quot;fill_effect&quot;:[],&quot;fill_mode&quot;:&quot;adaptive&quot;,&quot;sacle_strategy&quot;:&quot;stretch&quot;}"/>
  <p:tag name="KSO_WM_CHIP_GROUPID" val="5face4ad0ad14824cacb1e6a"/>
  <p:tag name="KSO_WM_CHIP_XID" val="5face4ad0ad14824cacb1e6c"/>
  <p:tag name="KSO_WM_TAG_VERSION" val="1.0"/>
  <p:tag name="KSO_WM_TEMPLATE_CATEGORY" val="chip"/>
  <p:tag name="KSO_WM_TEMPLATE_INDEX" val="20215602"/>
  <p:tag name="KSO_WM_UNIT_COMPATIBLE" val="0"/>
  <p:tag name="KSO_WM_UNIT_DEC_AREA_ID" val="2bb7e5c41af84091a906879e3d04a276"/>
  <p:tag name="KSO_WM_UNIT_DECORATE_INFO" val=""/>
  <p:tag name="KSO_WM_UNIT_DIAGRAM_ISNUMVISUAL" val="0"/>
  <p:tag name="KSO_WM_UNIT_DIAGRAM_ISREFERUNIT" val="0"/>
  <p:tag name="KSO_WM_UNIT_HIGHLIGHT" val="0"/>
  <p:tag name="KSO_WM_UNIT_ID" val="chip20215602_2*i*1"/>
  <p:tag name="KSO_WM_UNIT_INDEX" val="1"/>
  <p:tag name="KSO_WM_UNIT_LAYERLEVEL" val="1"/>
  <p:tag name="KSO_WM_UNIT_SM_LIMIT_TYPE" val=""/>
  <p:tag name="KSO_WM_UNIT_SUBTYPE" val="t"/>
  <p:tag name="KSO_WM_UNIT_TYPE" val="i"/>
</p:tagLst>
</file>

<file path=ppt/tags/tag60.xml><?xml version="1.0" encoding="utf-8"?>
<p:tagLst xmlns:p="http://schemas.openxmlformats.org/presentationml/2006/main">
  <p:tag name="KSO_WM_ASSEMBLE_CHIP_INDEX" val="5c8fb71bf15f45a0b9b48bc5541eb5e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bottomTop"/>
  <p:tag name="KSO_WM_TAG_VERSION" val="1.0"/>
  <p:tag name="KSO_WM_TEMPLATE_CATEGORY" val="chip"/>
  <p:tag name="KSO_WM_TEMPLATE_INDEX" val="20215602"/>
  <p:tag name="KSO_WM_UNIT_COMPATIBLE" val="0"/>
  <p:tag name="KSO_WM_UNIT_DEC_AREA_ID" val="c77eff9c5ccb4ede91bea819e976954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600.xml><?xml version="1.0" encoding="utf-8"?>
<p:tagLst xmlns:p="http://schemas.openxmlformats.org/presentationml/2006/main">
  <p:tag name="KSO_WM_SLIDE_BACKGROUND_TYPE" val="navigation"/>
</p:tagLst>
</file>

<file path=ppt/tags/tag601.xml><?xml version="1.0" encoding="utf-8"?>
<p:tagLst xmlns:p="http://schemas.openxmlformats.org/presentationml/2006/main">
  <p:tag name="KSO_WM_SLIDE_BACKGROUND_TYPE" val="navigation"/>
</p:tagLst>
</file>

<file path=ppt/tags/tag602.xml><?xml version="1.0" encoding="utf-8"?>
<p:tagLst xmlns:p="http://schemas.openxmlformats.org/presentationml/2006/main">
  <p:tag name="KSO_WM_SLIDE_BACKGROUND_TYPE" val="navigation"/>
</p:tagLst>
</file>

<file path=ppt/tags/tag603.xml><?xml version="1.0" encoding="utf-8"?>
<p:tagLst xmlns:p="http://schemas.openxmlformats.org/presentationml/2006/main">
  <p:tag name="KSO_WM_SLIDE_BACKGROUND_TYPE" val="navigation"/>
</p:tagLst>
</file>

<file path=ppt/tags/tag604.xml><?xml version="1.0" encoding="utf-8"?>
<p:tagLst xmlns:p="http://schemas.openxmlformats.org/presentationml/2006/main">
  <p:tag name="KSO_WM_SLIDE_BACKGROUND_TYPE" val="navigation"/>
</p:tagLst>
</file>

<file path=ppt/tags/tag605.xml><?xml version="1.0" encoding="utf-8"?>
<p:tagLst xmlns:p="http://schemas.openxmlformats.org/presentationml/2006/main">
  <p:tag name="KSO_WM_SLIDE_BACKGROUND_TYPE" val="navigation"/>
</p:tagLst>
</file>

<file path=ppt/tags/tag606.xml><?xml version="1.0" encoding="utf-8"?>
<p:tagLst xmlns:p="http://schemas.openxmlformats.org/presentationml/2006/main">
  <p:tag name="KSO_WM_ASSEMBLE_CHIP_INDEX" val="60ec61d525ec45d1b179168cc96c0570"/>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f"/>
  <p:tag name="KSO_WM_SLIDE_BACKGROUND_TYPE" val="belt"/>
  <p:tag name="KSO_WM_TAG_VERSION" val="1.0"/>
  <p:tag name="KSO_WM_TEMPLATE_CATEGORY" val="chip"/>
  <p:tag name="KSO_WM_TEMPLATE_INDEX" val="20215602"/>
  <p:tag name="KSO_WM_UNIT_COMPATIBLE" val="0"/>
  <p:tag name="KSO_WM_UNIT_DEC_AREA_ID" val="e9d54f2960e04f2392dea987f977425d"/>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560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607.xml><?xml version="1.0" encoding="utf-8"?>
<p:tagLst xmlns:p="http://schemas.openxmlformats.org/presentationml/2006/main">
  <p:tag name="KSO_WM_ASSEMBLE_CHIP_INDEX" val="1c61857351ae4c8a86bc0440e43453f7"/>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belt"/>
  <p:tag name="KSO_WM_TAG_VERSION" val="1.0"/>
  <p:tag name="KSO_WM_TEMPLATE_CATEGORY" val="chip"/>
  <p:tag name="KSO_WM_TEMPLATE_INDEX" val="20215602"/>
  <p:tag name="KSO_WM_UNIT_COMPATIBLE" val="0"/>
  <p:tag name="KSO_WM_UNIT_DEC_AREA_ID" val="7920e645fcb1484c95a75bf6cd51d296"/>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608.xml><?xml version="1.0" encoding="utf-8"?>
<p:tagLst xmlns:p="http://schemas.openxmlformats.org/presentationml/2006/main">
  <p:tag name="KSO_WM_ASSEMBLE_CHIP_INDEX" val="aae233c1d9574ba8b8af49e811f27bff"/>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belt"/>
  <p:tag name="KSO_WM_TAG_VERSION" val="1.0"/>
  <p:tag name="KSO_WM_TEMPLATE_CATEGORY" val="chip"/>
  <p:tag name="KSO_WM_TEMPLATE_INDEX" val="20215602"/>
  <p:tag name="KSO_WM_UNIT_COMPATIBLE" val="0"/>
  <p:tag name="KSO_WM_UNIT_DEC_AREA_ID" val="2660daa5396a46e2af94bf50f5282334"/>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609.xml><?xml version="1.0" encoding="utf-8"?>
<p:tagLst xmlns:p="http://schemas.openxmlformats.org/presentationml/2006/main">
  <p:tag name="KSO_WM_SLIDE_BACKGROUND_TYPE" val="belt"/>
</p:tagLst>
</file>

<file path=ppt/tags/tag61.xml><?xml version="1.0" encoding="utf-8"?>
<p:tagLst xmlns:p="http://schemas.openxmlformats.org/presentationml/2006/main">
  <p:tag name="KSO_WM_SLIDE_BACKGROUND_TYPE" val="bottomTop"/>
</p:tagLst>
</file>

<file path=ppt/tags/tag610.xml><?xml version="1.0" encoding="utf-8"?>
<p:tagLst xmlns:p="http://schemas.openxmlformats.org/presentationml/2006/main">
  <p:tag name="KSO_WM_SLIDE_BACKGROUND_TYPE" val="belt"/>
</p:tagLst>
</file>

<file path=ppt/tags/tag611.xml><?xml version="1.0" encoding="utf-8"?>
<p:tagLst xmlns:p="http://schemas.openxmlformats.org/presentationml/2006/main">
  <p:tag name="KSO_WM_SLIDE_BACKGROUND_TYPE" val="belt"/>
</p:tagLst>
</file>

<file path=ppt/tags/tag612.xml><?xml version="1.0" encoding="utf-8"?>
<p:tagLst xmlns:p="http://schemas.openxmlformats.org/presentationml/2006/main">
  <p:tag name="KSO_WM_SLIDE_BACKGROUND_TYPE" val="belt"/>
</p:tagLst>
</file>

<file path=ppt/tags/tag613.xml><?xml version="1.0" encoding="utf-8"?>
<p:tagLst xmlns:p="http://schemas.openxmlformats.org/presentationml/2006/main">
  <p:tag name="KSO_WM_SLIDE_BACKGROUND_TYPE" val="belt"/>
</p:tagLst>
</file>

<file path=ppt/tags/tag614.xml><?xml version="1.0" encoding="utf-8"?>
<p:tagLst xmlns:p="http://schemas.openxmlformats.org/presentationml/2006/main">
  <p:tag name="KSO_WM_TEMPLATE_CATEGORY" val="custom"/>
  <p:tag name="KSO_WM_TEMPLATE_INDEX" val="20215602"/>
</p:tagLst>
</file>

<file path=ppt/tags/tag615.xml><?xml version="1.0" encoding="utf-8"?>
<p:tagLst xmlns:p="http://schemas.openxmlformats.org/presentationml/2006/main">
  <p:tag name="KSO_WM_TEMPLATE_CATEGORY" val="custom"/>
  <p:tag name="KSO_WM_TEMPLATE_INDEX" val="20215602"/>
</p:tagLst>
</file>

<file path=ppt/tags/tag616.xml><?xml version="1.0" encoding="utf-8"?>
<p:tagLst xmlns:p="http://schemas.openxmlformats.org/presentationml/2006/main">
  <p:tag name="KSO_WM_BEAUTIFY_FLAG" val="#wm#"/>
  <p:tag name="KSO_WM_TAG_VERSION" val="1.0"/>
  <p:tag name="KSO_WM_TEMPLATE_CATEGORY" val="custom"/>
  <p:tag name="KSO_WM_TEMPLATE_INDEX" val="20215602"/>
</p:tagLst>
</file>

<file path=ppt/tags/tag617.xml><?xml version="1.0" encoding="utf-8"?>
<p:tagLst xmlns:p="http://schemas.openxmlformats.org/presentationml/2006/main">
  <p:tag name="KSO_WM_ASSEMBLE_CHIP_INDEX" val="5aa236305929486db90956db98e57668"/>
  <p:tag name="KSO_WM_BEAUTIFY_FLAG" val="#wm#"/>
  <p:tag name="KSO_WM_CHIP_FILLAREA_FILL_RULE" val="{&quot;fill_align&quot;:&quot;cm&quot;,&quot;fill_effect&quot;:[],&quot;fill_mode&quot;:&quot;adaptive&quot;,&quot;sacle_strategy&quot;:&quot;stretch&quot;}"/>
  <p:tag name="KSO_WM_CHIP_GROUPID" val="5face4ad0ad14824cacb1e6a"/>
  <p:tag name="KSO_WM_CHIP_XID" val="5face4ad0ad14824cacb1e6b"/>
  <p:tag name="KSO_WM_TAG_VERSION" val="1.0"/>
  <p:tag name="KSO_WM_TEMPLATE_CATEGORY" val="chip"/>
  <p:tag name="KSO_WM_TEMPLATE_INDEX" val="20215602"/>
  <p:tag name="KSO_WM_UNIT_COMPATIBLE" val="0"/>
  <p:tag name="KSO_WM_UNIT_DEC_AREA_ID" val="8cf660053aa64e2887beb40aaadba382"/>
  <p:tag name="KSO_WM_UNIT_DEC_CHANGEPICRESERVED" val="1"/>
  <p:tag name="KSO_WM_UNIT_DEC_SUPPORTCHANGEPIC" val="0"/>
  <p:tag name="KSO_WM_UNIT_DECORATE_INFO" val=""/>
  <p:tag name="KSO_WM_UNIT_DIAGRAM_ISNUMVISUAL" val="0"/>
  <p:tag name="KSO_WM_UNIT_DIAGRAM_ISREFERUNIT" val="0"/>
  <p:tag name="KSO_WM_UNIT_HIGHLIGHT" val="0"/>
  <p:tag name="KSO_WM_UNIT_ID" val="chip20215602_1*i*1"/>
  <p:tag name="KSO_WM_UNIT_INDEX" val="1"/>
  <p:tag name="KSO_WM_UNIT_LAYERLEVEL" val="1"/>
  <p:tag name="KSO_WM_UNIT_SM_LIMIT_TYPE" val=""/>
  <p:tag name="KSO_WM_UNIT_SUBTYPE" val="u"/>
  <p:tag name="KSO_WM_UNIT_TYPE" val="i"/>
</p:tagLst>
</file>

<file path=ppt/tags/tag618.xml><?xml version="1.0" encoding="utf-8"?>
<p:tagLst xmlns:p="http://schemas.openxmlformats.org/presentationml/2006/main">
  <p:tag name="KSO_WM_ASSEMBLE_CHIP_INDEX" val="45eaf2d036604e5589e72ac7127b92cd"/>
  <p:tag name="KSO_WM_BEAUTIFY_FLAG" val="#wm#"/>
  <p:tag name="KSO_WM_CHIP_FILLAREA_FILL_RULE" val="{&quot;fill_align&quot;:&quot;cm&quot;,&quot;fill_mode&quot;:&quot;adaptive&quot;,&quot;sacle_strategy&quot;:&quot;smart&quot;}"/>
  <p:tag name="KSO_WM_CHIP_GROUPID" val="5f2a1e7645e1f15ec24fe43a"/>
  <p:tag name="KSO_WM_CHIP_XID" val="5f2a1e7645e1f15ec24fe43b"/>
  <p:tag name="KSO_WM_TAG_VERSION" val="1.0"/>
  <p:tag name="KSO_WM_TEMPLATE_ASSEMBLE_GROUPID" val="5face4ad0ad14824cacb1e6a"/>
  <p:tag name="KSO_WM_TEMPLATE_ASSEMBLE_XID" val="5fade491b46e6ebd990c7f0a"/>
  <p:tag name="KSO_WM_TEMPLATE_CATEGORY" val="custom"/>
  <p:tag name="KSO_WM_TEMPLATE_INDEX" val="20215602"/>
  <p:tag name="KSO_WM_UNIT_BLOCK" val="0"/>
  <p:tag name="KSO_WM_UNIT_COMPATIBLE" val="0"/>
  <p:tag name="KSO_WM_UNIT_DEC_AREA_ID" val="ed226d49e9ef446d87944a26cbc37822"/>
  <p:tag name="KSO_WM_UNIT_DEFAULT_FONT" val="24;60;4"/>
  <p:tag name="KSO_WM_UNIT_DIAGRAM_ISNUMVISUAL" val="0"/>
  <p:tag name="KSO_WM_UNIT_DIAGRAM_ISREFERUNIT" val="0"/>
  <p:tag name="KSO_WM_UNIT_HIGHLIGHT" val="0"/>
  <p:tag name="KSO_WM_UNIT_ID" val="custom20215602_1*a*1"/>
  <p:tag name="KSO_WM_UNIT_INDEX" val="1"/>
  <p:tag name="KSO_WM_UNIT_ISCONTENTSTITLE" val="0"/>
  <p:tag name="KSO_WM_UNIT_ISNUMDGMTITLE" val="0"/>
  <p:tag name="KSO_WM_UNIT_LAYERLEVEL" val="1"/>
  <p:tag name="KSO_WM_UNIT_NOCLEAR" val="0"/>
  <p:tag name="KSO_WM_UNIT_PRESET_TEXT" val="世界地球日主题班会"/>
  <p:tag name="KSO_WM_UNIT_TEXT_FILL_FORE_SCHEMECOLOR_INDEX" val="13"/>
  <p:tag name="KSO_WM_UNIT_TEXT_FILL_FORE_SCHEMECOLOR_INDEX_BRIGHTNESS" val="0.15"/>
  <p:tag name="KSO_WM_UNIT_TEXT_FILL_TYPE" val="1"/>
  <p:tag name="KSO_WM_UNIT_TYPE" val="a"/>
  <p:tag name="KSO_WM_UNIT_VALUE" val="14"/>
</p:tagLst>
</file>

<file path=ppt/tags/tag619.xml><?xml version="1.0" encoding="utf-8"?>
<p:tagLst xmlns:p="http://schemas.openxmlformats.org/presentationml/2006/main">
  <p:tag name="KSO_WM_ASSEMBLE_CHIP_INDEX" val="45eaf2d036604e5589e72ac7127b92cd"/>
  <p:tag name="KSO_WM_BEAUTIFY_FLAG" val="#wm#"/>
  <p:tag name="KSO_WM_CHIP_FILLAREA_FILL_RULE" val="{&quot;fill_align&quot;:&quot;cm&quot;,&quot;fill_mode&quot;:&quot;adaptive&quot;,&quot;sacle_strategy&quot;:&quot;smart&quot;}"/>
  <p:tag name="KSO_WM_CHIP_GROUPID" val="5f2a1e7645e1f15ec24fe43a"/>
  <p:tag name="KSO_WM_CHIP_XID" val="5f2a1e7645e1f15ec24fe43b"/>
  <p:tag name="KSO_WM_TAG_VERSION" val="1.0"/>
  <p:tag name="KSO_WM_TEMPLATE_ASSEMBLE_GROUPID" val="5face4ad0ad14824cacb1e6a"/>
  <p:tag name="KSO_WM_TEMPLATE_ASSEMBLE_XID" val="5fade491b46e6ebd990c7f0a"/>
  <p:tag name="KSO_WM_TEMPLATE_CATEGORY" val="custom"/>
  <p:tag name="KSO_WM_TEMPLATE_INDEX" val="20215602"/>
  <p:tag name="KSO_WM_UNIT_BLOCK" val="0"/>
  <p:tag name="KSO_WM_UNIT_COMPATIBLE" val="0"/>
  <p:tag name="KSO_WM_UNIT_DEC_AREA_ID" val="f62af0e5360742289cb4b34ee6d2c7c2"/>
  <p:tag name="KSO_WM_UNIT_DEFAULT_FONT" val="18;24;2"/>
  <p:tag name="KSO_WM_UNIT_DIAGRAM_ISNUMVISUAL" val="0"/>
  <p:tag name="KSO_WM_UNIT_DIAGRAM_ISREFERUNIT" val="0"/>
  <p:tag name="KSO_WM_UNIT_HIGHLIGHT" val="0"/>
  <p:tag name="KSO_WM_UNIT_ID" val="custom20215602_1*b*1"/>
  <p:tag name="KSO_WM_UNIT_INDEX" val="1"/>
  <p:tag name="KSO_WM_UNIT_ISCONTENTSTITLE" val="0"/>
  <p:tag name="KSO_WM_UNIT_ISNUMDGMTITLE" val="0"/>
  <p:tag name="KSO_WM_UNIT_LAYERLEVEL" val="1"/>
  <p:tag name="KSO_WM_UNIT_NOCLEAR" val="0"/>
  <p:tag name="KSO_WM_UNIT_PRESET_TEXT" val="此处添加副标题内容"/>
  <p:tag name="KSO_WM_UNIT_TEXT_FILL_FORE_SCHEMECOLOR_INDEX" val="13"/>
  <p:tag name="KSO_WM_UNIT_TEXT_FILL_FORE_SCHEMECOLOR_INDEX_BRIGHTNESS" val="0.35"/>
  <p:tag name="KSO_WM_UNIT_TEXT_FILL_TYPE" val="1"/>
  <p:tag name="KSO_WM_UNIT_TYPE" val="b"/>
  <p:tag name="KSO_WM_UNIT_VALUE" val="19"/>
</p:tagLst>
</file>

<file path=ppt/tags/tag62.xml><?xml version="1.0" encoding="utf-8"?>
<p:tagLst xmlns:p="http://schemas.openxmlformats.org/presentationml/2006/main">
  <p:tag name="KSO_WM_SLIDE_BACKGROUND_TYPE" val="bottomTop"/>
</p:tagLst>
</file>

<file path=ppt/tags/tag620.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621.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622.xml><?xml version="1.0" encoding="utf-8"?>
<p:tagLst xmlns:p="http://schemas.openxmlformats.org/presentationml/2006/main">
  <p:tag name="KSO_WM_ASSEMBLE_CHIP_INDEX" val="a671dcdf868548f98664013b3c94a5da"/>
  <p:tag name="KSO_WM_BEAUTIFY_FLAG" val="#wm#"/>
  <p:tag name="KSO_WM_CHIP_FILLAREA_FILL_RULE" val="{&quot;fill_align&quot;:&quot;lm&quot;,&quot;fill_effect&quot;:[],&quot;fill_mode&quot;:&quot;adaptive&quot;,&quot;sacle_strategy&quot;:&quot;stretch&quot;}"/>
  <p:tag name="KSO_WM_CHIP_GROUPID" val="5face4ad0ad14824cacb1e6a"/>
  <p:tag name="KSO_WM_CHIP_XID" val="5face4ad0ad14824cacb1e6c"/>
  <p:tag name="KSO_WM_TAG_VERSION" val="1.0"/>
  <p:tag name="KSO_WM_TEMPLATE_CATEGORY" val="chip"/>
  <p:tag name="KSO_WM_TEMPLATE_INDEX" val="20215602"/>
  <p:tag name="KSO_WM_UNIT_COMPATIBLE" val="0"/>
  <p:tag name="KSO_WM_UNIT_DEC_AREA_ID" val="2bb7e5c41af84091a906879e3d04a276"/>
  <p:tag name="KSO_WM_UNIT_DECORATE_INFO" val=""/>
  <p:tag name="KSO_WM_UNIT_DIAGRAM_ISNUMVISUAL" val="0"/>
  <p:tag name="KSO_WM_UNIT_DIAGRAM_ISREFERUNIT" val="0"/>
  <p:tag name="KSO_WM_UNIT_HIGHLIGHT" val="0"/>
  <p:tag name="KSO_WM_UNIT_ID" val="chip20215602_2*i*1"/>
  <p:tag name="KSO_WM_UNIT_INDEX" val="1"/>
  <p:tag name="KSO_WM_UNIT_LAYERLEVEL" val="1"/>
  <p:tag name="KSO_WM_UNIT_SM_LIMIT_TYPE" val=""/>
  <p:tag name="KSO_WM_UNIT_SUBTYPE" val="t"/>
  <p:tag name="KSO_WM_UNIT_TYPE" val="i"/>
</p:tagLst>
</file>

<file path=ppt/tags/tag623.xml><?xml version="1.0" encoding="utf-8"?>
<p:tagLst xmlns:p="http://schemas.openxmlformats.org/presentationml/2006/main">
  <p:tag name="KSO_WM_ASSEMBLE_CHIP_INDEX" val="6244a54f347b4bc5912dc0da61ce9816"/>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b251430334e3407286ab5a54055b635b"/>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624.xml><?xml version="1.0" encoding="utf-8"?>
<p:tagLst xmlns:p="http://schemas.openxmlformats.org/presentationml/2006/main">
  <p:tag name="KSO_WM_ASSEMBLE_CHIP_INDEX" val="a90bd29b0cb240d898a1f1dad36c5b58"/>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efd2de38ea0b45e78f5836dd48773d32"/>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625.xml><?xml version="1.0" encoding="utf-8"?>
<p:tagLst xmlns:p="http://schemas.openxmlformats.org/presentationml/2006/main">
  <p:tag name="KSO_WM_ASSEMBLE_CHIP_INDEX" val="723d798d258a43749db358ea5e1c0dba"/>
  <p:tag name="KSO_WM_BEAUTIFY_FLAG" val="#wm#"/>
  <p:tag name="KSO_WM_CHIP_FILLAREA_FILL_RULE" val="{&quot;fill_align&quot;:&quot;cm&quot;,&quot;fill_mode&quot;:&quot;adaptive&quot;,&quot;sacle_strategy&quot;:&quot;smart&quot;}"/>
  <p:tag name="KSO_WM_CHIP_GROUPID" val="5ebe40d00ac41c4a0a525616"/>
  <p:tag name="KSO_WM_CHIP_XID" val="5ebe40d00ac41c4a0a525617"/>
  <p:tag name="KSO_WM_TAG_VERSION" val="1.0"/>
  <p:tag name="KSO_WM_TEMPLATE_ASSEMBLE_GROUPID" val="5face4ad0ad14824cacb1e6a"/>
  <p:tag name="KSO_WM_TEMPLATE_ASSEMBLE_XID" val="5fade491b46e6ebd990c7f02"/>
  <p:tag name="KSO_WM_TEMPLATE_CATEGORY" val="custom"/>
  <p:tag name="KSO_WM_TEMPLATE_INDEX" val="20215602"/>
  <p:tag name="KSO_WM_UNIT_BLOCK" val="0"/>
  <p:tag name="KSO_WM_UNIT_COMPATIBLE" val="0"/>
  <p:tag name="KSO_WM_UNIT_DEC_AREA_ID" val="fdf222fbd2a840c2ac41ae10c1c76a4c"/>
  <p:tag name="KSO_WM_UNIT_DEFAULT_FONT" val="14;18;2"/>
  <p:tag name="KSO_WM_UNIT_DIAGRAM_ISNUMVISUAL" val="0"/>
  <p:tag name="KSO_WM_UNIT_DIAGRAM_ISREFERUNIT" val="0"/>
  <p:tag name="KSO_WM_UNIT_HIGHLIGHT" val="0"/>
  <p:tag name="KSO_WM_UNIT_ID" val="custom20215602_1*b*1"/>
  <p:tag name="KSO_WM_UNIT_INDEX" val="1"/>
  <p:tag name="KSO_WM_UNIT_ISCONTENTSTITLE" val="0"/>
  <p:tag name="KSO_WM_UNIT_ISNUMDGMTITLE" val="0"/>
  <p:tag name="KSO_WM_UNIT_LAYERLEVEL" val="1"/>
  <p:tag name="KSO_WM_UNIT_NOCLEAR" val="0"/>
  <p:tag name="KSO_WM_UNIT_PRESET_TEXT" val="单击此处添加副标题内容"/>
  <p:tag name="KSO_WM_UNIT_TEXT_FILL_FORE_SCHEMECOLOR_INDEX" val="13"/>
  <p:tag name="KSO_WM_UNIT_TEXT_FILL_FORE_SCHEMECOLOR_INDEX_BRIGHTNESS" val="0.35"/>
  <p:tag name="KSO_WM_UNIT_TEXT_FILL_TYPE" val="1"/>
  <p:tag name="KSO_WM_UNIT_TYPE" val="b"/>
  <p:tag name="KSO_WM_UNIT_VALUE" val="87"/>
</p:tagLst>
</file>

<file path=ppt/tags/tag626.xml><?xml version="1.0" encoding="utf-8"?>
<p:tagLst xmlns:p="http://schemas.openxmlformats.org/presentationml/2006/main">
  <p:tag name="KSO_WM_ASSEMBLE_CHIP_INDEX" val="723d798d258a43749db358ea5e1c0dba"/>
  <p:tag name="KSO_WM_BEAUTIFY_FLAG" val="#wm#"/>
  <p:tag name="KSO_WM_CHIP_FILLAREA_FILL_RULE" val="{&quot;fill_align&quot;:&quot;cm&quot;,&quot;fill_mode&quot;:&quot;adaptive&quot;,&quot;sacle_strategy&quot;:&quot;smart&quot;}"/>
  <p:tag name="KSO_WM_CHIP_GROUPID" val="5ebe40d00ac41c4a0a525616"/>
  <p:tag name="KSO_WM_CHIP_XID" val="5ebe40d00ac41c4a0a525617"/>
  <p:tag name="KSO_WM_TAG_VERSION" val="1.0"/>
  <p:tag name="KSO_WM_TEMPLATE_ASSEMBLE_GROUPID" val="5face4ad0ad14824cacb1e6a"/>
  <p:tag name="KSO_WM_TEMPLATE_ASSEMBLE_XID" val="5fade491b46e6ebd990c7f02"/>
  <p:tag name="KSO_WM_TEMPLATE_CATEGORY" val="custom"/>
  <p:tag name="KSO_WM_TEMPLATE_INDEX" val="20215602"/>
  <p:tag name="KSO_WM_UNIT_BLOCK" val="0"/>
  <p:tag name="KSO_WM_UNIT_COMPATIBLE" val="0"/>
  <p:tag name="KSO_WM_UNIT_DEC_AREA_ID" val="944be27dc90449789754621de44ac407"/>
  <p:tag name="KSO_WM_UNIT_DEFAULT_FONT" val="40;56;4"/>
  <p:tag name="KSO_WM_UNIT_DIAGRAM_ISNUMVISUAL" val="0"/>
  <p:tag name="KSO_WM_UNIT_DIAGRAM_ISREFERUNIT" val="0"/>
  <p:tag name="KSO_WM_UNIT_HIGHLIGHT" val="0"/>
  <p:tag name="KSO_WM_UNIT_ID" val="custom20215602_1*a*1"/>
  <p:tag name="KSO_WM_UNIT_INDEX" val="1"/>
  <p:tag name="KSO_WM_UNIT_ISCONTENTSTITLE" val="0"/>
  <p:tag name="KSO_WM_UNIT_ISNUMDGMTITLE" val="0"/>
  <p:tag name="KSO_WM_UNIT_LAYERLEVEL" val="1"/>
  <p:tag name="KSO_WM_UNIT_NOCLEAR" val="0"/>
  <p:tag name="KSO_WM_UNIT_PRESET_TEXT" val="单击添加大标题"/>
  <p:tag name="KSO_WM_UNIT_TEXT_FILL_FORE_SCHEMECOLOR_INDEX" val="13"/>
  <p:tag name="KSO_WM_UNIT_TEXT_FILL_FORE_SCHEMECOLOR_INDEX_BRIGHTNESS" val="0.15"/>
  <p:tag name="KSO_WM_UNIT_TEXT_FILL_TYPE" val="1"/>
  <p:tag name="KSO_WM_UNIT_TYPE" val="a"/>
  <p:tag name="KSO_WM_UNIT_VALUE" val="11"/>
</p:tagLst>
</file>

<file path=ppt/tags/tag627.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628.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629.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63.xml><?xml version="1.0" encoding="utf-8"?>
<p:tagLst xmlns:p="http://schemas.openxmlformats.org/presentationml/2006/main">
  <p:tag name="KSO_WM_SLIDE_BACKGROUND_TYPE" val="bottomTop"/>
</p:tagLst>
</file>

<file path=ppt/tags/tag630.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631.xml><?xml version="1.0" encoding="utf-8"?>
<p:tagLst xmlns:p="http://schemas.openxmlformats.org/presentationml/2006/main">
  <p:tag name="KSO_WM_ASSEMBLE_CHIP_INDEX" val="f43b268fadf143f3bd0795d1348f92c5"/>
  <p:tag name="KSO_WM_BEAUTIFY_FLAG" val="#wm#"/>
  <p:tag name="KSO_WM_CHIP_FILLAREA_FILL_RULE" val="{&quot;fill_align&quot;:&quot;lm&quot;,&quot;fill_effect&quot;:[],&quot;fill_mode&quot;:&quot;adaptive&quot;,&quot;sacle_strategy&quot;:&quot;stretch&quot;}"/>
  <p:tag name="KSO_WM_CHIP_GROUPID" val="5face4ad0ad14824cacb1e6a"/>
  <p:tag name="KSO_WM_CHIP_XID" val="5face4ad0ad14824cacb1e6c"/>
  <p:tag name="KSO_WM_TAG_VERSION" val="1.0"/>
  <p:tag name="KSO_WM_TEMPLATE_CATEGORY" val="chip"/>
  <p:tag name="KSO_WM_TEMPLATE_INDEX" val="20215602"/>
  <p:tag name="KSO_WM_UNIT_COMPATIBLE" val="0"/>
  <p:tag name="KSO_WM_UNIT_DEC_AREA_ID" val="fe339d6ab820473782dccb3056a265f7"/>
  <p:tag name="KSO_WM_UNIT_DECORATE_INFO" val=""/>
  <p:tag name="KSO_WM_UNIT_DIAGRAM_ISNUMVISUAL" val="0"/>
  <p:tag name="KSO_WM_UNIT_DIAGRAM_ISREFERUNIT" val="0"/>
  <p:tag name="KSO_WM_UNIT_HIGHLIGHT" val="0"/>
  <p:tag name="KSO_WM_UNIT_ID" val="chip20215602_2*i*1"/>
  <p:tag name="KSO_WM_UNIT_INDEX" val="1"/>
  <p:tag name="KSO_WM_UNIT_LAYERLEVEL" val="1"/>
  <p:tag name="KSO_WM_UNIT_SM_LIMIT_TYPE" val=""/>
  <p:tag name="KSO_WM_UNIT_SUBTYPE" val="t"/>
  <p:tag name="KSO_WM_UNIT_TYPE" val="i"/>
</p:tagLst>
</file>

<file path=ppt/tags/tag632.xml><?xml version="1.0" encoding="utf-8"?>
<p:tagLst xmlns:p="http://schemas.openxmlformats.org/presentationml/2006/main">
  <p:tag name="KSO_WM_ASSEMBLE_CHIP_INDEX" val="d35f937587f64596beb49549f32c0d2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21632c8a1514283be9d6518579f75bb"/>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633.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634.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635.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636.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637.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638.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639.xml><?xml version="1.0" encoding="utf-8"?>
<p:tagLst xmlns:p="http://schemas.openxmlformats.org/presentationml/2006/main">
  <p:tag name="KSO_WM_ASSEMBLE_CHIP_INDEX" val="5aa236305929486db90956db98e57668"/>
  <p:tag name="KSO_WM_BEAUTIFY_FLAG" val="#wm#"/>
  <p:tag name="KSO_WM_CHIP_FILLAREA_FILL_RULE" val="{&quot;fill_align&quot;:&quot;cm&quot;,&quot;fill_effect&quot;:[],&quot;fill_mode&quot;:&quot;adaptive&quot;,&quot;sacle_strategy&quot;:&quot;stretch&quot;}"/>
  <p:tag name="KSO_WM_CHIP_GROUPID" val="5face4ad0ad14824cacb1e6a"/>
  <p:tag name="KSO_WM_CHIP_XID" val="5face4ad0ad14824cacb1e6b"/>
  <p:tag name="KSO_WM_TAG_VERSION" val="1.0"/>
  <p:tag name="KSO_WM_TEMPLATE_CATEGORY" val="chip"/>
  <p:tag name="KSO_WM_TEMPLATE_INDEX" val="20215602"/>
  <p:tag name="KSO_WM_UNIT_COMPATIBLE" val="0"/>
  <p:tag name="KSO_WM_UNIT_DEC_AREA_ID" val="8cf660053aa64e2887beb40aaadba382"/>
  <p:tag name="KSO_WM_UNIT_DEC_CHANGEPICRESERVED" val="1"/>
  <p:tag name="KSO_WM_UNIT_DEC_SUPPORTCHANGEPIC" val="0"/>
  <p:tag name="KSO_WM_UNIT_DECORATE_INFO" val=""/>
  <p:tag name="KSO_WM_UNIT_DIAGRAM_ISNUMVISUAL" val="0"/>
  <p:tag name="KSO_WM_UNIT_DIAGRAM_ISREFERUNIT" val="0"/>
  <p:tag name="KSO_WM_UNIT_HIGHLIGHT" val="0"/>
  <p:tag name="KSO_WM_UNIT_ID" val="chip20215602_1*i*1"/>
  <p:tag name="KSO_WM_UNIT_INDEX" val="1"/>
  <p:tag name="KSO_WM_UNIT_LAYERLEVEL" val="1"/>
  <p:tag name="KSO_WM_UNIT_SM_LIMIT_TYPE" val=""/>
  <p:tag name="KSO_WM_UNIT_SUBTYPE" val="u"/>
  <p:tag name="KSO_WM_UNIT_TYPE" val="i"/>
</p:tagLst>
</file>

<file path=ppt/tags/tag64.xml><?xml version="1.0" encoding="utf-8"?>
<p:tagLst xmlns:p="http://schemas.openxmlformats.org/presentationml/2006/main">
  <p:tag name="KSO_WM_SLIDE_BACKGROUND_TYPE" val="bottomTop"/>
</p:tagLst>
</file>

<file path=ppt/tags/tag640.xml><?xml version="1.0" encoding="utf-8"?>
<p:tagLst xmlns:p="http://schemas.openxmlformats.org/presentationml/2006/main">
  <p:tag name="KSO_WM_ASSEMBLE_CHIP_INDEX" val="8e0dcf9a02604e7ebd072be3e420ac5b"/>
  <p:tag name="KSO_WM_BEAUTIFY_FLAG" val="#wm#"/>
  <p:tag name="KSO_WM_CHIP_FILLAREA_FILL_RULE" val="{&quot;fill_align&quot;:&quot;cm&quot;,&quot;fill_mode&quot;:&quot;adaptive&quot;,&quot;sacle_strategy&quot;:&quot;smart&quot;}"/>
  <p:tag name="KSO_WM_CHIP_GROUPID" val="5ebe4d230ac41c4a0a525649"/>
  <p:tag name="KSO_WM_CHIP_XID" val="5ebe4d230ac41c4a0a52564a"/>
  <p:tag name="KSO_WM_TAG_VERSION" val="1.0"/>
  <p:tag name="KSO_WM_TEMPLATE_ASSEMBLE_GROUPID" val="5face4ad0ad14824cacb1e6a"/>
  <p:tag name="KSO_WM_TEMPLATE_ASSEMBLE_XID" val="5fade491b46e6ebd990c7f20"/>
  <p:tag name="KSO_WM_TEMPLATE_CATEGORY" val="custom"/>
  <p:tag name="KSO_WM_TEMPLATE_INDEX" val="20215602"/>
  <p:tag name="KSO_WM_UNIT_BLOCK" val="0"/>
  <p:tag name="KSO_WM_UNIT_COMPATIBLE" val="0"/>
  <p:tag name="KSO_WM_UNIT_DEC_AREA_ID" val="e50174379e7f4bdd8cc15fbd53b03cff"/>
  <p:tag name="KSO_WM_UNIT_DEFAULT_FONT" val="18;24;2"/>
  <p:tag name="KSO_WM_UNIT_DIAGRAM_ISNUMVISUAL" val="0"/>
  <p:tag name="KSO_WM_UNIT_DIAGRAM_ISREFERUNIT" val="0"/>
  <p:tag name="KSO_WM_UNIT_HIGHLIGHT" val="0"/>
  <p:tag name="KSO_WM_UNIT_ID" val="custom20215602_1*b*1"/>
  <p:tag name="KSO_WM_UNIT_INDEX" val="1"/>
  <p:tag name="KSO_WM_UNIT_ISCONTENTSTITLE" val="0"/>
  <p:tag name="KSO_WM_UNIT_ISNUMDGMTITLE" val="0"/>
  <p:tag name="KSO_WM_UNIT_LAYERLEVEL" val="1"/>
  <p:tag name="KSO_WM_UNIT_NOCLEAR" val="0"/>
  <p:tag name="KSO_WM_UNIT_PRESET_TEXT" val="单击此处添加副标题内容"/>
  <p:tag name="KSO_WM_UNIT_TEXT_FILL_FORE_SCHEMECOLOR_INDEX" val="13"/>
  <p:tag name="KSO_WM_UNIT_TEXT_FILL_FORE_SCHEMECOLOR_INDEX_BRIGHTNESS" val="0.35"/>
  <p:tag name="KSO_WM_UNIT_TEXT_FILL_TYPE" val="1"/>
  <p:tag name="KSO_WM_UNIT_TYPE" val="b"/>
  <p:tag name="KSO_WM_UNIT_VALUE" val="18"/>
</p:tagLst>
</file>

<file path=ppt/tags/tag641.xml><?xml version="1.0" encoding="utf-8"?>
<p:tagLst xmlns:p="http://schemas.openxmlformats.org/presentationml/2006/main">
  <p:tag name="KSO_WM_ASSEMBLE_CHIP_INDEX" val="8e0dcf9a02604e7ebd072be3e420ac5b"/>
  <p:tag name="KSO_WM_BEAUTIFY_FLAG" val="#wm#"/>
  <p:tag name="KSO_WM_CHIP_FILLAREA_FILL_RULE" val="{&quot;fill_align&quot;:&quot;cm&quot;,&quot;fill_mode&quot;:&quot;adaptive&quot;,&quot;sacle_strategy&quot;:&quot;smart&quot;}"/>
  <p:tag name="KSO_WM_CHIP_GROUPID" val="5ebe4d230ac41c4a0a525649"/>
  <p:tag name="KSO_WM_CHIP_XID" val="5ebe4d230ac41c4a0a52564a"/>
  <p:tag name="KSO_WM_TAG_VERSION" val="1.0"/>
  <p:tag name="KSO_WM_TEMPLATE_ASSEMBLE_GROUPID" val="5face4ad0ad14824cacb1e6a"/>
  <p:tag name="KSO_WM_TEMPLATE_ASSEMBLE_XID" val="5fade491b46e6ebd990c7f20"/>
  <p:tag name="KSO_WM_TEMPLATE_CATEGORY" val="custom"/>
  <p:tag name="KSO_WM_TEMPLATE_INDEX" val="20215602"/>
  <p:tag name="KSO_WM_UNIT_BLOCK" val="0"/>
  <p:tag name="KSO_WM_UNIT_COMPATIBLE" val="0"/>
  <p:tag name="KSO_WM_UNIT_DEC_AREA_ID" val="b4fa12e36fa74e3aad35dbb31b1d75c1"/>
  <p:tag name="KSO_WM_UNIT_DEFAULT_FONT" val="60;74;4"/>
  <p:tag name="KSO_WM_UNIT_DIAGRAM_ISNUMVISUAL" val="0"/>
  <p:tag name="KSO_WM_UNIT_DIAGRAM_ISREFERUNIT" val="0"/>
  <p:tag name="KSO_WM_UNIT_HIGHLIGHT" val="0"/>
  <p:tag name="KSO_WM_UNIT_ID" val="custom20215602_1*a*1"/>
  <p:tag name="KSO_WM_UNIT_INDEX" val="1"/>
  <p:tag name="KSO_WM_UNIT_ISCONTENTSTITLE" val="0"/>
  <p:tag name="KSO_WM_UNIT_ISNUMDGMTITLE" val="0"/>
  <p:tag name="KSO_WM_UNIT_LAYERLEVEL" val="1"/>
  <p:tag name="KSO_WM_UNIT_NOCLEAR" val="1"/>
  <p:tag name="KSO_WM_UNIT_PRESET_TEXT" val="谢谢聆听"/>
  <p:tag name="KSO_WM_UNIT_TEXT_FILL_FORE_SCHEMECOLOR_INDEX" val="13"/>
  <p:tag name="KSO_WM_UNIT_TEXT_FILL_FORE_SCHEMECOLOR_INDEX_BRIGHTNESS" val="0.15"/>
  <p:tag name="KSO_WM_UNIT_TEXT_FILL_TYPE" val="1"/>
  <p:tag name="KSO_WM_UNIT_TYPE" val="a"/>
  <p:tag name="KSO_WM_UNIT_VALUE" val="6"/>
</p:tagLst>
</file>

<file path=ppt/tags/tag642.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general"/>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643.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general"/>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644.xml><?xml version="1.0" encoding="utf-8"?>
<p:tagLst xmlns:p="http://schemas.openxmlformats.org/presentationml/2006/main">
  <p:tag name="KSO_WM_SLIDE_BACKGROUND_TYPE" val="general"/>
</p:tagLst>
</file>

<file path=ppt/tags/tag645.xml><?xml version="1.0" encoding="utf-8"?>
<p:tagLst xmlns:p="http://schemas.openxmlformats.org/presentationml/2006/main">
  <p:tag name="KSO_WM_SLIDE_BACKGROUND_TYPE" val="general"/>
</p:tagLst>
</file>

<file path=ppt/tags/tag646.xml><?xml version="1.0" encoding="utf-8"?>
<p:tagLst xmlns:p="http://schemas.openxmlformats.org/presentationml/2006/main">
  <p:tag name="KSO_WM_SLIDE_BACKGROUND_TYPE" val="general"/>
</p:tagLst>
</file>

<file path=ppt/tags/tag647.xml><?xml version="1.0" encoding="utf-8"?>
<p:tagLst xmlns:p="http://schemas.openxmlformats.org/presentationml/2006/main">
  <p:tag name="KSO_WM_SLIDE_BACKGROUND_TYPE" val="general"/>
</p:tagLst>
</file>

<file path=ppt/tags/tag648.xml><?xml version="1.0" encoding="utf-8"?>
<p:tagLst xmlns:p="http://schemas.openxmlformats.org/presentationml/2006/main">
  <p:tag name="KSO_WM_ASSEMBLE_CHIP_INDEX" val="95d258cf33a44a388f2cf9b9ad152903"/>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f"/>
  <p:tag name="KSO_WM_SLIDE_BACKGROUND_TYPE" val="frame"/>
  <p:tag name="KSO_WM_TAG_VERSION" val="1.0"/>
  <p:tag name="KSO_WM_TEMPLATE_CATEGORY" val="chip"/>
  <p:tag name="KSO_WM_TEMPLATE_INDEX" val="20215602"/>
  <p:tag name="KSO_WM_UNIT_COMPATIBLE" val="0"/>
  <p:tag name="KSO_WM_UNIT_DEC_AREA_ID" val="052f3a42b3ca449f8a78ce10ce09c12b"/>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560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649.xml><?xml version="1.0" encoding="utf-8"?>
<p:tagLst xmlns:p="http://schemas.openxmlformats.org/presentationml/2006/main">
  <p:tag name="KSO_WM_ASSEMBLE_CHIP_INDEX" val="9cd91e6edc5b43d5a8c9acc8e5c4b1e2"/>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frame"/>
  <p:tag name="KSO_WM_TAG_VERSION" val="1.0"/>
  <p:tag name="KSO_WM_TEMPLATE_CATEGORY" val="chip"/>
  <p:tag name="KSO_WM_TEMPLATE_INDEX" val="20215602"/>
  <p:tag name="KSO_WM_UNIT_COMPATIBLE" val="0"/>
  <p:tag name="KSO_WM_UNIT_DEC_AREA_ID" val="c75e5165725743c4854c05dd73ca52a4"/>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65.xml><?xml version="1.0" encoding="utf-8"?>
<p:tagLst xmlns:p="http://schemas.openxmlformats.org/presentationml/2006/main">
  <p:tag name="KSO_WM_SLIDE_BACKGROUND_TYPE" val="bottomTop"/>
</p:tagLst>
</file>

<file path=ppt/tags/tag650.xml><?xml version="1.0" encoding="utf-8"?>
<p:tagLst xmlns:p="http://schemas.openxmlformats.org/presentationml/2006/main">
  <p:tag name="KSO_WM_ASSEMBLE_CHIP_INDEX" val="1e97f9f7fbd145fbab1813a364c97c7d"/>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frame"/>
  <p:tag name="KSO_WM_TAG_VERSION" val="1.0"/>
  <p:tag name="KSO_WM_TEMPLATE_CATEGORY" val="chip"/>
  <p:tag name="KSO_WM_TEMPLATE_INDEX" val="20215602"/>
  <p:tag name="KSO_WM_UNIT_COMPATIBLE" val="0"/>
  <p:tag name="KSO_WM_UNIT_DEC_AREA_ID" val="03538f31e248405f944df783cc0e82fb"/>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651.xml><?xml version="1.0" encoding="utf-8"?>
<p:tagLst xmlns:p="http://schemas.openxmlformats.org/presentationml/2006/main">
  <p:tag name="KSO_WM_SLIDE_BACKGROUND_TYPE" val="frame"/>
</p:tagLst>
</file>

<file path=ppt/tags/tag652.xml><?xml version="1.0" encoding="utf-8"?>
<p:tagLst xmlns:p="http://schemas.openxmlformats.org/presentationml/2006/main">
  <p:tag name="KSO_WM_SLIDE_BACKGROUND_TYPE" val="frame"/>
</p:tagLst>
</file>

<file path=ppt/tags/tag653.xml><?xml version="1.0" encoding="utf-8"?>
<p:tagLst xmlns:p="http://schemas.openxmlformats.org/presentationml/2006/main">
  <p:tag name="KSO_WM_SLIDE_BACKGROUND_TYPE" val="frame"/>
</p:tagLst>
</file>

<file path=ppt/tags/tag654.xml><?xml version="1.0" encoding="utf-8"?>
<p:tagLst xmlns:p="http://schemas.openxmlformats.org/presentationml/2006/main">
  <p:tag name="KSO_WM_SLIDE_BACKGROUND_TYPE" val="frame"/>
</p:tagLst>
</file>

<file path=ppt/tags/tag655.xml><?xml version="1.0" encoding="utf-8"?>
<p:tagLst xmlns:p="http://schemas.openxmlformats.org/presentationml/2006/main">
  <p:tag name="KSO_WM_SLIDE_BACKGROUND_TYPE" val="frame"/>
</p:tagLst>
</file>

<file path=ppt/tags/tag656.xml><?xml version="1.0" encoding="utf-8"?>
<p:tagLst xmlns:p="http://schemas.openxmlformats.org/presentationml/2006/main">
  <p:tag name="KSO_WM_ASSEMBLE_CHIP_INDEX" val="0f086088556848c4a4f294a78ce75210"/>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f"/>
  <p:tag name="KSO_WM_SLIDE_BACKGROUND_TYPE" val="leftRight"/>
  <p:tag name="KSO_WM_TAG_VERSION" val="1.0"/>
  <p:tag name="KSO_WM_TEMPLATE_CATEGORY" val="chip"/>
  <p:tag name="KSO_WM_TEMPLATE_INDEX" val="20215602"/>
  <p:tag name="KSO_WM_UNIT_COMPATIBLE" val="0"/>
  <p:tag name="KSO_WM_UNIT_DEC_AREA_ID" val="a8ea9b28cb194999a9cdff9984b84858"/>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560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657.xml><?xml version="1.0" encoding="utf-8"?>
<p:tagLst xmlns:p="http://schemas.openxmlformats.org/presentationml/2006/main">
  <p:tag name="KSO_WM_ASSEMBLE_CHIP_INDEX" val="7b8ddbd6c0d344999d273687b8bf42cf"/>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leftRight"/>
  <p:tag name="KSO_WM_TAG_VERSION" val="1.0"/>
  <p:tag name="KSO_WM_TEMPLATE_CATEGORY" val="chip"/>
  <p:tag name="KSO_WM_TEMPLATE_INDEX" val="20215602"/>
  <p:tag name="KSO_WM_UNIT_COMPATIBLE" val="0"/>
  <p:tag name="KSO_WM_UNIT_DEC_AREA_ID" val="1efc1dc65365451eb6824865cf8fe892"/>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658.xml><?xml version="1.0" encoding="utf-8"?>
<p:tagLst xmlns:p="http://schemas.openxmlformats.org/presentationml/2006/main">
  <p:tag name="KSO_WM_ASSEMBLE_CHIP_INDEX" val="4468fe49c9f5415ebf5de2ca3e3fc26c"/>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leftRight"/>
  <p:tag name="KSO_WM_TAG_VERSION" val="1.0"/>
  <p:tag name="KSO_WM_TEMPLATE_CATEGORY" val="chip"/>
  <p:tag name="KSO_WM_TEMPLATE_INDEX" val="20215602"/>
  <p:tag name="KSO_WM_UNIT_COMPATIBLE" val="0"/>
  <p:tag name="KSO_WM_UNIT_DEC_AREA_ID" val="e40e27d5291f4e4ea114c40ed24823e6"/>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659.xml><?xml version="1.0" encoding="utf-8"?>
<p:tagLst xmlns:p="http://schemas.openxmlformats.org/presentationml/2006/main">
  <p:tag name="KSO_WM_SLIDE_BACKGROUND_TYPE" val="leftRight"/>
</p:tagLst>
</file>

<file path=ppt/tags/tag66.xml><?xml version="1.0" encoding="utf-8"?>
<p:tagLst xmlns:p="http://schemas.openxmlformats.org/presentationml/2006/main">
  <p:tag name="KSO_WM_SLIDE_BACKGROUND_TYPE" val="bottomTop"/>
</p:tagLst>
</file>

<file path=ppt/tags/tag660.xml><?xml version="1.0" encoding="utf-8"?>
<p:tagLst xmlns:p="http://schemas.openxmlformats.org/presentationml/2006/main">
  <p:tag name="KSO_WM_SLIDE_BACKGROUND_TYPE" val="leftRight"/>
</p:tagLst>
</file>

<file path=ppt/tags/tag661.xml><?xml version="1.0" encoding="utf-8"?>
<p:tagLst xmlns:p="http://schemas.openxmlformats.org/presentationml/2006/main">
  <p:tag name="KSO_WM_SLIDE_BACKGROUND_TYPE" val="leftRight"/>
</p:tagLst>
</file>

<file path=ppt/tags/tag662.xml><?xml version="1.0" encoding="utf-8"?>
<p:tagLst xmlns:p="http://schemas.openxmlformats.org/presentationml/2006/main">
  <p:tag name="KSO_WM_SLIDE_BACKGROUND_TYPE" val="leftRight"/>
</p:tagLst>
</file>

<file path=ppt/tags/tag663.xml><?xml version="1.0" encoding="utf-8"?>
<p:tagLst xmlns:p="http://schemas.openxmlformats.org/presentationml/2006/main">
  <p:tag name="KSO_WM_SLIDE_BACKGROUND_TYPE" val="leftRight"/>
</p:tagLst>
</file>

<file path=ppt/tags/tag664.xml><?xml version="1.0" encoding="utf-8"?>
<p:tagLst xmlns:p="http://schemas.openxmlformats.org/presentationml/2006/main">
  <p:tag name="KSO_WM_SLIDE_BACKGROUND_TYPE" val="leftRight"/>
</p:tagLst>
</file>

<file path=ppt/tags/tag665.xml><?xml version="1.0" encoding="utf-8"?>
<p:tagLst xmlns:p="http://schemas.openxmlformats.org/presentationml/2006/main">
  <p:tag name="KSO_WM_ASSEMBLE_CHIP_INDEX" val="33b4ed3d4c63495db62f1dad254d7049"/>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f"/>
  <p:tag name="KSO_WM_SLIDE_BACKGROUND_TYPE" val="topBottom"/>
  <p:tag name="KSO_WM_TAG_VERSION" val="1.0"/>
  <p:tag name="KSO_WM_TEMPLATE_CATEGORY" val="chip"/>
  <p:tag name="KSO_WM_TEMPLATE_INDEX" val="20215602"/>
  <p:tag name="KSO_WM_UNIT_COMPATIBLE" val="0"/>
  <p:tag name="KSO_WM_UNIT_DEC_AREA_ID" val="f74e168a644e47f8b2db5ed3cea53586"/>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560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666.xml><?xml version="1.0" encoding="utf-8"?>
<p:tagLst xmlns:p="http://schemas.openxmlformats.org/presentationml/2006/main">
  <p:tag name="KSO_WM_ASSEMBLE_CHIP_INDEX" val="6020ac20ee7140a7a14d577cb949be76"/>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topBottom"/>
  <p:tag name="KSO_WM_TAG_VERSION" val="1.0"/>
  <p:tag name="KSO_WM_TEMPLATE_CATEGORY" val="chip"/>
  <p:tag name="KSO_WM_TEMPLATE_INDEX" val="20215602"/>
  <p:tag name="KSO_WM_UNIT_COMPATIBLE" val="0"/>
  <p:tag name="KSO_WM_UNIT_DEC_AREA_ID" val="8933e8c670ea4208a4456d992ffbffbc"/>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667.xml><?xml version="1.0" encoding="utf-8"?>
<p:tagLst xmlns:p="http://schemas.openxmlformats.org/presentationml/2006/main">
  <p:tag name="KSO_WM_ASSEMBLE_CHIP_INDEX" val="cf872004f2d24bf59d18af4e5ece5a9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topBottom"/>
  <p:tag name="KSO_WM_TAG_VERSION" val="1.0"/>
  <p:tag name="KSO_WM_TEMPLATE_CATEGORY" val="chip"/>
  <p:tag name="KSO_WM_TEMPLATE_INDEX" val="20215602"/>
  <p:tag name="KSO_WM_UNIT_COMPATIBLE" val="0"/>
  <p:tag name="KSO_WM_UNIT_DEC_AREA_ID" val="082dd168002f4ad788875f895675fd8b"/>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668.xml><?xml version="1.0" encoding="utf-8"?>
<p:tagLst xmlns:p="http://schemas.openxmlformats.org/presentationml/2006/main">
  <p:tag name="KSO_WM_SLIDE_BACKGROUND_TYPE" val="topBottom"/>
</p:tagLst>
</file>

<file path=ppt/tags/tag669.xml><?xml version="1.0" encoding="utf-8"?>
<p:tagLst xmlns:p="http://schemas.openxmlformats.org/presentationml/2006/main">
  <p:tag name="KSO_WM_SLIDE_BACKGROUND_TYPE" val="topBottom"/>
</p:tagLst>
</file>

<file path=ppt/tags/tag67.xml><?xml version="1.0" encoding="utf-8"?>
<p:tagLst xmlns:p="http://schemas.openxmlformats.org/presentationml/2006/main">
  <p:tag name="KSO_WM_ASSEMBLE_CHIP_INDEX" val="474d7fb6c1334d12a2e57304c59987b2"/>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f"/>
  <p:tag name="KSO_WM_SLIDE_BACKGROUND_TYPE" val="navigation"/>
  <p:tag name="KSO_WM_TAG_VERSION" val="1.0"/>
  <p:tag name="KSO_WM_TEMPLATE_CATEGORY" val="chip"/>
  <p:tag name="KSO_WM_TEMPLATE_INDEX" val="20215602"/>
  <p:tag name="KSO_WM_UNIT_COMPATIBLE" val="0"/>
  <p:tag name="KSO_WM_UNIT_DEC_AREA_ID" val="bc304c9fc1b34e10b496cce627282a32"/>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560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670.xml><?xml version="1.0" encoding="utf-8"?>
<p:tagLst xmlns:p="http://schemas.openxmlformats.org/presentationml/2006/main">
  <p:tag name="KSO_WM_SLIDE_BACKGROUND_TYPE" val="topBottom"/>
</p:tagLst>
</file>

<file path=ppt/tags/tag671.xml><?xml version="1.0" encoding="utf-8"?>
<p:tagLst xmlns:p="http://schemas.openxmlformats.org/presentationml/2006/main">
  <p:tag name="KSO_WM_SLIDE_BACKGROUND_TYPE" val="topBottom"/>
</p:tagLst>
</file>

<file path=ppt/tags/tag672.xml><?xml version="1.0" encoding="utf-8"?>
<p:tagLst xmlns:p="http://schemas.openxmlformats.org/presentationml/2006/main">
  <p:tag name="KSO_WM_SLIDE_BACKGROUND_TYPE" val="topBottom"/>
</p:tagLst>
</file>

<file path=ppt/tags/tag673.xml><?xml version="1.0" encoding="utf-8"?>
<p:tagLst xmlns:p="http://schemas.openxmlformats.org/presentationml/2006/main">
  <p:tag name="KSO_WM_SLIDE_BACKGROUND_TYPE" val="topBottom"/>
</p:tagLst>
</file>

<file path=ppt/tags/tag674.xml><?xml version="1.0" encoding="utf-8"?>
<p:tagLst xmlns:p="http://schemas.openxmlformats.org/presentationml/2006/main">
  <p:tag name="KSO_WM_ASSEMBLE_CHIP_INDEX" val="bee153560b89420fbf97c8fc35c90e80"/>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f"/>
  <p:tag name="KSO_WM_SLIDE_BACKGROUND_TYPE" val="bottomTop"/>
  <p:tag name="KSO_WM_TAG_VERSION" val="1.0"/>
  <p:tag name="KSO_WM_TEMPLATE_CATEGORY" val="chip"/>
  <p:tag name="KSO_WM_TEMPLATE_INDEX" val="20215602"/>
  <p:tag name="KSO_WM_UNIT_COMPATIBLE" val="0"/>
  <p:tag name="KSO_WM_UNIT_DEC_AREA_ID" val="935a2c9aba1b4ddaa8f4368eb14b9d26"/>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560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675.xml><?xml version="1.0" encoding="utf-8"?>
<p:tagLst xmlns:p="http://schemas.openxmlformats.org/presentationml/2006/main">
  <p:tag name="KSO_WM_ASSEMBLE_CHIP_INDEX" val="68ea8beb15fe4457bb491cbe616e8347"/>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bottomTop"/>
  <p:tag name="KSO_WM_TAG_VERSION" val="1.0"/>
  <p:tag name="KSO_WM_TEMPLATE_CATEGORY" val="chip"/>
  <p:tag name="KSO_WM_TEMPLATE_INDEX" val="20215602"/>
  <p:tag name="KSO_WM_UNIT_COMPATIBLE" val="0"/>
  <p:tag name="KSO_WM_UNIT_DEC_AREA_ID" val="b16ceef64a5e4a72a1aadea020588eb7"/>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676.xml><?xml version="1.0" encoding="utf-8"?>
<p:tagLst xmlns:p="http://schemas.openxmlformats.org/presentationml/2006/main">
  <p:tag name="KSO_WM_ASSEMBLE_CHIP_INDEX" val="5c8fb71bf15f45a0b9b48bc5541eb5e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bottomTop"/>
  <p:tag name="KSO_WM_TAG_VERSION" val="1.0"/>
  <p:tag name="KSO_WM_TEMPLATE_CATEGORY" val="chip"/>
  <p:tag name="KSO_WM_TEMPLATE_INDEX" val="20215602"/>
  <p:tag name="KSO_WM_UNIT_COMPATIBLE" val="0"/>
  <p:tag name="KSO_WM_UNIT_DEC_AREA_ID" val="c77eff9c5ccb4ede91bea819e976954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677.xml><?xml version="1.0" encoding="utf-8"?>
<p:tagLst xmlns:p="http://schemas.openxmlformats.org/presentationml/2006/main">
  <p:tag name="KSO_WM_SLIDE_BACKGROUND_TYPE" val="bottomTop"/>
</p:tagLst>
</file>

<file path=ppt/tags/tag678.xml><?xml version="1.0" encoding="utf-8"?>
<p:tagLst xmlns:p="http://schemas.openxmlformats.org/presentationml/2006/main">
  <p:tag name="KSO_WM_SLIDE_BACKGROUND_TYPE" val="bottomTop"/>
</p:tagLst>
</file>

<file path=ppt/tags/tag679.xml><?xml version="1.0" encoding="utf-8"?>
<p:tagLst xmlns:p="http://schemas.openxmlformats.org/presentationml/2006/main">
  <p:tag name="KSO_WM_SLIDE_BACKGROUND_TYPE" val="bottomTop"/>
</p:tagLst>
</file>

<file path=ppt/tags/tag68.xml><?xml version="1.0" encoding="utf-8"?>
<p:tagLst xmlns:p="http://schemas.openxmlformats.org/presentationml/2006/main">
  <p:tag name="KSO_WM_ASSEMBLE_CHIP_INDEX" val="8e25099b713d43cfb186c789af7e8372"/>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navigation"/>
  <p:tag name="KSO_WM_TAG_VERSION" val="1.0"/>
  <p:tag name="KSO_WM_TEMPLATE_CATEGORY" val="chip"/>
  <p:tag name="KSO_WM_TEMPLATE_INDEX" val="20215602"/>
  <p:tag name="KSO_WM_UNIT_COMPATIBLE" val="0"/>
  <p:tag name="KSO_WM_UNIT_DEC_AREA_ID" val="0e311ef0c4fa4b469d249890c50f327b"/>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680.xml><?xml version="1.0" encoding="utf-8"?>
<p:tagLst xmlns:p="http://schemas.openxmlformats.org/presentationml/2006/main">
  <p:tag name="KSO_WM_SLIDE_BACKGROUND_TYPE" val="bottomTop"/>
</p:tagLst>
</file>

<file path=ppt/tags/tag681.xml><?xml version="1.0" encoding="utf-8"?>
<p:tagLst xmlns:p="http://schemas.openxmlformats.org/presentationml/2006/main">
  <p:tag name="KSO_WM_SLIDE_BACKGROUND_TYPE" val="bottomTop"/>
</p:tagLst>
</file>

<file path=ppt/tags/tag682.xml><?xml version="1.0" encoding="utf-8"?>
<p:tagLst xmlns:p="http://schemas.openxmlformats.org/presentationml/2006/main">
  <p:tag name="KSO_WM_SLIDE_BACKGROUND_TYPE" val="bottomTop"/>
</p:tagLst>
</file>

<file path=ppt/tags/tag683.xml><?xml version="1.0" encoding="utf-8"?>
<p:tagLst xmlns:p="http://schemas.openxmlformats.org/presentationml/2006/main">
  <p:tag name="KSO_WM_ASSEMBLE_CHIP_INDEX" val="474d7fb6c1334d12a2e57304c59987b2"/>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f"/>
  <p:tag name="KSO_WM_SLIDE_BACKGROUND_TYPE" val="navigation"/>
  <p:tag name="KSO_WM_TAG_VERSION" val="1.0"/>
  <p:tag name="KSO_WM_TEMPLATE_CATEGORY" val="chip"/>
  <p:tag name="KSO_WM_TEMPLATE_INDEX" val="20215602"/>
  <p:tag name="KSO_WM_UNIT_COMPATIBLE" val="0"/>
  <p:tag name="KSO_WM_UNIT_DEC_AREA_ID" val="bc304c9fc1b34e10b496cce627282a32"/>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560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684.xml><?xml version="1.0" encoding="utf-8"?>
<p:tagLst xmlns:p="http://schemas.openxmlformats.org/presentationml/2006/main">
  <p:tag name="KSO_WM_ASSEMBLE_CHIP_INDEX" val="8e25099b713d43cfb186c789af7e8372"/>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navigation"/>
  <p:tag name="KSO_WM_TAG_VERSION" val="1.0"/>
  <p:tag name="KSO_WM_TEMPLATE_CATEGORY" val="chip"/>
  <p:tag name="KSO_WM_TEMPLATE_INDEX" val="20215602"/>
  <p:tag name="KSO_WM_UNIT_COMPATIBLE" val="0"/>
  <p:tag name="KSO_WM_UNIT_DEC_AREA_ID" val="0e311ef0c4fa4b469d249890c50f327b"/>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685.xml><?xml version="1.0" encoding="utf-8"?>
<p:tagLst xmlns:p="http://schemas.openxmlformats.org/presentationml/2006/main">
  <p:tag name="KSO_WM_ASSEMBLE_CHIP_INDEX" val="56058b3f36994b019ae1857097723cdf"/>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navigation"/>
  <p:tag name="KSO_WM_TAG_VERSION" val="1.0"/>
  <p:tag name="KSO_WM_TEMPLATE_CATEGORY" val="chip"/>
  <p:tag name="KSO_WM_TEMPLATE_INDEX" val="20215602"/>
  <p:tag name="KSO_WM_UNIT_COMPATIBLE" val="0"/>
  <p:tag name="KSO_WM_UNIT_DEC_AREA_ID" val="a9dc1469134843188af4bf84075abac2"/>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686.xml><?xml version="1.0" encoding="utf-8"?>
<p:tagLst xmlns:p="http://schemas.openxmlformats.org/presentationml/2006/main">
  <p:tag name="KSO_WM_SLIDE_BACKGROUND_TYPE" val="navigation"/>
</p:tagLst>
</file>

<file path=ppt/tags/tag687.xml><?xml version="1.0" encoding="utf-8"?>
<p:tagLst xmlns:p="http://schemas.openxmlformats.org/presentationml/2006/main">
  <p:tag name="KSO_WM_SLIDE_BACKGROUND_TYPE" val="navigation"/>
</p:tagLst>
</file>

<file path=ppt/tags/tag688.xml><?xml version="1.0" encoding="utf-8"?>
<p:tagLst xmlns:p="http://schemas.openxmlformats.org/presentationml/2006/main">
  <p:tag name="KSO_WM_SLIDE_BACKGROUND_TYPE" val="navigation"/>
</p:tagLst>
</file>

<file path=ppt/tags/tag689.xml><?xml version="1.0" encoding="utf-8"?>
<p:tagLst xmlns:p="http://schemas.openxmlformats.org/presentationml/2006/main">
  <p:tag name="KSO_WM_SLIDE_BACKGROUND_TYPE" val="navigation"/>
</p:tagLst>
</file>

<file path=ppt/tags/tag69.xml><?xml version="1.0" encoding="utf-8"?>
<p:tagLst xmlns:p="http://schemas.openxmlformats.org/presentationml/2006/main">
  <p:tag name="KSO_WM_ASSEMBLE_CHIP_INDEX" val="56058b3f36994b019ae1857097723cdf"/>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navigation"/>
  <p:tag name="KSO_WM_TAG_VERSION" val="1.0"/>
  <p:tag name="KSO_WM_TEMPLATE_CATEGORY" val="chip"/>
  <p:tag name="KSO_WM_TEMPLATE_INDEX" val="20215602"/>
  <p:tag name="KSO_WM_UNIT_COMPATIBLE" val="0"/>
  <p:tag name="KSO_WM_UNIT_DEC_AREA_ID" val="a9dc1469134843188af4bf84075abac2"/>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690.xml><?xml version="1.0" encoding="utf-8"?>
<p:tagLst xmlns:p="http://schemas.openxmlformats.org/presentationml/2006/main">
  <p:tag name="KSO_WM_SLIDE_BACKGROUND_TYPE" val="navigation"/>
</p:tagLst>
</file>

<file path=ppt/tags/tag691.xml><?xml version="1.0" encoding="utf-8"?>
<p:tagLst xmlns:p="http://schemas.openxmlformats.org/presentationml/2006/main">
  <p:tag name="KSO_WM_SLIDE_BACKGROUND_TYPE" val="navigation"/>
</p:tagLst>
</file>

<file path=ppt/tags/tag692.xml><?xml version="1.0" encoding="utf-8"?>
<p:tagLst xmlns:p="http://schemas.openxmlformats.org/presentationml/2006/main">
  <p:tag name="KSO_WM_SLIDE_BACKGROUND_TYPE" val="navigation"/>
</p:tagLst>
</file>

<file path=ppt/tags/tag693.xml><?xml version="1.0" encoding="utf-8"?>
<p:tagLst xmlns:p="http://schemas.openxmlformats.org/presentationml/2006/main">
  <p:tag name="KSO_WM_SLIDE_BACKGROUND_TYPE" val="navigation"/>
</p:tagLst>
</file>

<file path=ppt/tags/tag694.xml><?xml version="1.0" encoding="utf-8"?>
<p:tagLst xmlns:p="http://schemas.openxmlformats.org/presentationml/2006/main">
  <p:tag name="KSO_WM_ASSEMBLE_CHIP_INDEX" val="60ec61d525ec45d1b179168cc96c0570"/>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f"/>
  <p:tag name="KSO_WM_SLIDE_BACKGROUND_TYPE" val="belt"/>
  <p:tag name="KSO_WM_TAG_VERSION" val="1.0"/>
  <p:tag name="KSO_WM_TEMPLATE_CATEGORY" val="chip"/>
  <p:tag name="KSO_WM_TEMPLATE_INDEX" val="20215602"/>
  <p:tag name="KSO_WM_UNIT_COMPATIBLE" val="0"/>
  <p:tag name="KSO_WM_UNIT_DEC_AREA_ID" val="e9d54f2960e04f2392dea987f977425d"/>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560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695.xml><?xml version="1.0" encoding="utf-8"?>
<p:tagLst xmlns:p="http://schemas.openxmlformats.org/presentationml/2006/main">
  <p:tag name="KSO_WM_ASSEMBLE_CHIP_INDEX" val="1c61857351ae4c8a86bc0440e43453f7"/>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belt"/>
  <p:tag name="KSO_WM_TAG_VERSION" val="1.0"/>
  <p:tag name="KSO_WM_TEMPLATE_CATEGORY" val="chip"/>
  <p:tag name="KSO_WM_TEMPLATE_INDEX" val="20215602"/>
  <p:tag name="KSO_WM_UNIT_COMPATIBLE" val="0"/>
  <p:tag name="KSO_WM_UNIT_DEC_AREA_ID" val="7920e645fcb1484c95a75bf6cd51d296"/>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696.xml><?xml version="1.0" encoding="utf-8"?>
<p:tagLst xmlns:p="http://schemas.openxmlformats.org/presentationml/2006/main">
  <p:tag name="KSO_WM_ASSEMBLE_CHIP_INDEX" val="aae233c1d9574ba8b8af49e811f27bff"/>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belt"/>
  <p:tag name="KSO_WM_TAG_VERSION" val="1.0"/>
  <p:tag name="KSO_WM_TEMPLATE_CATEGORY" val="chip"/>
  <p:tag name="KSO_WM_TEMPLATE_INDEX" val="20215602"/>
  <p:tag name="KSO_WM_UNIT_COMPATIBLE" val="0"/>
  <p:tag name="KSO_WM_UNIT_DEC_AREA_ID" val="2660daa5396a46e2af94bf50f5282334"/>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697.xml><?xml version="1.0" encoding="utf-8"?>
<p:tagLst xmlns:p="http://schemas.openxmlformats.org/presentationml/2006/main">
  <p:tag name="KSO_WM_SLIDE_BACKGROUND_TYPE" val="belt"/>
</p:tagLst>
</file>

<file path=ppt/tags/tag698.xml><?xml version="1.0" encoding="utf-8"?>
<p:tagLst xmlns:p="http://schemas.openxmlformats.org/presentationml/2006/main">
  <p:tag name="KSO_WM_SLIDE_BACKGROUND_TYPE" val="belt"/>
</p:tagLst>
</file>

<file path=ppt/tags/tag699.xml><?xml version="1.0" encoding="utf-8"?>
<p:tagLst xmlns:p="http://schemas.openxmlformats.org/presentationml/2006/main">
  <p:tag name="KSO_WM_SLIDE_BACKGROUND_TYPE" val="belt"/>
</p:tagLst>
</file>

<file path=ppt/tags/tag7.xml><?xml version="1.0" encoding="utf-8"?>
<p:tagLst xmlns:p="http://schemas.openxmlformats.org/presentationml/2006/main">
  <p:tag name="KSO_WM_ASSEMBLE_CHIP_INDEX" val="6244a54f347b4bc5912dc0da61ce9816"/>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b251430334e3407286ab5a54055b635b"/>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70.xml><?xml version="1.0" encoding="utf-8"?>
<p:tagLst xmlns:p="http://schemas.openxmlformats.org/presentationml/2006/main">
  <p:tag name="KSO_WM_SLIDE_BACKGROUND_TYPE" val="navigation"/>
</p:tagLst>
</file>

<file path=ppt/tags/tag700.xml><?xml version="1.0" encoding="utf-8"?>
<p:tagLst xmlns:p="http://schemas.openxmlformats.org/presentationml/2006/main">
  <p:tag name="KSO_WM_SLIDE_BACKGROUND_TYPE" val="belt"/>
</p:tagLst>
</file>

<file path=ppt/tags/tag701.xml><?xml version="1.0" encoding="utf-8"?>
<p:tagLst xmlns:p="http://schemas.openxmlformats.org/presentationml/2006/main">
  <p:tag name="KSO_WM_SLIDE_BACKGROUND_TYPE" val="belt"/>
</p:tagLst>
</file>

<file path=ppt/tags/tag702.xml><?xml version="1.0" encoding="utf-8"?>
<p:tagLst xmlns:p="http://schemas.openxmlformats.org/presentationml/2006/main">
  <p:tag name="KSO_WM_TEMPLATE_CATEGORY" val="custom"/>
  <p:tag name="KSO_WM_TEMPLATE_INDEX" val="20215602"/>
</p:tagLst>
</file>

<file path=ppt/tags/tag703.xml><?xml version="1.0" encoding="utf-8"?>
<p:tagLst xmlns:p="http://schemas.openxmlformats.org/presentationml/2006/main">
  <p:tag name="KSO_WM_TEMPLATE_CATEGORY" val="custom"/>
  <p:tag name="KSO_WM_TEMPLATE_INDEX" val="20215602"/>
</p:tagLst>
</file>

<file path=ppt/tags/tag704.xml><?xml version="1.0" encoding="utf-8"?>
<p:tagLst xmlns:p="http://schemas.openxmlformats.org/presentationml/2006/main">
  <p:tag name="KSO_WM_BEAUTIFY_FLAG" val="#wm#"/>
  <p:tag name="KSO_WM_TAG_VERSION" val="1.0"/>
  <p:tag name="KSO_WM_TEMPLATE_CATEGORY" val="custom"/>
  <p:tag name="KSO_WM_TEMPLATE_INDEX" val="20215602"/>
</p:tagLst>
</file>

<file path=ppt/tags/tag705.xml><?xml version="1.0" encoding="utf-8"?>
<p:tagLst xmlns:p="http://schemas.openxmlformats.org/presentationml/2006/main">
  <p:tag name="KSO_WM_ASSEMBLE_CHIP_INDEX" val="5aa236305929486db90956db98e57668"/>
  <p:tag name="KSO_WM_BEAUTIFY_FLAG" val="#wm#"/>
  <p:tag name="KSO_WM_CHIP_FILLAREA_FILL_RULE" val="{&quot;fill_align&quot;:&quot;cm&quot;,&quot;fill_effect&quot;:[],&quot;fill_mode&quot;:&quot;adaptive&quot;,&quot;sacle_strategy&quot;:&quot;stretch&quot;}"/>
  <p:tag name="KSO_WM_CHIP_GROUPID" val="5face4ad0ad14824cacb1e6a"/>
  <p:tag name="KSO_WM_CHIP_XID" val="5face4ad0ad14824cacb1e6b"/>
  <p:tag name="KSO_WM_TAG_VERSION" val="1.0"/>
  <p:tag name="KSO_WM_TEMPLATE_CATEGORY" val="chip"/>
  <p:tag name="KSO_WM_TEMPLATE_INDEX" val="20215602"/>
  <p:tag name="KSO_WM_UNIT_COMPATIBLE" val="0"/>
  <p:tag name="KSO_WM_UNIT_DEC_AREA_ID" val="8cf660053aa64e2887beb40aaadba382"/>
  <p:tag name="KSO_WM_UNIT_DEC_CHANGEPICRESERVED" val="1"/>
  <p:tag name="KSO_WM_UNIT_DEC_SUPPORTCHANGEPIC" val="0"/>
  <p:tag name="KSO_WM_UNIT_DECORATE_INFO" val=""/>
  <p:tag name="KSO_WM_UNIT_DIAGRAM_ISNUMVISUAL" val="0"/>
  <p:tag name="KSO_WM_UNIT_DIAGRAM_ISREFERUNIT" val="0"/>
  <p:tag name="KSO_WM_UNIT_HIGHLIGHT" val="0"/>
  <p:tag name="KSO_WM_UNIT_ID" val="chip20215602_1*i*1"/>
  <p:tag name="KSO_WM_UNIT_INDEX" val="1"/>
  <p:tag name="KSO_WM_UNIT_LAYERLEVEL" val="1"/>
  <p:tag name="KSO_WM_UNIT_SM_LIMIT_TYPE" val=""/>
  <p:tag name="KSO_WM_UNIT_SUBTYPE" val="u"/>
  <p:tag name="KSO_WM_UNIT_TYPE" val="i"/>
</p:tagLst>
</file>

<file path=ppt/tags/tag706.xml><?xml version="1.0" encoding="utf-8"?>
<p:tagLst xmlns:p="http://schemas.openxmlformats.org/presentationml/2006/main">
  <p:tag name="KSO_WM_ASSEMBLE_CHIP_INDEX" val="45eaf2d036604e5589e72ac7127b92cd"/>
  <p:tag name="KSO_WM_BEAUTIFY_FLAG" val="#wm#"/>
  <p:tag name="KSO_WM_CHIP_FILLAREA_FILL_RULE" val="{&quot;fill_align&quot;:&quot;cm&quot;,&quot;fill_mode&quot;:&quot;adaptive&quot;,&quot;sacle_strategy&quot;:&quot;smart&quot;}"/>
  <p:tag name="KSO_WM_CHIP_GROUPID" val="5f2a1e7645e1f15ec24fe43a"/>
  <p:tag name="KSO_WM_CHIP_XID" val="5f2a1e7645e1f15ec24fe43b"/>
  <p:tag name="KSO_WM_TAG_VERSION" val="1.0"/>
  <p:tag name="KSO_WM_TEMPLATE_ASSEMBLE_GROUPID" val="5face4ad0ad14824cacb1e6a"/>
  <p:tag name="KSO_WM_TEMPLATE_ASSEMBLE_XID" val="5fade491b46e6ebd990c7f0a"/>
  <p:tag name="KSO_WM_TEMPLATE_CATEGORY" val="custom"/>
  <p:tag name="KSO_WM_TEMPLATE_INDEX" val="20215602"/>
  <p:tag name="KSO_WM_UNIT_BLOCK" val="0"/>
  <p:tag name="KSO_WM_UNIT_COMPATIBLE" val="0"/>
  <p:tag name="KSO_WM_UNIT_DEC_AREA_ID" val="ed226d49e9ef446d87944a26cbc37822"/>
  <p:tag name="KSO_WM_UNIT_DEFAULT_FONT" val="24;60;4"/>
  <p:tag name="KSO_WM_UNIT_DIAGRAM_ISNUMVISUAL" val="0"/>
  <p:tag name="KSO_WM_UNIT_DIAGRAM_ISREFERUNIT" val="0"/>
  <p:tag name="KSO_WM_UNIT_HIGHLIGHT" val="0"/>
  <p:tag name="KSO_WM_UNIT_ID" val="custom20215602_1*a*1"/>
  <p:tag name="KSO_WM_UNIT_INDEX" val="1"/>
  <p:tag name="KSO_WM_UNIT_ISCONTENTSTITLE" val="0"/>
  <p:tag name="KSO_WM_UNIT_ISNUMDGMTITLE" val="0"/>
  <p:tag name="KSO_WM_UNIT_LAYERLEVEL" val="1"/>
  <p:tag name="KSO_WM_UNIT_NOCLEAR" val="0"/>
  <p:tag name="KSO_WM_UNIT_PRESET_TEXT" val="世界地球日主题班会"/>
  <p:tag name="KSO_WM_UNIT_TEXT_FILL_FORE_SCHEMECOLOR_INDEX" val="13"/>
  <p:tag name="KSO_WM_UNIT_TEXT_FILL_FORE_SCHEMECOLOR_INDEX_BRIGHTNESS" val="0.15"/>
  <p:tag name="KSO_WM_UNIT_TEXT_FILL_TYPE" val="1"/>
  <p:tag name="KSO_WM_UNIT_TYPE" val="a"/>
  <p:tag name="KSO_WM_UNIT_VALUE" val="14"/>
</p:tagLst>
</file>

<file path=ppt/tags/tag707.xml><?xml version="1.0" encoding="utf-8"?>
<p:tagLst xmlns:p="http://schemas.openxmlformats.org/presentationml/2006/main">
  <p:tag name="KSO_WM_ASSEMBLE_CHIP_INDEX" val="45eaf2d036604e5589e72ac7127b92cd"/>
  <p:tag name="KSO_WM_BEAUTIFY_FLAG" val="#wm#"/>
  <p:tag name="KSO_WM_CHIP_FILLAREA_FILL_RULE" val="{&quot;fill_align&quot;:&quot;cm&quot;,&quot;fill_mode&quot;:&quot;adaptive&quot;,&quot;sacle_strategy&quot;:&quot;smart&quot;}"/>
  <p:tag name="KSO_WM_CHIP_GROUPID" val="5f2a1e7645e1f15ec24fe43a"/>
  <p:tag name="KSO_WM_CHIP_XID" val="5f2a1e7645e1f15ec24fe43b"/>
  <p:tag name="KSO_WM_TAG_VERSION" val="1.0"/>
  <p:tag name="KSO_WM_TEMPLATE_ASSEMBLE_GROUPID" val="5face4ad0ad14824cacb1e6a"/>
  <p:tag name="KSO_WM_TEMPLATE_ASSEMBLE_XID" val="5fade491b46e6ebd990c7f0a"/>
  <p:tag name="KSO_WM_TEMPLATE_CATEGORY" val="custom"/>
  <p:tag name="KSO_WM_TEMPLATE_INDEX" val="20215602"/>
  <p:tag name="KSO_WM_UNIT_BLOCK" val="0"/>
  <p:tag name="KSO_WM_UNIT_COMPATIBLE" val="0"/>
  <p:tag name="KSO_WM_UNIT_DEC_AREA_ID" val="f62af0e5360742289cb4b34ee6d2c7c2"/>
  <p:tag name="KSO_WM_UNIT_DEFAULT_FONT" val="18;24;2"/>
  <p:tag name="KSO_WM_UNIT_DIAGRAM_ISNUMVISUAL" val="0"/>
  <p:tag name="KSO_WM_UNIT_DIAGRAM_ISREFERUNIT" val="0"/>
  <p:tag name="KSO_WM_UNIT_HIGHLIGHT" val="0"/>
  <p:tag name="KSO_WM_UNIT_ID" val="custom20215602_1*b*1"/>
  <p:tag name="KSO_WM_UNIT_INDEX" val="1"/>
  <p:tag name="KSO_WM_UNIT_ISCONTENTSTITLE" val="0"/>
  <p:tag name="KSO_WM_UNIT_ISNUMDGMTITLE" val="0"/>
  <p:tag name="KSO_WM_UNIT_LAYERLEVEL" val="1"/>
  <p:tag name="KSO_WM_UNIT_NOCLEAR" val="0"/>
  <p:tag name="KSO_WM_UNIT_PRESET_TEXT" val="此处添加副标题内容"/>
  <p:tag name="KSO_WM_UNIT_TEXT_FILL_FORE_SCHEMECOLOR_INDEX" val="13"/>
  <p:tag name="KSO_WM_UNIT_TEXT_FILL_FORE_SCHEMECOLOR_INDEX_BRIGHTNESS" val="0.35"/>
  <p:tag name="KSO_WM_UNIT_TEXT_FILL_TYPE" val="1"/>
  <p:tag name="KSO_WM_UNIT_TYPE" val="b"/>
  <p:tag name="KSO_WM_UNIT_VALUE" val="19"/>
</p:tagLst>
</file>

<file path=ppt/tags/tag708.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709.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71.xml><?xml version="1.0" encoding="utf-8"?>
<p:tagLst xmlns:p="http://schemas.openxmlformats.org/presentationml/2006/main">
  <p:tag name="KSO_WM_SLIDE_BACKGROUND_TYPE" val="navigation"/>
</p:tagLst>
</file>

<file path=ppt/tags/tag710.xml><?xml version="1.0" encoding="utf-8"?>
<p:tagLst xmlns:p="http://schemas.openxmlformats.org/presentationml/2006/main">
  <p:tag name="KSO_WM_ASSEMBLE_CHIP_INDEX" val="a671dcdf868548f98664013b3c94a5da"/>
  <p:tag name="KSO_WM_BEAUTIFY_FLAG" val="#wm#"/>
  <p:tag name="KSO_WM_CHIP_FILLAREA_FILL_RULE" val="{&quot;fill_align&quot;:&quot;lm&quot;,&quot;fill_effect&quot;:[],&quot;fill_mode&quot;:&quot;adaptive&quot;,&quot;sacle_strategy&quot;:&quot;stretch&quot;}"/>
  <p:tag name="KSO_WM_CHIP_GROUPID" val="5face4ad0ad14824cacb1e6a"/>
  <p:tag name="KSO_WM_CHIP_XID" val="5face4ad0ad14824cacb1e6c"/>
  <p:tag name="KSO_WM_TAG_VERSION" val="1.0"/>
  <p:tag name="KSO_WM_TEMPLATE_CATEGORY" val="chip"/>
  <p:tag name="KSO_WM_TEMPLATE_INDEX" val="20215602"/>
  <p:tag name="KSO_WM_UNIT_COMPATIBLE" val="0"/>
  <p:tag name="KSO_WM_UNIT_DEC_AREA_ID" val="2bb7e5c41af84091a906879e3d04a276"/>
  <p:tag name="KSO_WM_UNIT_DECORATE_INFO" val=""/>
  <p:tag name="KSO_WM_UNIT_DIAGRAM_ISNUMVISUAL" val="0"/>
  <p:tag name="KSO_WM_UNIT_DIAGRAM_ISREFERUNIT" val="0"/>
  <p:tag name="KSO_WM_UNIT_HIGHLIGHT" val="0"/>
  <p:tag name="KSO_WM_UNIT_ID" val="chip20215602_2*i*1"/>
  <p:tag name="KSO_WM_UNIT_INDEX" val="1"/>
  <p:tag name="KSO_WM_UNIT_LAYERLEVEL" val="1"/>
  <p:tag name="KSO_WM_UNIT_SM_LIMIT_TYPE" val=""/>
  <p:tag name="KSO_WM_UNIT_SUBTYPE" val="t"/>
  <p:tag name="KSO_WM_UNIT_TYPE" val="i"/>
</p:tagLst>
</file>

<file path=ppt/tags/tag711.xml><?xml version="1.0" encoding="utf-8"?>
<p:tagLst xmlns:p="http://schemas.openxmlformats.org/presentationml/2006/main">
  <p:tag name="KSO_WM_ASSEMBLE_CHIP_INDEX" val="6244a54f347b4bc5912dc0da61ce9816"/>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b251430334e3407286ab5a54055b635b"/>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712.xml><?xml version="1.0" encoding="utf-8"?>
<p:tagLst xmlns:p="http://schemas.openxmlformats.org/presentationml/2006/main">
  <p:tag name="KSO_WM_ASSEMBLE_CHIP_INDEX" val="a90bd29b0cb240d898a1f1dad36c5b58"/>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efd2de38ea0b45e78f5836dd48773d32"/>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713.xml><?xml version="1.0" encoding="utf-8"?>
<p:tagLst xmlns:p="http://schemas.openxmlformats.org/presentationml/2006/main">
  <p:tag name="KSO_WM_ASSEMBLE_CHIP_INDEX" val="723d798d258a43749db358ea5e1c0dba"/>
  <p:tag name="KSO_WM_BEAUTIFY_FLAG" val="#wm#"/>
  <p:tag name="KSO_WM_CHIP_FILLAREA_FILL_RULE" val="{&quot;fill_align&quot;:&quot;cm&quot;,&quot;fill_mode&quot;:&quot;adaptive&quot;,&quot;sacle_strategy&quot;:&quot;smart&quot;}"/>
  <p:tag name="KSO_WM_CHIP_GROUPID" val="5ebe40d00ac41c4a0a525616"/>
  <p:tag name="KSO_WM_CHIP_XID" val="5ebe40d00ac41c4a0a525617"/>
  <p:tag name="KSO_WM_TAG_VERSION" val="1.0"/>
  <p:tag name="KSO_WM_TEMPLATE_ASSEMBLE_GROUPID" val="5face4ad0ad14824cacb1e6a"/>
  <p:tag name="KSO_WM_TEMPLATE_ASSEMBLE_XID" val="5fade491b46e6ebd990c7f02"/>
  <p:tag name="KSO_WM_TEMPLATE_CATEGORY" val="custom"/>
  <p:tag name="KSO_WM_TEMPLATE_INDEX" val="20215602"/>
  <p:tag name="KSO_WM_UNIT_BLOCK" val="0"/>
  <p:tag name="KSO_WM_UNIT_COMPATIBLE" val="0"/>
  <p:tag name="KSO_WM_UNIT_DEC_AREA_ID" val="fdf222fbd2a840c2ac41ae10c1c76a4c"/>
  <p:tag name="KSO_WM_UNIT_DEFAULT_FONT" val="14;18;2"/>
  <p:tag name="KSO_WM_UNIT_DIAGRAM_ISNUMVISUAL" val="0"/>
  <p:tag name="KSO_WM_UNIT_DIAGRAM_ISREFERUNIT" val="0"/>
  <p:tag name="KSO_WM_UNIT_HIGHLIGHT" val="0"/>
  <p:tag name="KSO_WM_UNIT_ID" val="custom20215602_1*b*1"/>
  <p:tag name="KSO_WM_UNIT_INDEX" val="1"/>
  <p:tag name="KSO_WM_UNIT_ISCONTENTSTITLE" val="0"/>
  <p:tag name="KSO_WM_UNIT_ISNUMDGMTITLE" val="0"/>
  <p:tag name="KSO_WM_UNIT_LAYERLEVEL" val="1"/>
  <p:tag name="KSO_WM_UNIT_NOCLEAR" val="0"/>
  <p:tag name="KSO_WM_UNIT_PRESET_TEXT" val="单击此处添加副标题内容"/>
  <p:tag name="KSO_WM_UNIT_TEXT_FILL_FORE_SCHEMECOLOR_INDEX" val="13"/>
  <p:tag name="KSO_WM_UNIT_TEXT_FILL_FORE_SCHEMECOLOR_INDEX_BRIGHTNESS" val="0.35"/>
  <p:tag name="KSO_WM_UNIT_TEXT_FILL_TYPE" val="1"/>
  <p:tag name="KSO_WM_UNIT_TYPE" val="b"/>
  <p:tag name="KSO_WM_UNIT_VALUE" val="87"/>
</p:tagLst>
</file>

<file path=ppt/tags/tag714.xml><?xml version="1.0" encoding="utf-8"?>
<p:tagLst xmlns:p="http://schemas.openxmlformats.org/presentationml/2006/main">
  <p:tag name="KSO_WM_ASSEMBLE_CHIP_INDEX" val="723d798d258a43749db358ea5e1c0dba"/>
  <p:tag name="KSO_WM_BEAUTIFY_FLAG" val="#wm#"/>
  <p:tag name="KSO_WM_CHIP_FILLAREA_FILL_RULE" val="{&quot;fill_align&quot;:&quot;cm&quot;,&quot;fill_mode&quot;:&quot;adaptive&quot;,&quot;sacle_strategy&quot;:&quot;smart&quot;}"/>
  <p:tag name="KSO_WM_CHIP_GROUPID" val="5ebe40d00ac41c4a0a525616"/>
  <p:tag name="KSO_WM_CHIP_XID" val="5ebe40d00ac41c4a0a525617"/>
  <p:tag name="KSO_WM_TAG_VERSION" val="1.0"/>
  <p:tag name="KSO_WM_TEMPLATE_ASSEMBLE_GROUPID" val="5face4ad0ad14824cacb1e6a"/>
  <p:tag name="KSO_WM_TEMPLATE_ASSEMBLE_XID" val="5fade491b46e6ebd990c7f02"/>
  <p:tag name="KSO_WM_TEMPLATE_CATEGORY" val="custom"/>
  <p:tag name="KSO_WM_TEMPLATE_INDEX" val="20215602"/>
  <p:tag name="KSO_WM_UNIT_BLOCK" val="0"/>
  <p:tag name="KSO_WM_UNIT_COMPATIBLE" val="0"/>
  <p:tag name="KSO_WM_UNIT_DEC_AREA_ID" val="944be27dc90449789754621de44ac407"/>
  <p:tag name="KSO_WM_UNIT_DEFAULT_FONT" val="40;56;4"/>
  <p:tag name="KSO_WM_UNIT_DIAGRAM_ISNUMVISUAL" val="0"/>
  <p:tag name="KSO_WM_UNIT_DIAGRAM_ISREFERUNIT" val="0"/>
  <p:tag name="KSO_WM_UNIT_HIGHLIGHT" val="0"/>
  <p:tag name="KSO_WM_UNIT_ID" val="custom20215602_1*a*1"/>
  <p:tag name="KSO_WM_UNIT_INDEX" val="1"/>
  <p:tag name="KSO_WM_UNIT_ISCONTENTSTITLE" val="0"/>
  <p:tag name="KSO_WM_UNIT_ISNUMDGMTITLE" val="0"/>
  <p:tag name="KSO_WM_UNIT_LAYERLEVEL" val="1"/>
  <p:tag name="KSO_WM_UNIT_NOCLEAR" val="0"/>
  <p:tag name="KSO_WM_UNIT_PRESET_TEXT" val="单击添加大标题"/>
  <p:tag name="KSO_WM_UNIT_TEXT_FILL_FORE_SCHEMECOLOR_INDEX" val="13"/>
  <p:tag name="KSO_WM_UNIT_TEXT_FILL_FORE_SCHEMECOLOR_INDEX_BRIGHTNESS" val="0.15"/>
  <p:tag name="KSO_WM_UNIT_TEXT_FILL_TYPE" val="1"/>
  <p:tag name="KSO_WM_UNIT_TYPE" val="a"/>
  <p:tag name="KSO_WM_UNIT_VALUE" val="11"/>
</p:tagLst>
</file>

<file path=ppt/tags/tag715.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716.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717.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718.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719.xml><?xml version="1.0" encoding="utf-8"?>
<p:tagLst xmlns:p="http://schemas.openxmlformats.org/presentationml/2006/main">
  <p:tag name="KSO_WM_ASSEMBLE_CHIP_INDEX" val="f43b268fadf143f3bd0795d1348f92c5"/>
  <p:tag name="KSO_WM_BEAUTIFY_FLAG" val="#wm#"/>
  <p:tag name="KSO_WM_CHIP_FILLAREA_FILL_RULE" val="{&quot;fill_align&quot;:&quot;lm&quot;,&quot;fill_effect&quot;:[],&quot;fill_mode&quot;:&quot;adaptive&quot;,&quot;sacle_strategy&quot;:&quot;stretch&quot;}"/>
  <p:tag name="KSO_WM_CHIP_GROUPID" val="5face4ad0ad14824cacb1e6a"/>
  <p:tag name="KSO_WM_CHIP_XID" val="5face4ad0ad14824cacb1e6c"/>
  <p:tag name="KSO_WM_TAG_VERSION" val="1.0"/>
  <p:tag name="KSO_WM_TEMPLATE_CATEGORY" val="chip"/>
  <p:tag name="KSO_WM_TEMPLATE_INDEX" val="20215602"/>
  <p:tag name="KSO_WM_UNIT_COMPATIBLE" val="0"/>
  <p:tag name="KSO_WM_UNIT_DEC_AREA_ID" val="fe339d6ab820473782dccb3056a265f7"/>
  <p:tag name="KSO_WM_UNIT_DECORATE_INFO" val=""/>
  <p:tag name="KSO_WM_UNIT_DIAGRAM_ISNUMVISUAL" val="0"/>
  <p:tag name="KSO_WM_UNIT_DIAGRAM_ISREFERUNIT" val="0"/>
  <p:tag name="KSO_WM_UNIT_HIGHLIGHT" val="0"/>
  <p:tag name="KSO_WM_UNIT_ID" val="chip20215602_2*i*1"/>
  <p:tag name="KSO_WM_UNIT_INDEX" val="1"/>
  <p:tag name="KSO_WM_UNIT_LAYERLEVEL" val="1"/>
  <p:tag name="KSO_WM_UNIT_SM_LIMIT_TYPE" val=""/>
  <p:tag name="KSO_WM_UNIT_SUBTYPE" val="t"/>
  <p:tag name="KSO_WM_UNIT_TYPE" val="i"/>
</p:tagLst>
</file>

<file path=ppt/tags/tag72.xml><?xml version="1.0" encoding="utf-8"?>
<p:tagLst xmlns:p="http://schemas.openxmlformats.org/presentationml/2006/main">
  <p:tag name="KSO_WM_SLIDE_BACKGROUND_TYPE" val="navigation"/>
</p:tagLst>
</file>

<file path=ppt/tags/tag720.xml><?xml version="1.0" encoding="utf-8"?>
<p:tagLst xmlns:p="http://schemas.openxmlformats.org/presentationml/2006/main">
  <p:tag name="KSO_WM_ASSEMBLE_CHIP_INDEX" val="d35f937587f64596beb49549f32c0d2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21632c8a1514283be9d6518579f75bb"/>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721.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722.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723.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724.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725.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726.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727.xml><?xml version="1.0" encoding="utf-8"?>
<p:tagLst xmlns:p="http://schemas.openxmlformats.org/presentationml/2006/main">
  <p:tag name="KSO_WM_ASSEMBLE_CHIP_INDEX" val="5aa236305929486db90956db98e57668"/>
  <p:tag name="KSO_WM_BEAUTIFY_FLAG" val="#wm#"/>
  <p:tag name="KSO_WM_CHIP_FILLAREA_FILL_RULE" val="{&quot;fill_align&quot;:&quot;cm&quot;,&quot;fill_effect&quot;:[],&quot;fill_mode&quot;:&quot;adaptive&quot;,&quot;sacle_strategy&quot;:&quot;stretch&quot;}"/>
  <p:tag name="KSO_WM_CHIP_GROUPID" val="5face4ad0ad14824cacb1e6a"/>
  <p:tag name="KSO_WM_CHIP_XID" val="5face4ad0ad14824cacb1e6b"/>
  <p:tag name="KSO_WM_TAG_VERSION" val="1.0"/>
  <p:tag name="KSO_WM_TEMPLATE_CATEGORY" val="chip"/>
  <p:tag name="KSO_WM_TEMPLATE_INDEX" val="20215602"/>
  <p:tag name="KSO_WM_UNIT_COMPATIBLE" val="0"/>
  <p:tag name="KSO_WM_UNIT_DEC_AREA_ID" val="8cf660053aa64e2887beb40aaadba382"/>
  <p:tag name="KSO_WM_UNIT_DEC_CHANGEPICRESERVED" val="1"/>
  <p:tag name="KSO_WM_UNIT_DEC_SUPPORTCHANGEPIC" val="0"/>
  <p:tag name="KSO_WM_UNIT_DECORATE_INFO" val=""/>
  <p:tag name="KSO_WM_UNIT_DIAGRAM_ISNUMVISUAL" val="0"/>
  <p:tag name="KSO_WM_UNIT_DIAGRAM_ISREFERUNIT" val="0"/>
  <p:tag name="KSO_WM_UNIT_HIGHLIGHT" val="0"/>
  <p:tag name="KSO_WM_UNIT_ID" val="chip20215602_1*i*1"/>
  <p:tag name="KSO_WM_UNIT_INDEX" val="1"/>
  <p:tag name="KSO_WM_UNIT_LAYERLEVEL" val="1"/>
  <p:tag name="KSO_WM_UNIT_SM_LIMIT_TYPE" val=""/>
  <p:tag name="KSO_WM_UNIT_SUBTYPE" val="u"/>
  <p:tag name="KSO_WM_UNIT_TYPE" val="i"/>
</p:tagLst>
</file>

<file path=ppt/tags/tag728.xml><?xml version="1.0" encoding="utf-8"?>
<p:tagLst xmlns:p="http://schemas.openxmlformats.org/presentationml/2006/main">
  <p:tag name="KSO_WM_ASSEMBLE_CHIP_INDEX" val="8e0dcf9a02604e7ebd072be3e420ac5b"/>
  <p:tag name="KSO_WM_BEAUTIFY_FLAG" val="#wm#"/>
  <p:tag name="KSO_WM_CHIP_FILLAREA_FILL_RULE" val="{&quot;fill_align&quot;:&quot;cm&quot;,&quot;fill_mode&quot;:&quot;adaptive&quot;,&quot;sacle_strategy&quot;:&quot;smart&quot;}"/>
  <p:tag name="KSO_WM_CHIP_GROUPID" val="5ebe4d230ac41c4a0a525649"/>
  <p:tag name="KSO_WM_CHIP_XID" val="5ebe4d230ac41c4a0a52564a"/>
  <p:tag name="KSO_WM_TAG_VERSION" val="1.0"/>
  <p:tag name="KSO_WM_TEMPLATE_ASSEMBLE_GROUPID" val="5face4ad0ad14824cacb1e6a"/>
  <p:tag name="KSO_WM_TEMPLATE_ASSEMBLE_XID" val="5fade491b46e6ebd990c7f20"/>
  <p:tag name="KSO_WM_TEMPLATE_CATEGORY" val="custom"/>
  <p:tag name="KSO_WM_TEMPLATE_INDEX" val="20215602"/>
  <p:tag name="KSO_WM_UNIT_BLOCK" val="0"/>
  <p:tag name="KSO_WM_UNIT_COMPATIBLE" val="0"/>
  <p:tag name="KSO_WM_UNIT_DEC_AREA_ID" val="e50174379e7f4bdd8cc15fbd53b03cff"/>
  <p:tag name="KSO_WM_UNIT_DEFAULT_FONT" val="18;24;2"/>
  <p:tag name="KSO_WM_UNIT_DIAGRAM_ISNUMVISUAL" val="0"/>
  <p:tag name="KSO_WM_UNIT_DIAGRAM_ISREFERUNIT" val="0"/>
  <p:tag name="KSO_WM_UNIT_HIGHLIGHT" val="0"/>
  <p:tag name="KSO_WM_UNIT_ID" val="custom20215602_1*b*1"/>
  <p:tag name="KSO_WM_UNIT_INDEX" val="1"/>
  <p:tag name="KSO_WM_UNIT_ISCONTENTSTITLE" val="0"/>
  <p:tag name="KSO_WM_UNIT_ISNUMDGMTITLE" val="0"/>
  <p:tag name="KSO_WM_UNIT_LAYERLEVEL" val="1"/>
  <p:tag name="KSO_WM_UNIT_NOCLEAR" val="0"/>
  <p:tag name="KSO_WM_UNIT_PRESET_TEXT" val="单击此处添加副标题内容"/>
  <p:tag name="KSO_WM_UNIT_TEXT_FILL_FORE_SCHEMECOLOR_INDEX" val="13"/>
  <p:tag name="KSO_WM_UNIT_TEXT_FILL_FORE_SCHEMECOLOR_INDEX_BRIGHTNESS" val="0.35"/>
  <p:tag name="KSO_WM_UNIT_TEXT_FILL_TYPE" val="1"/>
  <p:tag name="KSO_WM_UNIT_TYPE" val="b"/>
  <p:tag name="KSO_WM_UNIT_VALUE" val="18"/>
</p:tagLst>
</file>

<file path=ppt/tags/tag729.xml><?xml version="1.0" encoding="utf-8"?>
<p:tagLst xmlns:p="http://schemas.openxmlformats.org/presentationml/2006/main">
  <p:tag name="KSO_WM_ASSEMBLE_CHIP_INDEX" val="8e0dcf9a02604e7ebd072be3e420ac5b"/>
  <p:tag name="KSO_WM_BEAUTIFY_FLAG" val="#wm#"/>
  <p:tag name="KSO_WM_CHIP_FILLAREA_FILL_RULE" val="{&quot;fill_align&quot;:&quot;cm&quot;,&quot;fill_mode&quot;:&quot;adaptive&quot;,&quot;sacle_strategy&quot;:&quot;smart&quot;}"/>
  <p:tag name="KSO_WM_CHIP_GROUPID" val="5ebe4d230ac41c4a0a525649"/>
  <p:tag name="KSO_WM_CHIP_XID" val="5ebe4d230ac41c4a0a52564a"/>
  <p:tag name="KSO_WM_TAG_VERSION" val="1.0"/>
  <p:tag name="KSO_WM_TEMPLATE_ASSEMBLE_GROUPID" val="5face4ad0ad14824cacb1e6a"/>
  <p:tag name="KSO_WM_TEMPLATE_ASSEMBLE_XID" val="5fade491b46e6ebd990c7f20"/>
  <p:tag name="KSO_WM_TEMPLATE_CATEGORY" val="custom"/>
  <p:tag name="KSO_WM_TEMPLATE_INDEX" val="20215602"/>
  <p:tag name="KSO_WM_UNIT_BLOCK" val="0"/>
  <p:tag name="KSO_WM_UNIT_COMPATIBLE" val="0"/>
  <p:tag name="KSO_WM_UNIT_DEC_AREA_ID" val="b4fa12e36fa74e3aad35dbb31b1d75c1"/>
  <p:tag name="KSO_WM_UNIT_DEFAULT_FONT" val="60;74;4"/>
  <p:tag name="KSO_WM_UNIT_DIAGRAM_ISNUMVISUAL" val="0"/>
  <p:tag name="KSO_WM_UNIT_DIAGRAM_ISREFERUNIT" val="0"/>
  <p:tag name="KSO_WM_UNIT_HIGHLIGHT" val="0"/>
  <p:tag name="KSO_WM_UNIT_ID" val="custom20215602_1*a*1"/>
  <p:tag name="KSO_WM_UNIT_INDEX" val="1"/>
  <p:tag name="KSO_WM_UNIT_ISCONTENTSTITLE" val="0"/>
  <p:tag name="KSO_WM_UNIT_ISNUMDGMTITLE" val="0"/>
  <p:tag name="KSO_WM_UNIT_LAYERLEVEL" val="1"/>
  <p:tag name="KSO_WM_UNIT_NOCLEAR" val="1"/>
  <p:tag name="KSO_WM_UNIT_PRESET_TEXT" val="谢谢聆听"/>
  <p:tag name="KSO_WM_UNIT_TEXT_FILL_FORE_SCHEMECOLOR_INDEX" val="13"/>
  <p:tag name="KSO_WM_UNIT_TEXT_FILL_FORE_SCHEMECOLOR_INDEX_BRIGHTNESS" val="0.15"/>
  <p:tag name="KSO_WM_UNIT_TEXT_FILL_TYPE" val="1"/>
  <p:tag name="KSO_WM_UNIT_TYPE" val="a"/>
  <p:tag name="KSO_WM_UNIT_VALUE" val="6"/>
</p:tagLst>
</file>

<file path=ppt/tags/tag73.xml><?xml version="1.0" encoding="utf-8"?>
<p:tagLst xmlns:p="http://schemas.openxmlformats.org/presentationml/2006/main">
  <p:tag name="KSO_WM_SLIDE_BACKGROUND_TYPE" val="navigation"/>
</p:tagLst>
</file>

<file path=ppt/tags/tag730.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general"/>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731.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general"/>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732.xml><?xml version="1.0" encoding="utf-8"?>
<p:tagLst xmlns:p="http://schemas.openxmlformats.org/presentationml/2006/main">
  <p:tag name="KSO_WM_SLIDE_BACKGROUND_TYPE" val="general"/>
</p:tagLst>
</file>

<file path=ppt/tags/tag733.xml><?xml version="1.0" encoding="utf-8"?>
<p:tagLst xmlns:p="http://schemas.openxmlformats.org/presentationml/2006/main">
  <p:tag name="KSO_WM_SLIDE_BACKGROUND_TYPE" val="general"/>
</p:tagLst>
</file>

<file path=ppt/tags/tag734.xml><?xml version="1.0" encoding="utf-8"?>
<p:tagLst xmlns:p="http://schemas.openxmlformats.org/presentationml/2006/main">
  <p:tag name="KSO_WM_SLIDE_BACKGROUND_TYPE" val="general"/>
</p:tagLst>
</file>

<file path=ppt/tags/tag735.xml><?xml version="1.0" encoding="utf-8"?>
<p:tagLst xmlns:p="http://schemas.openxmlformats.org/presentationml/2006/main">
  <p:tag name="KSO_WM_SLIDE_BACKGROUND_TYPE" val="general"/>
</p:tagLst>
</file>

<file path=ppt/tags/tag736.xml><?xml version="1.0" encoding="utf-8"?>
<p:tagLst xmlns:p="http://schemas.openxmlformats.org/presentationml/2006/main">
  <p:tag name="KSO_WM_ASSEMBLE_CHIP_INDEX" val="95d258cf33a44a388f2cf9b9ad152903"/>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f"/>
  <p:tag name="KSO_WM_SLIDE_BACKGROUND_TYPE" val="frame"/>
  <p:tag name="KSO_WM_TAG_VERSION" val="1.0"/>
  <p:tag name="KSO_WM_TEMPLATE_CATEGORY" val="chip"/>
  <p:tag name="KSO_WM_TEMPLATE_INDEX" val="20215602"/>
  <p:tag name="KSO_WM_UNIT_COMPATIBLE" val="0"/>
  <p:tag name="KSO_WM_UNIT_DEC_AREA_ID" val="052f3a42b3ca449f8a78ce10ce09c12b"/>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560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737.xml><?xml version="1.0" encoding="utf-8"?>
<p:tagLst xmlns:p="http://schemas.openxmlformats.org/presentationml/2006/main">
  <p:tag name="KSO_WM_ASSEMBLE_CHIP_INDEX" val="9cd91e6edc5b43d5a8c9acc8e5c4b1e2"/>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frame"/>
  <p:tag name="KSO_WM_TAG_VERSION" val="1.0"/>
  <p:tag name="KSO_WM_TEMPLATE_CATEGORY" val="chip"/>
  <p:tag name="KSO_WM_TEMPLATE_INDEX" val="20215602"/>
  <p:tag name="KSO_WM_UNIT_COMPATIBLE" val="0"/>
  <p:tag name="KSO_WM_UNIT_DEC_AREA_ID" val="c75e5165725743c4854c05dd73ca52a4"/>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738.xml><?xml version="1.0" encoding="utf-8"?>
<p:tagLst xmlns:p="http://schemas.openxmlformats.org/presentationml/2006/main">
  <p:tag name="KSO_WM_ASSEMBLE_CHIP_INDEX" val="1e97f9f7fbd145fbab1813a364c97c7d"/>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frame"/>
  <p:tag name="KSO_WM_TAG_VERSION" val="1.0"/>
  <p:tag name="KSO_WM_TEMPLATE_CATEGORY" val="chip"/>
  <p:tag name="KSO_WM_TEMPLATE_INDEX" val="20215602"/>
  <p:tag name="KSO_WM_UNIT_COMPATIBLE" val="0"/>
  <p:tag name="KSO_WM_UNIT_DEC_AREA_ID" val="03538f31e248405f944df783cc0e82fb"/>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739.xml><?xml version="1.0" encoding="utf-8"?>
<p:tagLst xmlns:p="http://schemas.openxmlformats.org/presentationml/2006/main">
  <p:tag name="KSO_WM_SLIDE_BACKGROUND_TYPE" val="frame"/>
</p:tagLst>
</file>

<file path=ppt/tags/tag74.xml><?xml version="1.0" encoding="utf-8"?>
<p:tagLst xmlns:p="http://schemas.openxmlformats.org/presentationml/2006/main">
  <p:tag name="KSO_WM_SLIDE_BACKGROUND_TYPE" val="navigation"/>
</p:tagLst>
</file>

<file path=ppt/tags/tag740.xml><?xml version="1.0" encoding="utf-8"?>
<p:tagLst xmlns:p="http://schemas.openxmlformats.org/presentationml/2006/main">
  <p:tag name="KSO_WM_SLIDE_BACKGROUND_TYPE" val="frame"/>
</p:tagLst>
</file>

<file path=ppt/tags/tag741.xml><?xml version="1.0" encoding="utf-8"?>
<p:tagLst xmlns:p="http://schemas.openxmlformats.org/presentationml/2006/main">
  <p:tag name="KSO_WM_SLIDE_BACKGROUND_TYPE" val="frame"/>
</p:tagLst>
</file>

<file path=ppt/tags/tag742.xml><?xml version="1.0" encoding="utf-8"?>
<p:tagLst xmlns:p="http://schemas.openxmlformats.org/presentationml/2006/main">
  <p:tag name="KSO_WM_SLIDE_BACKGROUND_TYPE" val="frame"/>
</p:tagLst>
</file>

<file path=ppt/tags/tag743.xml><?xml version="1.0" encoding="utf-8"?>
<p:tagLst xmlns:p="http://schemas.openxmlformats.org/presentationml/2006/main">
  <p:tag name="KSO_WM_SLIDE_BACKGROUND_TYPE" val="frame"/>
</p:tagLst>
</file>

<file path=ppt/tags/tag744.xml><?xml version="1.0" encoding="utf-8"?>
<p:tagLst xmlns:p="http://schemas.openxmlformats.org/presentationml/2006/main">
  <p:tag name="KSO_WM_ASSEMBLE_CHIP_INDEX" val="0f086088556848c4a4f294a78ce75210"/>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f"/>
  <p:tag name="KSO_WM_SLIDE_BACKGROUND_TYPE" val="leftRight"/>
  <p:tag name="KSO_WM_TAG_VERSION" val="1.0"/>
  <p:tag name="KSO_WM_TEMPLATE_CATEGORY" val="chip"/>
  <p:tag name="KSO_WM_TEMPLATE_INDEX" val="20215602"/>
  <p:tag name="KSO_WM_UNIT_COMPATIBLE" val="0"/>
  <p:tag name="KSO_WM_UNIT_DEC_AREA_ID" val="a8ea9b28cb194999a9cdff9984b84858"/>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560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745.xml><?xml version="1.0" encoding="utf-8"?>
<p:tagLst xmlns:p="http://schemas.openxmlformats.org/presentationml/2006/main">
  <p:tag name="KSO_WM_ASSEMBLE_CHIP_INDEX" val="7b8ddbd6c0d344999d273687b8bf42cf"/>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leftRight"/>
  <p:tag name="KSO_WM_TAG_VERSION" val="1.0"/>
  <p:tag name="KSO_WM_TEMPLATE_CATEGORY" val="chip"/>
  <p:tag name="KSO_WM_TEMPLATE_INDEX" val="20215602"/>
  <p:tag name="KSO_WM_UNIT_COMPATIBLE" val="0"/>
  <p:tag name="KSO_WM_UNIT_DEC_AREA_ID" val="1efc1dc65365451eb6824865cf8fe892"/>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746.xml><?xml version="1.0" encoding="utf-8"?>
<p:tagLst xmlns:p="http://schemas.openxmlformats.org/presentationml/2006/main">
  <p:tag name="KSO_WM_ASSEMBLE_CHIP_INDEX" val="4468fe49c9f5415ebf5de2ca3e3fc26c"/>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leftRight"/>
  <p:tag name="KSO_WM_TAG_VERSION" val="1.0"/>
  <p:tag name="KSO_WM_TEMPLATE_CATEGORY" val="chip"/>
  <p:tag name="KSO_WM_TEMPLATE_INDEX" val="20215602"/>
  <p:tag name="KSO_WM_UNIT_COMPATIBLE" val="0"/>
  <p:tag name="KSO_WM_UNIT_DEC_AREA_ID" val="e40e27d5291f4e4ea114c40ed24823e6"/>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747.xml><?xml version="1.0" encoding="utf-8"?>
<p:tagLst xmlns:p="http://schemas.openxmlformats.org/presentationml/2006/main">
  <p:tag name="KSO_WM_SLIDE_BACKGROUND_TYPE" val="leftRight"/>
</p:tagLst>
</file>

<file path=ppt/tags/tag748.xml><?xml version="1.0" encoding="utf-8"?>
<p:tagLst xmlns:p="http://schemas.openxmlformats.org/presentationml/2006/main">
  <p:tag name="KSO_WM_SLIDE_BACKGROUND_TYPE" val="leftRight"/>
</p:tagLst>
</file>

<file path=ppt/tags/tag749.xml><?xml version="1.0" encoding="utf-8"?>
<p:tagLst xmlns:p="http://schemas.openxmlformats.org/presentationml/2006/main">
  <p:tag name="KSO_WM_SLIDE_BACKGROUND_TYPE" val="leftRight"/>
</p:tagLst>
</file>

<file path=ppt/tags/tag75.xml><?xml version="1.0" encoding="utf-8"?>
<p:tagLst xmlns:p="http://schemas.openxmlformats.org/presentationml/2006/main">
  <p:tag name="KSO_WM_SLIDE_BACKGROUND_TYPE" val="navigation"/>
</p:tagLst>
</file>

<file path=ppt/tags/tag750.xml><?xml version="1.0" encoding="utf-8"?>
<p:tagLst xmlns:p="http://schemas.openxmlformats.org/presentationml/2006/main">
  <p:tag name="KSO_WM_SLIDE_BACKGROUND_TYPE" val="leftRight"/>
</p:tagLst>
</file>

<file path=ppt/tags/tag751.xml><?xml version="1.0" encoding="utf-8"?>
<p:tagLst xmlns:p="http://schemas.openxmlformats.org/presentationml/2006/main">
  <p:tag name="KSO_WM_SLIDE_BACKGROUND_TYPE" val="leftRight"/>
</p:tagLst>
</file>

<file path=ppt/tags/tag752.xml><?xml version="1.0" encoding="utf-8"?>
<p:tagLst xmlns:p="http://schemas.openxmlformats.org/presentationml/2006/main">
  <p:tag name="KSO_WM_SLIDE_BACKGROUND_TYPE" val="leftRight"/>
</p:tagLst>
</file>

<file path=ppt/tags/tag753.xml><?xml version="1.0" encoding="utf-8"?>
<p:tagLst xmlns:p="http://schemas.openxmlformats.org/presentationml/2006/main">
  <p:tag name="KSO_WM_ASSEMBLE_CHIP_INDEX" val="33b4ed3d4c63495db62f1dad254d7049"/>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f"/>
  <p:tag name="KSO_WM_SLIDE_BACKGROUND_TYPE" val="topBottom"/>
  <p:tag name="KSO_WM_TAG_VERSION" val="1.0"/>
  <p:tag name="KSO_WM_TEMPLATE_CATEGORY" val="chip"/>
  <p:tag name="KSO_WM_TEMPLATE_INDEX" val="20215602"/>
  <p:tag name="KSO_WM_UNIT_COMPATIBLE" val="0"/>
  <p:tag name="KSO_WM_UNIT_DEC_AREA_ID" val="f74e168a644e47f8b2db5ed3cea53586"/>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560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754.xml><?xml version="1.0" encoding="utf-8"?>
<p:tagLst xmlns:p="http://schemas.openxmlformats.org/presentationml/2006/main">
  <p:tag name="KSO_WM_ASSEMBLE_CHIP_INDEX" val="6020ac20ee7140a7a14d577cb949be76"/>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topBottom"/>
  <p:tag name="KSO_WM_TAG_VERSION" val="1.0"/>
  <p:tag name="KSO_WM_TEMPLATE_CATEGORY" val="chip"/>
  <p:tag name="KSO_WM_TEMPLATE_INDEX" val="20215602"/>
  <p:tag name="KSO_WM_UNIT_COMPATIBLE" val="0"/>
  <p:tag name="KSO_WM_UNIT_DEC_AREA_ID" val="8933e8c670ea4208a4456d992ffbffbc"/>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755.xml><?xml version="1.0" encoding="utf-8"?>
<p:tagLst xmlns:p="http://schemas.openxmlformats.org/presentationml/2006/main">
  <p:tag name="KSO_WM_ASSEMBLE_CHIP_INDEX" val="cf872004f2d24bf59d18af4e5ece5a9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topBottom"/>
  <p:tag name="KSO_WM_TAG_VERSION" val="1.0"/>
  <p:tag name="KSO_WM_TEMPLATE_CATEGORY" val="chip"/>
  <p:tag name="KSO_WM_TEMPLATE_INDEX" val="20215602"/>
  <p:tag name="KSO_WM_UNIT_COMPATIBLE" val="0"/>
  <p:tag name="KSO_WM_UNIT_DEC_AREA_ID" val="082dd168002f4ad788875f895675fd8b"/>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756.xml><?xml version="1.0" encoding="utf-8"?>
<p:tagLst xmlns:p="http://schemas.openxmlformats.org/presentationml/2006/main">
  <p:tag name="KSO_WM_SLIDE_BACKGROUND_TYPE" val="topBottom"/>
</p:tagLst>
</file>

<file path=ppt/tags/tag757.xml><?xml version="1.0" encoding="utf-8"?>
<p:tagLst xmlns:p="http://schemas.openxmlformats.org/presentationml/2006/main">
  <p:tag name="KSO_WM_SLIDE_BACKGROUND_TYPE" val="topBottom"/>
</p:tagLst>
</file>

<file path=ppt/tags/tag758.xml><?xml version="1.0" encoding="utf-8"?>
<p:tagLst xmlns:p="http://schemas.openxmlformats.org/presentationml/2006/main">
  <p:tag name="KSO_WM_SLIDE_BACKGROUND_TYPE" val="topBottom"/>
</p:tagLst>
</file>

<file path=ppt/tags/tag759.xml><?xml version="1.0" encoding="utf-8"?>
<p:tagLst xmlns:p="http://schemas.openxmlformats.org/presentationml/2006/main">
  <p:tag name="KSO_WM_SLIDE_BACKGROUND_TYPE" val="topBottom"/>
</p:tagLst>
</file>

<file path=ppt/tags/tag76.xml><?xml version="1.0" encoding="utf-8"?>
<p:tagLst xmlns:p="http://schemas.openxmlformats.org/presentationml/2006/main">
  <p:tag name="KSO_WM_SLIDE_BACKGROUND_TYPE" val="navigation"/>
</p:tagLst>
</file>

<file path=ppt/tags/tag760.xml><?xml version="1.0" encoding="utf-8"?>
<p:tagLst xmlns:p="http://schemas.openxmlformats.org/presentationml/2006/main">
  <p:tag name="KSO_WM_SLIDE_BACKGROUND_TYPE" val="topBottom"/>
</p:tagLst>
</file>

<file path=ppt/tags/tag761.xml><?xml version="1.0" encoding="utf-8"?>
<p:tagLst xmlns:p="http://schemas.openxmlformats.org/presentationml/2006/main">
  <p:tag name="KSO_WM_SLIDE_BACKGROUND_TYPE" val="topBottom"/>
</p:tagLst>
</file>

<file path=ppt/tags/tag762.xml><?xml version="1.0" encoding="utf-8"?>
<p:tagLst xmlns:p="http://schemas.openxmlformats.org/presentationml/2006/main">
  <p:tag name="KSO_WM_ASSEMBLE_CHIP_INDEX" val="bee153560b89420fbf97c8fc35c90e80"/>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f"/>
  <p:tag name="KSO_WM_SLIDE_BACKGROUND_TYPE" val="bottomTop"/>
  <p:tag name="KSO_WM_TAG_VERSION" val="1.0"/>
  <p:tag name="KSO_WM_TEMPLATE_CATEGORY" val="chip"/>
  <p:tag name="KSO_WM_TEMPLATE_INDEX" val="20215602"/>
  <p:tag name="KSO_WM_UNIT_COMPATIBLE" val="0"/>
  <p:tag name="KSO_WM_UNIT_DEC_AREA_ID" val="935a2c9aba1b4ddaa8f4368eb14b9d26"/>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560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763.xml><?xml version="1.0" encoding="utf-8"?>
<p:tagLst xmlns:p="http://schemas.openxmlformats.org/presentationml/2006/main">
  <p:tag name="KSO_WM_ASSEMBLE_CHIP_INDEX" val="68ea8beb15fe4457bb491cbe616e8347"/>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bottomTop"/>
  <p:tag name="KSO_WM_TAG_VERSION" val="1.0"/>
  <p:tag name="KSO_WM_TEMPLATE_CATEGORY" val="chip"/>
  <p:tag name="KSO_WM_TEMPLATE_INDEX" val="20215602"/>
  <p:tag name="KSO_WM_UNIT_COMPATIBLE" val="0"/>
  <p:tag name="KSO_WM_UNIT_DEC_AREA_ID" val="b16ceef64a5e4a72a1aadea020588eb7"/>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764.xml><?xml version="1.0" encoding="utf-8"?>
<p:tagLst xmlns:p="http://schemas.openxmlformats.org/presentationml/2006/main">
  <p:tag name="KSO_WM_ASSEMBLE_CHIP_INDEX" val="5c8fb71bf15f45a0b9b48bc5541eb5e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bottomTop"/>
  <p:tag name="KSO_WM_TAG_VERSION" val="1.0"/>
  <p:tag name="KSO_WM_TEMPLATE_CATEGORY" val="chip"/>
  <p:tag name="KSO_WM_TEMPLATE_INDEX" val="20215602"/>
  <p:tag name="KSO_WM_UNIT_COMPATIBLE" val="0"/>
  <p:tag name="KSO_WM_UNIT_DEC_AREA_ID" val="c77eff9c5ccb4ede91bea819e976954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765.xml><?xml version="1.0" encoding="utf-8"?>
<p:tagLst xmlns:p="http://schemas.openxmlformats.org/presentationml/2006/main">
  <p:tag name="KSO_WM_SLIDE_BACKGROUND_TYPE" val="bottomTop"/>
</p:tagLst>
</file>

<file path=ppt/tags/tag766.xml><?xml version="1.0" encoding="utf-8"?>
<p:tagLst xmlns:p="http://schemas.openxmlformats.org/presentationml/2006/main">
  <p:tag name="KSO_WM_SLIDE_BACKGROUND_TYPE" val="bottomTop"/>
</p:tagLst>
</file>

<file path=ppt/tags/tag767.xml><?xml version="1.0" encoding="utf-8"?>
<p:tagLst xmlns:p="http://schemas.openxmlformats.org/presentationml/2006/main">
  <p:tag name="KSO_WM_SLIDE_BACKGROUND_TYPE" val="bottomTop"/>
</p:tagLst>
</file>

<file path=ppt/tags/tag768.xml><?xml version="1.0" encoding="utf-8"?>
<p:tagLst xmlns:p="http://schemas.openxmlformats.org/presentationml/2006/main">
  <p:tag name="KSO_WM_SLIDE_BACKGROUND_TYPE" val="bottomTop"/>
</p:tagLst>
</file>

<file path=ppt/tags/tag769.xml><?xml version="1.0" encoding="utf-8"?>
<p:tagLst xmlns:p="http://schemas.openxmlformats.org/presentationml/2006/main">
  <p:tag name="KSO_WM_SLIDE_BACKGROUND_TYPE" val="bottomTop"/>
</p:tagLst>
</file>

<file path=ppt/tags/tag77.xml><?xml version="1.0" encoding="utf-8"?>
<p:tagLst xmlns:p="http://schemas.openxmlformats.org/presentationml/2006/main">
  <p:tag name="KSO_WM_SLIDE_BACKGROUND_TYPE" val="navigation"/>
</p:tagLst>
</file>

<file path=ppt/tags/tag770.xml><?xml version="1.0" encoding="utf-8"?>
<p:tagLst xmlns:p="http://schemas.openxmlformats.org/presentationml/2006/main">
  <p:tag name="KSO_WM_SLIDE_BACKGROUND_TYPE" val="bottomTop"/>
</p:tagLst>
</file>

<file path=ppt/tags/tag771.xml><?xml version="1.0" encoding="utf-8"?>
<p:tagLst xmlns:p="http://schemas.openxmlformats.org/presentationml/2006/main">
  <p:tag name="KSO_WM_ASSEMBLE_CHIP_INDEX" val="474d7fb6c1334d12a2e57304c59987b2"/>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f"/>
  <p:tag name="KSO_WM_SLIDE_BACKGROUND_TYPE" val="navigation"/>
  <p:tag name="KSO_WM_TAG_VERSION" val="1.0"/>
  <p:tag name="KSO_WM_TEMPLATE_CATEGORY" val="chip"/>
  <p:tag name="KSO_WM_TEMPLATE_INDEX" val="20215602"/>
  <p:tag name="KSO_WM_UNIT_COMPATIBLE" val="0"/>
  <p:tag name="KSO_WM_UNIT_DEC_AREA_ID" val="bc304c9fc1b34e10b496cce627282a32"/>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560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772.xml><?xml version="1.0" encoding="utf-8"?>
<p:tagLst xmlns:p="http://schemas.openxmlformats.org/presentationml/2006/main">
  <p:tag name="KSO_WM_ASSEMBLE_CHIP_INDEX" val="8e25099b713d43cfb186c789af7e8372"/>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navigation"/>
  <p:tag name="KSO_WM_TAG_VERSION" val="1.0"/>
  <p:tag name="KSO_WM_TEMPLATE_CATEGORY" val="chip"/>
  <p:tag name="KSO_WM_TEMPLATE_INDEX" val="20215602"/>
  <p:tag name="KSO_WM_UNIT_COMPATIBLE" val="0"/>
  <p:tag name="KSO_WM_UNIT_DEC_AREA_ID" val="0e311ef0c4fa4b469d249890c50f327b"/>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773.xml><?xml version="1.0" encoding="utf-8"?>
<p:tagLst xmlns:p="http://schemas.openxmlformats.org/presentationml/2006/main">
  <p:tag name="KSO_WM_ASSEMBLE_CHIP_INDEX" val="56058b3f36994b019ae1857097723cdf"/>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navigation"/>
  <p:tag name="KSO_WM_TAG_VERSION" val="1.0"/>
  <p:tag name="KSO_WM_TEMPLATE_CATEGORY" val="chip"/>
  <p:tag name="KSO_WM_TEMPLATE_INDEX" val="20215602"/>
  <p:tag name="KSO_WM_UNIT_COMPATIBLE" val="0"/>
  <p:tag name="KSO_WM_UNIT_DEC_AREA_ID" val="a9dc1469134843188af4bf84075abac2"/>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774.xml><?xml version="1.0" encoding="utf-8"?>
<p:tagLst xmlns:p="http://schemas.openxmlformats.org/presentationml/2006/main">
  <p:tag name="KSO_WM_SLIDE_BACKGROUND_TYPE" val="navigation"/>
</p:tagLst>
</file>

<file path=ppt/tags/tag775.xml><?xml version="1.0" encoding="utf-8"?>
<p:tagLst xmlns:p="http://schemas.openxmlformats.org/presentationml/2006/main">
  <p:tag name="KSO_WM_SLIDE_BACKGROUND_TYPE" val="navigation"/>
</p:tagLst>
</file>

<file path=ppt/tags/tag776.xml><?xml version="1.0" encoding="utf-8"?>
<p:tagLst xmlns:p="http://schemas.openxmlformats.org/presentationml/2006/main">
  <p:tag name="KSO_WM_SLIDE_BACKGROUND_TYPE" val="navigation"/>
</p:tagLst>
</file>

<file path=ppt/tags/tag777.xml><?xml version="1.0" encoding="utf-8"?>
<p:tagLst xmlns:p="http://schemas.openxmlformats.org/presentationml/2006/main">
  <p:tag name="KSO_WM_SLIDE_BACKGROUND_TYPE" val="navigation"/>
</p:tagLst>
</file>

<file path=ppt/tags/tag778.xml><?xml version="1.0" encoding="utf-8"?>
<p:tagLst xmlns:p="http://schemas.openxmlformats.org/presentationml/2006/main">
  <p:tag name="KSO_WM_SLIDE_BACKGROUND_TYPE" val="navigation"/>
</p:tagLst>
</file>

<file path=ppt/tags/tag779.xml><?xml version="1.0" encoding="utf-8"?>
<p:tagLst xmlns:p="http://schemas.openxmlformats.org/presentationml/2006/main">
  <p:tag name="KSO_WM_SLIDE_BACKGROUND_TYPE" val="navigation"/>
</p:tagLst>
</file>

<file path=ppt/tags/tag78.xml><?xml version="1.0" encoding="utf-8"?>
<p:tagLst xmlns:p="http://schemas.openxmlformats.org/presentationml/2006/main">
  <p:tag name="KSO_WM_ASSEMBLE_CHIP_INDEX" val="60ec61d525ec45d1b179168cc96c0570"/>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f"/>
  <p:tag name="KSO_WM_SLIDE_BACKGROUND_TYPE" val="belt"/>
  <p:tag name="KSO_WM_TAG_VERSION" val="1.0"/>
  <p:tag name="KSO_WM_TEMPLATE_CATEGORY" val="chip"/>
  <p:tag name="KSO_WM_TEMPLATE_INDEX" val="20215602"/>
  <p:tag name="KSO_WM_UNIT_COMPATIBLE" val="0"/>
  <p:tag name="KSO_WM_UNIT_DEC_AREA_ID" val="e9d54f2960e04f2392dea987f977425d"/>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560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780.xml><?xml version="1.0" encoding="utf-8"?>
<p:tagLst xmlns:p="http://schemas.openxmlformats.org/presentationml/2006/main">
  <p:tag name="KSO_WM_SLIDE_BACKGROUND_TYPE" val="navigation"/>
</p:tagLst>
</file>

<file path=ppt/tags/tag781.xml><?xml version="1.0" encoding="utf-8"?>
<p:tagLst xmlns:p="http://schemas.openxmlformats.org/presentationml/2006/main">
  <p:tag name="KSO_WM_SLIDE_BACKGROUND_TYPE" val="navigation"/>
</p:tagLst>
</file>

<file path=ppt/tags/tag782.xml><?xml version="1.0" encoding="utf-8"?>
<p:tagLst xmlns:p="http://schemas.openxmlformats.org/presentationml/2006/main">
  <p:tag name="KSO_WM_ASSEMBLE_CHIP_INDEX" val="60ec61d525ec45d1b179168cc96c0570"/>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f"/>
  <p:tag name="KSO_WM_SLIDE_BACKGROUND_TYPE" val="belt"/>
  <p:tag name="KSO_WM_TAG_VERSION" val="1.0"/>
  <p:tag name="KSO_WM_TEMPLATE_CATEGORY" val="chip"/>
  <p:tag name="KSO_WM_TEMPLATE_INDEX" val="20215602"/>
  <p:tag name="KSO_WM_UNIT_COMPATIBLE" val="0"/>
  <p:tag name="KSO_WM_UNIT_DEC_AREA_ID" val="e9d54f2960e04f2392dea987f977425d"/>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560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783.xml><?xml version="1.0" encoding="utf-8"?>
<p:tagLst xmlns:p="http://schemas.openxmlformats.org/presentationml/2006/main">
  <p:tag name="KSO_WM_ASSEMBLE_CHIP_INDEX" val="1c61857351ae4c8a86bc0440e43453f7"/>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belt"/>
  <p:tag name="KSO_WM_TAG_VERSION" val="1.0"/>
  <p:tag name="KSO_WM_TEMPLATE_CATEGORY" val="chip"/>
  <p:tag name="KSO_WM_TEMPLATE_INDEX" val="20215602"/>
  <p:tag name="KSO_WM_UNIT_COMPATIBLE" val="0"/>
  <p:tag name="KSO_WM_UNIT_DEC_AREA_ID" val="7920e645fcb1484c95a75bf6cd51d296"/>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784.xml><?xml version="1.0" encoding="utf-8"?>
<p:tagLst xmlns:p="http://schemas.openxmlformats.org/presentationml/2006/main">
  <p:tag name="KSO_WM_ASSEMBLE_CHIP_INDEX" val="aae233c1d9574ba8b8af49e811f27bff"/>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belt"/>
  <p:tag name="KSO_WM_TAG_VERSION" val="1.0"/>
  <p:tag name="KSO_WM_TEMPLATE_CATEGORY" val="chip"/>
  <p:tag name="KSO_WM_TEMPLATE_INDEX" val="20215602"/>
  <p:tag name="KSO_WM_UNIT_COMPATIBLE" val="0"/>
  <p:tag name="KSO_WM_UNIT_DEC_AREA_ID" val="2660daa5396a46e2af94bf50f5282334"/>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785.xml><?xml version="1.0" encoding="utf-8"?>
<p:tagLst xmlns:p="http://schemas.openxmlformats.org/presentationml/2006/main">
  <p:tag name="KSO_WM_SLIDE_BACKGROUND_TYPE" val="belt"/>
</p:tagLst>
</file>

<file path=ppt/tags/tag786.xml><?xml version="1.0" encoding="utf-8"?>
<p:tagLst xmlns:p="http://schemas.openxmlformats.org/presentationml/2006/main">
  <p:tag name="KSO_WM_SLIDE_BACKGROUND_TYPE" val="belt"/>
</p:tagLst>
</file>

<file path=ppt/tags/tag787.xml><?xml version="1.0" encoding="utf-8"?>
<p:tagLst xmlns:p="http://schemas.openxmlformats.org/presentationml/2006/main">
  <p:tag name="KSO_WM_SLIDE_BACKGROUND_TYPE" val="belt"/>
</p:tagLst>
</file>

<file path=ppt/tags/tag788.xml><?xml version="1.0" encoding="utf-8"?>
<p:tagLst xmlns:p="http://schemas.openxmlformats.org/presentationml/2006/main">
  <p:tag name="KSO_WM_SLIDE_BACKGROUND_TYPE" val="belt"/>
</p:tagLst>
</file>

<file path=ppt/tags/tag789.xml><?xml version="1.0" encoding="utf-8"?>
<p:tagLst xmlns:p="http://schemas.openxmlformats.org/presentationml/2006/main">
  <p:tag name="KSO_WM_SLIDE_BACKGROUND_TYPE" val="belt"/>
</p:tagLst>
</file>

<file path=ppt/tags/tag79.xml><?xml version="1.0" encoding="utf-8"?>
<p:tagLst xmlns:p="http://schemas.openxmlformats.org/presentationml/2006/main">
  <p:tag name="KSO_WM_ASSEMBLE_CHIP_INDEX" val="1c61857351ae4c8a86bc0440e43453f7"/>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belt"/>
  <p:tag name="KSO_WM_TAG_VERSION" val="1.0"/>
  <p:tag name="KSO_WM_TEMPLATE_CATEGORY" val="chip"/>
  <p:tag name="KSO_WM_TEMPLATE_INDEX" val="20215602"/>
  <p:tag name="KSO_WM_UNIT_COMPATIBLE" val="0"/>
  <p:tag name="KSO_WM_UNIT_DEC_AREA_ID" val="7920e645fcb1484c95a75bf6cd51d296"/>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790.xml><?xml version="1.0" encoding="utf-8"?>
<p:tagLst xmlns:p="http://schemas.openxmlformats.org/presentationml/2006/main">
  <p:tag name="KSO_WM_TEMPLATE_CATEGORY" val="custom"/>
  <p:tag name="KSO_WM_TEMPLATE_INDEX" val="20215602"/>
</p:tagLst>
</file>

<file path=ppt/tags/tag791.xml><?xml version="1.0" encoding="utf-8"?>
<p:tagLst xmlns:p="http://schemas.openxmlformats.org/presentationml/2006/main">
  <p:tag name="KSO_WM_TEMPLATE_CATEGORY" val="custom"/>
  <p:tag name="KSO_WM_TEMPLATE_INDEX" val="20215602"/>
</p:tagLst>
</file>

<file path=ppt/tags/tag792.xml><?xml version="1.0" encoding="utf-8"?>
<p:tagLst xmlns:p="http://schemas.openxmlformats.org/presentationml/2006/main">
  <p:tag name="KSO_WM_BEAUTIFY_FLAG" val="#wm#"/>
  <p:tag name="KSO_WM_TAG_VERSION" val="1.0"/>
  <p:tag name="KSO_WM_TEMPLATE_CATEGORY" val="custom"/>
  <p:tag name="KSO_WM_TEMPLATE_INDEX" val="20215602"/>
</p:tagLst>
</file>

<file path=ppt/tags/tag793.xml><?xml version="1.0" encoding="utf-8"?>
<p:tagLst xmlns:p="http://schemas.openxmlformats.org/presentationml/2006/main">
  <p:tag name="KSO_WM_ASSEMBLE_CHIP_INDEX" val="5aa236305929486db90956db98e57668"/>
  <p:tag name="KSO_WM_BEAUTIFY_FLAG" val="#wm#"/>
  <p:tag name="KSO_WM_CHIP_FILLAREA_FILL_RULE" val="{&quot;fill_align&quot;:&quot;cm&quot;,&quot;fill_effect&quot;:[],&quot;fill_mode&quot;:&quot;adaptive&quot;,&quot;sacle_strategy&quot;:&quot;stretch&quot;}"/>
  <p:tag name="KSO_WM_CHIP_GROUPID" val="5face4ad0ad14824cacb1e6a"/>
  <p:tag name="KSO_WM_CHIP_XID" val="5face4ad0ad14824cacb1e6b"/>
  <p:tag name="KSO_WM_TAG_VERSION" val="1.0"/>
  <p:tag name="KSO_WM_TEMPLATE_CATEGORY" val="chip"/>
  <p:tag name="KSO_WM_TEMPLATE_INDEX" val="20215602"/>
  <p:tag name="KSO_WM_UNIT_COMPATIBLE" val="0"/>
  <p:tag name="KSO_WM_UNIT_DEC_AREA_ID" val="8cf660053aa64e2887beb40aaadba382"/>
  <p:tag name="KSO_WM_UNIT_DEC_CHANGEPICRESERVED" val="1"/>
  <p:tag name="KSO_WM_UNIT_DEC_SUPPORTCHANGEPIC" val="0"/>
  <p:tag name="KSO_WM_UNIT_DECORATE_INFO" val=""/>
  <p:tag name="KSO_WM_UNIT_DIAGRAM_ISNUMVISUAL" val="0"/>
  <p:tag name="KSO_WM_UNIT_DIAGRAM_ISREFERUNIT" val="0"/>
  <p:tag name="KSO_WM_UNIT_HIGHLIGHT" val="0"/>
  <p:tag name="KSO_WM_UNIT_ID" val="chip20215602_1*i*1"/>
  <p:tag name="KSO_WM_UNIT_INDEX" val="1"/>
  <p:tag name="KSO_WM_UNIT_LAYERLEVEL" val="1"/>
  <p:tag name="KSO_WM_UNIT_SM_LIMIT_TYPE" val=""/>
  <p:tag name="KSO_WM_UNIT_SUBTYPE" val="u"/>
  <p:tag name="KSO_WM_UNIT_TYPE" val="i"/>
</p:tagLst>
</file>

<file path=ppt/tags/tag794.xml><?xml version="1.0" encoding="utf-8"?>
<p:tagLst xmlns:p="http://schemas.openxmlformats.org/presentationml/2006/main">
  <p:tag name="KSO_WM_ASSEMBLE_CHIP_INDEX" val="45eaf2d036604e5589e72ac7127b92cd"/>
  <p:tag name="KSO_WM_BEAUTIFY_FLAG" val="#wm#"/>
  <p:tag name="KSO_WM_CHIP_FILLAREA_FILL_RULE" val="{&quot;fill_align&quot;:&quot;cm&quot;,&quot;fill_mode&quot;:&quot;adaptive&quot;,&quot;sacle_strategy&quot;:&quot;smart&quot;}"/>
  <p:tag name="KSO_WM_CHIP_GROUPID" val="5f2a1e7645e1f15ec24fe43a"/>
  <p:tag name="KSO_WM_CHIP_XID" val="5f2a1e7645e1f15ec24fe43b"/>
  <p:tag name="KSO_WM_TAG_VERSION" val="1.0"/>
  <p:tag name="KSO_WM_TEMPLATE_ASSEMBLE_GROUPID" val="5face4ad0ad14824cacb1e6a"/>
  <p:tag name="KSO_WM_TEMPLATE_ASSEMBLE_XID" val="5fade491b46e6ebd990c7f0a"/>
  <p:tag name="KSO_WM_TEMPLATE_CATEGORY" val="custom"/>
  <p:tag name="KSO_WM_TEMPLATE_INDEX" val="20215602"/>
  <p:tag name="KSO_WM_UNIT_BLOCK" val="0"/>
  <p:tag name="KSO_WM_UNIT_COMPATIBLE" val="0"/>
  <p:tag name="KSO_WM_UNIT_DEC_AREA_ID" val="ed226d49e9ef446d87944a26cbc37822"/>
  <p:tag name="KSO_WM_UNIT_DEFAULT_FONT" val="24;60;4"/>
  <p:tag name="KSO_WM_UNIT_DIAGRAM_ISNUMVISUAL" val="0"/>
  <p:tag name="KSO_WM_UNIT_DIAGRAM_ISREFERUNIT" val="0"/>
  <p:tag name="KSO_WM_UNIT_HIGHLIGHT" val="0"/>
  <p:tag name="KSO_WM_UNIT_ID" val="custom20215602_1*a*1"/>
  <p:tag name="KSO_WM_UNIT_INDEX" val="1"/>
  <p:tag name="KSO_WM_UNIT_ISCONTENTSTITLE" val="0"/>
  <p:tag name="KSO_WM_UNIT_ISNUMDGMTITLE" val="0"/>
  <p:tag name="KSO_WM_UNIT_LAYERLEVEL" val="1"/>
  <p:tag name="KSO_WM_UNIT_NOCLEAR" val="0"/>
  <p:tag name="KSO_WM_UNIT_PRESET_TEXT" val="世界地球日主题班会"/>
  <p:tag name="KSO_WM_UNIT_TEXT_FILL_FORE_SCHEMECOLOR_INDEX" val="13"/>
  <p:tag name="KSO_WM_UNIT_TEXT_FILL_FORE_SCHEMECOLOR_INDEX_BRIGHTNESS" val="0.15"/>
  <p:tag name="KSO_WM_UNIT_TEXT_FILL_TYPE" val="1"/>
  <p:tag name="KSO_WM_UNIT_TYPE" val="a"/>
  <p:tag name="KSO_WM_UNIT_VALUE" val="14"/>
</p:tagLst>
</file>

<file path=ppt/tags/tag795.xml><?xml version="1.0" encoding="utf-8"?>
<p:tagLst xmlns:p="http://schemas.openxmlformats.org/presentationml/2006/main">
  <p:tag name="KSO_WM_ASSEMBLE_CHIP_INDEX" val="45eaf2d036604e5589e72ac7127b92cd"/>
  <p:tag name="KSO_WM_BEAUTIFY_FLAG" val="#wm#"/>
  <p:tag name="KSO_WM_CHIP_FILLAREA_FILL_RULE" val="{&quot;fill_align&quot;:&quot;cm&quot;,&quot;fill_mode&quot;:&quot;adaptive&quot;,&quot;sacle_strategy&quot;:&quot;smart&quot;}"/>
  <p:tag name="KSO_WM_CHIP_GROUPID" val="5f2a1e7645e1f15ec24fe43a"/>
  <p:tag name="KSO_WM_CHIP_XID" val="5f2a1e7645e1f15ec24fe43b"/>
  <p:tag name="KSO_WM_TAG_VERSION" val="1.0"/>
  <p:tag name="KSO_WM_TEMPLATE_ASSEMBLE_GROUPID" val="5face4ad0ad14824cacb1e6a"/>
  <p:tag name="KSO_WM_TEMPLATE_ASSEMBLE_XID" val="5fade491b46e6ebd990c7f0a"/>
  <p:tag name="KSO_WM_TEMPLATE_CATEGORY" val="custom"/>
  <p:tag name="KSO_WM_TEMPLATE_INDEX" val="20215602"/>
  <p:tag name="KSO_WM_UNIT_BLOCK" val="0"/>
  <p:tag name="KSO_WM_UNIT_COMPATIBLE" val="0"/>
  <p:tag name="KSO_WM_UNIT_DEC_AREA_ID" val="f62af0e5360742289cb4b34ee6d2c7c2"/>
  <p:tag name="KSO_WM_UNIT_DEFAULT_FONT" val="18;24;2"/>
  <p:tag name="KSO_WM_UNIT_DIAGRAM_ISNUMVISUAL" val="0"/>
  <p:tag name="KSO_WM_UNIT_DIAGRAM_ISREFERUNIT" val="0"/>
  <p:tag name="KSO_WM_UNIT_HIGHLIGHT" val="0"/>
  <p:tag name="KSO_WM_UNIT_ID" val="custom20215602_1*b*1"/>
  <p:tag name="KSO_WM_UNIT_INDEX" val="1"/>
  <p:tag name="KSO_WM_UNIT_ISCONTENTSTITLE" val="0"/>
  <p:tag name="KSO_WM_UNIT_ISNUMDGMTITLE" val="0"/>
  <p:tag name="KSO_WM_UNIT_LAYERLEVEL" val="1"/>
  <p:tag name="KSO_WM_UNIT_NOCLEAR" val="0"/>
  <p:tag name="KSO_WM_UNIT_PRESET_TEXT" val="此处添加副标题内容"/>
  <p:tag name="KSO_WM_UNIT_TEXT_FILL_FORE_SCHEMECOLOR_INDEX" val="13"/>
  <p:tag name="KSO_WM_UNIT_TEXT_FILL_FORE_SCHEMECOLOR_INDEX_BRIGHTNESS" val="0.35"/>
  <p:tag name="KSO_WM_UNIT_TEXT_FILL_TYPE" val="1"/>
  <p:tag name="KSO_WM_UNIT_TYPE" val="b"/>
  <p:tag name="KSO_WM_UNIT_VALUE" val="19"/>
</p:tagLst>
</file>

<file path=ppt/tags/tag796.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797.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798.xml><?xml version="1.0" encoding="utf-8"?>
<p:tagLst xmlns:p="http://schemas.openxmlformats.org/presentationml/2006/main">
  <p:tag name="KSO_WM_ASSEMBLE_CHIP_INDEX" val="a671dcdf868548f98664013b3c94a5da"/>
  <p:tag name="KSO_WM_BEAUTIFY_FLAG" val="#wm#"/>
  <p:tag name="KSO_WM_CHIP_FILLAREA_FILL_RULE" val="{&quot;fill_align&quot;:&quot;lm&quot;,&quot;fill_effect&quot;:[],&quot;fill_mode&quot;:&quot;adaptive&quot;,&quot;sacle_strategy&quot;:&quot;stretch&quot;}"/>
  <p:tag name="KSO_WM_CHIP_GROUPID" val="5face4ad0ad14824cacb1e6a"/>
  <p:tag name="KSO_WM_CHIP_XID" val="5face4ad0ad14824cacb1e6c"/>
  <p:tag name="KSO_WM_TAG_VERSION" val="1.0"/>
  <p:tag name="KSO_WM_TEMPLATE_CATEGORY" val="chip"/>
  <p:tag name="KSO_WM_TEMPLATE_INDEX" val="20215602"/>
  <p:tag name="KSO_WM_UNIT_COMPATIBLE" val="0"/>
  <p:tag name="KSO_WM_UNIT_DEC_AREA_ID" val="2bb7e5c41af84091a906879e3d04a276"/>
  <p:tag name="KSO_WM_UNIT_DECORATE_INFO" val=""/>
  <p:tag name="KSO_WM_UNIT_DIAGRAM_ISNUMVISUAL" val="0"/>
  <p:tag name="KSO_WM_UNIT_DIAGRAM_ISREFERUNIT" val="0"/>
  <p:tag name="KSO_WM_UNIT_HIGHLIGHT" val="0"/>
  <p:tag name="KSO_WM_UNIT_ID" val="chip20215602_2*i*1"/>
  <p:tag name="KSO_WM_UNIT_INDEX" val="1"/>
  <p:tag name="KSO_WM_UNIT_LAYERLEVEL" val="1"/>
  <p:tag name="KSO_WM_UNIT_SM_LIMIT_TYPE" val=""/>
  <p:tag name="KSO_WM_UNIT_SUBTYPE" val="t"/>
  <p:tag name="KSO_WM_UNIT_TYPE" val="i"/>
</p:tagLst>
</file>

<file path=ppt/tags/tag799.xml><?xml version="1.0" encoding="utf-8"?>
<p:tagLst xmlns:p="http://schemas.openxmlformats.org/presentationml/2006/main">
  <p:tag name="KSO_WM_ASSEMBLE_CHIP_INDEX" val="6244a54f347b4bc5912dc0da61ce9816"/>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b251430334e3407286ab5a54055b635b"/>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8.xml><?xml version="1.0" encoding="utf-8"?>
<p:tagLst xmlns:p="http://schemas.openxmlformats.org/presentationml/2006/main">
  <p:tag name="KSO_WM_ASSEMBLE_CHIP_INDEX" val="a90bd29b0cb240d898a1f1dad36c5b58"/>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efd2de38ea0b45e78f5836dd48773d32"/>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80.xml><?xml version="1.0" encoding="utf-8"?>
<p:tagLst xmlns:p="http://schemas.openxmlformats.org/presentationml/2006/main">
  <p:tag name="KSO_WM_ASSEMBLE_CHIP_INDEX" val="aae233c1d9574ba8b8af49e811f27bff"/>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belt"/>
  <p:tag name="KSO_WM_TAG_VERSION" val="1.0"/>
  <p:tag name="KSO_WM_TEMPLATE_CATEGORY" val="chip"/>
  <p:tag name="KSO_WM_TEMPLATE_INDEX" val="20215602"/>
  <p:tag name="KSO_WM_UNIT_COMPATIBLE" val="0"/>
  <p:tag name="KSO_WM_UNIT_DEC_AREA_ID" val="2660daa5396a46e2af94bf50f5282334"/>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800.xml><?xml version="1.0" encoding="utf-8"?>
<p:tagLst xmlns:p="http://schemas.openxmlformats.org/presentationml/2006/main">
  <p:tag name="KSO_WM_ASSEMBLE_CHIP_INDEX" val="a90bd29b0cb240d898a1f1dad36c5b58"/>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efd2de38ea0b45e78f5836dd48773d32"/>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801.xml><?xml version="1.0" encoding="utf-8"?>
<p:tagLst xmlns:p="http://schemas.openxmlformats.org/presentationml/2006/main">
  <p:tag name="KSO_WM_ASSEMBLE_CHIP_INDEX" val="723d798d258a43749db358ea5e1c0dba"/>
  <p:tag name="KSO_WM_BEAUTIFY_FLAG" val="#wm#"/>
  <p:tag name="KSO_WM_CHIP_FILLAREA_FILL_RULE" val="{&quot;fill_align&quot;:&quot;cm&quot;,&quot;fill_mode&quot;:&quot;adaptive&quot;,&quot;sacle_strategy&quot;:&quot;smart&quot;}"/>
  <p:tag name="KSO_WM_CHIP_GROUPID" val="5ebe40d00ac41c4a0a525616"/>
  <p:tag name="KSO_WM_CHIP_XID" val="5ebe40d00ac41c4a0a525617"/>
  <p:tag name="KSO_WM_TAG_VERSION" val="1.0"/>
  <p:tag name="KSO_WM_TEMPLATE_ASSEMBLE_GROUPID" val="5face4ad0ad14824cacb1e6a"/>
  <p:tag name="KSO_WM_TEMPLATE_ASSEMBLE_XID" val="5fade491b46e6ebd990c7f02"/>
  <p:tag name="KSO_WM_TEMPLATE_CATEGORY" val="custom"/>
  <p:tag name="KSO_WM_TEMPLATE_INDEX" val="20215602"/>
  <p:tag name="KSO_WM_UNIT_BLOCK" val="0"/>
  <p:tag name="KSO_WM_UNIT_COMPATIBLE" val="0"/>
  <p:tag name="KSO_WM_UNIT_DEC_AREA_ID" val="fdf222fbd2a840c2ac41ae10c1c76a4c"/>
  <p:tag name="KSO_WM_UNIT_DEFAULT_FONT" val="14;18;2"/>
  <p:tag name="KSO_WM_UNIT_DIAGRAM_ISNUMVISUAL" val="0"/>
  <p:tag name="KSO_WM_UNIT_DIAGRAM_ISREFERUNIT" val="0"/>
  <p:tag name="KSO_WM_UNIT_HIGHLIGHT" val="0"/>
  <p:tag name="KSO_WM_UNIT_ID" val="custom20215602_1*b*1"/>
  <p:tag name="KSO_WM_UNIT_INDEX" val="1"/>
  <p:tag name="KSO_WM_UNIT_ISCONTENTSTITLE" val="0"/>
  <p:tag name="KSO_WM_UNIT_ISNUMDGMTITLE" val="0"/>
  <p:tag name="KSO_WM_UNIT_LAYERLEVEL" val="1"/>
  <p:tag name="KSO_WM_UNIT_NOCLEAR" val="0"/>
  <p:tag name="KSO_WM_UNIT_PRESET_TEXT" val="单击此处添加副标题内容"/>
  <p:tag name="KSO_WM_UNIT_TEXT_FILL_FORE_SCHEMECOLOR_INDEX" val="13"/>
  <p:tag name="KSO_WM_UNIT_TEXT_FILL_FORE_SCHEMECOLOR_INDEX_BRIGHTNESS" val="0.35"/>
  <p:tag name="KSO_WM_UNIT_TEXT_FILL_TYPE" val="1"/>
  <p:tag name="KSO_WM_UNIT_TYPE" val="b"/>
  <p:tag name="KSO_WM_UNIT_VALUE" val="87"/>
</p:tagLst>
</file>

<file path=ppt/tags/tag802.xml><?xml version="1.0" encoding="utf-8"?>
<p:tagLst xmlns:p="http://schemas.openxmlformats.org/presentationml/2006/main">
  <p:tag name="KSO_WM_ASSEMBLE_CHIP_INDEX" val="723d798d258a43749db358ea5e1c0dba"/>
  <p:tag name="KSO_WM_BEAUTIFY_FLAG" val="#wm#"/>
  <p:tag name="KSO_WM_CHIP_FILLAREA_FILL_RULE" val="{&quot;fill_align&quot;:&quot;cm&quot;,&quot;fill_mode&quot;:&quot;adaptive&quot;,&quot;sacle_strategy&quot;:&quot;smart&quot;}"/>
  <p:tag name="KSO_WM_CHIP_GROUPID" val="5ebe40d00ac41c4a0a525616"/>
  <p:tag name="KSO_WM_CHIP_XID" val="5ebe40d00ac41c4a0a525617"/>
  <p:tag name="KSO_WM_TAG_VERSION" val="1.0"/>
  <p:tag name="KSO_WM_TEMPLATE_ASSEMBLE_GROUPID" val="5face4ad0ad14824cacb1e6a"/>
  <p:tag name="KSO_WM_TEMPLATE_ASSEMBLE_XID" val="5fade491b46e6ebd990c7f02"/>
  <p:tag name="KSO_WM_TEMPLATE_CATEGORY" val="custom"/>
  <p:tag name="KSO_WM_TEMPLATE_INDEX" val="20215602"/>
  <p:tag name="KSO_WM_UNIT_BLOCK" val="0"/>
  <p:tag name="KSO_WM_UNIT_COMPATIBLE" val="0"/>
  <p:tag name="KSO_WM_UNIT_DEC_AREA_ID" val="944be27dc90449789754621de44ac407"/>
  <p:tag name="KSO_WM_UNIT_DEFAULT_FONT" val="40;56;4"/>
  <p:tag name="KSO_WM_UNIT_DIAGRAM_ISNUMVISUAL" val="0"/>
  <p:tag name="KSO_WM_UNIT_DIAGRAM_ISREFERUNIT" val="0"/>
  <p:tag name="KSO_WM_UNIT_HIGHLIGHT" val="0"/>
  <p:tag name="KSO_WM_UNIT_ID" val="custom20215602_1*a*1"/>
  <p:tag name="KSO_WM_UNIT_INDEX" val="1"/>
  <p:tag name="KSO_WM_UNIT_ISCONTENTSTITLE" val="0"/>
  <p:tag name="KSO_WM_UNIT_ISNUMDGMTITLE" val="0"/>
  <p:tag name="KSO_WM_UNIT_LAYERLEVEL" val="1"/>
  <p:tag name="KSO_WM_UNIT_NOCLEAR" val="0"/>
  <p:tag name="KSO_WM_UNIT_PRESET_TEXT" val="单击添加大标题"/>
  <p:tag name="KSO_WM_UNIT_TEXT_FILL_FORE_SCHEMECOLOR_INDEX" val="13"/>
  <p:tag name="KSO_WM_UNIT_TEXT_FILL_FORE_SCHEMECOLOR_INDEX_BRIGHTNESS" val="0.15"/>
  <p:tag name="KSO_WM_UNIT_TEXT_FILL_TYPE" val="1"/>
  <p:tag name="KSO_WM_UNIT_TYPE" val="a"/>
  <p:tag name="KSO_WM_UNIT_VALUE" val="11"/>
</p:tagLst>
</file>

<file path=ppt/tags/tag803.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804.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805.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806.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807.xml><?xml version="1.0" encoding="utf-8"?>
<p:tagLst xmlns:p="http://schemas.openxmlformats.org/presentationml/2006/main">
  <p:tag name="KSO_WM_ASSEMBLE_CHIP_INDEX" val="f43b268fadf143f3bd0795d1348f92c5"/>
  <p:tag name="KSO_WM_BEAUTIFY_FLAG" val="#wm#"/>
  <p:tag name="KSO_WM_CHIP_FILLAREA_FILL_RULE" val="{&quot;fill_align&quot;:&quot;lm&quot;,&quot;fill_effect&quot;:[],&quot;fill_mode&quot;:&quot;adaptive&quot;,&quot;sacle_strategy&quot;:&quot;stretch&quot;}"/>
  <p:tag name="KSO_WM_CHIP_GROUPID" val="5face4ad0ad14824cacb1e6a"/>
  <p:tag name="KSO_WM_CHIP_XID" val="5face4ad0ad14824cacb1e6c"/>
  <p:tag name="KSO_WM_TAG_VERSION" val="1.0"/>
  <p:tag name="KSO_WM_TEMPLATE_CATEGORY" val="chip"/>
  <p:tag name="KSO_WM_TEMPLATE_INDEX" val="20215602"/>
  <p:tag name="KSO_WM_UNIT_COMPATIBLE" val="0"/>
  <p:tag name="KSO_WM_UNIT_DEC_AREA_ID" val="fe339d6ab820473782dccb3056a265f7"/>
  <p:tag name="KSO_WM_UNIT_DECORATE_INFO" val=""/>
  <p:tag name="KSO_WM_UNIT_DIAGRAM_ISNUMVISUAL" val="0"/>
  <p:tag name="KSO_WM_UNIT_DIAGRAM_ISREFERUNIT" val="0"/>
  <p:tag name="KSO_WM_UNIT_HIGHLIGHT" val="0"/>
  <p:tag name="KSO_WM_UNIT_ID" val="chip20215602_2*i*1"/>
  <p:tag name="KSO_WM_UNIT_INDEX" val="1"/>
  <p:tag name="KSO_WM_UNIT_LAYERLEVEL" val="1"/>
  <p:tag name="KSO_WM_UNIT_SM_LIMIT_TYPE" val=""/>
  <p:tag name="KSO_WM_UNIT_SUBTYPE" val="t"/>
  <p:tag name="KSO_WM_UNIT_TYPE" val="i"/>
</p:tagLst>
</file>

<file path=ppt/tags/tag808.xml><?xml version="1.0" encoding="utf-8"?>
<p:tagLst xmlns:p="http://schemas.openxmlformats.org/presentationml/2006/main">
  <p:tag name="KSO_WM_ASSEMBLE_CHIP_INDEX" val="d35f937587f64596beb49549f32c0d2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21632c8a1514283be9d6518579f75bb"/>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809.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81.xml><?xml version="1.0" encoding="utf-8"?>
<p:tagLst xmlns:p="http://schemas.openxmlformats.org/presentationml/2006/main">
  <p:tag name="KSO_WM_SLIDE_BACKGROUND_TYPE" val="belt"/>
</p:tagLst>
</file>

<file path=ppt/tags/tag810.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811.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812.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813.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814.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815.xml><?xml version="1.0" encoding="utf-8"?>
<p:tagLst xmlns:p="http://schemas.openxmlformats.org/presentationml/2006/main">
  <p:tag name="KSO_WM_ASSEMBLE_CHIP_INDEX" val="5aa236305929486db90956db98e57668"/>
  <p:tag name="KSO_WM_BEAUTIFY_FLAG" val="#wm#"/>
  <p:tag name="KSO_WM_CHIP_FILLAREA_FILL_RULE" val="{&quot;fill_align&quot;:&quot;cm&quot;,&quot;fill_effect&quot;:[],&quot;fill_mode&quot;:&quot;adaptive&quot;,&quot;sacle_strategy&quot;:&quot;stretch&quot;}"/>
  <p:tag name="KSO_WM_CHIP_GROUPID" val="5face4ad0ad14824cacb1e6a"/>
  <p:tag name="KSO_WM_CHIP_XID" val="5face4ad0ad14824cacb1e6b"/>
  <p:tag name="KSO_WM_TAG_VERSION" val="1.0"/>
  <p:tag name="KSO_WM_TEMPLATE_CATEGORY" val="chip"/>
  <p:tag name="KSO_WM_TEMPLATE_INDEX" val="20215602"/>
  <p:tag name="KSO_WM_UNIT_COMPATIBLE" val="0"/>
  <p:tag name="KSO_WM_UNIT_DEC_AREA_ID" val="8cf660053aa64e2887beb40aaadba382"/>
  <p:tag name="KSO_WM_UNIT_DEC_CHANGEPICRESERVED" val="1"/>
  <p:tag name="KSO_WM_UNIT_DEC_SUPPORTCHANGEPIC" val="0"/>
  <p:tag name="KSO_WM_UNIT_DECORATE_INFO" val=""/>
  <p:tag name="KSO_WM_UNIT_DIAGRAM_ISNUMVISUAL" val="0"/>
  <p:tag name="KSO_WM_UNIT_DIAGRAM_ISREFERUNIT" val="0"/>
  <p:tag name="KSO_WM_UNIT_HIGHLIGHT" val="0"/>
  <p:tag name="KSO_WM_UNIT_ID" val="chip20215602_1*i*1"/>
  <p:tag name="KSO_WM_UNIT_INDEX" val="1"/>
  <p:tag name="KSO_WM_UNIT_LAYERLEVEL" val="1"/>
  <p:tag name="KSO_WM_UNIT_SM_LIMIT_TYPE" val=""/>
  <p:tag name="KSO_WM_UNIT_SUBTYPE" val="u"/>
  <p:tag name="KSO_WM_UNIT_TYPE" val="i"/>
</p:tagLst>
</file>

<file path=ppt/tags/tag816.xml><?xml version="1.0" encoding="utf-8"?>
<p:tagLst xmlns:p="http://schemas.openxmlformats.org/presentationml/2006/main">
  <p:tag name="KSO_WM_ASSEMBLE_CHIP_INDEX" val="8e0dcf9a02604e7ebd072be3e420ac5b"/>
  <p:tag name="KSO_WM_BEAUTIFY_FLAG" val="#wm#"/>
  <p:tag name="KSO_WM_CHIP_FILLAREA_FILL_RULE" val="{&quot;fill_align&quot;:&quot;cm&quot;,&quot;fill_mode&quot;:&quot;adaptive&quot;,&quot;sacle_strategy&quot;:&quot;smart&quot;}"/>
  <p:tag name="KSO_WM_CHIP_GROUPID" val="5ebe4d230ac41c4a0a525649"/>
  <p:tag name="KSO_WM_CHIP_XID" val="5ebe4d230ac41c4a0a52564a"/>
  <p:tag name="KSO_WM_TAG_VERSION" val="1.0"/>
  <p:tag name="KSO_WM_TEMPLATE_ASSEMBLE_GROUPID" val="5face4ad0ad14824cacb1e6a"/>
  <p:tag name="KSO_WM_TEMPLATE_ASSEMBLE_XID" val="5fade491b46e6ebd990c7f20"/>
  <p:tag name="KSO_WM_TEMPLATE_CATEGORY" val="custom"/>
  <p:tag name="KSO_WM_TEMPLATE_INDEX" val="20215602"/>
  <p:tag name="KSO_WM_UNIT_BLOCK" val="0"/>
  <p:tag name="KSO_WM_UNIT_COMPATIBLE" val="0"/>
  <p:tag name="KSO_WM_UNIT_DEC_AREA_ID" val="e50174379e7f4bdd8cc15fbd53b03cff"/>
  <p:tag name="KSO_WM_UNIT_DEFAULT_FONT" val="18;24;2"/>
  <p:tag name="KSO_WM_UNIT_DIAGRAM_ISNUMVISUAL" val="0"/>
  <p:tag name="KSO_WM_UNIT_DIAGRAM_ISREFERUNIT" val="0"/>
  <p:tag name="KSO_WM_UNIT_HIGHLIGHT" val="0"/>
  <p:tag name="KSO_WM_UNIT_ID" val="custom20215602_1*b*1"/>
  <p:tag name="KSO_WM_UNIT_INDEX" val="1"/>
  <p:tag name="KSO_WM_UNIT_ISCONTENTSTITLE" val="0"/>
  <p:tag name="KSO_WM_UNIT_ISNUMDGMTITLE" val="0"/>
  <p:tag name="KSO_WM_UNIT_LAYERLEVEL" val="1"/>
  <p:tag name="KSO_WM_UNIT_NOCLEAR" val="0"/>
  <p:tag name="KSO_WM_UNIT_PRESET_TEXT" val="单击此处添加副标题内容"/>
  <p:tag name="KSO_WM_UNIT_TEXT_FILL_FORE_SCHEMECOLOR_INDEX" val="13"/>
  <p:tag name="KSO_WM_UNIT_TEXT_FILL_FORE_SCHEMECOLOR_INDEX_BRIGHTNESS" val="0.35"/>
  <p:tag name="KSO_WM_UNIT_TEXT_FILL_TYPE" val="1"/>
  <p:tag name="KSO_WM_UNIT_TYPE" val="b"/>
  <p:tag name="KSO_WM_UNIT_VALUE" val="18"/>
</p:tagLst>
</file>

<file path=ppt/tags/tag817.xml><?xml version="1.0" encoding="utf-8"?>
<p:tagLst xmlns:p="http://schemas.openxmlformats.org/presentationml/2006/main">
  <p:tag name="KSO_WM_ASSEMBLE_CHIP_INDEX" val="8e0dcf9a02604e7ebd072be3e420ac5b"/>
  <p:tag name="KSO_WM_BEAUTIFY_FLAG" val="#wm#"/>
  <p:tag name="KSO_WM_CHIP_FILLAREA_FILL_RULE" val="{&quot;fill_align&quot;:&quot;cm&quot;,&quot;fill_mode&quot;:&quot;adaptive&quot;,&quot;sacle_strategy&quot;:&quot;smart&quot;}"/>
  <p:tag name="KSO_WM_CHIP_GROUPID" val="5ebe4d230ac41c4a0a525649"/>
  <p:tag name="KSO_WM_CHIP_XID" val="5ebe4d230ac41c4a0a52564a"/>
  <p:tag name="KSO_WM_TAG_VERSION" val="1.0"/>
  <p:tag name="KSO_WM_TEMPLATE_ASSEMBLE_GROUPID" val="5face4ad0ad14824cacb1e6a"/>
  <p:tag name="KSO_WM_TEMPLATE_ASSEMBLE_XID" val="5fade491b46e6ebd990c7f20"/>
  <p:tag name="KSO_WM_TEMPLATE_CATEGORY" val="custom"/>
  <p:tag name="KSO_WM_TEMPLATE_INDEX" val="20215602"/>
  <p:tag name="KSO_WM_UNIT_BLOCK" val="0"/>
  <p:tag name="KSO_WM_UNIT_COMPATIBLE" val="0"/>
  <p:tag name="KSO_WM_UNIT_DEC_AREA_ID" val="b4fa12e36fa74e3aad35dbb31b1d75c1"/>
  <p:tag name="KSO_WM_UNIT_DEFAULT_FONT" val="60;74;4"/>
  <p:tag name="KSO_WM_UNIT_DIAGRAM_ISNUMVISUAL" val="0"/>
  <p:tag name="KSO_WM_UNIT_DIAGRAM_ISREFERUNIT" val="0"/>
  <p:tag name="KSO_WM_UNIT_HIGHLIGHT" val="0"/>
  <p:tag name="KSO_WM_UNIT_ID" val="custom20215602_1*a*1"/>
  <p:tag name="KSO_WM_UNIT_INDEX" val="1"/>
  <p:tag name="KSO_WM_UNIT_ISCONTENTSTITLE" val="0"/>
  <p:tag name="KSO_WM_UNIT_ISNUMDGMTITLE" val="0"/>
  <p:tag name="KSO_WM_UNIT_LAYERLEVEL" val="1"/>
  <p:tag name="KSO_WM_UNIT_NOCLEAR" val="1"/>
  <p:tag name="KSO_WM_UNIT_PRESET_TEXT" val="谢谢聆听"/>
  <p:tag name="KSO_WM_UNIT_TEXT_FILL_FORE_SCHEMECOLOR_INDEX" val="13"/>
  <p:tag name="KSO_WM_UNIT_TEXT_FILL_FORE_SCHEMECOLOR_INDEX_BRIGHTNESS" val="0.15"/>
  <p:tag name="KSO_WM_UNIT_TEXT_FILL_TYPE" val="1"/>
  <p:tag name="KSO_WM_UNIT_TYPE" val="a"/>
  <p:tag name="KSO_WM_UNIT_VALUE" val="6"/>
</p:tagLst>
</file>

<file path=ppt/tags/tag818.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general"/>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819.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general"/>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82.xml><?xml version="1.0" encoding="utf-8"?>
<p:tagLst xmlns:p="http://schemas.openxmlformats.org/presentationml/2006/main">
  <p:tag name="KSO_WM_SLIDE_BACKGROUND_TYPE" val="belt"/>
</p:tagLst>
</file>

<file path=ppt/tags/tag820.xml><?xml version="1.0" encoding="utf-8"?>
<p:tagLst xmlns:p="http://schemas.openxmlformats.org/presentationml/2006/main">
  <p:tag name="KSO_WM_SLIDE_BACKGROUND_TYPE" val="general"/>
</p:tagLst>
</file>

<file path=ppt/tags/tag821.xml><?xml version="1.0" encoding="utf-8"?>
<p:tagLst xmlns:p="http://schemas.openxmlformats.org/presentationml/2006/main">
  <p:tag name="KSO_WM_SLIDE_BACKGROUND_TYPE" val="general"/>
</p:tagLst>
</file>

<file path=ppt/tags/tag822.xml><?xml version="1.0" encoding="utf-8"?>
<p:tagLst xmlns:p="http://schemas.openxmlformats.org/presentationml/2006/main">
  <p:tag name="KSO_WM_SLIDE_BACKGROUND_TYPE" val="general"/>
</p:tagLst>
</file>

<file path=ppt/tags/tag823.xml><?xml version="1.0" encoding="utf-8"?>
<p:tagLst xmlns:p="http://schemas.openxmlformats.org/presentationml/2006/main">
  <p:tag name="KSO_WM_SLIDE_BACKGROUND_TYPE" val="general"/>
</p:tagLst>
</file>

<file path=ppt/tags/tag824.xml><?xml version="1.0" encoding="utf-8"?>
<p:tagLst xmlns:p="http://schemas.openxmlformats.org/presentationml/2006/main">
  <p:tag name="KSO_WM_ASSEMBLE_CHIP_INDEX" val="95d258cf33a44a388f2cf9b9ad152903"/>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f"/>
  <p:tag name="KSO_WM_SLIDE_BACKGROUND_TYPE" val="frame"/>
  <p:tag name="KSO_WM_TAG_VERSION" val="1.0"/>
  <p:tag name="KSO_WM_TEMPLATE_CATEGORY" val="chip"/>
  <p:tag name="KSO_WM_TEMPLATE_INDEX" val="20215602"/>
  <p:tag name="KSO_WM_UNIT_COMPATIBLE" val="0"/>
  <p:tag name="KSO_WM_UNIT_DEC_AREA_ID" val="052f3a42b3ca449f8a78ce10ce09c12b"/>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560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825.xml><?xml version="1.0" encoding="utf-8"?>
<p:tagLst xmlns:p="http://schemas.openxmlformats.org/presentationml/2006/main">
  <p:tag name="KSO_WM_ASSEMBLE_CHIP_INDEX" val="9cd91e6edc5b43d5a8c9acc8e5c4b1e2"/>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frame"/>
  <p:tag name="KSO_WM_TAG_VERSION" val="1.0"/>
  <p:tag name="KSO_WM_TEMPLATE_CATEGORY" val="chip"/>
  <p:tag name="KSO_WM_TEMPLATE_INDEX" val="20215602"/>
  <p:tag name="KSO_WM_UNIT_COMPATIBLE" val="0"/>
  <p:tag name="KSO_WM_UNIT_DEC_AREA_ID" val="c75e5165725743c4854c05dd73ca52a4"/>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826.xml><?xml version="1.0" encoding="utf-8"?>
<p:tagLst xmlns:p="http://schemas.openxmlformats.org/presentationml/2006/main">
  <p:tag name="KSO_WM_ASSEMBLE_CHIP_INDEX" val="1e97f9f7fbd145fbab1813a364c97c7d"/>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frame"/>
  <p:tag name="KSO_WM_TAG_VERSION" val="1.0"/>
  <p:tag name="KSO_WM_TEMPLATE_CATEGORY" val="chip"/>
  <p:tag name="KSO_WM_TEMPLATE_INDEX" val="20215602"/>
  <p:tag name="KSO_WM_UNIT_COMPATIBLE" val="0"/>
  <p:tag name="KSO_WM_UNIT_DEC_AREA_ID" val="03538f31e248405f944df783cc0e82fb"/>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827.xml><?xml version="1.0" encoding="utf-8"?>
<p:tagLst xmlns:p="http://schemas.openxmlformats.org/presentationml/2006/main">
  <p:tag name="KSO_WM_SLIDE_BACKGROUND_TYPE" val="frame"/>
</p:tagLst>
</file>

<file path=ppt/tags/tag828.xml><?xml version="1.0" encoding="utf-8"?>
<p:tagLst xmlns:p="http://schemas.openxmlformats.org/presentationml/2006/main">
  <p:tag name="KSO_WM_SLIDE_BACKGROUND_TYPE" val="frame"/>
</p:tagLst>
</file>

<file path=ppt/tags/tag829.xml><?xml version="1.0" encoding="utf-8"?>
<p:tagLst xmlns:p="http://schemas.openxmlformats.org/presentationml/2006/main">
  <p:tag name="KSO_WM_SLIDE_BACKGROUND_TYPE" val="frame"/>
</p:tagLst>
</file>

<file path=ppt/tags/tag83.xml><?xml version="1.0" encoding="utf-8"?>
<p:tagLst xmlns:p="http://schemas.openxmlformats.org/presentationml/2006/main">
  <p:tag name="KSO_WM_SLIDE_BACKGROUND_TYPE" val="belt"/>
</p:tagLst>
</file>

<file path=ppt/tags/tag830.xml><?xml version="1.0" encoding="utf-8"?>
<p:tagLst xmlns:p="http://schemas.openxmlformats.org/presentationml/2006/main">
  <p:tag name="KSO_WM_SLIDE_BACKGROUND_TYPE" val="frame"/>
</p:tagLst>
</file>

<file path=ppt/tags/tag831.xml><?xml version="1.0" encoding="utf-8"?>
<p:tagLst xmlns:p="http://schemas.openxmlformats.org/presentationml/2006/main">
  <p:tag name="KSO_WM_SLIDE_BACKGROUND_TYPE" val="frame"/>
</p:tagLst>
</file>

<file path=ppt/tags/tag832.xml><?xml version="1.0" encoding="utf-8"?>
<p:tagLst xmlns:p="http://schemas.openxmlformats.org/presentationml/2006/main">
  <p:tag name="KSO_WM_ASSEMBLE_CHIP_INDEX" val="0f086088556848c4a4f294a78ce75210"/>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f"/>
  <p:tag name="KSO_WM_SLIDE_BACKGROUND_TYPE" val="leftRight"/>
  <p:tag name="KSO_WM_TAG_VERSION" val="1.0"/>
  <p:tag name="KSO_WM_TEMPLATE_CATEGORY" val="chip"/>
  <p:tag name="KSO_WM_TEMPLATE_INDEX" val="20215602"/>
  <p:tag name="KSO_WM_UNIT_COMPATIBLE" val="0"/>
  <p:tag name="KSO_WM_UNIT_DEC_AREA_ID" val="a8ea9b28cb194999a9cdff9984b84858"/>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560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833.xml><?xml version="1.0" encoding="utf-8"?>
<p:tagLst xmlns:p="http://schemas.openxmlformats.org/presentationml/2006/main">
  <p:tag name="KSO_WM_ASSEMBLE_CHIP_INDEX" val="7b8ddbd6c0d344999d273687b8bf42cf"/>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leftRight"/>
  <p:tag name="KSO_WM_TAG_VERSION" val="1.0"/>
  <p:tag name="KSO_WM_TEMPLATE_CATEGORY" val="chip"/>
  <p:tag name="KSO_WM_TEMPLATE_INDEX" val="20215602"/>
  <p:tag name="KSO_WM_UNIT_COMPATIBLE" val="0"/>
  <p:tag name="KSO_WM_UNIT_DEC_AREA_ID" val="1efc1dc65365451eb6824865cf8fe892"/>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834.xml><?xml version="1.0" encoding="utf-8"?>
<p:tagLst xmlns:p="http://schemas.openxmlformats.org/presentationml/2006/main">
  <p:tag name="KSO_WM_ASSEMBLE_CHIP_INDEX" val="4468fe49c9f5415ebf5de2ca3e3fc26c"/>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leftRight"/>
  <p:tag name="KSO_WM_TAG_VERSION" val="1.0"/>
  <p:tag name="KSO_WM_TEMPLATE_CATEGORY" val="chip"/>
  <p:tag name="KSO_WM_TEMPLATE_INDEX" val="20215602"/>
  <p:tag name="KSO_WM_UNIT_COMPATIBLE" val="0"/>
  <p:tag name="KSO_WM_UNIT_DEC_AREA_ID" val="e40e27d5291f4e4ea114c40ed24823e6"/>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835.xml><?xml version="1.0" encoding="utf-8"?>
<p:tagLst xmlns:p="http://schemas.openxmlformats.org/presentationml/2006/main">
  <p:tag name="KSO_WM_SLIDE_BACKGROUND_TYPE" val="leftRight"/>
</p:tagLst>
</file>

<file path=ppt/tags/tag836.xml><?xml version="1.0" encoding="utf-8"?>
<p:tagLst xmlns:p="http://schemas.openxmlformats.org/presentationml/2006/main">
  <p:tag name="KSO_WM_SLIDE_BACKGROUND_TYPE" val="leftRight"/>
</p:tagLst>
</file>

<file path=ppt/tags/tag837.xml><?xml version="1.0" encoding="utf-8"?>
<p:tagLst xmlns:p="http://schemas.openxmlformats.org/presentationml/2006/main">
  <p:tag name="KSO_WM_SLIDE_BACKGROUND_TYPE" val="leftRight"/>
</p:tagLst>
</file>

<file path=ppt/tags/tag838.xml><?xml version="1.0" encoding="utf-8"?>
<p:tagLst xmlns:p="http://schemas.openxmlformats.org/presentationml/2006/main">
  <p:tag name="KSO_WM_SLIDE_BACKGROUND_TYPE" val="leftRight"/>
</p:tagLst>
</file>

<file path=ppt/tags/tag839.xml><?xml version="1.0" encoding="utf-8"?>
<p:tagLst xmlns:p="http://schemas.openxmlformats.org/presentationml/2006/main">
  <p:tag name="KSO_WM_SLIDE_BACKGROUND_TYPE" val="leftRight"/>
</p:tagLst>
</file>

<file path=ppt/tags/tag84.xml><?xml version="1.0" encoding="utf-8"?>
<p:tagLst xmlns:p="http://schemas.openxmlformats.org/presentationml/2006/main">
  <p:tag name="KSO_WM_SLIDE_BACKGROUND_TYPE" val="belt"/>
</p:tagLst>
</file>

<file path=ppt/tags/tag840.xml><?xml version="1.0" encoding="utf-8"?>
<p:tagLst xmlns:p="http://schemas.openxmlformats.org/presentationml/2006/main">
  <p:tag name="KSO_WM_SLIDE_BACKGROUND_TYPE" val="leftRight"/>
</p:tagLst>
</file>

<file path=ppt/tags/tag841.xml><?xml version="1.0" encoding="utf-8"?>
<p:tagLst xmlns:p="http://schemas.openxmlformats.org/presentationml/2006/main">
  <p:tag name="KSO_WM_ASSEMBLE_CHIP_INDEX" val="33b4ed3d4c63495db62f1dad254d7049"/>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f"/>
  <p:tag name="KSO_WM_SLIDE_BACKGROUND_TYPE" val="topBottom"/>
  <p:tag name="KSO_WM_TAG_VERSION" val="1.0"/>
  <p:tag name="KSO_WM_TEMPLATE_CATEGORY" val="chip"/>
  <p:tag name="KSO_WM_TEMPLATE_INDEX" val="20215602"/>
  <p:tag name="KSO_WM_UNIT_COMPATIBLE" val="0"/>
  <p:tag name="KSO_WM_UNIT_DEC_AREA_ID" val="f74e168a644e47f8b2db5ed3cea53586"/>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560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842.xml><?xml version="1.0" encoding="utf-8"?>
<p:tagLst xmlns:p="http://schemas.openxmlformats.org/presentationml/2006/main">
  <p:tag name="KSO_WM_ASSEMBLE_CHIP_INDEX" val="6020ac20ee7140a7a14d577cb949be76"/>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topBottom"/>
  <p:tag name="KSO_WM_TAG_VERSION" val="1.0"/>
  <p:tag name="KSO_WM_TEMPLATE_CATEGORY" val="chip"/>
  <p:tag name="KSO_WM_TEMPLATE_INDEX" val="20215602"/>
  <p:tag name="KSO_WM_UNIT_COMPATIBLE" val="0"/>
  <p:tag name="KSO_WM_UNIT_DEC_AREA_ID" val="8933e8c670ea4208a4456d992ffbffbc"/>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843.xml><?xml version="1.0" encoding="utf-8"?>
<p:tagLst xmlns:p="http://schemas.openxmlformats.org/presentationml/2006/main">
  <p:tag name="KSO_WM_ASSEMBLE_CHIP_INDEX" val="cf872004f2d24bf59d18af4e5ece5a9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topBottom"/>
  <p:tag name="KSO_WM_TAG_VERSION" val="1.0"/>
  <p:tag name="KSO_WM_TEMPLATE_CATEGORY" val="chip"/>
  <p:tag name="KSO_WM_TEMPLATE_INDEX" val="20215602"/>
  <p:tag name="KSO_WM_UNIT_COMPATIBLE" val="0"/>
  <p:tag name="KSO_WM_UNIT_DEC_AREA_ID" val="082dd168002f4ad788875f895675fd8b"/>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844.xml><?xml version="1.0" encoding="utf-8"?>
<p:tagLst xmlns:p="http://schemas.openxmlformats.org/presentationml/2006/main">
  <p:tag name="KSO_WM_SLIDE_BACKGROUND_TYPE" val="topBottom"/>
</p:tagLst>
</file>

<file path=ppt/tags/tag845.xml><?xml version="1.0" encoding="utf-8"?>
<p:tagLst xmlns:p="http://schemas.openxmlformats.org/presentationml/2006/main">
  <p:tag name="KSO_WM_SLIDE_BACKGROUND_TYPE" val="topBottom"/>
</p:tagLst>
</file>

<file path=ppt/tags/tag846.xml><?xml version="1.0" encoding="utf-8"?>
<p:tagLst xmlns:p="http://schemas.openxmlformats.org/presentationml/2006/main">
  <p:tag name="KSO_WM_SLIDE_BACKGROUND_TYPE" val="topBottom"/>
</p:tagLst>
</file>

<file path=ppt/tags/tag847.xml><?xml version="1.0" encoding="utf-8"?>
<p:tagLst xmlns:p="http://schemas.openxmlformats.org/presentationml/2006/main">
  <p:tag name="KSO_WM_SLIDE_BACKGROUND_TYPE" val="topBottom"/>
</p:tagLst>
</file>

<file path=ppt/tags/tag848.xml><?xml version="1.0" encoding="utf-8"?>
<p:tagLst xmlns:p="http://schemas.openxmlformats.org/presentationml/2006/main">
  <p:tag name="KSO_WM_SLIDE_BACKGROUND_TYPE" val="topBottom"/>
</p:tagLst>
</file>

<file path=ppt/tags/tag849.xml><?xml version="1.0" encoding="utf-8"?>
<p:tagLst xmlns:p="http://schemas.openxmlformats.org/presentationml/2006/main">
  <p:tag name="KSO_WM_SLIDE_BACKGROUND_TYPE" val="topBottom"/>
</p:tagLst>
</file>

<file path=ppt/tags/tag85.xml><?xml version="1.0" encoding="utf-8"?>
<p:tagLst xmlns:p="http://schemas.openxmlformats.org/presentationml/2006/main">
  <p:tag name="KSO_WM_SLIDE_BACKGROUND_TYPE" val="belt"/>
</p:tagLst>
</file>

<file path=ppt/tags/tag850.xml><?xml version="1.0" encoding="utf-8"?>
<p:tagLst xmlns:p="http://schemas.openxmlformats.org/presentationml/2006/main">
  <p:tag name="KSO_WM_ASSEMBLE_CHIP_INDEX" val="bee153560b89420fbf97c8fc35c90e80"/>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f"/>
  <p:tag name="KSO_WM_SLIDE_BACKGROUND_TYPE" val="bottomTop"/>
  <p:tag name="KSO_WM_TAG_VERSION" val="1.0"/>
  <p:tag name="KSO_WM_TEMPLATE_CATEGORY" val="chip"/>
  <p:tag name="KSO_WM_TEMPLATE_INDEX" val="20215602"/>
  <p:tag name="KSO_WM_UNIT_COMPATIBLE" val="0"/>
  <p:tag name="KSO_WM_UNIT_DEC_AREA_ID" val="935a2c9aba1b4ddaa8f4368eb14b9d26"/>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560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851.xml><?xml version="1.0" encoding="utf-8"?>
<p:tagLst xmlns:p="http://schemas.openxmlformats.org/presentationml/2006/main">
  <p:tag name="KSO_WM_ASSEMBLE_CHIP_INDEX" val="68ea8beb15fe4457bb491cbe616e8347"/>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bottomTop"/>
  <p:tag name="KSO_WM_TAG_VERSION" val="1.0"/>
  <p:tag name="KSO_WM_TEMPLATE_CATEGORY" val="chip"/>
  <p:tag name="KSO_WM_TEMPLATE_INDEX" val="20215602"/>
  <p:tag name="KSO_WM_UNIT_COMPATIBLE" val="0"/>
  <p:tag name="KSO_WM_UNIT_DEC_AREA_ID" val="b16ceef64a5e4a72a1aadea020588eb7"/>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852.xml><?xml version="1.0" encoding="utf-8"?>
<p:tagLst xmlns:p="http://schemas.openxmlformats.org/presentationml/2006/main">
  <p:tag name="KSO_WM_ASSEMBLE_CHIP_INDEX" val="5c8fb71bf15f45a0b9b48bc5541eb5e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bottomTop"/>
  <p:tag name="KSO_WM_TAG_VERSION" val="1.0"/>
  <p:tag name="KSO_WM_TEMPLATE_CATEGORY" val="chip"/>
  <p:tag name="KSO_WM_TEMPLATE_INDEX" val="20215602"/>
  <p:tag name="KSO_WM_UNIT_COMPATIBLE" val="0"/>
  <p:tag name="KSO_WM_UNIT_DEC_AREA_ID" val="c77eff9c5ccb4ede91bea819e976954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853.xml><?xml version="1.0" encoding="utf-8"?>
<p:tagLst xmlns:p="http://schemas.openxmlformats.org/presentationml/2006/main">
  <p:tag name="KSO_WM_SLIDE_BACKGROUND_TYPE" val="bottomTop"/>
</p:tagLst>
</file>

<file path=ppt/tags/tag854.xml><?xml version="1.0" encoding="utf-8"?>
<p:tagLst xmlns:p="http://schemas.openxmlformats.org/presentationml/2006/main">
  <p:tag name="KSO_WM_SLIDE_BACKGROUND_TYPE" val="bottomTop"/>
</p:tagLst>
</file>

<file path=ppt/tags/tag855.xml><?xml version="1.0" encoding="utf-8"?>
<p:tagLst xmlns:p="http://schemas.openxmlformats.org/presentationml/2006/main">
  <p:tag name="KSO_WM_SLIDE_BACKGROUND_TYPE" val="bottomTop"/>
</p:tagLst>
</file>

<file path=ppt/tags/tag856.xml><?xml version="1.0" encoding="utf-8"?>
<p:tagLst xmlns:p="http://schemas.openxmlformats.org/presentationml/2006/main">
  <p:tag name="KSO_WM_SLIDE_BACKGROUND_TYPE" val="bottomTop"/>
</p:tagLst>
</file>

<file path=ppt/tags/tag857.xml><?xml version="1.0" encoding="utf-8"?>
<p:tagLst xmlns:p="http://schemas.openxmlformats.org/presentationml/2006/main">
  <p:tag name="KSO_WM_SLIDE_BACKGROUND_TYPE" val="bottomTop"/>
</p:tagLst>
</file>

<file path=ppt/tags/tag858.xml><?xml version="1.0" encoding="utf-8"?>
<p:tagLst xmlns:p="http://schemas.openxmlformats.org/presentationml/2006/main">
  <p:tag name="KSO_WM_SLIDE_BACKGROUND_TYPE" val="bottomTop"/>
</p:tagLst>
</file>

<file path=ppt/tags/tag859.xml><?xml version="1.0" encoding="utf-8"?>
<p:tagLst xmlns:p="http://schemas.openxmlformats.org/presentationml/2006/main">
  <p:tag name="KSO_WM_ASSEMBLE_CHIP_INDEX" val="474d7fb6c1334d12a2e57304c59987b2"/>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f"/>
  <p:tag name="KSO_WM_SLIDE_BACKGROUND_TYPE" val="navigation"/>
  <p:tag name="KSO_WM_TAG_VERSION" val="1.0"/>
  <p:tag name="KSO_WM_TEMPLATE_CATEGORY" val="chip"/>
  <p:tag name="KSO_WM_TEMPLATE_INDEX" val="20215602"/>
  <p:tag name="KSO_WM_UNIT_COMPATIBLE" val="0"/>
  <p:tag name="KSO_WM_UNIT_DEC_AREA_ID" val="bc304c9fc1b34e10b496cce627282a32"/>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560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86.xml><?xml version="1.0" encoding="utf-8"?>
<p:tagLst xmlns:p="http://schemas.openxmlformats.org/presentationml/2006/main">
  <p:tag name="KSO_WM_TEMPLATE_CATEGORY" val="custom"/>
  <p:tag name="KSO_WM_TEMPLATE_INDEX" val="20215602"/>
</p:tagLst>
</file>

<file path=ppt/tags/tag860.xml><?xml version="1.0" encoding="utf-8"?>
<p:tagLst xmlns:p="http://schemas.openxmlformats.org/presentationml/2006/main">
  <p:tag name="KSO_WM_ASSEMBLE_CHIP_INDEX" val="8e25099b713d43cfb186c789af7e8372"/>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navigation"/>
  <p:tag name="KSO_WM_TAG_VERSION" val="1.0"/>
  <p:tag name="KSO_WM_TEMPLATE_CATEGORY" val="chip"/>
  <p:tag name="KSO_WM_TEMPLATE_INDEX" val="20215602"/>
  <p:tag name="KSO_WM_UNIT_COMPATIBLE" val="0"/>
  <p:tag name="KSO_WM_UNIT_DEC_AREA_ID" val="0e311ef0c4fa4b469d249890c50f327b"/>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861.xml><?xml version="1.0" encoding="utf-8"?>
<p:tagLst xmlns:p="http://schemas.openxmlformats.org/presentationml/2006/main">
  <p:tag name="KSO_WM_ASSEMBLE_CHIP_INDEX" val="56058b3f36994b019ae1857097723cdf"/>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navigation"/>
  <p:tag name="KSO_WM_TAG_VERSION" val="1.0"/>
  <p:tag name="KSO_WM_TEMPLATE_CATEGORY" val="chip"/>
  <p:tag name="KSO_WM_TEMPLATE_INDEX" val="20215602"/>
  <p:tag name="KSO_WM_UNIT_COMPATIBLE" val="0"/>
  <p:tag name="KSO_WM_UNIT_DEC_AREA_ID" val="a9dc1469134843188af4bf84075abac2"/>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862.xml><?xml version="1.0" encoding="utf-8"?>
<p:tagLst xmlns:p="http://schemas.openxmlformats.org/presentationml/2006/main">
  <p:tag name="KSO_WM_SLIDE_BACKGROUND_TYPE" val="navigation"/>
</p:tagLst>
</file>

<file path=ppt/tags/tag863.xml><?xml version="1.0" encoding="utf-8"?>
<p:tagLst xmlns:p="http://schemas.openxmlformats.org/presentationml/2006/main">
  <p:tag name="KSO_WM_SLIDE_BACKGROUND_TYPE" val="navigation"/>
</p:tagLst>
</file>

<file path=ppt/tags/tag864.xml><?xml version="1.0" encoding="utf-8"?>
<p:tagLst xmlns:p="http://schemas.openxmlformats.org/presentationml/2006/main">
  <p:tag name="KSO_WM_SLIDE_BACKGROUND_TYPE" val="navigation"/>
</p:tagLst>
</file>

<file path=ppt/tags/tag865.xml><?xml version="1.0" encoding="utf-8"?>
<p:tagLst xmlns:p="http://schemas.openxmlformats.org/presentationml/2006/main">
  <p:tag name="KSO_WM_SLIDE_BACKGROUND_TYPE" val="navigation"/>
</p:tagLst>
</file>

<file path=ppt/tags/tag866.xml><?xml version="1.0" encoding="utf-8"?>
<p:tagLst xmlns:p="http://schemas.openxmlformats.org/presentationml/2006/main">
  <p:tag name="KSO_WM_SLIDE_BACKGROUND_TYPE" val="navigation"/>
</p:tagLst>
</file>

<file path=ppt/tags/tag867.xml><?xml version="1.0" encoding="utf-8"?>
<p:tagLst xmlns:p="http://schemas.openxmlformats.org/presentationml/2006/main">
  <p:tag name="KSO_WM_SLIDE_BACKGROUND_TYPE" val="navigation"/>
</p:tagLst>
</file>

<file path=ppt/tags/tag868.xml><?xml version="1.0" encoding="utf-8"?>
<p:tagLst xmlns:p="http://schemas.openxmlformats.org/presentationml/2006/main">
  <p:tag name="KSO_WM_SLIDE_BACKGROUND_TYPE" val="navigation"/>
</p:tagLst>
</file>

<file path=ppt/tags/tag869.xml><?xml version="1.0" encoding="utf-8"?>
<p:tagLst xmlns:p="http://schemas.openxmlformats.org/presentationml/2006/main">
  <p:tag name="KSO_WM_SLIDE_BACKGROUND_TYPE" val="navigation"/>
</p:tagLst>
</file>

<file path=ppt/tags/tag87.xml><?xml version="1.0" encoding="utf-8"?>
<p:tagLst xmlns:p="http://schemas.openxmlformats.org/presentationml/2006/main">
  <p:tag name="KSO_WM_TEMPLATE_CATEGORY" val="custom"/>
  <p:tag name="KSO_WM_TEMPLATE_INDEX" val="20215602"/>
</p:tagLst>
</file>

<file path=ppt/tags/tag870.xml><?xml version="1.0" encoding="utf-8"?>
<p:tagLst xmlns:p="http://schemas.openxmlformats.org/presentationml/2006/main">
  <p:tag name="KSO_WM_ASSEMBLE_CHIP_INDEX" val="60ec61d525ec45d1b179168cc96c0570"/>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f"/>
  <p:tag name="KSO_WM_SLIDE_BACKGROUND_TYPE" val="belt"/>
  <p:tag name="KSO_WM_TAG_VERSION" val="1.0"/>
  <p:tag name="KSO_WM_TEMPLATE_CATEGORY" val="chip"/>
  <p:tag name="KSO_WM_TEMPLATE_INDEX" val="20215602"/>
  <p:tag name="KSO_WM_UNIT_COMPATIBLE" val="0"/>
  <p:tag name="KSO_WM_UNIT_DEC_AREA_ID" val="e9d54f2960e04f2392dea987f977425d"/>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560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871.xml><?xml version="1.0" encoding="utf-8"?>
<p:tagLst xmlns:p="http://schemas.openxmlformats.org/presentationml/2006/main">
  <p:tag name="KSO_WM_ASSEMBLE_CHIP_INDEX" val="1c61857351ae4c8a86bc0440e43453f7"/>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SLIDE_BACKGROUND_TYPE" val="belt"/>
  <p:tag name="KSO_WM_TAG_VERSION" val="1.0"/>
  <p:tag name="KSO_WM_TEMPLATE_CATEGORY" val="chip"/>
  <p:tag name="KSO_WM_TEMPLATE_INDEX" val="20215602"/>
  <p:tag name="KSO_WM_UNIT_COMPATIBLE" val="0"/>
  <p:tag name="KSO_WM_UNIT_DEC_AREA_ID" val="7920e645fcb1484c95a75bf6cd51d296"/>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872.xml><?xml version="1.0" encoding="utf-8"?>
<p:tagLst xmlns:p="http://schemas.openxmlformats.org/presentationml/2006/main">
  <p:tag name="KSO_WM_ASSEMBLE_CHIP_INDEX" val="aae233c1d9574ba8b8af49e811f27bff"/>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SLIDE_BACKGROUND_TYPE" val="belt"/>
  <p:tag name="KSO_WM_TAG_VERSION" val="1.0"/>
  <p:tag name="KSO_WM_TEMPLATE_CATEGORY" val="chip"/>
  <p:tag name="KSO_WM_TEMPLATE_INDEX" val="20215602"/>
  <p:tag name="KSO_WM_UNIT_COMPATIBLE" val="0"/>
  <p:tag name="KSO_WM_UNIT_DEC_AREA_ID" val="2660daa5396a46e2af94bf50f5282334"/>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873.xml><?xml version="1.0" encoding="utf-8"?>
<p:tagLst xmlns:p="http://schemas.openxmlformats.org/presentationml/2006/main">
  <p:tag name="KSO_WM_SLIDE_BACKGROUND_TYPE" val="belt"/>
</p:tagLst>
</file>

<file path=ppt/tags/tag874.xml><?xml version="1.0" encoding="utf-8"?>
<p:tagLst xmlns:p="http://schemas.openxmlformats.org/presentationml/2006/main">
  <p:tag name="KSO_WM_SLIDE_BACKGROUND_TYPE" val="belt"/>
</p:tagLst>
</file>

<file path=ppt/tags/tag875.xml><?xml version="1.0" encoding="utf-8"?>
<p:tagLst xmlns:p="http://schemas.openxmlformats.org/presentationml/2006/main">
  <p:tag name="KSO_WM_SLIDE_BACKGROUND_TYPE" val="belt"/>
</p:tagLst>
</file>

<file path=ppt/tags/tag876.xml><?xml version="1.0" encoding="utf-8"?>
<p:tagLst xmlns:p="http://schemas.openxmlformats.org/presentationml/2006/main">
  <p:tag name="KSO_WM_SLIDE_BACKGROUND_TYPE" val="belt"/>
</p:tagLst>
</file>

<file path=ppt/tags/tag877.xml><?xml version="1.0" encoding="utf-8"?>
<p:tagLst xmlns:p="http://schemas.openxmlformats.org/presentationml/2006/main">
  <p:tag name="KSO_WM_SLIDE_BACKGROUND_TYPE" val="belt"/>
</p:tagLst>
</file>

<file path=ppt/tags/tag878.xml><?xml version="1.0" encoding="utf-8"?>
<p:tagLst xmlns:p="http://schemas.openxmlformats.org/presentationml/2006/main">
  <p:tag name="KSO_WM_TEMPLATE_CATEGORY" val="custom"/>
  <p:tag name="KSO_WM_TEMPLATE_INDEX" val="20215602"/>
</p:tagLst>
</file>

<file path=ppt/tags/tag879.xml><?xml version="1.0" encoding="utf-8"?>
<p:tagLst xmlns:p="http://schemas.openxmlformats.org/presentationml/2006/main">
  <p:tag name="KSO_WM_TEMPLATE_CATEGORY" val="custom"/>
  <p:tag name="KSO_WM_TEMPLATE_INDEX" val="20215602"/>
</p:tagLst>
</file>

<file path=ppt/tags/tag88.xml><?xml version="1.0" encoding="utf-8"?>
<p:tagLst xmlns:p="http://schemas.openxmlformats.org/presentationml/2006/main">
  <p:tag name="KSO_WM_BEAUTIFY_FLAG" val="#wm#"/>
  <p:tag name="KSO_WM_TAG_VERSION" val="1.0"/>
  <p:tag name="KSO_WM_TEMPLATE_CATEGORY" val="custom"/>
  <p:tag name="KSO_WM_TEMPLATE_INDEX" val="20215602"/>
</p:tagLst>
</file>

<file path=ppt/tags/tag880.xml><?xml version="1.0" encoding="utf-8"?>
<p:tagLst xmlns:p="http://schemas.openxmlformats.org/presentationml/2006/main">
  <p:tag name="KSO_WM_BEAUTIFY_FLAG" val="#wm#"/>
  <p:tag name="KSO_WM_TAG_VERSION" val="1.0"/>
  <p:tag name="KSO_WM_TEMPLATE_CATEGORY" val="custom"/>
  <p:tag name="KSO_WM_TEMPLATE_INDEX" val="20215602"/>
</p:tagLst>
</file>

<file path=ppt/tags/tag881.xml><?xml version="1.0" encoding="utf-8"?>
<p:tagLst xmlns:p="http://schemas.openxmlformats.org/presentationml/2006/main">
  <p:tag name="KSO_WM_BEAUTIFY_FLAG" val="#wm#"/>
  <p:tag name="KSO_WM_TEMPLATE_CATEGORY" val="custom"/>
  <p:tag name="KSO_WM_TEMPLATE_INDEX" val="20215602"/>
</p:tagLst>
</file>

<file path=ppt/tags/tag882.xml><?xml version="1.0" encoding="utf-8"?>
<p:tagLst xmlns:p="http://schemas.openxmlformats.org/presentationml/2006/main">
  <p:tag name="KSO_WM_ASSEMBLE_CHIP_INDEX" val="45eaf2d036604e5589e72ac7127b92cd"/>
  <p:tag name="KSO_WM_BEAUTIFY_FLAG" val="#wm#"/>
  <p:tag name="KSO_WM_CHIP_FILLAREA_FILL_RULE" val="{&quot;fill_align&quot;:&quot;cm&quot;,&quot;fill_mode&quot;:&quot;adaptive&quot;,&quot;sacle_strategy&quot;:&quot;smart&quot;}"/>
  <p:tag name="KSO_WM_CHIP_GROUPID" val="5f2a1e7645e1f15ec24fe43a"/>
  <p:tag name="KSO_WM_CHIP_XID" val="5f2a1e7645e1f15ec24fe43b"/>
  <p:tag name="KSO_WM_TAG_VERSION" val="1.0"/>
  <p:tag name="KSO_WM_TEMPLATE_CATEGORY" val="custom"/>
  <p:tag name="KSO_WM_TEMPLATE_INDEX" val="20215602"/>
  <p:tag name="KSO_WM_UNIT_BLOCK" val="0"/>
  <p:tag name="KSO_WM_UNIT_COMPATIBLE" val="0"/>
  <p:tag name="KSO_WM_UNIT_DEC_AREA_ID" val="4638087ad01f4efa8381e45fb3eda996"/>
  <p:tag name="KSO_WM_UNIT_DEC_CHANGEPICRESERVED" val="0"/>
  <p:tag name="KSO_WM_UNIT_DEC_SUPPORTCHANGEPIC" val="0"/>
  <p:tag name="KSO_WM_UNIT_DECORATE_INFO" val="{&quot;DecorateInfoH&quot;:{&quot;IsAbs&quot;:true},&quot;DecorateInfoW&quot;:{&quot;IsAbs&quot;:false},&quot;DecorateInfoX&quot;:{&quot;IsAbs&quot;:true,&quot;Pos&quot;:1},&quot;DecorateInfoY&quot;:{&quot;IsAbs&quot;:true,&quot;Pos&quot;:0},&quot;ReferentInfo&quot;:{&quot;Id&quot;:&quot;f62af0e5360742289cb4b34ee6d2c7c2&quot;,&quot;X&quot;:{&quot;Pos&quot;:1},&quot;Y&quot;:{&quot;Pos&quot;:2}},&quot;whChangeMode&quot;:0}"/>
  <p:tag name="KSO_WM_UNIT_DIAGRAM_ISNUMVISUAL" val="0"/>
  <p:tag name="KSO_WM_UNIT_DIAGRAM_ISREFERUNIT" val="0"/>
  <p:tag name="KSO_WM_UNIT_HIGHLIGHT" val="0"/>
  <p:tag name="KSO_WM_UNIT_ID" val="custom20215602_1*i*1"/>
  <p:tag name="KSO_WM_UNIT_INDEX" val="1"/>
  <p:tag name="KSO_WM_UNIT_LAYERLEVEL" val="1"/>
  <p:tag name="KSO_WM_UNIT_LINE_FILL_TYPE" val="2"/>
  <p:tag name="KSO_WM_UNIT_LINE_FORE_SCHEMECOLOR_INDEX" val="13"/>
  <p:tag name="KSO_WM_UNIT_LINE_FORE_SCHEMECOLOR_INDEX_BRIGHTNESS" val="0.25"/>
  <p:tag name="KSO_WM_UNIT_SM_LIMIT_TYPE" val="3"/>
  <p:tag name="KSO_WM_UNIT_TYPE" val="i"/>
</p:tagLst>
</file>

<file path=ppt/tags/tag883.xml><?xml version="1.0" encoding="utf-8"?>
<p:tagLst xmlns:p="http://schemas.openxmlformats.org/presentationml/2006/main">
  <p:tag name="KSO_WM_ASSEMBLE_CHIP_INDEX" val="45eaf2d036604e5589e72ac7127b92cd"/>
  <p:tag name="KSO_WM_BEAUTIFY_FLAG" val="#wm#"/>
  <p:tag name="KSO_WM_CHIP_FILLAREA_FILL_RULE" val="{&quot;fill_align&quot;:&quot;cm&quot;,&quot;fill_mode&quot;:&quot;adaptive&quot;,&quot;sacle_strategy&quot;:&quot;smart&quot;}"/>
  <p:tag name="KSO_WM_CHIP_GROUPID" val="5f2a1e7645e1f15ec24fe43a"/>
  <p:tag name="KSO_WM_CHIP_XID" val="5f2a1e7645e1f15ec24fe43b"/>
  <p:tag name="KSO_WM_TAG_VERSION" val="1.0"/>
  <p:tag name="KSO_WM_TEMPLATE_CATEGORY" val="custom"/>
  <p:tag name="KSO_WM_TEMPLATE_INDEX" val="20215602"/>
  <p:tag name="KSO_WM_UNIT_BLOCK" val="0"/>
  <p:tag name="KSO_WM_UNIT_COMPATIBLE" val="0"/>
  <p:tag name="KSO_WM_UNIT_DEC_AREA_ID" val="ed226d49e9ef446d87944a26cbc37822"/>
  <p:tag name="KSO_WM_UNIT_DEFAULT_FONT" val="24;60;4"/>
  <p:tag name="KSO_WM_UNIT_DIAGRAM_ISNUMVISUAL" val="0"/>
  <p:tag name="KSO_WM_UNIT_DIAGRAM_ISREFERUNIT" val="0"/>
  <p:tag name="KSO_WM_UNIT_HIGHLIGHT" val="0"/>
  <p:tag name="KSO_WM_UNIT_ID" val="custom20215602_1*a*1"/>
  <p:tag name="KSO_WM_UNIT_INDEX" val="1"/>
  <p:tag name="KSO_WM_UNIT_ISCONTENTSTITLE" val="0"/>
  <p:tag name="KSO_WM_UNIT_ISNUMDGMTITLE" val="0"/>
  <p:tag name="KSO_WM_UNIT_LAYERLEVEL" val="1"/>
  <p:tag name="KSO_WM_UNIT_NOCLEAR" val="0"/>
  <p:tag name="KSO_WM_UNIT_PRESET_TEXT" val="世界地球日主题班会"/>
  <p:tag name="KSO_WM_UNIT_TEXT_FILL_FORE_SCHEMECOLOR_INDEX" val="13"/>
  <p:tag name="KSO_WM_UNIT_TEXT_FILL_FORE_SCHEMECOLOR_INDEX_BRIGHTNESS" val="0.15"/>
  <p:tag name="KSO_WM_UNIT_TEXT_FILL_TYPE" val="1"/>
  <p:tag name="KSO_WM_UNIT_TYPE" val="a"/>
  <p:tag name="KSO_WM_UNIT_VALUE" val="14"/>
</p:tagLst>
</file>

<file path=ppt/tags/tag884.xml><?xml version="1.0" encoding="utf-8"?>
<p:tagLst xmlns:p="http://schemas.openxmlformats.org/presentationml/2006/main">
  <p:tag name="KSO_WM_BEAUTIFY_FLAG" val="#wm#"/>
  <p:tag name="KSO_WM_CHIP_FILLPROP" val="[[{&quot;fill_id&quot;:&quot;014cd647425143238c2ec88d4832793b&quot;,&quot;fill_align&quot;:&quot;cm&quot;,&quot;text_align&quot;:&quot;lm&quot;,&quot;text_direction&quot;:&quot;horizontal&quot;,&quot;chip_types&quot;:[&quot;text&quot;,&quot;header&quot;]}]]"/>
  <p:tag name="KSO_WM_CHIP_GROUPID" val="5ebf6661ddc3daf3fef3f760"/>
  <p:tag name="KSO_WM_CHIP_INFOS" val="{&quot;layout_type&quot;:&quot;forright&quot;,&quot;slide_type&quot;:[&quot;title&quot;],&quot;aspect_ratio&quot;:&quot;16:9&quot;}"/>
  <p:tag name="KSO_WM_CHIP_XID" val="5ebe041a0ac41c4a0a52557a"/>
  <p:tag name="KSO_WM_SLIDE_BACKGROUND_TYPE" val="general"/>
  <p:tag name="KSO_WM_SLIDE_BK_DARK_LIGHT" val="2"/>
  <p:tag name="KSO_WM_SLIDE_ID" val="custom20215602_1"/>
  <p:tag name="KSO_WM_SLIDE_INDEX" val="1"/>
  <p:tag name="KSO_WM_SLIDE_ITEM_CNT" val="0"/>
  <p:tag name="KSO_WM_SLIDE_LAYOUT" val="a_b"/>
  <p:tag name="KSO_WM_SLIDE_LAYOUT_CNT" val="1_1"/>
  <p:tag name="KSO_WM_SLIDE_LAYOUT_INFO" val="{&quot;id&quot;:&quot;2020-11-13T09:42:54&quot;,&quot;maxSize&quot;:{&quot;size1&quot;:62.85377762405961},&quot;minSize&quot;:{&quot;size1&quot;:51.45377762405962},&quot;normalSize&quot;:{&quot;size1&quot;:53.6650739203559},&quot;subLayout&quot;:[{&quot;id&quot;:&quot;2020-11-13T09:42:54&quot;,&quot;margin&quot;:{&quot;bottom&quot;:0.20331741869449615,&quot;left&quot;:17.497968673706055,&quot;right&quot;:2.963141441345215,&quot;top&quot;:5.821568489074707},&quot;type&quot;:0},{&quot;id&quot;:&quot;2020-11-13T09:42:54&quot;,&quot;margin&quot;:{&quot;bottom&quot;:5.821590900421143,&quot;left&quot;:17.497968673706055,&quot;right&quot;:2.963141441345215,&quot;top&quot;:0.2784408628940582},&quot;type&quot;:0}],&quot;type&quot;:0}"/>
  <p:tag name="KSO_WM_SLIDE_POSITION" val="520*39"/>
  <p:tag name="KSO_WM_SLIDE_SIZE" val="380*460"/>
  <p:tag name="KSO_WM_SLIDE_SUBTYPE" val="pureTxt"/>
  <p:tag name="KSO_WM_SLIDE_SUPPORT_FEATURE_TYPE" val="0"/>
  <p:tag name="KSO_WM_SLIDE_TYPE" val="title"/>
  <p:tag name="KSO_WM_TAG_VERSION" val="1.0"/>
  <p:tag name="KSO_WM_TEMPLATE_ASSEMBLE_GROUPID" val="5face4ad0ad14824cacb1e6a"/>
  <p:tag name="KSO_WM_TEMPLATE_ASSEMBLE_XID" val="5fade491b46e6ebd990c7f0a"/>
  <p:tag name="KSO_WM_TEMPLATE_CATEGORY" val="custom"/>
  <p:tag name="KSO_WM_TEMPLATE_COLOR_TYPE" val="1"/>
  <p:tag name="KSO_WM_TEMPLATE_INDEX" val="20215602"/>
  <p:tag name="KSO_WM_TEMPLATE_MASTER_THUMB_INDEX" val="12"/>
  <p:tag name="KSO_WM_TEMPLATE_MASTER_TYPE" val="1"/>
  <p:tag name="KSO_WM_TEMPLATE_SUBCATEGORY" val="21"/>
  <p:tag name="KSO_WM_TEMPLATE_THUMBS_INDEX" val="1、7、37、38、39、48"/>
  <p:tag name="KSO_WM_UNIT_SHOW_EDIT_AREA_INDICATION" val="1"/>
</p:tagLst>
</file>

<file path=ppt/tags/tag885.xml><?xml version="1.0" encoding="utf-8"?>
<p:tagLst xmlns:p="http://schemas.openxmlformats.org/presentationml/2006/main">
  <p:tag name="KSO_WM_BEAUTIFY_FLAG" val="#wm#"/>
  <p:tag name="KSO_WM_TEMPLATE_CATEGORY" val="custom"/>
  <p:tag name="KSO_WM_TEMPLATE_INDEX" val="20215602"/>
</p:tagLst>
</file>

<file path=ppt/tags/tag886.xml><?xml version="1.0" encoding="utf-8"?>
<p:tagLst xmlns:p="http://schemas.openxmlformats.org/presentationml/2006/main">
  <p:tag name="KSO_WM_BEAUTIFY_FLAG" val="#wm#"/>
  <p:tag name="KSO_WM_TEMPLATE_CATEGORY" val="custom"/>
  <p:tag name="KSO_WM_TEMPLATE_INDEX" val="20215602"/>
</p:tagLst>
</file>

<file path=ppt/tags/tag887.xml><?xml version="1.0" encoding="utf-8"?>
<p:tagLst xmlns:p="http://schemas.openxmlformats.org/presentationml/2006/main">
  <p:tag name="KSO_WM_BEAUTIFY_FLAG" val="#wm#"/>
  <p:tag name="KSO_WM_TEMPLATE_CATEGORY" val="custom"/>
  <p:tag name="KSO_WM_TEMPLATE_INDEX" val="20215602"/>
</p:tagLst>
</file>

<file path=ppt/tags/tag88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5f3ae75f-40b6-4262-a495-fe793715c6c3}"/>
</p:tagLst>
</file>

<file path=ppt/tags/tag889.xml><?xml version="1.0" encoding="utf-8"?>
<p:tagLst xmlns:p="http://schemas.openxmlformats.org/presentationml/2006/main">
  <p:tag name="KSO_WM_SLIDE_BACKGROUND_TYPE" val="general"/>
  <p:tag name="KSO_WM_SLIDE_BK_DARK_LIGHT" val="2"/>
</p:tagLst>
</file>

<file path=ppt/tags/tag89.xml><?xml version="1.0" encoding="utf-8"?>
<p:tagLst xmlns:p="http://schemas.openxmlformats.org/presentationml/2006/main">
  <p:tag name="KSO_WM_ASSEMBLE_CHIP_INDEX" val="5aa236305929486db90956db98e57668"/>
  <p:tag name="KSO_WM_BEAUTIFY_FLAG" val="#wm#"/>
  <p:tag name="KSO_WM_CHIP_FILLAREA_FILL_RULE" val="{&quot;fill_align&quot;:&quot;cm&quot;,&quot;fill_effect&quot;:[],&quot;fill_mode&quot;:&quot;adaptive&quot;,&quot;sacle_strategy&quot;:&quot;stretch&quot;}"/>
  <p:tag name="KSO_WM_CHIP_GROUPID" val="5face4ad0ad14824cacb1e6a"/>
  <p:tag name="KSO_WM_CHIP_XID" val="5face4ad0ad14824cacb1e6b"/>
  <p:tag name="KSO_WM_TAG_VERSION" val="1.0"/>
  <p:tag name="KSO_WM_TEMPLATE_CATEGORY" val="chip"/>
  <p:tag name="KSO_WM_TEMPLATE_INDEX" val="20215602"/>
  <p:tag name="KSO_WM_UNIT_COMPATIBLE" val="0"/>
  <p:tag name="KSO_WM_UNIT_DEC_AREA_ID" val="8cf660053aa64e2887beb40aaadba382"/>
  <p:tag name="KSO_WM_UNIT_DEC_CHANGEPICRESERVED" val="1"/>
  <p:tag name="KSO_WM_UNIT_DEC_SUPPORTCHANGEPIC" val="0"/>
  <p:tag name="KSO_WM_UNIT_DECORATE_INFO" val=""/>
  <p:tag name="KSO_WM_UNIT_DIAGRAM_ISNUMVISUAL" val="0"/>
  <p:tag name="KSO_WM_UNIT_DIAGRAM_ISREFERUNIT" val="0"/>
  <p:tag name="KSO_WM_UNIT_HIGHLIGHT" val="0"/>
  <p:tag name="KSO_WM_UNIT_ID" val="chip20215602_1*i*1"/>
  <p:tag name="KSO_WM_UNIT_INDEX" val="1"/>
  <p:tag name="KSO_WM_UNIT_LAYERLEVEL" val="1"/>
  <p:tag name="KSO_WM_UNIT_SM_LIMIT_TYPE" val=""/>
  <p:tag name="KSO_WM_UNIT_SUBTYPE" val="u"/>
  <p:tag name="KSO_WM_UNIT_TYPE" val="i"/>
</p:tagLst>
</file>

<file path=ppt/tags/tag89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5f3ae75f-40b6-4262-a495-fe793715c6c3}"/>
</p:tagLst>
</file>

<file path=ppt/tags/tag89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2*i*1"/>
  <p:tag name="KSO_WM_UNIT_INDEX" val="1"/>
  <p:tag name="KSO_WM_UNIT_LARGE_SHAPE" val="1"/>
  <p:tag name="KSO_WM_UNIT_LAYERLEVEL" val="1"/>
  <p:tag name="KSO_WM_UNIT_TEXT_FILL_FORE_SCHEMECOLOR_INDEX" val="2"/>
  <p:tag name="KSO_WM_UNIT_TEXT_FILL_FORE_SCHEMECOLOR_INDEX_BRIGHTNESS" val="0"/>
  <p:tag name="KSO_WM_UNIT_TEXT_FILL_TYPE" val="1"/>
  <p:tag name="KSO_WM_UNIT_TYPE" val="i"/>
  <p:tag name="WM_BEAUTIFY_SHAPE_IDENTITY" val="{2bba06ec-9fe1-4b56-aa68-9a911c189d92}"/>
</p:tagLst>
</file>

<file path=ppt/tags/tag892.xml><?xml version="1.0" encoding="utf-8"?>
<p:tagLst xmlns:p="http://schemas.openxmlformats.org/presentationml/2006/main">
  <p:tag name="KSO_WM_SLIDE_BACKGROUND_TYPE" val="general"/>
  <p:tag name="KSO_WM_SLIDE_BK_DARK_LIGHT" val="2"/>
</p:tagLst>
</file>

<file path=ppt/tags/tag89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5f3ae75f-40b6-4262-a495-fe793715c6c3}"/>
</p:tagLst>
</file>

<file path=ppt/tags/tag894.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895.xml><?xml version="1.0" encoding="utf-8"?>
<p:tagLst xmlns:p="http://schemas.openxmlformats.org/presentationml/2006/main">
  <p:tag name="KSO_WM_SLIDE_BACKGROUND_TYPE" val="general"/>
  <p:tag name="KSO_WM_SLIDE_BK_DARK_LIGHT" val="2"/>
</p:tagLst>
</file>

<file path=ppt/tags/tag89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5f3ae75f-40b6-4262-a495-fe793715c6c3}"/>
</p:tagLst>
</file>

<file path=ppt/tags/tag89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2*i*1"/>
  <p:tag name="KSO_WM_UNIT_INDEX" val="1"/>
  <p:tag name="KSO_WM_UNIT_LARGE_SHAPE" val="1"/>
  <p:tag name="KSO_WM_UNIT_LAYERLEVEL" val="1"/>
  <p:tag name="KSO_WM_UNIT_TEXT_FILL_FORE_SCHEMECOLOR_INDEX" val="2"/>
  <p:tag name="KSO_WM_UNIT_TEXT_FILL_FORE_SCHEMECOLOR_INDEX_BRIGHTNESS" val="0"/>
  <p:tag name="KSO_WM_UNIT_TEXT_FILL_TYPE" val="1"/>
  <p:tag name="KSO_WM_UNIT_TYPE" val="i"/>
  <p:tag name="WM_BEAUTIFY_SHAPE_IDENTITY" val="{2bba06ec-9fe1-4b56-aa68-9a911c189d92}"/>
</p:tagLst>
</file>

<file path=ppt/tags/tag898.xml><?xml version="1.0" encoding="utf-8"?>
<p:tagLst xmlns:p="http://schemas.openxmlformats.org/presentationml/2006/main">
  <p:tag name="KSO_WM_SLIDE_BACKGROUND_TYPE" val="general"/>
  <p:tag name="KSO_WM_SLIDE_BK_DARK_LIGHT" val="2"/>
</p:tagLst>
</file>

<file path=ppt/tags/tag899.xml><?xml version="1.0" encoding="utf-8"?>
<p:tagLst xmlns:p="http://schemas.openxmlformats.org/presentationml/2006/main">
  <p:tag name="KSO_WM_BEAUTIFY_FLAG" val="#wm#"/>
  <p:tag name="KSO_WM_TEMPLATE_CATEGORY" val="custom"/>
  <p:tag name="KSO_WM_TEMPLATE_INDEX" val="20215602"/>
</p:tagLst>
</file>

<file path=ppt/tags/tag9.xml><?xml version="1.0" encoding="utf-8"?>
<p:tagLst xmlns:p="http://schemas.openxmlformats.org/presentationml/2006/main">
  <p:tag name="KSO_WM_ASSEMBLE_CHIP_INDEX" val="723d798d258a43749db358ea5e1c0dba"/>
  <p:tag name="KSO_WM_BEAUTIFY_FLAG" val="#wm#"/>
  <p:tag name="KSO_WM_CHIP_FILLAREA_FILL_RULE" val="{&quot;fill_align&quot;:&quot;cm&quot;,&quot;fill_mode&quot;:&quot;adaptive&quot;,&quot;sacle_strategy&quot;:&quot;smart&quot;}"/>
  <p:tag name="KSO_WM_CHIP_GROUPID" val="5ebe40d00ac41c4a0a525616"/>
  <p:tag name="KSO_WM_CHIP_XID" val="5ebe40d00ac41c4a0a525617"/>
  <p:tag name="KSO_WM_TAG_VERSION" val="1.0"/>
  <p:tag name="KSO_WM_TEMPLATE_ASSEMBLE_GROUPID" val="5face4ad0ad14824cacb1e6a"/>
  <p:tag name="KSO_WM_TEMPLATE_ASSEMBLE_XID" val="5fade491b46e6ebd990c7f02"/>
  <p:tag name="KSO_WM_TEMPLATE_CATEGORY" val="custom"/>
  <p:tag name="KSO_WM_TEMPLATE_INDEX" val="20215602"/>
  <p:tag name="KSO_WM_UNIT_BLOCK" val="0"/>
  <p:tag name="KSO_WM_UNIT_COMPATIBLE" val="0"/>
  <p:tag name="KSO_WM_UNIT_DEC_AREA_ID" val="fdf222fbd2a840c2ac41ae10c1c76a4c"/>
  <p:tag name="KSO_WM_UNIT_DEFAULT_FONT" val="14;18;2"/>
  <p:tag name="KSO_WM_UNIT_DIAGRAM_ISNUMVISUAL" val="0"/>
  <p:tag name="KSO_WM_UNIT_DIAGRAM_ISREFERUNIT" val="0"/>
  <p:tag name="KSO_WM_UNIT_HIGHLIGHT" val="0"/>
  <p:tag name="KSO_WM_UNIT_ID" val="custom20215602_1*b*1"/>
  <p:tag name="KSO_WM_UNIT_INDEX" val="1"/>
  <p:tag name="KSO_WM_UNIT_ISCONTENTSTITLE" val="0"/>
  <p:tag name="KSO_WM_UNIT_ISNUMDGMTITLE" val="0"/>
  <p:tag name="KSO_WM_UNIT_LAYERLEVEL" val="1"/>
  <p:tag name="KSO_WM_UNIT_NOCLEAR" val="0"/>
  <p:tag name="KSO_WM_UNIT_PRESET_TEXT" val="单击此处添加副标题内容"/>
  <p:tag name="KSO_WM_UNIT_TEXT_FILL_FORE_SCHEMECOLOR_INDEX" val="13"/>
  <p:tag name="KSO_WM_UNIT_TEXT_FILL_FORE_SCHEMECOLOR_INDEX_BRIGHTNESS" val="0.35"/>
  <p:tag name="KSO_WM_UNIT_TEXT_FILL_TYPE" val="1"/>
  <p:tag name="KSO_WM_UNIT_TYPE" val="b"/>
  <p:tag name="KSO_WM_UNIT_VALUE" val="87"/>
</p:tagLst>
</file>

<file path=ppt/tags/tag90.xml><?xml version="1.0" encoding="utf-8"?>
<p:tagLst xmlns:p="http://schemas.openxmlformats.org/presentationml/2006/main">
  <p:tag name="KSO_WM_ASSEMBLE_CHIP_INDEX" val="45eaf2d036604e5589e72ac7127b92cd"/>
  <p:tag name="KSO_WM_BEAUTIFY_FLAG" val="#wm#"/>
  <p:tag name="KSO_WM_CHIP_FILLAREA_FILL_RULE" val="{&quot;fill_align&quot;:&quot;cm&quot;,&quot;fill_mode&quot;:&quot;adaptive&quot;,&quot;sacle_strategy&quot;:&quot;smart&quot;}"/>
  <p:tag name="KSO_WM_CHIP_GROUPID" val="5f2a1e7645e1f15ec24fe43a"/>
  <p:tag name="KSO_WM_CHIP_XID" val="5f2a1e7645e1f15ec24fe43b"/>
  <p:tag name="KSO_WM_TAG_VERSION" val="1.0"/>
  <p:tag name="KSO_WM_TEMPLATE_ASSEMBLE_GROUPID" val="5face4ad0ad14824cacb1e6a"/>
  <p:tag name="KSO_WM_TEMPLATE_ASSEMBLE_XID" val="5fade491b46e6ebd990c7f0a"/>
  <p:tag name="KSO_WM_TEMPLATE_CATEGORY" val="custom"/>
  <p:tag name="KSO_WM_TEMPLATE_INDEX" val="20215602"/>
  <p:tag name="KSO_WM_UNIT_BLOCK" val="0"/>
  <p:tag name="KSO_WM_UNIT_COMPATIBLE" val="0"/>
  <p:tag name="KSO_WM_UNIT_DEC_AREA_ID" val="ed226d49e9ef446d87944a26cbc37822"/>
  <p:tag name="KSO_WM_UNIT_DEFAULT_FONT" val="24;60;4"/>
  <p:tag name="KSO_WM_UNIT_DIAGRAM_ISNUMVISUAL" val="0"/>
  <p:tag name="KSO_WM_UNIT_DIAGRAM_ISREFERUNIT" val="0"/>
  <p:tag name="KSO_WM_UNIT_HIGHLIGHT" val="0"/>
  <p:tag name="KSO_WM_UNIT_ID" val="custom20215602_1*a*1"/>
  <p:tag name="KSO_WM_UNIT_INDEX" val="1"/>
  <p:tag name="KSO_WM_UNIT_ISCONTENTSTITLE" val="0"/>
  <p:tag name="KSO_WM_UNIT_ISNUMDGMTITLE" val="0"/>
  <p:tag name="KSO_WM_UNIT_LAYERLEVEL" val="1"/>
  <p:tag name="KSO_WM_UNIT_NOCLEAR" val="0"/>
  <p:tag name="KSO_WM_UNIT_PRESET_TEXT" val="世界地球日主题班会"/>
  <p:tag name="KSO_WM_UNIT_TEXT_FILL_FORE_SCHEMECOLOR_INDEX" val="13"/>
  <p:tag name="KSO_WM_UNIT_TEXT_FILL_FORE_SCHEMECOLOR_INDEX_BRIGHTNESS" val="0.15"/>
  <p:tag name="KSO_WM_UNIT_TEXT_FILL_TYPE" val="1"/>
  <p:tag name="KSO_WM_UNIT_TYPE" val="a"/>
  <p:tag name="KSO_WM_UNIT_VALUE" val="14"/>
</p:tagLst>
</file>

<file path=ppt/tags/tag900.xml><?xml version="1.0" encoding="utf-8"?>
<p:tagLst xmlns:p="http://schemas.openxmlformats.org/presentationml/2006/main">
  <p:tag name="KSO_WM_BEAUTIFY_FLAG" val="#wm#"/>
  <p:tag name="KSO_WM_TEMPLATE_CATEGORY" val="custom"/>
  <p:tag name="KSO_WM_TEMPLATE_INDEX" val="20215602"/>
</p:tagLst>
</file>

<file path=ppt/tags/tag901.xml><?xml version="1.0" encoding="utf-8"?>
<p:tagLst xmlns:p="http://schemas.openxmlformats.org/presentationml/2006/main">
  <p:tag name="KSO_WM_BEAUTIFY_FLAG" val="#wm#"/>
  <p:tag name="KSO_WM_TEMPLATE_CATEGORY" val="custom"/>
  <p:tag name="KSO_WM_TEMPLATE_INDEX" val="20215602"/>
</p:tagLst>
</file>

<file path=ppt/tags/tag902.xml><?xml version="1.0" encoding="utf-8"?>
<p:tagLst xmlns:p="http://schemas.openxmlformats.org/presentationml/2006/main">
  <p:tag name="KSO_WM_BEAUTIFY_FLAG" val="#wm#"/>
  <p:tag name="KSO_WM_TEMPLATE_CATEGORY" val="custom"/>
  <p:tag name="KSO_WM_TEMPLATE_INDEX" val="20215602"/>
</p:tagLst>
</file>

<file path=ppt/tags/tag903.xml><?xml version="1.0" encoding="utf-8"?>
<p:tagLst xmlns:p="http://schemas.openxmlformats.org/presentationml/2006/main">
  <p:tag name="KSO_WM_BEAUTIFY_FLAG" val="#wm#"/>
  <p:tag name="KSO_WM_TEMPLATE_CATEGORY" val="custom"/>
  <p:tag name="KSO_WM_TEMPLATE_INDEX" val="20215602"/>
</p:tagLst>
</file>

<file path=ppt/tags/tag904.xml><?xml version="1.0" encoding="utf-8"?>
<p:tagLst xmlns:p="http://schemas.openxmlformats.org/presentationml/2006/main">
  <p:tag name="KSO_WM_BEAUTIFY_FLAG" val="#wm#"/>
  <p:tag name="KSO_WM_TEMPLATE_CATEGORY" val="custom"/>
  <p:tag name="KSO_WM_TEMPLATE_INDEX" val="20215602"/>
</p:tagLst>
</file>

<file path=ppt/tags/tag905.xml><?xml version="1.0" encoding="utf-8"?>
<p:tagLst xmlns:p="http://schemas.openxmlformats.org/presentationml/2006/main">
  <p:tag name="KSO_WM_BEAUTIFY_FLAG" val="#wm#"/>
  <p:tag name="KSO_WM_TEMPLATE_CATEGORY" val="custom"/>
  <p:tag name="KSO_WM_TEMPLATE_INDEX" val="20215602"/>
</p:tagLst>
</file>

<file path=ppt/tags/tag906.xml><?xml version="1.0" encoding="utf-8"?>
<p:tagLst xmlns:p="http://schemas.openxmlformats.org/presentationml/2006/main">
  <p:tag name="KSO_WM_BEAUTIFY_FLAG" val="#wm#"/>
  <p:tag name="KSO_WM_TEMPLATE_CATEGORY" val="custom"/>
  <p:tag name="KSO_WM_TEMPLATE_INDEX" val="20215602"/>
</p:tagLst>
</file>

<file path=ppt/tags/tag907.xml><?xml version="1.0" encoding="utf-8"?>
<p:tagLst xmlns:p="http://schemas.openxmlformats.org/presentationml/2006/main">
  <p:tag name="KSO_WM_BEAUTIFY_FLAG" val="#wm#"/>
  <p:tag name="KSO_WM_TEMPLATE_CATEGORY" val="custom"/>
  <p:tag name="KSO_WM_TEMPLATE_INDEX" val="20215602"/>
</p:tagLst>
</file>

<file path=ppt/tags/tag908.xml><?xml version="1.0" encoding="utf-8"?>
<p:tagLst xmlns:p="http://schemas.openxmlformats.org/presentationml/2006/main">
  <p:tag name="AS_OS" val="Unix 3.10 unknown"/>
  <p:tag name="AS_RELEASE_DATE" val="2020.11.30"/>
  <p:tag name="AS_TITLE" val="Aspose.Slides for Java"/>
  <p:tag name="AS_VERSION" val="20.11"/>
  <p:tag name="COMMONDATA" val="eyJoZGlkIjoiMmJhMWU4MDUxZmE0YTdiMWU5NjcwYWYxYjIxMzk5YWYifQ=="/>
</p:tagLst>
</file>

<file path=ppt/tags/tag91.xml><?xml version="1.0" encoding="utf-8"?>
<p:tagLst xmlns:p="http://schemas.openxmlformats.org/presentationml/2006/main">
  <p:tag name="KSO_WM_ASSEMBLE_CHIP_INDEX" val="45eaf2d036604e5589e72ac7127b92cd"/>
  <p:tag name="KSO_WM_BEAUTIFY_FLAG" val="#wm#"/>
  <p:tag name="KSO_WM_CHIP_FILLAREA_FILL_RULE" val="{&quot;fill_align&quot;:&quot;cm&quot;,&quot;fill_mode&quot;:&quot;adaptive&quot;,&quot;sacle_strategy&quot;:&quot;smart&quot;}"/>
  <p:tag name="KSO_WM_CHIP_GROUPID" val="5f2a1e7645e1f15ec24fe43a"/>
  <p:tag name="KSO_WM_CHIP_XID" val="5f2a1e7645e1f15ec24fe43b"/>
  <p:tag name="KSO_WM_TAG_VERSION" val="1.0"/>
  <p:tag name="KSO_WM_TEMPLATE_ASSEMBLE_GROUPID" val="5face4ad0ad14824cacb1e6a"/>
  <p:tag name="KSO_WM_TEMPLATE_ASSEMBLE_XID" val="5fade491b46e6ebd990c7f0a"/>
  <p:tag name="KSO_WM_TEMPLATE_CATEGORY" val="custom"/>
  <p:tag name="KSO_WM_TEMPLATE_INDEX" val="20215602"/>
  <p:tag name="KSO_WM_UNIT_BLOCK" val="0"/>
  <p:tag name="KSO_WM_UNIT_COMPATIBLE" val="0"/>
  <p:tag name="KSO_WM_UNIT_DEC_AREA_ID" val="f62af0e5360742289cb4b34ee6d2c7c2"/>
  <p:tag name="KSO_WM_UNIT_DEFAULT_FONT" val="18;24;2"/>
  <p:tag name="KSO_WM_UNIT_DIAGRAM_ISNUMVISUAL" val="0"/>
  <p:tag name="KSO_WM_UNIT_DIAGRAM_ISREFERUNIT" val="0"/>
  <p:tag name="KSO_WM_UNIT_HIGHLIGHT" val="0"/>
  <p:tag name="KSO_WM_UNIT_ID" val="custom20215602_1*b*1"/>
  <p:tag name="KSO_WM_UNIT_INDEX" val="1"/>
  <p:tag name="KSO_WM_UNIT_ISCONTENTSTITLE" val="0"/>
  <p:tag name="KSO_WM_UNIT_ISNUMDGMTITLE" val="0"/>
  <p:tag name="KSO_WM_UNIT_LAYERLEVEL" val="1"/>
  <p:tag name="KSO_WM_UNIT_NOCLEAR" val="0"/>
  <p:tag name="KSO_WM_UNIT_PRESET_TEXT" val="此处添加副标题内容"/>
  <p:tag name="KSO_WM_UNIT_TEXT_FILL_FORE_SCHEMECOLOR_INDEX" val="13"/>
  <p:tag name="KSO_WM_UNIT_TEXT_FILL_FORE_SCHEMECOLOR_INDEX_BRIGHTNESS" val="0.35"/>
  <p:tag name="KSO_WM_UNIT_TEXT_FILL_TYPE" val="1"/>
  <p:tag name="KSO_WM_UNIT_TYPE" val="b"/>
  <p:tag name="KSO_WM_UNIT_VALUE" val="19"/>
</p:tagLst>
</file>

<file path=ppt/tags/tag92.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93.xml><?xml version="1.0" encoding="utf-8"?>
<p:tagLst xmlns:p="http://schemas.openxmlformats.org/presentationml/2006/main">
  <p:tag name="KSO_WM_ASSEMBLE_CHIP_INDEX" val="0f57ce08e4f94662b6d3949ffd1d265a"/>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f8a5242cda0d4364a1ea1b1af4e426d9"/>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94.xml><?xml version="1.0" encoding="utf-8"?>
<p:tagLst xmlns:p="http://schemas.openxmlformats.org/presentationml/2006/main">
  <p:tag name="KSO_WM_ASSEMBLE_CHIP_INDEX" val="a671dcdf868548f98664013b3c94a5da"/>
  <p:tag name="KSO_WM_BEAUTIFY_FLAG" val="#wm#"/>
  <p:tag name="KSO_WM_CHIP_FILLAREA_FILL_RULE" val="{&quot;fill_align&quot;:&quot;lm&quot;,&quot;fill_effect&quot;:[],&quot;fill_mode&quot;:&quot;adaptive&quot;,&quot;sacle_strategy&quot;:&quot;stretch&quot;}"/>
  <p:tag name="KSO_WM_CHIP_GROUPID" val="5face4ad0ad14824cacb1e6a"/>
  <p:tag name="KSO_WM_CHIP_XID" val="5face4ad0ad14824cacb1e6c"/>
  <p:tag name="KSO_WM_TAG_VERSION" val="1.0"/>
  <p:tag name="KSO_WM_TEMPLATE_CATEGORY" val="chip"/>
  <p:tag name="KSO_WM_TEMPLATE_INDEX" val="20215602"/>
  <p:tag name="KSO_WM_UNIT_COMPATIBLE" val="0"/>
  <p:tag name="KSO_WM_UNIT_DEC_AREA_ID" val="2bb7e5c41af84091a906879e3d04a276"/>
  <p:tag name="KSO_WM_UNIT_DECORATE_INFO" val=""/>
  <p:tag name="KSO_WM_UNIT_DIAGRAM_ISNUMVISUAL" val="0"/>
  <p:tag name="KSO_WM_UNIT_DIAGRAM_ISREFERUNIT" val="0"/>
  <p:tag name="KSO_WM_UNIT_HIGHLIGHT" val="0"/>
  <p:tag name="KSO_WM_UNIT_ID" val="chip20215602_2*i*1"/>
  <p:tag name="KSO_WM_UNIT_INDEX" val="1"/>
  <p:tag name="KSO_WM_UNIT_LAYERLEVEL" val="1"/>
  <p:tag name="KSO_WM_UNIT_SM_LIMIT_TYPE" val=""/>
  <p:tag name="KSO_WM_UNIT_SUBTYPE" val="t"/>
  <p:tag name="KSO_WM_UNIT_TYPE" val="i"/>
</p:tagLst>
</file>

<file path=ppt/tags/tag95.xml><?xml version="1.0" encoding="utf-8"?>
<p:tagLst xmlns:p="http://schemas.openxmlformats.org/presentationml/2006/main">
  <p:tag name="KSO_WM_ASSEMBLE_CHIP_INDEX" val="6244a54f347b4bc5912dc0da61ce9816"/>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b251430334e3407286ab5a54055b635b"/>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ags/tag96.xml><?xml version="1.0" encoding="utf-8"?>
<p:tagLst xmlns:p="http://schemas.openxmlformats.org/presentationml/2006/main">
  <p:tag name="KSO_WM_ASSEMBLE_CHIP_INDEX" val="a90bd29b0cb240d898a1f1dad36c5b58"/>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e"/>
  <p:tag name="KSO_WM_TAG_VERSION" val="1.0"/>
  <p:tag name="KSO_WM_TEMPLATE_CATEGORY" val="chip"/>
  <p:tag name="KSO_WM_TEMPLATE_INDEX" val="20215602"/>
  <p:tag name="KSO_WM_UNIT_COMPATIBLE" val="0"/>
  <p:tag name="KSO_WM_UNIT_DEC_AREA_ID" val="efd2de38ea0b45e78f5836dd48773d32"/>
  <p:tag name="KSO_WM_UNIT_DECORATE_INFO" val=""/>
  <p:tag name="KSO_WM_UNIT_DIAGRAM_ISNUMVISUAL" val="0"/>
  <p:tag name="KSO_WM_UNIT_DIAGRAM_ISREFERUNIT" val="0"/>
  <p:tag name="KSO_WM_UNIT_HIGHLIGHT" val="0"/>
  <p:tag name="KSO_WM_UNIT_ID" val="chip20215602_4*i*1"/>
  <p:tag name="KSO_WM_UNIT_INDEX" val="1"/>
  <p:tag name="KSO_WM_UNIT_LAYERLEVEL" val="1"/>
  <p:tag name="KSO_WM_UNIT_SM_LIMIT_TYPE" val=""/>
  <p:tag name="KSO_WM_UNIT_SUBTYPE" val="t"/>
  <p:tag name="KSO_WM_UNIT_TYPE" val="i"/>
</p:tagLst>
</file>

<file path=ppt/tags/tag97.xml><?xml version="1.0" encoding="utf-8"?>
<p:tagLst xmlns:p="http://schemas.openxmlformats.org/presentationml/2006/main">
  <p:tag name="KSO_WM_ASSEMBLE_CHIP_INDEX" val="723d798d258a43749db358ea5e1c0dba"/>
  <p:tag name="KSO_WM_BEAUTIFY_FLAG" val="#wm#"/>
  <p:tag name="KSO_WM_CHIP_FILLAREA_FILL_RULE" val="{&quot;fill_align&quot;:&quot;cm&quot;,&quot;fill_mode&quot;:&quot;adaptive&quot;,&quot;sacle_strategy&quot;:&quot;smart&quot;}"/>
  <p:tag name="KSO_WM_CHIP_GROUPID" val="5ebe40d00ac41c4a0a525616"/>
  <p:tag name="KSO_WM_CHIP_XID" val="5ebe40d00ac41c4a0a525617"/>
  <p:tag name="KSO_WM_TAG_VERSION" val="1.0"/>
  <p:tag name="KSO_WM_TEMPLATE_ASSEMBLE_GROUPID" val="5face4ad0ad14824cacb1e6a"/>
  <p:tag name="KSO_WM_TEMPLATE_ASSEMBLE_XID" val="5fade491b46e6ebd990c7f02"/>
  <p:tag name="KSO_WM_TEMPLATE_CATEGORY" val="custom"/>
  <p:tag name="KSO_WM_TEMPLATE_INDEX" val="20215602"/>
  <p:tag name="KSO_WM_UNIT_BLOCK" val="0"/>
  <p:tag name="KSO_WM_UNIT_COMPATIBLE" val="0"/>
  <p:tag name="KSO_WM_UNIT_DEC_AREA_ID" val="fdf222fbd2a840c2ac41ae10c1c76a4c"/>
  <p:tag name="KSO_WM_UNIT_DEFAULT_FONT" val="14;18;2"/>
  <p:tag name="KSO_WM_UNIT_DIAGRAM_ISNUMVISUAL" val="0"/>
  <p:tag name="KSO_WM_UNIT_DIAGRAM_ISREFERUNIT" val="0"/>
  <p:tag name="KSO_WM_UNIT_HIGHLIGHT" val="0"/>
  <p:tag name="KSO_WM_UNIT_ID" val="custom20215602_1*b*1"/>
  <p:tag name="KSO_WM_UNIT_INDEX" val="1"/>
  <p:tag name="KSO_WM_UNIT_ISCONTENTSTITLE" val="0"/>
  <p:tag name="KSO_WM_UNIT_ISNUMDGMTITLE" val="0"/>
  <p:tag name="KSO_WM_UNIT_LAYERLEVEL" val="1"/>
  <p:tag name="KSO_WM_UNIT_NOCLEAR" val="0"/>
  <p:tag name="KSO_WM_UNIT_PRESET_TEXT" val="单击此处添加副标题内容"/>
  <p:tag name="KSO_WM_UNIT_TEXT_FILL_FORE_SCHEMECOLOR_INDEX" val="13"/>
  <p:tag name="KSO_WM_UNIT_TEXT_FILL_FORE_SCHEMECOLOR_INDEX_BRIGHTNESS" val="0.35"/>
  <p:tag name="KSO_WM_UNIT_TEXT_FILL_TYPE" val="1"/>
  <p:tag name="KSO_WM_UNIT_TYPE" val="b"/>
  <p:tag name="KSO_WM_UNIT_VALUE" val="87"/>
</p:tagLst>
</file>

<file path=ppt/tags/tag98.xml><?xml version="1.0" encoding="utf-8"?>
<p:tagLst xmlns:p="http://schemas.openxmlformats.org/presentationml/2006/main">
  <p:tag name="KSO_WM_ASSEMBLE_CHIP_INDEX" val="723d798d258a43749db358ea5e1c0dba"/>
  <p:tag name="KSO_WM_BEAUTIFY_FLAG" val="#wm#"/>
  <p:tag name="KSO_WM_CHIP_FILLAREA_FILL_RULE" val="{&quot;fill_align&quot;:&quot;cm&quot;,&quot;fill_mode&quot;:&quot;adaptive&quot;,&quot;sacle_strategy&quot;:&quot;smart&quot;}"/>
  <p:tag name="KSO_WM_CHIP_GROUPID" val="5ebe40d00ac41c4a0a525616"/>
  <p:tag name="KSO_WM_CHIP_XID" val="5ebe40d00ac41c4a0a525617"/>
  <p:tag name="KSO_WM_TAG_VERSION" val="1.0"/>
  <p:tag name="KSO_WM_TEMPLATE_ASSEMBLE_GROUPID" val="5face4ad0ad14824cacb1e6a"/>
  <p:tag name="KSO_WM_TEMPLATE_ASSEMBLE_XID" val="5fade491b46e6ebd990c7f02"/>
  <p:tag name="KSO_WM_TEMPLATE_CATEGORY" val="custom"/>
  <p:tag name="KSO_WM_TEMPLATE_INDEX" val="20215602"/>
  <p:tag name="KSO_WM_UNIT_BLOCK" val="0"/>
  <p:tag name="KSO_WM_UNIT_COMPATIBLE" val="0"/>
  <p:tag name="KSO_WM_UNIT_DEC_AREA_ID" val="944be27dc90449789754621de44ac407"/>
  <p:tag name="KSO_WM_UNIT_DEFAULT_FONT" val="40;56;4"/>
  <p:tag name="KSO_WM_UNIT_DIAGRAM_ISNUMVISUAL" val="0"/>
  <p:tag name="KSO_WM_UNIT_DIAGRAM_ISREFERUNIT" val="0"/>
  <p:tag name="KSO_WM_UNIT_HIGHLIGHT" val="0"/>
  <p:tag name="KSO_WM_UNIT_ID" val="custom20215602_1*a*1"/>
  <p:tag name="KSO_WM_UNIT_INDEX" val="1"/>
  <p:tag name="KSO_WM_UNIT_ISCONTENTSTITLE" val="0"/>
  <p:tag name="KSO_WM_UNIT_ISNUMDGMTITLE" val="0"/>
  <p:tag name="KSO_WM_UNIT_LAYERLEVEL" val="1"/>
  <p:tag name="KSO_WM_UNIT_NOCLEAR" val="0"/>
  <p:tag name="KSO_WM_UNIT_PRESET_TEXT" val="单击添加大标题"/>
  <p:tag name="KSO_WM_UNIT_TEXT_FILL_FORE_SCHEMECOLOR_INDEX" val="13"/>
  <p:tag name="KSO_WM_UNIT_TEXT_FILL_FORE_SCHEMECOLOR_INDEX_BRIGHTNESS" val="0.15"/>
  <p:tag name="KSO_WM_UNIT_TEXT_FILL_TYPE" val="1"/>
  <p:tag name="KSO_WM_UNIT_TYPE" val="a"/>
  <p:tag name="KSO_WM_UNIT_VALUE" val="11"/>
</p:tagLst>
</file>

<file path=ppt/tags/tag99.xml><?xml version="1.0" encoding="utf-8"?>
<p:tagLst xmlns:p="http://schemas.openxmlformats.org/presentationml/2006/main">
  <p:tag name="KSO_WM_ASSEMBLE_CHIP_INDEX" val="15ad951c109d45dbba4b76283009f3de"/>
  <p:tag name="KSO_WM_BEAUTIFY_FLAG" val="#wm#"/>
  <p:tag name="KSO_WM_CHIP_FILLAREA_FILL_RULE" val="{&quot;fill_align&quot;:&quot;cm&quot;,&quot;fill_effect&quot;:[],&quot;fill_mode&quot;:&quot;full&quot;,&quot;sacle_strategy&quot;:&quot;stretch&quot;}"/>
  <p:tag name="KSO_WM_CHIP_GROUPID" val="5face4ad0ad14824cacb1e6a"/>
  <p:tag name="KSO_WM_CHIP_XID" val="5face4ad0ad14824cacb1e6d"/>
  <p:tag name="KSO_WM_TAG_VERSION" val="1.0"/>
  <p:tag name="KSO_WM_TEMPLATE_CATEGORY" val="chip"/>
  <p:tag name="KSO_WM_TEMPLATE_INDEX" val="20215602"/>
  <p:tag name="KSO_WM_UNIT_COMPATIBLE" val="0"/>
  <p:tag name="KSO_WM_UNIT_DEC_AREA_ID" val="ff0dea1d1d4f425592adc4f1753105c0"/>
  <p:tag name="KSO_WM_UNIT_DECORATE_INFO" val=""/>
  <p:tag name="KSO_WM_UNIT_DIAGRAM_ISNUMVISUAL" val="0"/>
  <p:tag name="KSO_WM_UNIT_DIAGRAM_ISREFERUNIT" val="0"/>
  <p:tag name="KSO_WM_UNIT_HIGHLIGHT" val="0"/>
  <p:tag name="KSO_WM_UNIT_ID" val="chip20215602_3*i*1"/>
  <p:tag name="KSO_WM_UNIT_INDEX" val="1"/>
  <p:tag name="KSO_WM_UNIT_LAYERLEVEL" val="1"/>
  <p:tag name="KSO_WM_UNIT_SM_LIMIT_TYPE" val=""/>
  <p:tag name="KSO_WM_UNIT_SUBTYPE" val="t"/>
  <p:tag name="KSO_WM_UNIT_TYPE" val="i"/>
</p:tagLst>
</file>

<file path=ppt/theme/theme1.xml><?xml version="1.0" encoding="utf-8"?>
<a:theme xmlns:r="http://schemas.openxmlformats.org/officeDocument/2006/relationships" xmlns:a="http://schemas.openxmlformats.org/drawingml/2006/main" name="1_Office 主题​​">
  <a:themeElements>
    <a:clrScheme name="">
      <a:dk1>
        <a:srgbClr val="000000"/>
      </a:dk1>
      <a:lt1>
        <a:srgbClr val="FFFFFF"/>
      </a:lt1>
      <a:dk2>
        <a:srgbClr val="D2EDEF"/>
      </a:dk2>
      <a:lt2>
        <a:srgbClr val="E8F5F7"/>
      </a:lt2>
      <a:accent1>
        <a:srgbClr val="4F8F96"/>
      </a:accent1>
      <a:accent2>
        <a:srgbClr val="4A84A3"/>
      </a:accent2>
      <a:accent3>
        <a:srgbClr val="5377A9"/>
      </a:accent3>
      <a:accent4>
        <a:srgbClr val="6768A1"/>
      </a:accent4>
      <a:accent5>
        <a:srgbClr val="80598B"/>
      </a:accent5>
      <a:accent6>
        <a:srgbClr val="954E6B"/>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r="http://schemas.openxmlformats.org/officeDocument/2006/relationships" xmlns:a="http://schemas.openxmlformats.org/drawingml/2006/main" name="11_Office 主题​​">
  <a:themeElements>
    <a:clrScheme name="">
      <a:dk1>
        <a:srgbClr val="000000"/>
      </a:dk1>
      <a:lt1>
        <a:srgbClr val="FFFFFF"/>
      </a:lt1>
      <a:dk2>
        <a:srgbClr val="D2EDEF"/>
      </a:dk2>
      <a:lt2>
        <a:srgbClr val="E8F5F7"/>
      </a:lt2>
      <a:accent1>
        <a:srgbClr val="4F8F96"/>
      </a:accent1>
      <a:accent2>
        <a:srgbClr val="4A84A3"/>
      </a:accent2>
      <a:accent3>
        <a:srgbClr val="5377A9"/>
      </a:accent3>
      <a:accent4>
        <a:srgbClr val="6768A1"/>
      </a:accent4>
      <a:accent5>
        <a:srgbClr val="80598B"/>
      </a:accent5>
      <a:accent6>
        <a:srgbClr val="954E6B"/>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3_Office 主题​​">
  <a:themeElements>
    <a:clrScheme name="">
      <a:dk1>
        <a:srgbClr val="000000"/>
      </a:dk1>
      <a:lt1>
        <a:srgbClr val="FFFFFF"/>
      </a:lt1>
      <a:dk2>
        <a:srgbClr val="D2EDEF"/>
      </a:dk2>
      <a:lt2>
        <a:srgbClr val="E8F5F7"/>
      </a:lt2>
      <a:accent1>
        <a:srgbClr val="4F8F96"/>
      </a:accent1>
      <a:accent2>
        <a:srgbClr val="4A84A3"/>
      </a:accent2>
      <a:accent3>
        <a:srgbClr val="5377A9"/>
      </a:accent3>
      <a:accent4>
        <a:srgbClr val="6768A1"/>
      </a:accent4>
      <a:accent5>
        <a:srgbClr val="80598B"/>
      </a:accent5>
      <a:accent6>
        <a:srgbClr val="954E6B"/>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4_Office 主题​​">
  <a:themeElements>
    <a:clrScheme name="">
      <a:dk1>
        <a:srgbClr val="000000"/>
      </a:dk1>
      <a:lt1>
        <a:srgbClr val="FFFFFF"/>
      </a:lt1>
      <a:dk2>
        <a:srgbClr val="D2EDEF"/>
      </a:dk2>
      <a:lt2>
        <a:srgbClr val="E8F5F7"/>
      </a:lt2>
      <a:accent1>
        <a:srgbClr val="4F8F96"/>
      </a:accent1>
      <a:accent2>
        <a:srgbClr val="4A84A3"/>
      </a:accent2>
      <a:accent3>
        <a:srgbClr val="5377A9"/>
      </a:accent3>
      <a:accent4>
        <a:srgbClr val="6768A1"/>
      </a:accent4>
      <a:accent5>
        <a:srgbClr val="80598B"/>
      </a:accent5>
      <a:accent6>
        <a:srgbClr val="954E6B"/>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2_Office 主题​​">
  <a:themeElements>
    <a:clrScheme name="">
      <a:dk1>
        <a:srgbClr val="000000"/>
      </a:dk1>
      <a:lt1>
        <a:srgbClr val="FFFFFF"/>
      </a:lt1>
      <a:dk2>
        <a:srgbClr val="D2EDEF"/>
      </a:dk2>
      <a:lt2>
        <a:srgbClr val="E8F5F7"/>
      </a:lt2>
      <a:accent1>
        <a:srgbClr val="4F8F96"/>
      </a:accent1>
      <a:accent2>
        <a:srgbClr val="4A84A3"/>
      </a:accent2>
      <a:accent3>
        <a:srgbClr val="5377A9"/>
      </a:accent3>
      <a:accent4>
        <a:srgbClr val="6768A1"/>
      </a:accent4>
      <a:accent5>
        <a:srgbClr val="80598B"/>
      </a:accent5>
      <a:accent6>
        <a:srgbClr val="954E6B"/>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5_Office 主题​​">
  <a:themeElements>
    <a:clrScheme name="">
      <a:dk1>
        <a:srgbClr val="000000"/>
      </a:dk1>
      <a:lt1>
        <a:srgbClr val="FFFFFF"/>
      </a:lt1>
      <a:dk2>
        <a:srgbClr val="D2EDEF"/>
      </a:dk2>
      <a:lt2>
        <a:srgbClr val="E8F5F7"/>
      </a:lt2>
      <a:accent1>
        <a:srgbClr val="4F8F96"/>
      </a:accent1>
      <a:accent2>
        <a:srgbClr val="4A84A3"/>
      </a:accent2>
      <a:accent3>
        <a:srgbClr val="5377A9"/>
      </a:accent3>
      <a:accent4>
        <a:srgbClr val="6768A1"/>
      </a:accent4>
      <a:accent5>
        <a:srgbClr val="80598B"/>
      </a:accent5>
      <a:accent6>
        <a:srgbClr val="954E6B"/>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r="http://schemas.openxmlformats.org/officeDocument/2006/relationships" xmlns:a="http://schemas.openxmlformats.org/drawingml/2006/main" name="6_Office 主题​​">
  <a:themeElements>
    <a:clrScheme name="">
      <a:dk1>
        <a:srgbClr val="000000"/>
      </a:dk1>
      <a:lt1>
        <a:srgbClr val="FFFFFF"/>
      </a:lt1>
      <a:dk2>
        <a:srgbClr val="D2EDEF"/>
      </a:dk2>
      <a:lt2>
        <a:srgbClr val="E8F5F7"/>
      </a:lt2>
      <a:accent1>
        <a:srgbClr val="4F8F96"/>
      </a:accent1>
      <a:accent2>
        <a:srgbClr val="4A84A3"/>
      </a:accent2>
      <a:accent3>
        <a:srgbClr val="5377A9"/>
      </a:accent3>
      <a:accent4>
        <a:srgbClr val="6768A1"/>
      </a:accent4>
      <a:accent5>
        <a:srgbClr val="80598B"/>
      </a:accent5>
      <a:accent6>
        <a:srgbClr val="954E6B"/>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r="http://schemas.openxmlformats.org/officeDocument/2006/relationships" xmlns:a="http://schemas.openxmlformats.org/drawingml/2006/main" name="7_Office 主题​​">
  <a:themeElements>
    <a:clrScheme name="">
      <a:dk1>
        <a:srgbClr val="000000"/>
      </a:dk1>
      <a:lt1>
        <a:srgbClr val="FFFFFF"/>
      </a:lt1>
      <a:dk2>
        <a:srgbClr val="D2EDEF"/>
      </a:dk2>
      <a:lt2>
        <a:srgbClr val="E8F5F7"/>
      </a:lt2>
      <a:accent1>
        <a:srgbClr val="4F8F96"/>
      </a:accent1>
      <a:accent2>
        <a:srgbClr val="4A84A3"/>
      </a:accent2>
      <a:accent3>
        <a:srgbClr val="5377A9"/>
      </a:accent3>
      <a:accent4>
        <a:srgbClr val="6768A1"/>
      </a:accent4>
      <a:accent5>
        <a:srgbClr val="80598B"/>
      </a:accent5>
      <a:accent6>
        <a:srgbClr val="954E6B"/>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r="http://schemas.openxmlformats.org/officeDocument/2006/relationships" xmlns:a="http://schemas.openxmlformats.org/drawingml/2006/main" name="8_Office 主题​​">
  <a:themeElements>
    <a:clrScheme name="">
      <a:dk1>
        <a:srgbClr val="000000"/>
      </a:dk1>
      <a:lt1>
        <a:srgbClr val="FFFFFF"/>
      </a:lt1>
      <a:dk2>
        <a:srgbClr val="D2EDEF"/>
      </a:dk2>
      <a:lt2>
        <a:srgbClr val="E8F5F7"/>
      </a:lt2>
      <a:accent1>
        <a:srgbClr val="4F8F96"/>
      </a:accent1>
      <a:accent2>
        <a:srgbClr val="4A84A3"/>
      </a:accent2>
      <a:accent3>
        <a:srgbClr val="5377A9"/>
      </a:accent3>
      <a:accent4>
        <a:srgbClr val="6768A1"/>
      </a:accent4>
      <a:accent5>
        <a:srgbClr val="80598B"/>
      </a:accent5>
      <a:accent6>
        <a:srgbClr val="954E6B"/>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r="http://schemas.openxmlformats.org/officeDocument/2006/relationships" xmlns:a="http://schemas.openxmlformats.org/drawingml/2006/main" name="9_Office 主题​​">
  <a:themeElements>
    <a:clrScheme name="">
      <a:dk1>
        <a:srgbClr val="000000"/>
      </a:dk1>
      <a:lt1>
        <a:srgbClr val="FFFFFF"/>
      </a:lt1>
      <a:dk2>
        <a:srgbClr val="D2EDEF"/>
      </a:dk2>
      <a:lt2>
        <a:srgbClr val="E8F5F7"/>
      </a:lt2>
      <a:accent1>
        <a:srgbClr val="4F8F96"/>
      </a:accent1>
      <a:accent2>
        <a:srgbClr val="4A84A3"/>
      </a:accent2>
      <a:accent3>
        <a:srgbClr val="5377A9"/>
      </a:accent3>
      <a:accent4>
        <a:srgbClr val="6768A1"/>
      </a:accent4>
      <a:accent5>
        <a:srgbClr val="80598B"/>
      </a:accent5>
      <a:accent6>
        <a:srgbClr val="954E6B"/>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74</Paragraphs>
  <Slides>18</Slides>
  <Notes>2</Notes>
  <TotalTime>0</TotalTime>
  <HiddenSlides>0</HiddenSlides>
  <MMClips>0</MMClips>
  <ScaleCrop>0</ScaleCrop>
  <HeadingPairs>
    <vt:vector baseType="variant" size="6">
      <vt:variant>
        <vt:lpstr>Fonts used</vt:lpstr>
      </vt:variant>
      <vt:variant>
        <vt:i4>7</vt:i4>
      </vt:variant>
      <vt:variant>
        <vt:lpstr>Theme</vt:lpstr>
      </vt:variant>
      <vt:variant>
        <vt:i4>1</vt:i4>
      </vt:variant>
      <vt:variant>
        <vt:lpstr>Slide Titles</vt:lpstr>
      </vt:variant>
      <vt:variant>
        <vt:i4>18</vt:i4>
      </vt:variant>
    </vt:vector>
  </HeadingPairs>
  <TitlesOfParts>
    <vt:vector baseType="lpstr" size="26">
      <vt:lpstr>Arial</vt:lpstr>
      <vt:lpstr>微软雅黑</vt:lpstr>
      <vt:lpstr>汉仪旗黑-85S</vt:lpstr>
      <vt:lpstr>Calibri Light</vt:lpstr>
      <vt:lpstr>Calibri</vt:lpstr>
      <vt:lpstr>楷体</vt:lpstr>
      <vt:lpstr>宋体</vt:lpstr>
      <vt:lpstr>1_Office 主题​​</vt:lpstr>
      <vt:lpstr>PowerPoint Presentation</vt:lpstr>
      <vt:lpstr>[第6课   《老子》四章、五石之瓠]</vt:lpstr>
      <vt:lpstr>问题研究</vt:lpstr>
      <vt:lpstr>把课文中具有思辨色彩的关系提取出来，看看《老子》重视的是什么，有没有道理。</vt:lpstr>
      <vt:lpstr>把课文中具有思辨色彩的关系提取出来，看看《老子》重视的是什么，有没有道理。</vt:lpstr>
      <vt:lpstr>PowerPoint Presentation</vt:lpstr>
      <vt:lpstr>PowerPoint Presentation</vt:lpstr>
      <vt:lpstr>PowerPoint Presentation</vt:lpstr>
      <vt:lpstr>PowerPoint Presentation</vt:lpstr>
      <vt:lpstr>把课文中具有思辨色彩的关系提取出来，看看《老子》重视的是什么，有没有道理。</vt:lpstr>
      <vt:lpstr>课文选章目的</vt:lpstr>
      <vt:lpstr>拓展【逻辑思维和辩证思维比较】</vt:lpstr>
      <vt:lpstr>②庄子擅长从常人认为没有价值的事物中发现价值，阅读课文时，注意体会庄子与众不同的思维方式。</vt:lpstr>
      <vt:lpstr>②庄子擅长从常人认为没有价值的事物中发现价值，阅读课文时，注意体会庄子与众不同的思维方式。</vt:lpstr>
      <vt:lpstr>②庄子擅长从常人认为没有价值的事物中发现价值，阅读课文时，注意体会庄子与众不同的思维方式。</vt:lpstr>
      <vt:lpstr>②庄子擅长从常人认为没有价值的事物中发现价值，阅读课文时，注意体会庄子与众不同的思维方式。</vt:lpstr>
      <vt:lpstr>②庄子擅长从常人认为没有价值的事物中发现价值，阅读课文时，注意体会庄子与众不同的思维方式。</vt:lpstr>
      <vt:lpstr>问题3：学习本课，注意在比较中品味《老子》和《庄子》不同的论说风格和语言韵味。</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2022-08-23T11:59:50.528</cp:lastPrinted>
  <dcterms:created xsi:type="dcterms:W3CDTF">2022-08-23T11:59:50Z</dcterms:created>
  <dcterms:modified xsi:type="dcterms:W3CDTF">2022-08-23T03:59:52Z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